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A6590-EF43-4AC3-8AE6-A467D93035C1}" v="510" dt="2021-08-11T04:41:05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FE683-7049-4A62-B7E6-FD93FA17320F}"/>
              </a:ext>
            </a:extLst>
          </p:cNvPr>
          <p:cNvSpPr txBox="1"/>
          <p:nvPr/>
        </p:nvSpPr>
        <p:spPr>
          <a:xfrm>
            <a:off x="5059269" y="800392"/>
            <a:ext cx="2343908" cy="12121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5BE90-690F-4FE1-8D41-94E03D96BDA6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Pavement surface characteristics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Sight distance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Carriageway-width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Shoulders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Deficiency in road signs and markings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Junction design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Road furniture(delineators, guard-rails, reflectors, cats eye etc. )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Narrow –bridges &amp; culvers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Median divider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Street Lighting</a:t>
            </a:r>
            <a:br>
              <a:rPr lang="en-US" sz="1700" dirty="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131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created xsi:type="dcterms:W3CDTF">2021-08-11T04:31:44Z</dcterms:created>
  <dcterms:modified xsi:type="dcterms:W3CDTF">2021-08-11T04:41:26Z</dcterms:modified>
</cp:coreProperties>
</file>