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4F9BB-7AAB-6641-87C9-6AC8B2E73DF9}" v="22" dt="2025-06-06T21:25:55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9"/>
    <p:restoredTop sz="93741"/>
  </p:normalViewPr>
  <p:slideViewPr>
    <p:cSldViewPr snapToGrid="0">
      <p:cViewPr>
        <p:scale>
          <a:sx n="139" d="100"/>
          <a:sy n="139" d="100"/>
        </p:scale>
        <p:origin x="-552" y="-92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al, Sohom" userId="e9560156-0905-4471-a1e4-20cdd703dda2" providerId="ADAL" clId="{6204F9BB-7AAB-6641-87C9-6AC8B2E73DF9}"/>
    <pc:docChg chg="undo custSel addSld modSld">
      <pc:chgData name="Mandal, Sohom" userId="e9560156-0905-4471-a1e4-20cdd703dda2" providerId="ADAL" clId="{6204F9BB-7AAB-6641-87C9-6AC8B2E73DF9}" dt="2025-06-06T21:25:57.970" v="90" actId="962"/>
      <pc:docMkLst>
        <pc:docMk/>
      </pc:docMkLst>
      <pc:sldChg chg="addSp delSp modSp new mod">
        <pc:chgData name="Mandal, Sohom" userId="e9560156-0905-4471-a1e4-20cdd703dda2" providerId="ADAL" clId="{6204F9BB-7AAB-6641-87C9-6AC8B2E73DF9}" dt="2025-06-06T13:43:14.178" v="45" actId="313"/>
        <pc:sldMkLst>
          <pc:docMk/>
          <pc:sldMk cId="505207258" sldId="258"/>
        </pc:sldMkLst>
        <pc:spChg chg="mod">
          <ac:chgData name="Mandal, Sohom" userId="e9560156-0905-4471-a1e4-20cdd703dda2" providerId="ADAL" clId="{6204F9BB-7AAB-6641-87C9-6AC8B2E73DF9}" dt="2025-06-06T13:43:14.178" v="45" actId="313"/>
          <ac:spMkLst>
            <pc:docMk/>
            <pc:sldMk cId="505207258" sldId="258"/>
            <ac:spMk id="2" creationId="{E148B3D4-D097-034A-D3F6-8CE46A4834FC}"/>
          </ac:spMkLst>
        </pc:spChg>
        <pc:spChg chg="del">
          <ac:chgData name="Mandal, Sohom" userId="e9560156-0905-4471-a1e4-20cdd703dda2" providerId="ADAL" clId="{6204F9BB-7AAB-6641-87C9-6AC8B2E73DF9}" dt="2025-06-06T13:41:31.144" v="1" actId="931"/>
          <ac:spMkLst>
            <pc:docMk/>
            <pc:sldMk cId="505207258" sldId="258"/>
            <ac:spMk id="3" creationId="{74569E82-CAE5-DF18-9852-27B764E7CED0}"/>
          </ac:spMkLst>
        </pc:spChg>
        <pc:spChg chg="add del mod">
          <ac:chgData name="Mandal, Sohom" userId="e9560156-0905-4471-a1e4-20cdd703dda2" providerId="ADAL" clId="{6204F9BB-7AAB-6641-87C9-6AC8B2E73DF9}" dt="2025-06-06T13:41:51.472" v="5" actId="931"/>
          <ac:spMkLst>
            <pc:docMk/>
            <pc:sldMk cId="505207258" sldId="258"/>
            <ac:spMk id="7" creationId="{321CAE72-6E66-8F42-B460-805323F6FD00}"/>
          </ac:spMkLst>
        </pc:spChg>
        <pc:spChg chg="add mod">
          <ac:chgData name="Mandal, Sohom" userId="e9560156-0905-4471-a1e4-20cdd703dda2" providerId="ADAL" clId="{6204F9BB-7AAB-6641-87C9-6AC8B2E73DF9}" dt="2025-06-06T13:42:17.852" v="11" actId="478"/>
          <ac:spMkLst>
            <pc:docMk/>
            <pc:sldMk cId="505207258" sldId="258"/>
            <ac:spMk id="11" creationId="{BEC46B5D-D638-2736-A7CB-DC4252986E51}"/>
          </ac:spMkLst>
        </pc:spChg>
        <pc:picChg chg="add del mod">
          <ac:chgData name="Mandal, Sohom" userId="e9560156-0905-4471-a1e4-20cdd703dda2" providerId="ADAL" clId="{6204F9BB-7AAB-6641-87C9-6AC8B2E73DF9}" dt="2025-06-06T13:41:36.596" v="4" actId="478"/>
          <ac:picMkLst>
            <pc:docMk/>
            <pc:sldMk cId="505207258" sldId="258"/>
            <ac:picMk id="5" creationId="{A8FE7A99-AECC-4A97-87D9-C1C7A49C61A9}"/>
          </ac:picMkLst>
        </pc:picChg>
        <pc:picChg chg="add del mod">
          <ac:chgData name="Mandal, Sohom" userId="e9560156-0905-4471-a1e4-20cdd703dda2" providerId="ADAL" clId="{6204F9BB-7AAB-6641-87C9-6AC8B2E73DF9}" dt="2025-06-06T13:42:17.852" v="11" actId="478"/>
          <ac:picMkLst>
            <pc:docMk/>
            <pc:sldMk cId="505207258" sldId="258"/>
            <ac:picMk id="9" creationId="{75DDA7F9-F0A4-38DE-5399-6714BF72FCC3}"/>
          </ac:picMkLst>
        </pc:picChg>
        <pc:picChg chg="add mod">
          <ac:chgData name="Mandal, Sohom" userId="e9560156-0905-4471-a1e4-20cdd703dda2" providerId="ADAL" clId="{6204F9BB-7AAB-6641-87C9-6AC8B2E73DF9}" dt="2025-06-06T13:42:40.350" v="21" actId="14100"/>
          <ac:picMkLst>
            <pc:docMk/>
            <pc:sldMk cId="505207258" sldId="258"/>
            <ac:picMk id="1025" creationId="{B312821E-5F38-3AB3-E26A-A7D7D88C2D6F}"/>
          </ac:picMkLst>
        </pc:picChg>
      </pc:sldChg>
      <pc:sldChg chg="modSp new mod">
        <pc:chgData name="Mandal, Sohom" userId="e9560156-0905-4471-a1e4-20cdd703dda2" providerId="ADAL" clId="{6204F9BB-7AAB-6641-87C9-6AC8B2E73DF9}" dt="2025-06-06T13:55:32.864" v="48" actId="20577"/>
        <pc:sldMkLst>
          <pc:docMk/>
          <pc:sldMk cId="4021226599" sldId="259"/>
        </pc:sldMkLst>
        <pc:spChg chg="mod">
          <ac:chgData name="Mandal, Sohom" userId="e9560156-0905-4471-a1e4-20cdd703dda2" providerId="ADAL" clId="{6204F9BB-7AAB-6641-87C9-6AC8B2E73DF9}" dt="2025-06-06T13:55:32.864" v="48" actId="20577"/>
          <ac:spMkLst>
            <pc:docMk/>
            <pc:sldMk cId="4021226599" sldId="259"/>
            <ac:spMk id="3" creationId="{BCF1BDEC-034B-CA9E-FB00-5558A33BA29E}"/>
          </ac:spMkLst>
        </pc:spChg>
      </pc:sldChg>
      <pc:sldChg chg="addSp delSp modSp new mod setBg">
        <pc:chgData name="Mandal, Sohom" userId="e9560156-0905-4471-a1e4-20cdd703dda2" providerId="ADAL" clId="{6204F9BB-7AAB-6641-87C9-6AC8B2E73DF9}" dt="2025-06-06T13:57:58.192" v="84" actId="1076"/>
        <pc:sldMkLst>
          <pc:docMk/>
          <pc:sldMk cId="720974414" sldId="260"/>
        </pc:sldMkLst>
        <pc:spChg chg="del">
          <ac:chgData name="Mandal, Sohom" userId="e9560156-0905-4471-a1e4-20cdd703dda2" providerId="ADAL" clId="{6204F9BB-7AAB-6641-87C9-6AC8B2E73DF9}" dt="2025-06-06T13:57:17.562" v="71" actId="26606"/>
          <ac:spMkLst>
            <pc:docMk/>
            <pc:sldMk cId="720974414" sldId="260"/>
            <ac:spMk id="2" creationId="{8187C1B7-AA63-91A2-3944-99455AE2A407}"/>
          </ac:spMkLst>
        </pc:spChg>
        <pc:spChg chg="del">
          <ac:chgData name="Mandal, Sohom" userId="e9560156-0905-4471-a1e4-20cdd703dda2" providerId="ADAL" clId="{6204F9BB-7AAB-6641-87C9-6AC8B2E73DF9}" dt="2025-06-06T13:55:55.576" v="50" actId="931"/>
          <ac:spMkLst>
            <pc:docMk/>
            <pc:sldMk cId="720974414" sldId="260"/>
            <ac:spMk id="3" creationId="{BB96F2B9-8D45-25C3-72B6-1FE5DB28A9C1}"/>
          </ac:spMkLst>
        </pc:spChg>
        <pc:spChg chg="add del mod">
          <ac:chgData name="Mandal, Sohom" userId="e9560156-0905-4471-a1e4-20cdd703dda2" providerId="ADAL" clId="{6204F9BB-7AAB-6641-87C9-6AC8B2E73DF9}" dt="2025-06-06T13:56:09.650" v="56" actId="931"/>
          <ac:spMkLst>
            <pc:docMk/>
            <pc:sldMk cId="720974414" sldId="260"/>
            <ac:spMk id="7" creationId="{DCC52964-2EC8-2B33-1C07-677600D84700}"/>
          </ac:spMkLst>
        </pc:spChg>
        <pc:spChg chg="add del">
          <ac:chgData name="Mandal, Sohom" userId="e9560156-0905-4471-a1e4-20cdd703dda2" providerId="ADAL" clId="{6204F9BB-7AAB-6641-87C9-6AC8B2E73DF9}" dt="2025-06-06T13:56:01.028" v="55" actId="22"/>
          <ac:spMkLst>
            <pc:docMk/>
            <pc:sldMk cId="720974414" sldId="260"/>
            <ac:spMk id="9" creationId="{7DE315D9-018F-0221-4079-66D5669B60C2}"/>
          </ac:spMkLst>
        </pc:spChg>
        <pc:spChg chg="add del">
          <ac:chgData name="Mandal, Sohom" userId="e9560156-0905-4471-a1e4-20cdd703dda2" providerId="ADAL" clId="{6204F9BB-7AAB-6641-87C9-6AC8B2E73DF9}" dt="2025-06-06T13:56:13.861" v="60" actId="22"/>
          <ac:spMkLst>
            <pc:docMk/>
            <pc:sldMk cId="720974414" sldId="260"/>
            <ac:spMk id="13" creationId="{73C485C2-4438-A5EC-D4A3-78F435500F53}"/>
          </ac:spMkLst>
        </pc:spChg>
        <pc:spChg chg="add del">
          <ac:chgData name="Mandal, Sohom" userId="e9560156-0905-4471-a1e4-20cdd703dda2" providerId="ADAL" clId="{6204F9BB-7AAB-6641-87C9-6AC8B2E73DF9}" dt="2025-06-06T13:56:41.523" v="65" actId="478"/>
          <ac:spMkLst>
            <pc:docMk/>
            <pc:sldMk cId="720974414" sldId="260"/>
            <ac:spMk id="17" creationId="{95FD0628-04F0-AB97-0AF6-2A1794203F4F}"/>
          </ac:spMkLst>
        </pc:spChg>
        <pc:spChg chg="add del mod">
          <ac:chgData name="Mandal, Sohom" userId="e9560156-0905-4471-a1e4-20cdd703dda2" providerId="ADAL" clId="{6204F9BB-7AAB-6641-87C9-6AC8B2E73DF9}" dt="2025-06-06T13:57:14.192" v="68"/>
          <ac:spMkLst>
            <pc:docMk/>
            <pc:sldMk cId="720974414" sldId="260"/>
            <ac:spMk id="19" creationId="{3AACB593-C611-3DDC-33C0-7A5F44E47CC5}"/>
          </ac:spMkLst>
        </pc:spChg>
        <pc:spChg chg="add del mod">
          <ac:chgData name="Mandal, Sohom" userId="e9560156-0905-4471-a1e4-20cdd703dda2" providerId="ADAL" clId="{6204F9BB-7AAB-6641-87C9-6AC8B2E73DF9}" dt="2025-06-06T13:57:49.520" v="78"/>
          <ac:spMkLst>
            <pc:docMk/>
            <pc:sldMk cId="720974414" sldId="260"/>
            <ac:spMk id="23" creationId="{AFA59F7E-9C1B-8FC2-4AA9-58A024D94EC5}"/>
          </ac:spMkLst>
        </pc:spChg>
        <pc:spChg chg="add del">
          <ac:chgData name="Mandal, Sohom" userId="e9560156-0905-4471-a1e4-20cdd703dda2" providerId="ADAL" clId="{6204F9BB-7AAB-6641-87C9-6AC8B2E73DF9}" dt="2025-06-06T13:57:39.769" v="76" actId="26606"/>
          <ac:spMkLst>
            <pc:docMk/>
            <pc:sldMk cId="720974414" sldId="260"/>
            <ac:spMk id="26" creationId="{42A4FC2C-047E-45A5-965D-8E1E3BF09BC6}"/>
          </ac:spMkLst>
        </pc:spChg>
        <pc:spChg chg="add">
          <ac:chgData name="Mandal, Sohom" userId="e9560156-0905-4471-a1e4-20cdd703dda2" providerId="ADAL" clId="{6204F9BB-7AAB-6641-87C9-6AC8B2E73DF9}" dt="2025-06-06T13:57:39.769" v="76" actId="26606"/>
          <ac:spMkLst>
            <pc:docMk/>
            <pc:sldMk cId="720974414" sldId="260"/>
            <ac:spMk id="31" creationId="{7C1E5815-D54C-487F-A054-6D4930ADE3DF}"/>
          </ac:spMkLst>
        </pc:spChg>
        <pc:spChg chg="add">
          <ac:chgData name="Mandal, Sohom" userId="e9560156-0905-4471-a1e4-20cdd703dda2" providerId="ADAL" clId="{6204F9BB-7AAB-6641-87C9-6AC8B2E73DF9}" dt="2025-06-06T13:57:39.769" v="76" actId="26606"/>
          <ac:spMkLst>
            <pc:docMk/>
            <pc:sldMk cId="720974414" sldId="260"/>
            <ac:spMk id="33" creationId="{736F0DFD-0954-464F-BF12-DD2E6F6E0380}"/>
          </ac:spMkLst>
        </pc:spChg>
        <pc:picChg chg="add del mod">
          <ac:chgData name="Mandal, Sohom" userId="e9560156-0905-4471-a1e4-20cdd703dda2" providerId="ADAL" clId="{6204F9BB-7AAB-6641-87C9-6AC8B2E73DF9}" dt="2025-06-06T13:55:58.054" v="53" actId="478"/>
          <ac:picMkLst>
            <pc:docMk/>
            <pc:sldMk cId="720974414" sldId="260"/>
            <ac:picMk id="5" creationId="{FA915DE3-0A27-D3BF-D03E-A3DCB0F21A37}"/>
          </ac:picMkLst>
        </pc:picChg>
        <pc:picChg chg="add del mod">
          <ac:chgData name="Mandal, Sohom" userId="e9560156-0905-4471-a1e4-20cdd703dda2" providerId="ADAL" clId="{6204F9BB-7AAB-6641-87C9-6AC8B2E73DF9}" dt="2025-06-06T13:56:45.337" v="67" actId="478"/>
          <ac:picMkLst>
            <pc:docMk/>
            <pc:sldMk cId="720974414" sldId="260"/>
            <ac:picMk id="11" creationId="{7760DAAC-832E-2F6D-EA39-21FDE8CEB7BA}"/>
          </ac:picMkLst>
        </pc:picChg>
        <pc:picChg chg="add del mod">
          <ac:chgData name="Mandal, Sohom" userId="e9560156-0905-4471-a1e4-20cdd703dda2" providerId="ADAL" clId="{6204F9BB-7AAB-6641-87C9-6AC8B2E73DF9}" dt="2025-06-06T13:56:44.613" v="66" actId="478"/>
          <ac:picMkLst>
            <pc:docMk/>
            <pc:sldMk cId="720974414" sldId="260"/>
            <ac:picMk id="15" creationId="{496E475D-709C-0F19-1491-3020A37F383A}"/>
          </ac:picMkLst>
        </pc:picChg>
        <pc:picChg chg="add del mod">
          <ac:chgData name="Mandal, Sohom" userId="e9560156-0905-4471-a1e4-20cdd703dda2" providerId="ADAL" clId="{6204F9BB-7AAB-6641-87C9-6AC8B2E73DF9}" dt="2025-06-06T13:57:47.575" v="77" actId="478"/>
          <ac:picMkLst>
            <pc:docMk/>
            <pc:sldMk cId="720974414" sldId="260"/>
            <ac:picMk id="21" creationId="{C72C1F3A-D8C2-D34A-E766-09F7F7997B84}"/>
          </ac:picMkLst>
        </pc:picChg>
        <pc:picChg chg="add mod">
          <ac:chgData name="Mandal, Sohom" userId="e9560156-0905-4471-a1e4-20cdd703dda2" providerId="ADAL" clId="{6204F9BB-7AAB-6641-87C9-6AC8B2E73DF9}" dt="2025-06-06T13:57:58.192" v="84" actId="1076"/>
          <ac:picMkLst>
            <pc:docMk/>
            <pc:sldMk cId="720974414" sldId="260"/>
            <ac:picMk id="25" creationId="{05D6ADF8-1D08-2BFF-4FFF-A1FE7EBAF1BA}"/>
          </ac:picMkLst>
        </pc:picChg>
      </pc:sldChg>
      <pc:sldChg chg="addSp delSp modSp new mod">
        <pc:chgData name="Mandal, Sohom" userId="e9560156-0905-4471-a1e4-20cdd703dda2" providerId="ADAL" clId="{6204F9BB-7AAB-6641-87C9-6AC8B2E73DF9}" dt="2025-06-06T21:25:57.970" v="90" actId="962"/>
        <pc:sldMkLst>
          <pc:docMk/>
          <pc:sldMk cId="370559498" sldId="261"/>
        </pc:sldMkLst>
        <pc:spChg chg="del mod">
          <ac:chgData name="Mandal, Sohom" userId="e9560156-0905-4471-a1e4-20cdd703dda2" providerId="ADAL" clId="{6204F9BB-7AAB-6641-87C9-6AC8B2E73DF9}" dt="2025-06-06T21:25:55.677" v="88"/>
          <ac:spMkLst>
            <pc:docMk/>
            <pc:sldMk cId="370559498" sldId="261"/>
            <ac:spMk id="3" creationId="{A01B6BF7-924C-50B7-C0D4-5471A49834DC}"/>
          </ac:spMkLst>
        </pc:spChg>
        <pc:picChg chg="add mod">
          <ac:chgData name="Mandal, Sohom" userId="e9560156-0905-4471-a1e4-20cdd703dda2" providerId="ADAL" clId="{6204F9BB-7AAB-6641-87C9-6AC8B2E73DF9}" dt="2025-06-06T21:25:57.970" v="90" actId="962"/>
          <ac:picMkLst>
            <pc:docMk/>
            <pc:sldMk cId="370559498" sldId="261"/>
            <ac:picMk id="5" creationId="{C16F34D1-46FC-A3BC-EAE9-C5A5A6BCA6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C547-2A5E-444E-A3C0-5A1B5566BF33}" type="datetimeFigureOut">
              <a:rPr lang="en-US" smtClean="0"/>
              <a:t>6/6/25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DD55F-92BC-F74A-A7C2-B349AED91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D55F-92BC-F74A-A7C2-B349AED91D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E212-3BCC-034F-B253-66A2354BF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6D165-397F-3CDD-1D99-4E5C3A953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558A1-053F-18A9-F397-0699CE6B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748-FF97-0C4F-8C72-CDB47A1FD45D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5E65-ADC8-6ABB-7240-2DA47746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6A9FF-14CC-8FAF-2020-DA8F03BE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156E-1B92-4A4B-9DA2-0836C175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5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D5CD-7379-E5B3-B5A9-CF1C9DF8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ABAC6-57CD-809F-4BF5-377A80FE5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4264-EAD0-89CC-7B15-74394F07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748-FF97-0C4F-8C72-CDB47A1FD45D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D0F8-6A32-F015-9DAF-2BEDAFA3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E64B9-F8E3-A76B-52AE-1D23047E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156E-1B92-4A4B-9DA2-0836C175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9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20478-CD58-BD5C-AC77-B8F0DE069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F7118-8779-4D5A-DC39-96A83EF3C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325D-3D78-7FC6-DF42-8252E97C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748-FF97-0C4F-8C72-CDB47A1FD45D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40C1-49D0-BAAB-55E1-7D782EB3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3C45E-21E0-42BC-4A78-741F5DF6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156E-1B92-4A4B-9DA2-0836C175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20E9-D987-91C2-298F-AA8AAB64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A89F-E490-9BFA-FD12-358D2624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85B36-D709-8B36-144D-7A4C8E68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748-FF97-0C4F-8C72-CDB47A1FD45D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209A-9AC4-AAFE-B46B-D7212F83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738F-07D7-94E7-A6A9-32FD34C4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156E-1B92-4A4B-9DA2-0836C175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3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0C3F-78AA-FEDB-9360-1AB0683F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038D4-36BD-AD09-5358-D2986B075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374D-8240-CC63-FC84-C9A069EA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748-FF97-0C4F-8C72-CDB47A1FD45D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0460-3A73-2424-75FE-9D9AC1EF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4C683-CFEA-CDB6-2C9A-CD401695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156E-1B92-4A4B-9DA2-0836C175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1980-392E-6F95-B2BF-3C4F9DDA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4BEF-6AC2-FD56-A825-B5FDF69A2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9F12C-8120-A5EB-1AAE-01C335644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0A244-7E57-00CD-A80B-96B753AF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748-FF97-0C4F-8C72-CDB47A1FD45D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5C7D8-B277-5A5C-A4C1-F98B12C3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FBDA0-BC79-19F7-123C-22114470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156E-1B92-4A4B-9DA2-0836C175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0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7122-E944-B290-8A7F-2685D298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A6199-0B6C-C035-3153-5CF43FD3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F5978-28B6-4488-ED2B-FA46D6D8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726BD-8ABE-04B1-FD09-1D608CB56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92C58-3D46-08F4-11A6-CE1E63D92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AF429-02F7-BB70-1883-65910BB5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748-FF97-0C4F-8C72-CDB47A1FD45D}" type="datetimeFigureOut">
              <a:rPr lang="en-US" smtClean="0"/>
              <a:t>6/6/25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F6D5D-222B-9379-2744-B3FCE389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7F445-0F4B-8203-B08C-F4C653BE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156E-1B92-4A4B-9DA2-0836C175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3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1ADC-E802-B502-3674-09F56AE9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128F1-977B-45E8-EE53-7980C6F8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748-FF97-0C4F-8C72-CDB47A1FD45D}" type="datetimeFigureOut">
              <a:rPr lang="en-US" smtClean="0"/>
              <a:t>6/6/25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4EDC7-8613-A6AF-F68B-21F6720A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2336C-E9A5-3925-B90B-25A0D7A8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156E-1B92-4A4B-9DA2-0836C175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83E61-3C71-E59D-962E-47F10608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748-FF97-0C4F-8C72-CDB47A1FD45D}" type="datetimeFigureOut">
              <a:rPr lang="en-US" smtClean="0"/>
              <a:t>6/6/25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6483D-8D7B-21BE-6F60-77473C99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2B13D-9FE1-7FE8-724D-AECD8E40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156E-1B92-4A4B-9DA2-0836C175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20E8-6F89-A578-9571-3FFC74BE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7C973-FCC6-2CBB-EB02-BD9740D0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AADA5-750F-F640-5094-2A231087C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0010F-17A9-F41A-DD1C-131178B8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748-FF97-0C4F-8C72-CDB47A1FD45D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9FBB4-B0EF-6FD2-5A6B-62CB1C68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188D9-E025-DD88-78D0-7DF8EC5F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156E-1B92-4A4B-9DA2-0836C175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8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F95B-1AD0-6A01-FEF3-219EF243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BB21B-315B-7B95-CAE5-FA807DEEF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5AB99-DCCD-2822-2B83-85EE52EB1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2B383-876C-66A4-B0BC-9C320C51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748-FF97-0C4F-8C72-CDB47A1FD45D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FF055-7FA4-1013-A587-457A793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B1791-D60B-AD85-34E5-B63BEA3A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E156E-1B92-4A4B-9DA2-0836C175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E348A-1259-BD72-EA5A-8B6BCB5A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C3F3-F0C9-4353-D9CE-7AD9A580B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6FFF-1BD5-D653-CE0E-76E1A36B2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03748-FF97-0C4F-8C72-CDB47A1FD45D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04038-204B-49A9-8627-5111DD132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2879E-065E-35AC-5EF9-FDD8551FD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7E156E-1B92-4A4B-9DA2-0836C175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7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12.113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7C2DC4-03FC-4BF3-9F66-E9A3066EE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BD7D54-1B49-4AE3-89F2-EA4811619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BD4E27-98FF-430B-A77B-3BF03B54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E13C525-8EE3-4288-848F-C9B2A174F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457199"/>
            <a:ext cx="112776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3134B-9D4A-4530-C184-BC6B4F823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5124" y="1676401"/>
            <a:ext cx="4495801" cy="2286002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66A03-9282-CC7A-7345-7D44B9018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5124" y="4267200"/>
            <a:ext cx="4495801" cy="914400"/>
          </a:xfrm>
        </p:spPr>
        <p:txBody>
          <a:bodyPr>
            <a:normAutofit/>
          </a:bodyPr>
          <a:lstStyle/>
          <a:p>
            <a:pPr algn="l"/>
            <a:endParaRPr lang="en-US" sz="320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A25D7015-C76B-433A-FC13-051E6D92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26" r="2" b="2"/>
          <a:stretch>
            <a:fillRect/>
          </a:stretch>
        </p:blipFill>
        <p:spPr>
          <a:xfrm>
            <a:off x="981074" y="990598"/>
            <a:ext cx="465772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8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24400" cy="6858000"/>
            <a:chOff x="7467600" y="0"/>
            <a:chExt cx="47244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244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734801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249E1-DC02-BE16-71CA-1BE03467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798" y="1676400"/>
            <a:ext cx="4953000" cy="1216153"/>
          </a:xfrm>
        </p:spPr>
        <p:txBody>
          <a:bodyPr anchor="t">
            <a:normAutofit/>
          </a:bodyPr>
          <a:lstStyle/>
          <a:p>
            <a:r>
              <a:rPr lang="en-US" sz="4000" dirty="0"/>
              <a:t>Example</a:t>
            </a:r>
          </a:p>
        </p:txBody>
      </p:sp>
      <p:pic>
        <p:nvPicPr>
          <p:cNvPr id="5" name="Content Placeholder 4" descr="A flowchart of a software algorithm&#10;&#10;Description automatically generated">
            <a:extLst>
              <a:ext uri="{FF2B5EF4-FFF2-40B4-BE49-F238E27FC236}">
                <a16:creationId xmlns:a16="http://schemas.microsoft.com/office/drawing/2014/main" id="{129744E2-0FAE-3C2B-FA99-4079E59F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911283"/>
            <a:ext cx="4724400" cy="303542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2C8194-0BC2-1E93-8E1F-1C5E7F4E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98" y="3429000"/>
            <a:ext cx="4953000" cy="1752599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B3D4-D097-034A-D3F6-8CE46A48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Architecture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B312821E-5F38-3AB3-E26A-A7D7D88C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2" y="1093298"/>
            <a:ext cx="10760688" cy="403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EC46B5D-D638-2736-A7CB-DC425298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Content Placeholder 24" descr="A diagram of a model&#10;&#10;Description automatically generated">
            <a:extLst>
              <a:ext uri="{FF2B5EF4-FFF2-40B4-BE49-F238E27FC236}">
                <a16:creationId xmlns:a16="http://schemas.microsoft.com/office/drawing/2014/main" id="{05D6ADF8-1D08-2BFF-4FFF-A1FE7EBAF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24" y="786383"/>
            <a:ext cx="7915148" cy="4263967"/>
          </a:xfrm>
        </p:spPr>
      </p:pic>
    </p:spTree>
    <p:extLst>
      <p:ext uri="{BB962C8B-B14F-4D97-AF65-F5344CB8AC3E}">
        <p14:creationId xmlns:p14="http://schemas.microsoft.com/office/powerpoint/2010/main" val="72097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3ABA-0A3D-3162-FE98-7E714FE9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6F34D1-46FC-A3BC-EAE9-C5A5A6BCA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865" y="1825625"/>
            <a:ext cx="5956269" cy="4351338"/>
          </a:xfrm>
        </p:spPr>
      </p:pic>
    </p:spTree>
    <p:extLst>
      <p:ext uri="{BB962C8B-B14F-4D97-AF65-F5344CB8AC3E}">
        <p14:creationId xmlns:p14="http://schemas.microsoft.com/office/powerpoint/2010/main" val="37055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5ACC-1EF4-F57C-DE3C-14E82A93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BDEC-034B-CA9E-FB00-5558A33B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https://arxiv.org/pdf/2212.11311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2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893ce20-a697-4fd6-a4da-14011f6a471d}" enabled="1" method="Standard" siteId="{a8eec281-aaa3-4dae-ac9b-9a398b9215e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13</Words>
  <Application>Microsoft Macintosh PowerPoint</Application>
  <PresentationFormat>Widescreen</PresentationFormat>
  <Paragraphs>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Example</vt:lpstr>
      <vt:lpstr>Example</vt:lpstr>
      <vt:lpstr>Architecture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Sohom Mandal</dc:creator>
  <cp:lastModifiedBy>Sohom Mandal</cp:lastModifiedBy>
  <cp:revision>1</cp:revision>
  <dcterms:created xsi:type="dcterms:W3CDTF">2025-06-05T22:05:57Z</dcterms:created>
  <dcterms:modified xsi:type="dcterms:W3CDTF">2025-06-06T21:26:05Z</dcterms:modified>
</cp:coreProperties>
</file>