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6.xml" ContentType="application/vnd.openxmlformats-officedocument.theme+xml"/>
  <Override PartName="/ppt/slideLayouts/slideLayout2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 id="2147483700" r:id="rId2"/>
    <p:sldMasterId id="2147483648" r:id="rId3"/>
    <p:sldMasterId id="2147483766" r:id="rId4"/>
    <p:sldMasterId id="2147483769" r:id="rId5"/>
    <p:sldMasterId id="2147483778" r:id="rId6"/>
    <p:sldMasterId id="2147483668" r:id="rId7"/>
  </p:sldMasterIdLst>
  <p:handoutMasterIdLst>
    <p:handoutMasterId r:id="rId18"/>
  </p:handoutMasterIdLst>
  <p:sldIdLst>
    <p:sldId id="273" r:id="rId8"/>
    <p:sldId id="256" r:id="rId9"/>
    <p:sldId id="279" r:id="rId10"/>
    <p:sldId id="290" r:id="rId11"/>
    <p:sldId id="301" r:id="rId12"/>
    <p:sldId id="302" r:id="rId13"/>
    <p:sldId id="303" r:id="rId14"/>
    <p:sldId id="299" r:id="rId15"/>
    <p:sldId id="277" r:id="rId16"/>
    <p:sldId id="300" r:id="rId1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9" autoAdjust="0"/>
    <p:restoredTop sz="94654" autoAdjust="0"/>
  </p:normalViewPr>
  <p:slideViewPr>
    <p:cSldViewPr snapToGrid="0" snapToObjects="1">
      <p:cViewPr varScale="1">
        <p:scale>
          <a:sx n="70" d="100"/>
          <a:sy n="70" d="100"/>
        </p:scale>
        <p:origin x="137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E63F4-15DD-4AA4-A669-3D12BA1B89A3}" type="doc">
      <dgm:prSet loTypeId="urn:microsoft.com/office/officeart/2005/8/layout/hierarchy2" loCatId="hierarchy" qsTypeId="urn:microsoft.com/office/officeart/2005/8/quickstyle/simple1" qsCatId="simple" csTypeId="urn:microsoft.com/office/officeart/2005/8/colors/accent2_1" csCatId="accent2" phldr="1"/>
      <dgm:spPr/>
      <dgm:t>
        <a:bodyPr/>
        <a:lstStyle/>
        <a:p>
          <a:endParaRPr lang="en-US"/>
        </a:p>
      </dgm:t>
    </dgm:pt>
    <dgm:pt modelId="{121D14FC-5332-4C67-BC29-1A839507EC82}">
      <dgm:prSet phldrT="[Text]"/>
      <dgm:spPr/>
      <dgm:t>
        <a:bodyPr/>
        <a:lstStyle/>
        <a:p>
          <a:r>
            <a:rPr lang="en-US" dirty="0" smtClean="0"/>
            <a:t>Hand Gestures</a:t>
          </a:r>
          <a:endParaRPr lang="en-US" dirty="0"/>
        </a:p>
      </dgm:t>
    </dgm:pt>
    <dgm:pt modelId="{F9942D25-C7F7-4FBE-8DD0-314F82EA29DB}" type="parTrans" cxnId="{C8846E05-D14F-4010-8D6E-B3D018592C65}">
      <dgm:prSet/>
      <dgm:spPr/>
      <dgm:t>
        <a:bodyPr/>
        <a:lstStyle/>
        <a:p>
          <a:endParaRPr lang="en-US"/>
        </a:p>
      </dgm:t>
    </dgm:pt>
    <dgm:pt modelId="{EEC37533-E035-45D6-ABC4-41B85D6B8227}" type="sibTrans" cxnId="{C8846E05-D14F-4010-8D6E-B3D018592C65}">
      <dgm:prSet/>
      <dgm:spPr/>
      <dgm:t>
        <a:bodyPr/>
        <a:lstStyle/>
        <a:p>
          <a:endParaRPr lang="en-US"/>
        </a:p>
      </dgm:t>
    </dgm:pt>
    <dgm:pt modelId="{754D4550-D215-40DB-82C1-F2BB0AE9954B}">
      <dgm:prSet phldrT="[Text]"/>
      <dgm:spPr/>
      <dgm:t>
        <a:bodyPr/>
        <a:lstStyle/>
        <a:p>
          <a:r>
            <a:rPr lang="en-US" dirty="0" smtClean="0"/>
            <a:t>Static</a:t>
          </a:r>
          <a:endParaRPr lang="en-US" dirty="0"/>
        </a:p>
      </dgm:t>
    </dgm:pt>
    <dgm:pt modelId="{B9E9420B-556C-455D-80F3-CEE0632ABA35}" type="parTrans" cxnId="{D8CBD1A1-9238-45E8-BF3C-7469428978E0}">
      <dgm:prSet/>
      <dgm:spPr/>
      <dgm:t>
        <a:bodyPr/>
        <a:lstStyle/>
        <a:p>
          <a:endParaRPr lang="en-US"/>
        </a:p>
      </dgm:t>
    </dgm:pt>
    <dgm:pt modelId="{0D231F61-FA2E-4820-8573-B22A9A2FFF4F}" type="sibTrans" cxnId="{D8CBD1A1-9238-45E8-BF3C-7469428978E0}">
      <dgm:prSet/>
      <dgm:spPr/>
      <dgm:t>
        <a:bodyPr/>
        <a:lstStyle/>
        <a:p>
          <a:endParaRPr lang="en-US"/>
        </a:p>
      </dgm:t>
    </dgm:pt>
    <dgm:pt modelId="{29273545-37BF-4734-8762-24F030E720D5}">
      <dgm:prSet phldrT="[Text]"/>
      <dgm:spPr/>
      <dgm:t>
        <a:bodyPr/>
        <a:lstStyle/>
        <a:p>
          <a:r>
            <a:rPr lang="en-US" dirty="0" smtClean="0"/>
            <a:t>2-D (</a:t>
          </a:r>
          <a:r>
            <a:rPr lang="en-US" dirty="0" smtClean="0"/>
            <a:t>Finger and palm figures</a:t>
          </a:r>
          <a:r>
            <a:rPr lang="en-US" dirty="0" smtClean="0"/>
            <a:t>)</a:t>
          </a:r>
          <a:endParaRPr lang="en-US" dirty="0"/>
        </a:p>
      </dgm:t>
    </dgm:pt>
    <dgm:pt modelId="{F5B1B2FC-BBC1-41A5-B969-87ABFF69FD6B}" type="parTrans" cxnId="{87F2D778-04A4-4087-A7D3-16AFAE911B2E}">
      <dgm:prSet/>
      <dgm:spPr/>
      <dgm:t>
        <a:bodyPr/>
        <a:lstStyle/>
        <a:p>
          <a:endParaRPr lang="en-US"/>
        </a:p>
      </dgm:t>
    </dgm:pt>
    <dgm:pt modelId="{5364C297-A6B3-4D54-8291-195C02280B32}" type="sibTrans" cxnId="{87F2D778-04A4-4087-A7D3-16AFAE911B2E}">
      <dgm:prSet/>
      <dgm:spPr/>
      <dgm:t>
        <a:bodyPr/>
        <a:lstStyle/>
        <a:p>
          <a:endParaRPr lang="en-US"/>
        </a:p>
      </dgm:t>
    </dgm:pt>
    <dgm:pt modelId="{B17E857D-A61F-47D9-BFED-1A2D74DF577E}">
      <dgm:prSet phldrT="[Text]"/>
      <dgm:spPr/>
      <dgm:t>
        <a:bodyPr/>
        <a:lstStyle/>
        <a:p>
          <a:r>
            <a:rPr lang="en-US" dirty="0" smtClean="0"/>
            <a:t>3-D (</a:t>
          </a:r>
          <a:r>
            <a:rPr lang="en-US" dirty="0" smtClean="0"/>
            <a:t>Hand  figures with depth sense</a:t>
          </a:r>
          <a:r>
            <a:rPr lang="en-US" dirty="0" smtClean="0"/>
            <a:t>)</a:t>
          </a:r>
          <a:endParaRPr lang="en-US" dirty="0"/>
        </a:p>
      </dgm:t>
    </dgm:pt>
    <dgm:pt modelId="{C7D5F8DF-B926-49A6-914A-891A4C177A6E}" type="parTrans" cxnId="{8E17AAAC-F22E-4398-861D-A00F4F818FB1}">
      <dgm:prSet/>
      <dgm:spPr/>
      <dgm:t>
        <a:bodyPr/>
        <a:lstStyle/>
        <a:p>
          <a:endParaRPr lang="en-US"/>
        </a:p>
      </dgm:t>
    </dgm:pt>
    <dgm:pt modelId="{3FF7F21D-DDDB-4502-9C92-F022A011ED70}" type="sibTrans" cxnId="{8E17AAAC-F22E-4398-861D-A00F4F818FB1}">
      <dgm:prSet/>
      <dgm:spPr/>
      <dgm:t>
        <a:bodyPr/>
        <a:lstStyle/>
        <a:p>
          <a:endParaRPr lang="en-US"/>
        </a:p>
      </dgm:t>
    </dgm:pt>
    <dgm:pt modelId="{7558F63D-4700-49F7-AD79-FA84AC3449C2}">
      <dgm:prSet phldrT="[Text]"/>
      <dgm:spPr/>
      <dgm:t>
        <a:bodyPr/>
        <a:lstStyle/>
        <a:p>
          <a:r>
            <a:rPr lang="en-US" dirty="0" smtClean="0"/>
            <a:t>Dynamic</a:t>
          </a:r>
          <a:endParaRPr lang="en-US" dirty="0"/>
        </a:p>
      </dgm:t>
    </dgm:pt>
    <dgm:pt modelId="{909F6CA4-55CB-4D28-8C50-784FC681A5B0}" type="parTrans" cxnId="{A61D224F-BCD9-42B1-AC5D-41D21A9BCD9E}">
      <dgm:prSet/>
      <dgm:spPr/>
      <dgm:t>
        <a:bodyPr/>
        <a:lstStyle/>
        <a:p>
          <a:endParaRPr lang="en-US"/>
        </a:p>
      </dgm:t>
    </dgm:pt>
    <dgm:pt modelId="{AFE7BC68-6751-4614-8810-9E4147EC8205}" type="sibTrans" cxnId="{A61D224F-BCD9-42B1-AC5D-41D21A9BCD9E}">
      <dgm:prSet/>
      <dgm:spPr/>
      <dgm:t>
        <a:bodyPr/>
        <a:lstStyle/>
        <a:p>
          <a:endParaRPr lang="en-US"/>
        </a:p>
      </dgm:t>
    </dgm:pt>
    <dgm:pt modelId="{32FE5A76-DF64-48E2-8BD7-D2C102CC3AB5}">
      <dgm:prSet phldrT="[Text]"/>
      <dgm:spPr/>
      <dgm:t>
        <a:bodyPr/>
        <a:lstStyle/>
        <a:p>
          <a:r>
            <a:rPr lang="en-US" dirty="0" smtClean="0"/>
            <a:t>2-D (Instructions with unique start and end)</a:t>
          </a:r>
          <a:endParaRPr lang="en-US" dirty="0"/>
        </a:p>
      </dgm:t>
    </dgm:pt>
    <dgm:pt modelId="{040702BF-7E88-4E83-AEB8-2239C4680EAD}" type="parTrans" cxnId="{F9D6505D-15FB-4849-B8F0-4B77EA2DFE7B}">
      <dgm:prSet/>
      <dgm:spPr/>
      <dgm:t>
        <a:bodyPr/>
        <a:lstStyle/>
        <a:p>
          <a:endParaRPr lang="en-US"/>
        </a:p>
      </dgm:t>
    </dgm:pt>
    <dgm:pt modelId="{8DA0599D-F80E-4F86-A1D9-12072A992DC4}" type="sibTrans" cxnId="{F9D6505D-15FB-4849-B8F0-4B77EA2DFE7B}">
      <dgm:prSet/>
      <dgm:spPr/>
      <dgm:t>
        <a:bodyPr/>
        <a:lstStyle/>
        <a:p>
          <a:endParaRPr lang="en-US"/>
        </a:p>
      </dgm:t>
    </dgm:pt>
    <dgm:pt modelId="{C69711E5-9F06-4698-999C-9B2CEC7DF24E}">
      <dgm:prSet/>
      <dgm:spPr/>
      <dgm:t>
        <a:bodyPr/>
        <a:lstStyle/>
        <a:p>
          <a:r>
            <a:rPr lang="en-US" dirty="0" smtClean="0"/>
            <a:t>3-D (Instructions with depth sense)</a:t>
          </a:r>
          <a:endParaRPr lang="en-US" dirty="0"/>
        </a:p>
      </dgm:t>
    </dgm:pt>
    <dgm:pt modelId="{A2C1FA6D-589A-4B9E-8A14-9792A8A243D5}" type="parTrans" cxnId="{D0F07D8D-FB65-4142-BD88-F14E5B709AC5}">
      <dgm:prSet/>
      <dgm:spPr/>
      <dgm:t>
        <a:bodyPr/>
        <a:lstStyle/>
        <a:p>
          <a:endParaRPr lang="en-US"/>
        </a:p>
      </dgm:t>
    </dgm:pt>
    <dgm:pt modelId="{763E7188-5B6D-4D98-95E0-DAEC1B4C3655}" type="sibTrans" cxnId="{D0F07D8D-FB65-4142-BD88-F14E5B709AC5}">
      <dgm:prSet/>
      <dgm:spPr/>
      <dgm:t>
        <a:bodyPr/>
        <a:lstStyle/>
        <a:p>
          <a:endParaRPr lang="en-US"/>
        </a:p>
      </dgm:t>
    </dgm:pt>
    <dgm:pt modelId="{0A929C5B-7548-4A28-8278-8B3EC32CE397}">
      <dgm:prSet/>
      <dgm:spPr/>
      <dgm:t>
        <a:bodyPr/>
        <a:lstStyle/>
        <a:p>
          <a:r>
            <a:rPr lang="en-US" dirty="0" smtClean="0"/>
            <a:t>E.g.: 1, 2 finger gestures</a:t>
          </a:r>
          <a:endParaRPr lang="en-US" dirty="0"/>
        </a:p>
      </dgm:t>
    </dgm:pt>
    <dgm:pt modelId="{FCE43ED8-49A7-4BB1-A509-C2DC05B5E603}" type="parTrans" cxnId="{95359537-0817-48F0-BB96-62E75B5545F2}">
      <dgm:prSet/>
      <dgm:spPr/>
      <dgm:t>
        <a:bodyPr/>
        <a:lstStyle/>
        <a:p>
          <a:endParaRPr lang="en-US"/>
        </a:p>
      </dgm:t>
    </dgm:pt>
    <dgm:pt modelId="{AAD13D01-C29F-4B87-8410-820768E8F911}" type="sibTrans" cxnId="{95359537-0817-48F0-BB96-62E75B5545F2}">
      <dgm:prSet/>
      <dgm:spPr/>
      <dgm:t>
        <a:bodyPr/>
        <a:lstStyle/>
        <a:p>
          <a:endParaRPr lang="en-US"/>
        </a:p>
      </dgm:t>
    </dgm:pt>
    <dgm:pt modelId="{3EEA4667-3AAF-4F5F-87D4-07776662C708}">
      <dgm:prSet/>
      <dgm:spPr/>
      <dgm:t>
        <a:bodyPr/>
        <a:lstStyle/>
        <a:p>
          <a:r>
            <a:rPr lang="en-US" dirty="0" smtClean="0"/>
            <a:t>E.g.: 1, 2 finger gestures from distant positions</a:t>
          </a:r>
          <a:endParaRPr lang="en-US" dirty="0"/>
        </a:p>
      </dgm:t>
    </dgm:pt>
    <dgm:pt modelId="{B91D1B0E-4259-43FD-81A4-F8B603EB9134}" type="parTrans" cxnId="{B37DD16B-A756-4D33-BE27-3D038152D0DA}">
      <dgm:prSet/>
      <dgm:spPr/>
      <dgm:t>
        <a:bodyPr/>
        <a:lstStyle/>
        <a:p>
          <a:endParaRPr lang="en-US"/>
        </a:p>
      </dgm:t>
    </dgm:pt>
    <dgm:pt modelId="{027CC798-93C6-435D-ACC6-DCC2968673ED}" type="sibTrans" cxnId="{B37DD16B-A756-4D33-BE27-3D038152D0DA}">
      <dgm:prSet/>
      <dgm:spPr/>
      <dgm:t>
        <a:bodyPr/>
        <a:lstStyle/>
        <a:p>
          <a:endParaRPr lang="en-US"/>
        </a:p>
      </dgm:t>
    </dgm:pt>
    <dgm:pt modelId="{C2086C3E-1F48-4CDC-A64D-ACF40F88EF98}">
      <dgm:prSet/>
      <dgm:spPr/>
      <dgm:t>
        <a:bodyPr/>
        <a:lstStyle/>
        <a:p>
          <a:r>
            <a:rPr lang="en-US" dirty="0" smtClean="0"/>
            <a:t>E.g.: Grab an object, Slide action</a:t>
          </a:r>
          <a:endParaRPr lang="en-US" dirty="0"/>
        </a:p>
      </dgm:t>
    </dgm:pt>
    <dgm:pt modelId="{C2F558DA-5862-4B25-876A-FFECFEED5036}" type="parTrans" cxnId="{4E90FA4F-4F4B-4A8B-B654-8946DEBF3960}">
      <dgm:prSet/>
      <dgm:spPr/>
      <dgm:t>
        <a:bodyPr/>
        <a:lstStyle/>
        <a:p>
          <a:endParaRPr lang="en-US"/>
        </a:p>
      </dgm:t>
    </dgm:pt>
    <dgm:pt modelId="{8F3A3397-C33F-4C97-938F-ADDEA51C38EC}" type="sibTrans" cxnId="{4E90FA4F-4F4B-4A8B-B654-8946DEBF3960}">
      <dgm:prSet/>
      <dgm:spPr/>
      <dgm:t>
        <a:bodyPr/>
        <a:lstStyle/>
        <a:p>
          <a:endParaRPr lang="en-US"/>
        </a:p>
      </dgm:t>
    </dgm:pt>
    <dgm:pt modelId="{3CD5C111-2159-4DAB-97C9-0B5C2EBE899F}">
      <dgm:prSet/>
      <dgm:spPr/>
      <dgm:t>
        <a:bodyPr/>
        <a:lstStyle/>
        <a:p>
          <a:r>
            <a:rPr lang="en-US" dirty="0" smtClean="0"/>
            <a:t>E.g.: Kick a football from distant location from goal post</a:t>
          </a:r>
          <a:endParaRPr lang="en-US" dirty="0"/>
        </a:p>
      </dgm:t>
    </dgm:pt>
    <dgm:pt modelId="{3170DB98-B0B3-4156-ACBB-1C94658DA8CB}" type="parTrans" cxnId="{1A875144-79DD-4893-A40C-6EA15C525B4A}">
      <dgm:prSet/>
      <dgm:spPr/>
      <dgm:t>
        <a:bodyPr/>
        <a:lstStyle/>
        <a:p>
          <a:endParaRPr lang="en-US"/>
        </a:p>
      </dgm:t>
    </dgm:pt>
    <dgm:pt modelId="{CFB5BEBB-B609-4DD2-9046-D3A095A581F0}" type="sibTrans" cxnId="{1A875144-79DD-4893-A40C-6EA15C525B4A}">
      <dgm:prSet/>
      <dgm:spPr/>
      <dgm:t>
        <a:bodyPr/>
        <a:lstStyle/>
        <a:p>
          <a:endParaRPr lang="en-US"/>
        </a:p>
      </dgm:t>
    </dgm:pt>
    <dgm:pt modelId="{1CDECB03-1751-4FAD-A504-448C1E5BE4A3}" type="pres">
      <dgm:prSet presAssocID="{489E63F4-15DD-4AA4-A669-3D12BA1B89A3}" presName="diagram" presStyleCnt="0">
        <dgm:presLayoutVars>
          <dgm:chPref val="1"/>
          <dgm:dir/>
          <dgm:animOne val="branch"/>
          <dgm:animLvl val="lvl"/>
          <dgm:resizeHandles val="exact"/>
        </dgm:presLayoutVars>
      </dgm:prSet>
      <dgm:spPr/>
    </dgm:pt>
    <dgm:pt modelId="{02D9CBB4-9CB0-460B-AB8D-7BAEA9D18E95}" type="pres">
      <dgm:prSet presAssocID="{121D14FC-5332-4C67-BC29-1A839507EC82}" presName="root1" presStyleCnt="0"/>
      <dgm:spPr/>
    </dgm:pt>
    <dgm:pt modelId="{E236D36E-5837-4CEB-A0E3-E1E387161EB2}" type="pres">
      <dgm:prSet presAssocID="{121D14FC-5332-4C67-BC29-1A839507EC82}" presName="LevelOneTextNode" presStyleLbl="node0" presStyleIdx="0" presStyleCnt="1">
        <dgm:presLayoutVars>
          <dgm:chPref val="3"/>
        </dgm:presLayoutVars>
      </dgm:prSet>
      <dgm:spPr/>
      <dgm:t>
        <a:bodyPr/>
        <a:lstStyle/>
        <a:p>
          <a:endParaRPr lang="en-US"/>
        </a:p>
      </dgm:t>
    </dgm:pt>
    <dgm:pt modelId="{587FE4B6-22A9-430A-ABB3-5EAB055320EF}" type="pres">
      <dgm:prSet presAssocID="{121D14FC-5332-4C67-BC29-1A839507EC82}" presName="level2hierChild" presStyleCnt="0"/>
      <dgm:spPr/>
    </dgm:pt>
    <dgm:pt modelId="{F1E88AF9-CCE6-435D-8EAE-9B3AC9EE2D04}" type="pres">
      <dgm:prSet presAssocID="{B9E9420B-556C-455D-80F3-CEE0632ABA35}" presName="conn2-1" presStyleLbl="parChTrans1D2" presStyleIdx="0" presStyleCnt="2"/>
      <dgm:spPr/>
    </dgm:pt>
    <dgm:pt modelId="{6024DF83-D1CE-4226-820B-8FAA69C89C49}" type="pres">
      <dgm:prSet presAssocID="{B9E9420B-556C-455D-80F3-CEE0632ABA35}" presName="connTx" presStyleLbl="parChTrans1D2" presStyleIdx="0" presStyleCnt="2"/>
      <dgm:spPr/>
    </dgm:pt>
    <dgm:pt modelId="{8F337718-14FC-4265-9092-5201EEE74948}" type="pres">
      <dgm:prSet presAssocID="{754D4550-D215-40DB-82C1-F2BB0AE9954B}" presName="root2" presStyleCnt="0"/>
      <dgm:spPr/>
    </dgm:pt>
    <dgm:pt modelId="{33F310BE-87CE-46A1-A69B-2D7D23538CE2}" type="pres">
      <dgm:prSet presAssocID="{754D4550-D215-40DB-82C1-F2BB0AE9954B}" presName="LevelTwoTextNode" presStyleLbl="node2" presStyleIdx="0" presStyleCnt="2">
        <dgm:presLayoutVars>
          <dgm:chPref val="3"/>
        </dgm:presLayoutVars>
      </dgm:prSet>
      <dgm:spPr/>
    </dgm:pt>
    <dgm:pt modelId="{627834E6-FA5A-4DA8-98C8-E6B6A2B34FEA}" type="pres">
      <dgm:prSet presAssocID="{754D4550-D215-40DB-82C1-F2BB0AE9954B}" presName="level3hierChild" presStyleCnt="0"/>
      <dgm:spPr/>
    </dgm:pt>
    <dgm:pt modelId="{DAC5DB14-67A7-458F-859C-1A9B4AA843C4}" type="pres">
      <dgm:prSet presAssocID="{F5B1B2FC-BBC1-41A5-B969-87ABFF69FD6B}" presName="conn2-1" presStyleLbl="parChTrans1D3" presStyleIdx="0" presStyleCnt="4"/>
      <dgm:spPr/>
    </dgm:pt>
    <dgm:pt modelId="{412DED3A-AEE7-4B06-93F8-8EF33DD6E625}" type="pres">
      <dgm:prSet presAssocID="{F5B1B2FC-BBC1-41A5-B969-87ABFF69FD6B}" presName="connTx" presStyleLbl="parChTrans1D3" presStyleIdx="0" presStyleCnt="4"/>
      <dgm:spPr/>
    </dgm:pt>
    <dgm:pt modelId="{78EBF066-36FD-46D5-A3ED-13C140BBBBD8}" type="pres">
      <dgm:prSet presAssocID="{29273545-37BF-4734-8762-24F030E720D5}" presName="root2" presStyleCnt="0"/>
      <dgm:spPr/>
    </dgm:pt>
    <dgm:pt modelId="{E9481313-58DE-4065-8F73-CEAD058B7DBC}" type="pres">
      <dgm:prSet presAssocID="{29273545-37BF-4734-8762-24F030E720D5}" presName="LevelTwoTextNode" presStyleLbl="node3" presStyleIdx="0" presStyleCnt="4">
        <dgm:presLayoutVars>
          <dgm:chPref val="3"/>
        </dgm:presLayoutVars>
      </dgm:prSet>
      <dgm:spPr/>
      <dgm:t>
        <a:bodyPr/>
        <a:lstStyle/>
        <a:p>
          <a:endParaRPr lang="en-US"/>
        </a:p>
      </dgm:t>
    </dgm:pt>
    <dgm:pt modelId="{143CF894-EE60-4A86-9CDC-1C6FBD6BC1D9}" type="pres">
      <dgm:prSet presAssocID="{29273545-37BF-4734-8762-24F030E720D5}" presName="level3hierChild" presStyleCnt="0"/>
      <dgm:spPr/>
    </dgm:pt>
    <dgm:pt modelId="{A246BEB8-9020-4AFF-8386-58CBCB7CA0E8}" type="pres">
      <dgm:prSet presAssocID="{FCE43ED8-49A7-4BB1-A509-C2DC05B5E603}" presName="conn2-1" presStyleLbl="parChTrans1D4" presStyleIdx="0" presStyleCnt="4"/>
      <dgm:spPr/>
    </dgm:pt>
    <dgm:pt modelId="{82891388-E96F-4BB3-84B4-61BD2C4550BC}" type="pres">
      <dgm:prSet presAssocID="{FCE43ED8-49A7-4BB1-A509-C2DC05B5E603}" presName="connTx" presStyleLbl="parChTrans1D4" presStyleIdx="0" presStyleCnt="4"/>
      <dgm:spPr/>
    </dgm:pt>
    <dgm:pt modelId="{DED6DB7C-60D4-4E53-BE37-018497F190FA}" type="pres">
      <dgm:prSet presAssocID="{0A929C5B-7548-4A28-8278-8B3EC32CE397}" presName="root2" presStyleCnt="0"/>
      <dgm:spPr/>
    </dgm:pt>
    <dgm:pt modelId="{8B0AE071-9D2E-487C-BC63-AEFAF859325C}" type="pres">
      <dgm:prSet presAssocID="{0A929C5B-7548-4A28-8278-8B3EC32CE397}" presName="LevelTwoTextNode" presStyleLbl="node4" presStyleIdx="0" presStyleCnt="4">
        <dgm:presLayoutVars>
          <dgm:chPref val="3"/>
        </dgm:presLayoutVars>
      </dgm:prSet>
      <dgm:spPr/>
      <dgm:t>
        <a:bodyPr/>
        <a:lstStyle/>
        <a:p>
          <a:endParaRPr lang="en-US"/>
        </a:p>
      </dgm:t>
    </dgm:pt>
    <dgm:pt modelId="{F17C9D06-6A30-4729-96E6-1724936D1E87}" type="pres">
      <dgm:prSet presAssocID="{0A929C5B-7548-4A28-8278-8B3EC32CE397}" presName="level3hierChild" presStyleCnt="0"/>
      <dgm:spPr/>
    </dgm:pt>
    <dgm:pt modelId="{84B6F571-B56F-44F4-8EBC-9CF82BBC7559}" type="pres">
      <dgm:prSet presAssocID="{C7D5F8DF-B926-49A6-914A-891A4C177A6E}" presName="conn2-1" presStyleLbl="parChTrans1D3" presStyleIdx="1" presStyleCnt="4"/>
      <dgm:spPr/>
    </dgm:pt>
    <dgm:pt modelId="{695D89D9-1246-45D0-9353-B68E012CC145}" type="pres">
      <dgm:prSet presAssocID="{C7D5F8DF-B926-49A6-914A-891A4C177A6E}" presName="connTx" presStyleLbl="parChTrans1D3" presStyleIdx="1" presStyleCnt="4"/>
      <dgm:spPr/>
    </dgm:pt>
    <dgm:pt modelId="{8EDF1ED2-A138-434E-9599-4A57DBFC190A}" type="pres">
      <dgm:prSet presAssocID="{B17E857D-A61F-47D9-BFED-1A2D74DF577E}" presName="root2" presStyleCnt="0"/>
      <dgm:spPr/>
    </dgm:pt>
    <dgm:pt modelId="{FBEB7A5D-388C-49A1-9531-0CDCDE2A6341}" type="pres">
      <dgm:prSet presAssocID="{B17E857D-A61F-47D9-BFED-1A2D74DF577E}" presName="LevelTwoTextNode" presStyleLbl="node3" presStyleIdx="1" presStyleCnt="4">
        <dgm:presLayoutVars>
          <dgm:chPref val="3"/>
        </dgm:presLayoutVars>
      </dgm:prSet>
      <dgm:spPr/>
      <dgm:t>
        <a:bodyPr/>
        <a:lstStyle/>
        <a:p>
          <a:endParaRPr lang="en-US"/>
        </a:p>
      </dgm:t>
    </dgm:pt>
    <dgm:pt modelId="{B860AC78-5FAD-4C41-ABAB-E244EF6E657D}" type="pres">
      <dgm:prSet presAssocID="{B17E857D-A61F-47D9-BFED-1A2D74DF577E}" presName="level3hierChild" presStyleCnt="0"/>
      <dgm:spPr/>
    </dgm:pt>
    <dgm:pt modelId="{BE30D9B7-2A5C-4FCF-987E-E42808FAB9F9}" type="pres">
      <dgm:prSet presAssocID="{B91D1B0E-4259-43FD-81A4-F8B603EB9134}" presName="conn2-1" presStyleLbl="parChTrans1D4" presStyleIdx="1" presStyleCnt="4"/>
      <dgm:spPr/>
    </dgm:pt>
    <dgm:pt modelId="{7978EE7E-005E-46DC-B162-20E18CFD8AC4}" type="pres">
      <dgm:prSet presAssocID="{B91D1B0E-4259-43FD-81A4-F8B603EB9134}" presName="connTx" presStyleLbl="parChTrans1D4" presStyleIdx="1" presStyleCnt="4"/>
      <dgm:spPr/>
    </dgm:pt>
    <dgm:pt modelId="{65D87C4A-8311-4919-9C16-0AC51FABDD31}" type="pres">
      <dgm:prSet presAssocID="{3EEA4667-3AAF-4F5F-87D4-07776662C708}" presName="root2" presStyleCnt="0"/>
      <dgm:spPr/>
    </dgm:pt>
    <dgm:pt modelId="{7AF23B6D-5A1B-42DC-BE9C-2C753EB342F1}" type="pres">
      <dgm:prSet presAssocID="{3EEA4667-3AAF-4F5F-87D4-07776662C708}" presName="LevelTwoTextNode" presStyleLbl="node4" presStyleIdx="1" presStyleCnt="4">
        <dgm:presLayoutVars>
          <dgm:chPref val="3"/>
        </dgm:presLayoutVars>
      </dgm:prSet>
      <dgm:spPr/>
      <dgm:t>
        <a:bodyPr/>
        <a:lstStyle/>
        <a:p>
          <a:endParaRPr lang="en-US"/>
        </a:p>
      </dgm:t>
    </dgm:pt>
    <dgm:pt modelId="{2397D8EF-52EE-407A-9840-C9274589C4FC}" type="pres">
      <dgm:prSet presAssocID="{3EEA4667-3AAF-4F5F-87D4-07776662C708}" presName="level3hierChild" presStyleCnt="0"/>
      <dgm:spPr/>
    </dgm:pt>
    <dgm:pt modelId="{BAB67580-73EE-4CF8-B39E-A55156B4972C}" type="pres">
      <dgm:prSet presAssocID="{909F6CA4-55CB-4D28-8C50-784FC681A5B0}" presName="conn2-1" presStyleLbl="parChTrans1D2" presStyleIdx="1" presStyleCnt="2"/>
      <dgm:spPr/>
    </dgm:pt>
    <dgm:pt modelId="{CA9E2078-97B9-47B3-B2F4-B14F87EDC30C}" type="pres">
      <dgm:prSet presAssocID="{909F6CA4-55CB-4D28-8C50-784FC681A5B0}" presName="connTx" presStyleLbl="parChTrans1D2" presStyleIdx="1" presStyleCnt="2"/>
      <dgm:spPr/>
    </dgm:pt>
    <dgm:pt modelId="{19D00FBD-4AC9-4C46-992C-3BE5405EEA1A}" type="pres">
      <dgm:prSet presAssocID="{7558F63D-4700-49F7-AD79-FA84AC3449C2}" presName="root2" presStyleCnt="0"/>
      <dgm:spPr/>
    </dgm:pt>
    <dgm:pt modelId="{1FE30D10-0377-45B1-BF88-4229371A3DA9}" type="pres">
      <dgm:prSet presAssocID="{7558F63D-4700-49F7-AD79-FA84AC3449C2}" presName="LevelTwoTextNode" presStyleLbl="node2" presStyleIdx="1" presStyleCnt="2">
        <dgm:presLayoutVars>
          <dgm:chPref val="3"/>
        </dgm:presLayoutVars>
      </dgm:prSet>
      <dgm:spPr/>
    </dgm:pt>
    <dgm:pt modelId="{87CE53F3-B543-4013-8535-21EDD658B036}" type="pres">
      <dgm:prSet presAssocID="{7558F63D-4700-49F7-AD79-FA84AC3449C2}" presName="level3hierChild" presStyleCnt="0"/>
      <dgm:spPr/>
    </dgm:pt>
    <dgm:pt modelId="{E3890DC1-802B-4201-B14E-50C2E0AB9B20}" type="pres">
      <dgm:prSet presAssocID="{040702BF-7E88-4E83-AEB8-2239C4680EAD}" presName="conn2-1" presStyleLbl="parChTrans1D3" presStyleIdx="2" presStyleCnt="4"/>
      <dgm:spPr/>
    </dgm:pt>
    <dgm:pt modelId="{7BC8173A-80B5-4CBA-91FF-E2494F4FE5DB}" type="pres">
      <dgm:prSet presAssocID="{040702BF-7E88-4E83-AEB8-2239C4680EAD}" presName="connTx" presStyleLbl="parChTrans1D3" presStyleIdx="2" presStyleCnt="4"/>
      <dgm:spPr/>
    </dgm:pt>
    <dgm:pt modelId="{CCB0CC78-0674-4573-BB7D-C258F52A2D05}" type="pres">
      <dgm:prSet presAssocID="{32FE5A76-DF64-48E2-8BD7-D2C102CC3AB5}" presName="root2" presStyleCnt="0"/>
      <dgm:spPr/>
    </dgm:pt>
    <dgm:pt modelId="{8C45002F-714B-42E4-A1C1-820AA0611738}" type="pres">
      <dgm:prSet presAssocID="{32FE5A76-DF64-48E2-8BD7-D2C102CC3AB5}" presName="LevelTwoTextNode" presStyleLbl="node3" presStyleIdx="2" presStyleCnt="4">
        <dgm:presLayoutVars>
          <dgm:chPref val="3"/>
        </dgm:presLayoutVars>
      </dgm:prSet>
      <dgm:spPr/>
      <dgm:t>
        <a:bodyPr/>
        <a:lstStyle/>
        <a:p>
          <a:endParaRPr lang="en-US"/>
        </a:p>
      </dgm:t>
    </dgm:pt>
    <dgm:pt modelId="{7F5FE2DA-8CE8-43E0-B547-5FEB229CA547}" type="pres">
      <dgm:prSet presAssocID="{32FE5A76-DF64-48E2-8BD7-D2C102CC3AB5}" presName="level3hierChild" presStyleCnt="0"/>
      <dgm:spPr/>
    </dgm:pt>
    <dgm:pt modelId="{6D70D897-BEA4-412D-A3F2-D8A2C36FBBF5}" type="pres">
      <dgm:prSet presAssocID="{C2F558DA-5862-4B25-876A-FFECFEED5036}" presName="conn2-1" presStyleLbl="parChTrans1D4" presStyleIdx="2" presStyleCnt="4"/>
      <dgm:spPr/>
    </dgm:pt>
    <dgm:pt modelId="{4DF6E50F-B721-44A5-A045-EE40DE5BEA84}" type="pres">
      <dgm:prSet presAssocID="{C2F558DA-5862-4B25-876A-FFECFEED5036}" presName="connTx" presStyleLbl="parChTrans1D4" presStyleIdx="2" presStyleCnt="4"/>
      <dgm:spPr/>
    </dgm:pt>
    <dgm:pt modelId="{B9415375-0D5B-4A18-AC47-2BC77EA45FA0}" type="pres">
      <dgm:prSet presAssocID="{C2086C3E-1F48-4CDC-A64D-ACF40F88EF98}" presName="root2" presStyleCnt="0"/>
      <dgm:spPr/>
    </dgm:pt>
    <dgm:pt modelId="{FA0C7672-E5C5-4D97-B3FB-F8EB9051D2A4}" type="pres">
      <dgm:prSet presAssocID="{C2086C3E-1F48-4CDC-A64D-ACF40F88EF98}" presName="LevelTwoTextNode" presStyleLbl="node4" presStyleIdx="2" presStyleCnt="4">
        <dgm:presLayoutVars>
          <dgm:chPref val="3"/>
        </dgm:presLayoutVars>
      </dgm:prSet>
      <dgm:spPr/>
      <dgm:t>
        <a:bodyPr/>
        <a:lstStyle/>
        <a:p>
          <a:endParaRPr lang="en-US"/>
        </a:p>
      </dgm:t>
    </dgm:pt>
    <dgm:pt modelId="{D98CAA86-58D5-4032-9483-AE13CD7DDBD9}" type="pres">
      <dgm:prSet presAssocID="{C2086C3E-1F48-4CDC-A64D-ACF40F88EF98}" presName="level3hierChild" presStyleCnt="0"/>
      <dgm:spPr/>
    </dgm:pt>
    <dgm:pt modelId="{8D40F0E6-1355-4035-9A11-E1C676C03470}" type="pres">
      <dgm:prSet presAssocID="{A2C1FA6D-589A-4B9E-8A14-9792A8A243D5}" presName="conn2-1" presStyleLbl="parChTrans1D3" presStyleIdx="3" presStyleCnt="4"/>
      <dgm:spPr/>
    </dgm:pt>
    <dgm:pt modelId="{B69A5778-B002-4F18-AA8F-94AD0F34FE27}" type="pres">
      <dgm:prSet presAssocID="{A2C1FA6D-589A-4B9E-8A14-9792A8A243D5}" presName="connTx" presStyleLbl="parChTrans1D3" presStyleIdx="3" presStyleCnt="4"/>
      <dgm:spPr/>
    </dgm:pt>
    <dgm:pt modelId="{650D7A2F-6CC8-4E53-83C1-C6D3281A8295}" type="pres">
      <dgm:prSet presAssocID="{C69711E5-9F06-4698-999C-9B2CEC7DF24E}" presName="root2" presStyleCnt="0"/>
      <dgm:spPr/>
    </dgm:pt>
    <dgm:pt modelId="{0E112A85-42F1-45EE-B142-76D7AEFB2471}" type="pres">
      <dgm:prSet presAssocID="{C69711E5-9F06-4698-999C-9B2CEC7DF24E}" presName="LevelTwoTextNode" presStyleLbl="node3" presStyleIdx="3" presStyleCnt="4">
        <dgm:presLayoutVars>
          <dgm:chPref val="3"/>
        </dgm:presLayoutVars>
      </dgm:prSet>
      <dgm:spPr/>
      <dgm:t>
        <a:bodyPr/>
        <a:lstStyle/>
        <a:p>
          <a:endParaRPr lang="en-US"/>
        </a:p>
      </dgm:t>
    </dgm:pt>
    <dgm:pt modelId="{8CA5DDB9-BBE4-4231-B62B-884FF6D8A826}" type="pres">
      <dgm:prSet presAssocID="{C69711E5-9F06-4698-999C-9B2CEC7DF24E}" presName="level3hierChild" presStyleCnt="0"/>
      <dgm:spPr/>
    </dgm:pt>
    <dgm:pt modelId="{2EE47931-13B8-4184-BEB2-A245F10422F1}" type="pres">
      <dgm:prSet presAssocID="{3170DB98-B0B3-4156-ACBB-1C94658DA8CB}" presName="conn2-1" presStyleLbl="parChTrans1D4" presStyleIdx="3" presStyleCnt="4"/>
      <dgm:spPr/>
    </dgm:pt>
    <dgm:pt modelId="{63A85F4B-92EE-4FD8-8D4F-FABB69F6E378}" type="pres">
      <dgm:prSet presAssocID="{3170DB98-B0B3-4156-ACBB-1C94658DA8CB}" presName="connTx" presStyleLbl="parChTrans1D4" presStyleIdx="3" presStyleCnt="4"/>
      <dgm:spPr/>
    </dgm:pt>
    <dgm:pt modelId="{556D53BE-270A-46FC-8BB0-A02DC8FC1923}" type="pres">
      <dgm:prSet presAssocID="{3CD5C111-2159-4DAB-97C9-0B5C2EBE899F}" presName="root2" presStyleCnt="0"/>
      <dgm:spPr/>
    </dgm:pt>
    <dgm:pt modelId="{335CB21E-C1A4-4930-8BD8-8D566190FF4B}" type="pres">
      <dgm:prSet presAssocID="{3CD5C111-2159-4DAB-97C9-0B5C2EBE899F}" presName="LevelTwoTextNode" presStyleLbl="node4" presStyleIdx="3" presStyleCnt="4">
        <dgm:presLayoutVars>
          <dgm:chPref val="3"/>
        </dgm:presLayoutVars>
      </dgm:prSet>
      <dgm:spPr/>
      <dgm:t>
        <a:bodyPr/>
        <a:lstStyle/>
        <a:p>
          <a:endParaRPr lang="en-US"/>
        </a:p>
      </dgm:t>
    </dgm:pt>
    <dgm:pt modelId="{0C1C47AC-4463-4FC0-A280-F2AD834EA56F}" type="pres">
      <dgm:prSet presAssocID="{3CD5C111-2159-4DAB-97C9-0B5C2EBE899F}" presName="level3hierChild" presStyleCnt="0"/>
      <dgm:spPr/>
    </dgm:pt>
  </dgm:ptLst>
  <dgm:cxnLst>
    <dgm:cxn modelId="{2542CB05-0BC5-4123-AB3E-46AB639B4C1B}" type="presOf" srcId="{C7D5F8DF-B926-49A6-914A-891A4C177A6E}" destId="{695D89D9-1246-45D0-9353-B68E012CC145}" srcOrd="1" destOrd="0" presId="urn:microsoft.com/office/officeart/2005/8/layout/hierarchy2"/>
    <dgm:cxn modelId="{D8CBD1A1-9238-45E8-BF3C-7469428978E0}" srcId="{121D14FC-5332-4C67-BC29-1A839507EC82}" destId="{754D4550-D215-40DB-82C1-F2BB0AE9954B}" srcOrd="0" destOrd="0" parTransId="{B9E9420B-556C-455D-80F3-CEE0632ABA35}" sibTransId="{0D231F61-FA2E-4820-8573-B22A9A2FFF4F}"/>
    <dgm:cxn modelId="{75387190-9359-4259-B86A-96FC37AB229F}" type="presOf" srcId="{B17E857D-A61F-47D9-BFED-1A2D74DF577E}" destId="{FBEB7A5D-388C-49A1-9531-0CDCDE2A6341}" srcOrd="0" destOrd="0" presId="urn:microsoft.com/office/officeart/2005/8/layout/hierarchy2"/>
    <dgm:cxn modelId="{95359537-0817-48F0-BB96-62E75B5545F2}" srcId="{29273545-37BF-4734-8762-24F030E720D5}" destId="{0A929C5B-7548-4A28-8278-8B3EC32CE397}" srcOrd="0" destOrd="0" parTransId="{FCE43ED8-49A7-4BB1-A509-C2DC05B5E603}" sibTransId="{AAD13D01-C29F-4B87-8410-820768E8F911}"/>
    <dgm:cxn modelId="{5B5A2BD8-6A2B-4CC4-8A5A-650500514676}" type="presOf" srcId="{909F6CA4-55CB-4D28-8C50-784FC681A5B0}" destId="{BAB67580-73EE-4CF8-B39E-A55156B4972C}" srcOrd="0" destOrd="0" presId="urn:microsoft.com/office/officeart/2005/8/layout/hierarchy2"/>
    <dgm:cxn modelId="{EC3318C6-AE81-4654-A389-318C67E5571C}" type="presOf" srcId="{040702BF-7E88-4E83-AEB8-2239C4680EAD}" destId="{7BC8173A-80B5-4CBA-91FF-E2494F4FE5DB}" srcOrd="1" destOrd="0" presId="urn:microsoft.com/office/officeart/2005/8/layout/hierarchy2"/>
    <dgm:cxn modelId="{AEFFC23A-29A6-4399-A89F-8373BD6BA073}" type="presOf" srcId="{29273545-37BF-4734-8762-24F030E720D5}" destId="{E9481313-58DE-4065-8F73-CEAD058B7DBC}" srcOrd="0" destOrd="0" presId="urn:microsoft.com/office/officeart/2005/8/layout/hierarchy2"/>
    <dgm:cxn modelId="{0F1ED058-BBB7-4867-B4C4-01AFE2BB1343}" type="presOf" srcId="{F5B1B2FC-BBC1-41A5-B969-87ABFF69FD6B}" destId="{DAC5DB14-67A7-458F-859C-1A9B4AA843C4}" srcOrd="0" destOrd="0" presId="urn:microsoft.com/office/officeart/2005/8/layout/hierarchy2"/>
    <dgm:cxn modelId="{04382CE2-5B58-44A5-9B1F-6655782D8382}" type="presOf" srcId="{FCE43ED8-49A7-4BB1-A509-C2DC05B5E603}" destId="{A246BEB8-9020-4AFF-8386-58CBCB7CA0E8}" srcOrd="0" destOrd="0" presId="urn:microsoft.com/office/officeart/2005/8/layout/hierarchy2"/>
    <dgm:cxn modelId="{585BAAE5-5317-4F1F-964B-885EA5BCB01E}" type="presOf" srcId="{3170DB98-B0B3-4156-ACBB-1C94658DA8CB}" destId="{63A85F4B-92EE-4FD8-8D4F-FABB69F6E378}" srcOrd="1" destOrd="0" presId="urn:microsoft.com/office/officeart/2005/8/layout/hierarchy2"/>
    <dgm:cxn modelId="{1175339B-93E0-48AE-9EF5-3E2613FF63B3}" type="presOf" srcId="{B91D1B0E-4259-43FD-81A4-F8B603EB9134}" destId="{7978EE7E-005E-46DC-B162-20E18CFD8AC4}" srcOrd="1" destOrd="0" presId="urn:microsoft.com/office/officeart/2005/8/layout/hierarchy2"/>
    <dgm:cxn modelId="{206679E7-EE01-4970-B292-D22F05CD59AA}" type="presOf" srcId="{B9E9420B-556C-455D-80F3-CEE0632ABA35}" destId="{6024DF83-D1CE-4226-820B-8FAA69C89C49}" srcOrd="1" destOrd="0" presId="urn:microsoft.com/office/officeart/2005/8/layout/hierarchy2"/>
    <dgm:cxn modelId="{B37DD16B-A756-4D33-BE27-3D038152D0DA}" srcId="{B17E857D-A61F-47D9-BFED-1A2D74DF577E}" destId="{3EEA4667-3AAF-4F5F-87D4-07776662C708}" srcOrd="0" destOrd="0" parTransId="{B91D1B0E-4259-43FD-81A4-F8B603EB9134}" sibTransId="{027CC798-93C6-435D-ACC6-DCC2968673ED}"/>
    <dgm:cxn modelId="{A61D224F-BCD9-42B1-AC5D-41D21A9BCD9E}" srcId="{121D14FC-5332-4C67-BC29-1A839507EC82}" destId="{7558F63D-4700-49F7-AD79-FA84AC3449C2}" srcOrd="1" destOrd="0" parTransId="{909F6CA4-55CB-4D28-8C50-784FC681A5B0}" sibTransId="{AFE7BC68-6751-4614-8810-9E4147EC8205}"/>
    <dgm:cxn modelId="{0030EE4A-E230-4C2B-B1DF-77697AD6C50E}" type="presOf" srcId="{FCE43ED8-49A7-4BB1-A509-C2DC05B5E603}" destId="{82891388-E96F-4BB3-84B4-61BD2C4550BC}" srcOrd="1" destOrd="0" presId="urn:microsoft.com/office/officeart/2005/8/layout/hierarchy2"/>
    <dgm:cxn modelId="{491D1DD3-2FDB-4EB6-86F9-7FE433DA55E6}" type="presOf" srcId="{B9E9420B-556C-455D-80F3-CEE0632ABA35}" destId="{F1E88AF9-CCE6-435D-8EAE-9B3AC9EE2D04}" srcOrd="0" destOrd="0" presId="urn:microsoft.com/office/officeart/2005/8/layout/hierarchy2"/>
    <dgm:cxn modelId="{88579CDE-8A5B-4824-A76D-2D5FE1737C1A}" type="presOf" srcId="{C2086C3E-1F48-4CDC-A64D-ACF40F88EF98}" destId="{FA0C7672-E5C5-4D97-B3FB-F8EB9051D2A4}" srcOrd="0" destOrd="0" presId="urn:microsoft.com/office/officeart/2005/8/layout/hierarchy2"/>
    <dgm:cxn modelId="{E47C4D1E-C56C-4F50-B703-737E5F03B750}" type="presOf" srcId="{A2C1FA6D-589A-4B9E-8A14-9792A8A243D5}" destId="{8D40F0E6-1355-4035-9A11-E1C676C03470}" srcOrd="0" destOrd="0" presId="urn:microsoft.com/office/officeart/2005/8/layout/hierarchy2"/>
    <dgm:cxn modelId="{5AB52BB3-12AF-4D7A-B9A5-84D42995177C}" type="presOf" srcId="{909F6CA4-55CB-4D28-8C50-784FC681A5B0}" destId="{CA9E2078-97B9-47B3-B2F4-B14F87EDC30C}" srcOrd="1" destOrd="0" presId="urn:microsoft.com/office/officeart/2005/8/layout/hierarchy2"/>
    <dgm:cxn modelId="{D8EC590A-0A1C-4186-8F7C-EE65206D1826}" type="presOf" srcId="{489E63F4-15DD-4AA4-A669-3D12BA1B89A3}" destId="{1CDECB03-1751-4FAD-A504-448C1E5BE4A3}" srcOrd="0" destOrd="0" presId="urn:microsoft.com/office/officeart/2005/8/layout/hierarchy2"/>
    <dgm:cxn modelId="{D0F07D8D-FB65-4142-BD88-F14E5B709AC5}" srcId="{7558F63D-4700-49F7-AD79-FA84AC3449C2}" destId="{C69711E5-9F06-4698-999C-9B2CEC7DF24E}" srcOrd="1" destOrd="0" parTransId="{A2C1FA6D-589A-4B9E-8A14-9792A8A243D5}" sibTransId="{763E7188-5B6D-4D98-95E0-DAEC1B4C3655}"/>
    <dgm:cxn modelId="{C8846E05-D14F-4010-8D6E-B3D018592C65}" srcId="{489E63F4-15DD-4AA4-A669-3D12BA1B89A3}" destId="{121D14FC-5332-4C67-BC29-1A839507EC82}" srcOrd="0" destOrd="0" parTransId="{F9942D25-C7F7-4FBE-8DD0-314F82EA29DB}" sibTransId="{EEC37533-E035-45D6-ABC4-41B85D6B8227}"/>
    <dgm:cxn modelId="{87F2D778-04A4-4087-A7D3-16AFAE911B2E}" srcId="{754D4550-D215-40DB-82C1-F2BB0AE9954B}" destId="{29273545-37BF-4734-8762-24F030E720D5}" srcOrd="0" destOrd="0" parTransId="{F5B1B2FC-BBC1-41A5-B969-87ABFF69FD6B}" sibTransId="{5364C297-A6B3-4D54-8291-195C02280B32}"/>
    <dgm:cxn modelId="{1BFBF313-7891-4F87-8442-4D9E0F100F70}" type="presOf" srcId="{B91D1B0E-4259-43FD-81A4-F8B603EB9134}" destId="{BE30D9B7-2A5C-4FCF-987E-E42808FAB9F9}" srcOrd="0" destOrd="0" presId="urn:microsoft.com/office/officeart/2005/8/layout/hierarchy2"/>
    <dgm:cxn modelId="{4D00EB50-0DDB-41EC-AB9E-31DBA06638B4}" type="presOf" srcId="{C7D5F8DF-B926-49A6-914A-891A4C177A6E}" destId="{84B6F571-B56F-44F4-8EBC-9CF82BBC7559}" srcOrd="0" destOrd="0" presId="urn:microsoft.com/office/officeart/2005/8/layout/hierarchy2"/>
    <dgm:cxn modelId="{F9D6505D-15FB-4849-B8F0-4B77EA2DFE7B}" srcId="{7558F63D-4700-49F7-AD79-FA84AC3449C2}" destId="{32FE5A76-DF64-48E2-8BD7-D2C102CC3AB5}" srcOrd="0" destOrd="0" parTransId="{040702BF-7E88-4E83-AEB8-2239C4680EAD}" sibTransId="{8DA0599D-F80E-4F86-A1D9-12072A992DC4}"/>
    <dgm:cxn modelId="{C7FE1E49-24D0-4000-BC1D-EEDC0742AE25}" type="presOf" srcId="{A2C1FA6D-589A-4B9E-8A14-9792A8A243D5}" destId="{B69A5778-B002-4F18-AA8F-94AD0F34FE27}" srcOrd="1" destOrd="0" presId="urn:microsoft.com/office/officeart/2005/8/layout/hierarchy2"/>
    <dgm:cxn modelId="{1A875144-79DD-4893-A40C-6EA15C525B4A}" srcId="{C69711E5-9F06-4698-999C-9B2CEC7DF24E}" destId="{3CD5C111-2159-4DAB-97C9-0B5C2EBE899F}" srcOrd="0" destOrd="0" parTransId="{3170DB98-B0B3-4156-ACBB-1C94658DA8CB}" sibTransId="{CFB5BEBB-B609-4DD2-9046-D3A095A581F0}"/>
    <dgm:cxn modelId="{55C99400-3D5E-4CCE-B50D-400646FE15B9}" type="presOf" srcId="{040702BF-7E88-4E83-AEB8-2239C4680EAD}" destId="{E3890DC1-802B-4201-B14E-50C2E0AB9B20}" srcOrd="0" destOrd="0" presId="urn:microsoft.com/office/officeart/2005/8/layout/hierarchy2"/>
    <dgm:cxn modelId="{4528510F-07C1-487B-A347-F40AB5BCC5C4}" type="presOf" srcId="{C69711E5-9F06-4698-999C-9B2CEC7DF24E}" destId="{0E112A85-42F1-45EE-B142-76D7AEFB2471}" srcOrd="0" destOrd="0" presId="urn:microsoft.com/office/officeart/2005/8/layout/hierarchy2"/>
    <dgm:cxn modelId="{68BAB178-1B8E-4234-AF17-61D5ED324936}" type="presOf" srcId="{3CD5C111-2159-4DAB-97C9-0B5C2EBE899F}" destId="{335CB21E-C1A4-4930-8BD8-8D566190FF4B}" srcOrd="0" destOrd="0" presId="urn:microsoft.com/office/officeart/2005/8/layout/hierarchy2"/>
    <dgm:cxn modelId="{A52497E8-BC6A-44EA-899F-2DBC91928CD8}" type="presOf" srcId="{F5B1B2FC-BBC1-41A5-B969-87ABFF69FD6B}" destId="{412DED3A-AEE7-4B06-93F8-8EF33DD6E625}" srcOrd="1" destOrd="0" presId="urn:microsoft.com/office/officeart/2005/8/layout/hierarchy2"/>
    <dgm:cxn modelId="{A9E1C2C0-0AE9-47D9-A6CA-574E089117DE}" type="presOf" srcId="{3170DB98-B0B3-4156-ACBB-1C94658DA8CB}" destId="{2EE47931-13B8-4184-BEB2-A245F10422F1}" srcOrd="0" destOrd="0" presId="urn:microsoft.com/office/officeart/2005/8/layout/hierarchy2"/>
    <dgm:cxn modelId="{A9DFCBF3-0684-4BC5-B7CE-EBD1B01D5625}" type="presOf" srcId="{0A929C5B-7548-4A28-8278-8B3EC32CE397}" destId="{8B0AE071-9D2E-487C-BC63-AEFAF859325C}" srcOrd="0" destOrd="0" presId="urn:microsoft.com/office/officeart/2005/8/layout/hierarchy2"/>
    <dgm:cxn modelId="{210CF3DC-453E-4C30-B9F6-F51724F313AA}" type="presOf" srcId="{3EEA4667-3AAF-4F5F-87D4-07776662C708}" destId="{7AF23B6D-5A1B-42DC-BE9C-2C753EB342F1}" srcOrd="0" destOrd="0" presId="urn:microsoft.com/office/officeart/2005/8/layout/hierarchy2"/>
    <dgm:cxn modelId="{0ADAB769-7E95-4BF9-A464-71324E3131F2}" type="presOf" srcId="{C2F558DA-5862-4B25-876A-FFECFEED5036}" destId="{6D70D897-BEA4-412D-A3F2-D8A2C36FBBF5}" srcOrd="0" destOrd="0" presId="urn:microsoft.com/office/officeart/2005/8/layout/hierarchy2"/>
    <dgm:cxn modelId="{75EEB9A1-59EB-481C-B93C-6666842B4F13}" type="presOf" srcId="{C2F558DA-5862-4B25-876A-FFECFEED5036}" destId="{4DF6E50F-B721-44A5-A045-EE40DE5BEA84}" srcOrd="1" destOrd="0" presId="urn:microsoft.com/office/officeart/2005/8/layout/hierarchy2"/>
    <dgm:cxn modelId="{8E17AAAC-F22E-4398-861D-A00F4F818FB1}" srcId="{754D4550-D215-40DB-82C1-F2BB0AE9954B}" destId="{B17E857D-A61F-47D9-BFED-1A2D74DF577E}" srcOrd="1" destOrd="0" parTransId="{C7D5F8DF-B926-49A6-914A-891A4C177A6E}" sibTransId="{3FF7F21D-DDDB-4502-9C92-F022A011ED70}"/>
    <dgm:cxn modelId="{E468FDF8-6EE2-4CFF-8396-D9484DD7F00E}" type="presOf" srcId="{32FE5A76-DF64-48E2-8BD7-D2C102CC3AB5}" destId="{8C45002F-714B-42E4-A1C1-820AA0611738}" srcOrd="0" destOrd="0" presId="urn:microsoft.com/office/officeart/2005/8/layout/hierarchy2"/>
    <dgm:cxn modelId="{4E90FA4F-4F4B-4A8B-B654-8946DEBF3960}" srcId="{32FE5A76-DF64-48E2-8BD7-D2C102CC3AB5}" destId="{C2086C3E-1F48-4CDC-A64D-ACF40F88EF98}" srcOrd="0" destOrd="0" parTransId="{C2F558DA-5862-4B25-876A-FFECFEED5036}" sibTransId="{8F3A3397-C33F-4C97-938F-ADDEA51C38EC}"/>
    <dgm:cxn modelId="{DC2D1DF1-81F4-4B74-95F8-6B89D50F4DA0}" type="presOf" srcId="{7558F63D-4700-49F7-AD79-FA84AC3449C2}" destId="{1FE30D10-0377-45B1-BF88-4229371A3DA9}" srcOrd="0" destOrd="0" presId="urn:microsoft.com/office/officeart/2005/8/layout/hierarchy2"/>
    <dgm:cxn modelId="{5604025F-7E57-4522-910C-A936AC8594CF}" type="presOf" srcId="{121D14FC-5332-4C67-BC29-1A839507EC82}" destId="{E236D36E-5837-4CEB-A0E3-E1E387161EB2}" srcOrd="0" destOrd="0" presId="urn:microsoft.com/office/officeart/2005/8/layout/hierarchy2"/>
    <dgm:cxn modelId="{18289D71-419D-4A47-8523-5BB470301FC9}" type="presOf" srcId="{754D4550-D215-40DB-82C1-F2BB0AE9954B}" destId="{33F310BE-87CE-46A1-A69B-2D7D23538CE2}" srcOrd="0" destOrd="0" presId="urn:microsoft.com/office/officeart/2005/8/layout/hierarchy2"/>
    <dgm:cxn modelId="{3E4F4A37-8376-42D0-9099-61E1295542CC}" type="presParOf" srcId="{1CDECB03-1751-4FAD-A504-448C1E5BE4A3}" destId="{02D9CBB4-9CB0-460B-AB8D-7BAEA9D18E95}" srcOrd="0" destOrd="0" presId="urn:microsoft.com/office/officeart/2005/8/layout/hierarchy2"/>
    <dgm:cxn modelId="{511C2C19-168D-4C57-9858-2CB2C8F248A4}" type="presParOf" srcId="{02D9CBB4-9CB0-460B-AB8D-7BAEA9D18E95}" destId="{E236D36E-5837-4CEB-A0E3-E1E387161EB2}" srcOrd="0" destOrd="0" presId="urn:microsoft.com/office/officeart/2005/8/layout/hierarchy2"/>
    <dgm:cxn modelId="{0DDD0462-8A77-471F-AD39-2D3BC4ECC71D}" type="presParOf" srcId="{02D9CBB4-9CB0-460B-AB8D-7BAEA9D18E95}" destId="{587FE4B6-22A9-430A-ABB3-5EAB055320EF}" srcOrd="1" destOrd="0" presId="urn:microsoft.com/office/officeart/2005/8/layout/hierarchy2"/>
    <dgm:cxn modelId="{D90114B6-3A0F-479D-91FE-F5121FCC56D6}" type="presParOf" srcId="{587FE4B6-22A9-430A-ABB3-5EAB055320EF}" destId="{F1E88AF9-CCE6-435D-8EAE-9B3AC9EE2D04}" srcOrd="0" destOrd="0" presId="urn:microsoft.com/office/officeart/2005/8/layout/hierarchy2"/>
    <dgm:cxn modelId="{2BA0B4C0-E4B7-4234-B5D2-DD6A2D39B7BC}" type="presParOf" srcId="{F1E88AF9-CCE6-435D-8EAE-9B3AC9EE2D04}" destId="{6024DF83-D1CE-4226-820B-8FAA69C89C49}" srcOrd="0" destOrd="0" presId="urn:microsoft.com/office/officeart/2005/8/layout/hierarchy2"/>
    <dgm:cxn modelId="{51DC89B0-FA19-4485-93CB-9EA882D1CFB8}" type="presParOf" srcId="{587FE4B6-22A9-430A-ABB3-5EAB055320EF}" destId="{8F337718-14FC-4265-9092-5201EEE74948}" srcOrd="1" destOrd="0" presId="urn:microsoft.com/office/officeart/2005/8/layout/hierarchy2"/>
    <dgm:cxn modelId="{1136949E-3FDF-45EC-B2C4-BAB50A1E06C2}" type="presParOf" srcId="{8F337718-14FC-4265-9092-5201EEE74948}" destId="{33F310BE-87CE-46A1-A69B-2D7D23538CE2}" srcOrd="0" destOrd="0" presId="urn:microsoft.com/office/officeart/2005/8/layout/hierarchy2"/>
    <dgm:cxn modelId="{5E7D8972-06A7-4488-A3D7-3D346C64BC78}" type="presParOf" srcId="{8F337718-14FC-4265-9092-5201EEE74948}" destId="{627834E6-FA5A-4DA8-98C8-E6B6A2B34FEA}" srcOrd="1" destOrd="0" presId="urn:microsoft.com/office/officeart/2005/8/layout/hierarchy2"/>
    <dgm:cxn modelId="{F70E1C59-0D33-4419-9931-6AC05BE9E41C}" type="presParOf" srcId="{627834E6-FA5A-4DA8-98C8-E6B6A2B34FEA}" destId="{DAC5DB14-67A7-458F-859C-1A9B4AA843C4}" srcOrd="0" destOrd="0" presId="urn:microsoft.com/office/officeart/2005/8/layout/hierarchy2"/>
    <dgm:cxn modelId="{0CC2ED6E-97E4-42DF-91E9-E697177B8982}" type="presParOf" srcId="{DAC5DB14-67A7-458F-859C-1A9B4AA843C4}" destId="{412DED3A-AEE7-4B06-93F8-8EF33DD6E625}" srcOrd="0" destOrd="0" presId="urn:microsoft.com/office/officeart/2005/8/layout/hierarchy2"/>
    <dgm:cxn modelId="{85BC5D40-D206-461E-BEE7-524E8C7DC0FC}" type="presParOf" srcId="{627834E6-FA5A-4DA8-98C8-E6B6A2B34FEA}" destId="{78EBF066-36FD-46D5-A3ED-13C140BBBBD8}" srcOrd="1" destOrd="0" presId="urn:microsoft.com/office/officeart/2005/8/layout/hierarchy2"/>
    <dgm:cxn modelId="{0906B6C1-B4B1-4ED5-99E9-A74438F1C748}" type="presParOf" srcId="{78EBF066-36FD-46D5-A3ED-13C140BBBBD8}" destId="{E9481313-58DE-4065-8F73-CEAD058B7DBC}" srcOrd="0" destOrd="0" presId="urn:microsoft.com/office/officeart/2005/8/layout/hierarchy2"/>
    <dgm:cxn modelId="{105A50D4-C001-47C6-BD97-657EB7594909}" type="presParOf" srcId="{78EBF066-36FD-46D5-A3ED-13C140BBBBD8}" destId="{143CF894-EE60-4A86-9CDC-1C6FBD6BC1D9}" srcOrd="1" destOrd="0" presId="urn:microsoft.com/office/officeart/2005/8/layout/hierarchy2"/>
    <dgm:cxn modelId="{6B7E707B-93E7-4A7C-B7D3-FFE7B2534FDA}" type="presParOf" srcId="{143CF894-EE60-4A86-9CDC-1C6FBD6BC1D9}" destId="{A246BEB8-9020-4AFF-8386-58CBCB7CA0E8}" srcOrd="0" destOrd="0" presId="urn:microsoft.com/office/officeart/2005/8/layout/hierarchy2"/>
    <dgm:cxn modelId="{10E96AE7-1E8F-4AAB-85E1-CC782282F015}" type="presParOf" srcId="{A246BEB8-9020-4AFF-8386-58CBCB7CA0E8}" destId="{82891388-E96F-4BB3-84B4-61BD2C4550BC}" srcOrd="0" destOrd="0" presId="urn:microsoft.com/office/officeart/2005/8/layout/hierarchy2"/>
    <dgm:cxn modelId="{A4BE8AB0-F434-4EF6-B277-4A8254D075A7}" type="presParOf" srcId="{143CF894-EE60-4A86-9CDC-1C6FBD6BC1D9}" destId="{DED6DB7C-60D4-4E53-BE37-018497F190FA}" srcOrd="1" destOrd="0" presId="urn:microsoft.com/office/officeart/2005/8/layout/hierarchy2"/>
    <dgm:cxn modelId="{47D6D70A-4B80-4411-A4CD-CB9648CEC9D2}" type="presParOf" srcId="{DED6DB7C-60D4-4E53-BE37-018497F190FA}" destId="{8B0AE071-9D2E-487C-BC63-AEFAF859325C}" srcOrd="0" destOrd="0" presId="urn:microsoft.com/office/officeart/2005/8/layout/hierarchy2"/>
    <dgm:cxn modelId="{48586055-40E3-4101-82F1-9B8B1546B2A0}" type="presParOf" srcId="{DED6DB7C-60D4-4E53-BE37-018497F190FA}" destId="{F17C9D06-6A30-4729-96E6-1724936D1E87}" srcOrd="1" destOrd="0" presId="urn:microsoft.com/office/officeart/2005/8/layout/hierarchy2"/>
    <dgm:cxn modelId="{032A715F-47B7-4D83-B1DA-77F62F3A1B24}" type="presParOf" srcId="{627834E6-FA5A-4DA8-98C8-E6B6A2B34FEA}" destId="{84B6F571-B56F-44F4-8EBC-9CF82BBC7559}" srcOrd="2" destOrd="0" presId="urn:microsoft.com/office/officeart/2005/8/layout/hierarchy2"/>
    <dgm:cxn modelId="{0AF7A3B0-8FFD-4019-B4EA-17FD029CEC75}" type="presParOf" srcId="{84B6F571-B56F-44F4-8EBC-9CF82BBC7559}" destId="{695D89D9-1246-45D0-9353-B68E012CC145}" srcOrd="0" destOrd="0" presId="urn:microsoft.com/office/officeart/2005/8/layout/hierarchy2"/>
    <dgm:cxn modelId="{42EBBB04-F54A-4D56-9D54-CDC640EEEA98}" type="presParOf" srcId="{627834E6-FA5A-4DA8-98C8-E6B6A2B34FEA}" destId="{8EDF1ED2-A138-434E-9599-4A57DBFC190A}" srcOrd="3" destOrd="0" presId="urn:microsoft.com/office/officeart/2005/8/layout/hierarchy2"/>
    <dgm:cxn modelId="{B8368865-4E69-408E-8758-622EE72059C6}" type="presParOf" srcId="{8EDF1ED2-A138-434E-9599-4A57DBFC190A}" destId="{FBEB7A5D-388C-49A1-9531-0CDCDE2A6341}" srcOrd="0" destOrd="0" presId="urn:microsoft.com/office/officeart/2005/8/layout/hierarchy2"/>
    <dgm:cxn modelId="{9E2CC3A8-B37E-4A77-89FE-3D8018CE4C25}" type="presParOf" srcId="{8EDF1ED2-A138-434E-9599-4A57DBFC190A}" destId="{B860AC78-5FAD-4C41-ABAB-E244EF6E657D}" srcOrd="1" destOrd="0" presId="urn:microsoft.com/office/officeart/2005/8/layout/hierarchy2"/>
    <dgm:cxn modelId="{CDC87863-4D51-4698-A2F0-09F7646C83AE}" type="presParOf" srcId="{B860AC78-5FAD-4C41-ABAB-E244EF6E657D}" destId="{BE30D9B7-2A5C-4FCF-987E-E42808FAB9F9}" srcOrd="0" destOrd="0" presId="urn:microsoft.com/office/officeart/2005/8/layout/hierarchy2"/>
    <dgm:cxn modelId="{CF1C16C3-59EA-4B25-A9E4-77222664D1B0}" type="presParOf" srcId="{BE30D9B7-2A5C-4FCF-987E-E42808FAB9F9}" destId="{7978EE7E-005E-46DC-B162-20E18CFD8AC4}" srcOrd="0" destOrd="0" presId="urn:microsoft.com/office/officeart/2005/8/layout/hierarchy2"/>
    <dgm:cxn modelId="{C0582D3D-577C-41C0-85BC-359E1F53056E}" type="presParOf" srcId="{B860AC78-5FAD-4C41-ABAB-E244EF6E657D}" destId="{65D87C4A-8311-4919-9C16-0AC51FABDD31}" srcOrd="1" destOrd="0" presId="urn:microsoft.com/office/officeart/2005/8/layout/hierarchy2"/>
    <dgm:cxn modelId="{9DE10A15-8E28-4391-A9C8-2E7B4BA477B0}" type="presParOf" srcId="{65D87C4A-8311-4919-9C16-0AC51FABDD31}" destId="{7AF23B6D-5A1B-42DC-BE9C-2C753EB342F1}" srcOrd="0" destOrd="0" presId="urn:microsoft.com/office/officeart/2005/8/layout/hierarchy2"/>
    <dgm:cxn modelId="{83C9EF98-4A02-4DD3-96C7-8A45715C0CFE}" type="presParOf" srcId="{65D87C4A-8311-4919-9C16-0AC51FABDD31}" destId="{2397D8EF-52EE-407A-9840-C9274589C4FC}" srcOrd="1" destOrd="0" presId="urn:microsoft.com/office/officeart/2005/8/layout/hierarchy2"/>
    <dgm:cxn modelId="{5655F674-47B5-45FB-9A24-784A2EBB5653}" type="presParOf" srcId="{587FE4B6-22A9-430A-ABB3-5EAB055320EF}" destId="{BAB67580-73EE-4CF8-B39E-A55156B4972C}" srcOrd="2" destOrd="0" presId="urn:microsoft.com/office/officeart/2005/8/layout/hierarchy2"/>
    <dgm:cxn modelId="{2A16002B-92BE-4CC1-AF84-D67382937515}" type="presParOf" srcId="{BAB67580-73EE-4CF8-B39E-A55156B4972C}" destId="{CA9E2078-97B9-47B3-B2F4-B14F87EDC30C}" srcOrd="0" destOrd="0" presId="urn:microsoft.com/office/officeart/2005/8/layout/hierarchy2"/>
    <dgm:cxn modelId="{67822CF7-44A4-4DEE-918D-2F90069C5048}" type="presParOf" srcId="{587FE4B6-22A9-430A-ABB3-5EAB055320EF}" destId="{19D00FBD-4AC9-4C46-992C-3BE5405EEA1A}" srcOrd="3" destOrd="0" presId="urn:microsoft.com/office/officeart/2005/8/layout/hierarchy2"/>
    <dgm:cxn modelId="{778ACF77-174C-4540-98C0-6DFC4084BC99}" type="presParOf" srcId="{19D00FBD-4AC9-4C46-992C-3BE5405EEA1A}" destId="{1FE30D10-0377-45B1-BF88-4229371A3DA9}" srcOrd="0" destOrd="0" presId="urn:microsoft.com/office/officeart/2005/8/layout/hierarchy2"/>
    <dgm:cxn modelId="{8DC851D6-8AA6-4854-8251-0DFF569C2544}" type="presParOf" srcId="{19D00FBD-4AC9-4C46-992C-3BE5405EEA1A}" destId="{87CE53F3-B543-4013-8535-21EDD658B036}" srcOrd="1" destOrd="0" presId="urn:microsoft.com/office/officeart/2005/8/layout/hierarchy2"/>
    <dgm:cxn modelId="{373C2901-9AA4-4D01-BD73-8E71B40AD035}" type="presParOf" srcId="{87CE53F3-B543-4013-8535-21EDD658B036}" destId="{E3890DC1-802B-4201-B14E-50C2E0AB9B20}" srcOrd="0" destOrd="0" presId="urn:microsoft.com/office/officeart/2005/8/layout/hierarchy2"/>
    <dgm:cxn modelId="{85F34B12-6918-454C-B615-BFF06B69867F}" type="presParOf" srcId="{E3890DC1-802B-4201-B14E-50C2E0AB9B20}" destId="{7BC8173A-80B5-4CBA-91FF-E2494F4FE5DB}" srcOrd="0" destOrd="0" presId="urn:microsoft.com/office/officeart/2005/8/layout/hierarchy2"/>
    <dgm:cxn modelId="{F22755D9-11E6-4DE4-B1D8-7F27F6827B83}" type="presParOf" srcId="{87CE53F3-B543-4013-8535-21EDD658B036}" destId="{CCB0CC78-0674-4573-BB7D-C258F52A2D05}" srcOrd="1" destOrd="0" presId="urn:microsoft.com/office/officeart/2005/8/layout/hierarchy2"/>
    <dgm:cxn modelId="{090105B3-BABF-4F07-A227-5A86D0044CEC}" type="presParOf" srcId="{CCB0CC78-0674-4573-BB7D-C258F52A2D05}" destId="{8C45002F-714B-42E4-A1C1-820AA0611738}" srcOrd="0" destOrd="0" presId="urn:microsoft.com/office/officeart/2005/8/layout/hierarchy2"/>
    <dgm:cxn modelId="{C7DF3A97-69C9-4D33-B59C-8918435F406F}" type="presParOf" srcId="{CCB0CC78-0674-4573-BB7D-C258F52A2D05}" destId="{7F5FE2DA-8CE8-43E0-B547-5FEB229CA547}" srcOrd="1" destOrd="0" presId="urn:microsoft.com/office/officeart/2005/8/layout/hierarchy2"/>
    <dgm:cxn modelId="{035D1232-1B21-43AE-B814-41097083CD47}" type="presParOf" srcId="{7F5FE2DA-8CE8-43E0-B547-5FEB229CA547}" destId="{6D70D897-BEA4-412D-A3F2-D8A2C36FBBF5}" srcOrd="0" destOrd="0" presId="urn:microsoft.com/office/officeart/2005/8/layout/hierarchy2"/>
    <dgm:cxn modelId="{0ADF59FB-E7E6-4831-A4AB-35012C11E3FA}" type="presParOf" srcId="{6D70D897-BEA4-412D-A3F2-D8A2C36FBBF5}" destId="{4DF6E50F-B721-44A5-A045-EE40DE5BEA84}" srcOrd="0" destOrd="0" presId="urn:microsoft.com/office/officeart/2005/8/layout/hierarchy2"/>
    <dgm:cxn modelId="{6FFF6807-9AD0-4F2F-AA2A-0B3508AB9DEC}" type="presParOf" srcId="{7F5FE2DA-8CE8-43E0-B547-5FEB229CA547}" destId="{B9415375-0D5B-4A18-AC47-2BC77EA45FA0}" srcOrd="1" destOrd="0" presId="urn:microsoft.com/office/officeart/2005/8/layout/hierarchy2"/>
    <dgm:cxn modelId="{3B48CAE2-E3BB-44F6-ACB2-514629AB171F}" type="presParOf" srcId="{B9415375-0D5B-4A18-AC47-2BC77EA45FA0}" destId="{FA0C7672-E5C5-4D97-B3FB-F8EB9051D2A4}" srcOrd="0" destOrd="0" presId="urn:microsoft.com/office/officeart/2005/8/layout/hierarchy2"/>
    <dgm:cxn modelId="{13E4DE21-F9DA-46F2-B3E1-C705B32722F1}" type="presParOf" srcId="{B9415375-0D5B-4A18-AC47-2BC77EA45FA0}" destId="{D98CAA86-58D5-4032-9483-AE13CD7DDBD9}" srcOrd="1" destOrd="0" presId="urn:microsoft.com/office/officeart/2005/8/layout/hierarchy2"/>
    <dgm:cxn modelId="{F184FD3C-1E40-4F2F-926B-58CA30C00282}" type="presParOf" srcId="{87CE53F3-B543-4013-8535-21EDD658B036}" destId="{8D40F0E6-1355-4035-9A11-E1C676C03470}" srcOrd="2" destOrd="0" presId="urn:microsoft.com/office/officeart/2005/8/layout/hierarchy2"/>
    <dgm:cxn modelId="{CFC4B56A-ECEF-47F4-A9DA-C4DED652414F}" type="presParOf" srcId="{8D40F0E6-1355-4035-9A11-E1C676C03470}" destId="{B69A5778-B002-4F18-AA8F-94AD0F34FE27}" srcOrd="0" destOrd="0" presId="urn:microsoft.com/office/officeart/2005/8/layout/hierarchy2"/>
    <dgm:cxn modelId="{B7E306D3-B3B3-4E3A-A425-5D70FB7EDE74}" type="presParOf" srcId="{87CE53F3-B543-4013-8535-21EDD658B036}" destId="{650D7A2F-6CC8-4E53-83C1-C6D3281A8295}" srcOrd="3" destOrd="0" presId="urn:microsoft.com/office/officeart/2005/8/layout/hierarchy2"/>
    <dgm:cxn modelId="{C8615285-6CFB-4140-8854-E7C0ADEB6606}" type="presParOf" srcId="{650D7A2F-6CC8-4E53-83C1-C6D3281A8295}" destId="{0E112A85-42F1-45EE-B142-76D7AEFB2471}" srcOrd="0" destOrd="0" presId="urn:microsoft.com/office/officeart/2005/8/layout/hierarchy2"/>
    <dgm:cxn modelId="{14EB44D1-A029-458F-91A3-DDE9ED0DB593}" type="presParOf" srcId="{650D7A2F-6CC8-4E53-83C1-C6D3281A8295}" destId="{8CA5DDB9-BBE4-4231-B62B-884FF6D8A826}" srcOrd="1" destOrd="0" presId="urn:microsoft.com/office/officeart/2005/8/layout/hierarchy2"/>
    <dgm:cxn modelId="{ED30E56C-E01F-40C3-99E8-3719518A0BAC}" type="presParOf" srcId="{8CA5DDB9-BBE4-4231-B62B-884FF6D8A826}" destId="{2EE47931-13B8-4184-BEB2-A245F10422F1}" srcOrd="0" destOrd="0" presId="urn:microsoft.com/office/officeart/2005/8/layout/hierarchy2"/>
    <dgm:cxn modelId="{BEB5CB97-26B3-44C6-9EFB-4449DC95E45D}" type="presParOf" srcId="{2EE47931-13B8-4184-BEB2-A245F10422F1}" destId="{63A85F4B-92EE-4FD8-8D4F-FABB69F6E378}" srcOrd="0" destOrd="0" presId="urn:microsoft.com/office/officeart/2005/8/layout/hierarchy2"/>
    <dgm:cxn modelId="{8B56EBC0-86D5-45FC-B2BE-23D65C93F97D}" type="presParOf" srcId="{8CA5DDB9-BBE4-4231-B62B-884FF6D8A826}" destId="{556D53BE-270A-46FC-8BB0-A02DC8FC1923}" srcOrd="1" destOrd="0" presId="urn:microsoft.com/office/officeart/2005/8/layout/hierarchy2"/>
    <dgm:cxn modelId="{C460BA77-E6F9-4499-A057-F3BE99865027}" type="presParOf" srcId="{556D53BE-270A-46FC-8BB0-A02DC8FC1923}" destId="{335CB21E-C1A4-4930-8BD8-8D566190FF4B}" srcOrd="0" destOrd="0" presId="urn:microsoft.com/office/officeart/2005/8/layout/hierarchy2"/>
    <dgm:cxn modelId="{628C94DE-281C-4392-86CD-944F07A17B39}" type="presParOf" srcId="{556D53BE-270A-46FC-8BB0-A02DC8FC1923}" destId="{0C1C47AC-4463-4FC0-A280-F2AD834EA56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6D36E-5837-4CEB-A0E3-E1E387161EB2}">
      <dsp:nvSpPr>
        <dsp:cNvPr id="0" name=""/>
        <dsp:cNvSpPr/>
      </dsp:nvSpPr>
      <dsp:spPr>
        <a:xfrm>
          <a:off x="4936" y="1639589"/>
          <a:ext cx="1569640" cy="784820"/>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Hand Gestures</a:t>
          </a:r>
          <a:endParaRPr lang="en-US" sz="1400" kern="1200" dirty="0"/>
        </a:p>
      </dsp:txBody>
      <dsp:txXfrm>
        <a:off x="27923" y="1662576"/>
        <a:ext cx="1523666" cy="738846"/>
      </dsp:txXfrm>
    </dsp:sp>
    <dsp:sp modelId="{F1E88AF9-CCE6-435D-8EAE-9B3AC9EE2D04}">
      <dsp:nvSpPr>
        <dsp:cNvPr id="0" name=""/>
        <dsp:cNvSpPr/>
      </dsp:nvSpPr>
      <dsp:spPr>
        <a:xfrm rot="18289469">
          <a:off x="1338780" y="1563347"/>
          <a:ext cx="1099448" cy="34760"/>
        </a:xfrm>
        <a:custGeom>
          <a:avLst/>
          <a:gdLst/>
          <a:ahLst/>
          <a:cxnLst/>
          <a:rect l="0" t="0" r="0" b="0"/>
          <a:pathLst>
            <a:path>
              <a:moveTo>
                <a:pt x="0" y="17380"/>
              </a:moveTo>
              <a:lnTo>
                <a:pt x="1099448" y="1738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861018" y="1553242"/>
        <a:ext cx="54972" cy="54972"/>
      </dsp:txXfrm>
    </dsp:sp>
    <dsp:sp modelId="{33F310BE-87CE-46A1-A69B-2D7D23538CE2}">
      <dsp:nvSpPr>
        <dsp:cNvPr id="0" name=""/>
        <dsp:cNvSpPr/>
      </dsp:nvSpPr>
      <dsp:spPr>
        <a:xfrm>
          <a:off x="2202433" y="737046"/>
          <a:ext cx="1569640" cy="784820"/>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Static</a:t>
          </a:r>
          <a:endParaRPr lang="en-US" sz="1400" kern="1200" dirty="0"/>
        </a:p>
      </dsp:txBody>
      <dsp:txXfrm>
        <a:off x="2225420" y="760033"/>
        <a:ext cx="1523666" cy="738846"/>
      </dsp:txXfrm>
    </dsp:sp>
    <dsp:sp modelId="{DAC5DB14-67A7-458F-859C-1A9B4AA843C4}">
      <dsp:nvSpPr>
        <dsp:cNvPr id="0" name=""/>
        <dsp:cNvSpPr/>
      </dsp:nvSpPr>
      <dsp:spPr>
        <a:xfrm rot="19457599">
          <a:off x="3699398" y="886440"/>
          <a:ext cx="773207" cy="34760"/>
        </a:xfrm>
        <a:custGeom>
          <a:avLst/>
          <a:gdLst/>
          <a:ahLst/>
          <a:cxnLst/>
          <a:rect l="0" t="0" r="0" b="0"/>
          <a:pathLst>
            <a:path>
              <a:moveTo>
                <a:pt x="0" y="17380"/>
              </a:moveTo>
              <a:lnTo>
                <a:pt x="773207" y="1738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66671" y="884490"/>
        <a:ext cx="38660" cy="38660"/>
      </dsp:txXfrm>
    </dsp:sp>
    <dsp:sp modelId="{E9481313-58DE-4065-8F73-CEAD058B7DBC}">
      <dsp:nvSpPr>
        <dsp:cNvPr id="0" name=""/>
        <dsp:cNvSpPr/>
      </dsp:nvSpPr>
      <dsp:spPr>
        <a:xfrm>
          <a:off x="4399930" y="285774"/>
          <a:ext cx="1569640" cy="784820"/>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2-D (</a:t>
          </a:r>
          <a:r>
            <a:rPr lang="en-US" sz="1400" kern="1200" dirty="0" smtClean="0"/>
            <a:t>Finger and palm figures</a:t>
          </a:r>
          <a:r>
            <a:rPr lang="en-US" sz="1400" kern="1200" dirty="0" smtClean="0"/>
            <a:t>)</a:t>
          </a:r>
          <a:endParaRPr lang="en-US" sz="1400" kern="1200" dirty="0"/>
        </a:p>
      </dsp:txBody>
      <dsp:txXfrm>
        <a:off x="4422917" y="308761"/>
        <a:ext cx="1523666" cy="738846"/>
      </dsp:txXfrm>
    </dsp:sp>
    <dsp:sp modelId="{A246BEB8-9020-4AFF-8386-58CBCB7CA0E8}">
      <dsp:nvSpPr>
        <dsp:cNvPr id="0" name=""/>
        <dsp:cNvSpPr/>
      </dsp:nvSpPr>
      <dsp:spPr>
        <a:xfrm>
          <a:off x="5969570" y="660804"/>
          <a:ext cx="627856" cy="34760"/>
        </a:xfrm>
        <a:custGeom>
          <a:avLst/>
          <a:gdLst/>
          <a:ahLst/>
          <a:cxnLst/>
          <a:rect l="0" t="0" r="0" b="0"/>
          <a:pathLst>
            <a:path>
              <a:moveTo>
                <a:pt x="0" y="17380"/>
              </a:moveTo>
              <a:lnTo>
                <a:pt x="627856" y="1738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267802" y="662488"/>
        <a:ext cx="31392" cy="31392"/>
      </dsp:txXfrm>
    </dsp:sp>
    <dsp:sp modelId="{8B0AE071-9D2E-487C-BC63-AEFAF859325C}">
      <dsp:nvSpPr>
        <dsp:cNvPr id="0" name=""/>
        <dsp:cNvSpPr/>
      </dsp:nvSpPr>
      <dsp:spPr>
        <a:xfrm>
          <a:off x="6597427" y="285774"/>
          <a:ext cx="1569640" cy="784820"/>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E.g.: 1, 2 finger gestures</a:t>
          </a:r>
          <a:endParaRPr lang="en-US" sz="1400" kern="1200" dirty="0"/>
        </a:p>
      </dsp:txBody>
      <dsp:txXfrm>
        <a:off x="6620414" y="308761"/>
        <a:ext cx="1523666" cy="738846"/>
      </dsp:txXfrm>
    </dsp:sp>
    <dsp:sp modelId="{84B6F571-B56F-44F4-8EBC-9CF82BBC7559}">
      <dsp:nvSpPr>
        <dsp:cNvPr id="0" name=""/>
        <dsp:cNvSpPr/>
      </dsp:nvSpPr>
      <dsp:spPr>
        <a:xfrm rot="2142401">
          <a:off x="3699398" y="1337712"/>
          <a:ext cx="773207" cy="34760"/>
        </a:xfrm>
        <a:custGeom>
          <a:avLst/>
          <a:gdLst/>
          <a:ahLst/>
          <a:cxnLst/>
          <a:rect l="0" t="0" r="0" b="0"/>
          <a:pathLst>
            <a:path>
              <a:moveTo>
                <a:pt x="0" y="17380"/>
              </a:moveTo>
              <a:lnTo>
                <a:pt x="773207" y="1738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66671" y="1335762"/>
        <a:ext cx="38660" cy="38660"/>
      </dsp:txXfrm>
    </dsp:sp>
    <dsp:sp modelId="{FBEB7A5D-388C-49A1-9531-0CDCDE2A6341}">
      <dsp:nvSpPr>
        <dsp:cNvPr id="0" name=""/>
        <dsp:cNvSpPr/>
      </dsp:nvSpPr>
      <dsp:spPr>
        <a:xfrm>
          <a:off x="4399930" y="1188318"/>
          <a:ext cx="1569640" cy="784820"/>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3-D (</a:t>
          </a:r>
          <a:r>
            <a:rPr lang="en-US" sz="1400" kern="1200" dirty="0" smtClean="0"/>
            <a:t>Hand  figures with depth sense</a:t>
          </a:r>
          <a:r>
            <a:rPr lang="en-US" sz="1400" kern="1200" dirty="0" smtClean="0"/>
            <a:t>)</a:t>
          </a:r>
          <a:endParaRPr lang="en-US" sz="1400" kern="1200" dirty="0"/>
        </a:p>
      </dsp:txBody>
      <dsp:txXfrm>
        <a:off x="4422917" y="1211305"/>
        <a:ext cx="1523666" cy="738846"/>
      </dsp:txXfrm>
    </dsp:sp>
    <dsp:sp modelId="{BE30D9B7-2A5C-4FCF-987E-E42808FAB9F9}">
      <dsp:nvSpPr>
        <dsp:cNvPr id="0" name=""/>
        <dsp:cNvSpPr/>
      </dsp:nvSpPr>
      <dsp:spPr>
        <a:xfrm>
          <a:off x="5969570" y="1563347"/>
          <a:ext cx="627856" cy="34760"/>
        </a:xfrm>
        <a:custGeom>
          <a:avLst/>
          <a:gdLst/>
          <a:ahLst/>
          <a:cxnLst/>
          <a:rect l="0" t="0" r="0" b="0"/>
          <a:pathLst>
            <a:path>
              <a:moveTo>
                <a:pt x="0" y="17380"/>
              </a:moveTo>
              <a:lnTo>
                <a:pt x="627856" y="1738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267802" y="1565031"/>
        <a:ext cx="31392" cy="31392"/>
      </dsp:txXfrm>
    </dsp:sp>
    <dsp:sp modelId="{7AF23B6D-5A1B-42DC-BE9C-2C753EB342F1}">
      <dsp:nvSpPr>
        <dsp:cNvPr id="0" name=""/>
        <dsp:cNvSpPr/>
      </dsp:nvSpPr>
      <dsp:spPr>
        <a:xfrm>
          <a:off x="6597427" y="1188318"/>
          <a:ext cx="1569640" cy="784820"/>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E.g.: 1, 2 finger gestures from distant positions</a:t>
          </a:r>
          <a:endParaRPr lang="en-US" sz="1400" kern="1200" dirty="0"/>
        </a:p>
      </dsp:txBody>
      <dsp:txXfrm>
        <a:off x="6620414" y="1211305"/>
        <a:ext cx="1523666" cy="738846"/>
      </dsp:txXfrm>
    </dsp:sp>
    <dsp:sp modelId="{BAB67580-73EE-4CF8-B39E-A55156B4972C}">
      <dsp:nvSpPr>
        <dsp:cNvPr id="0" name=""/>
        <dsp:cNvSpPr/>
      </dsp:nvSpPr>
      <dsp:spPr>
        <a:xfrm rot="3310531">
          <a:off x="1338780" y="2465891"/>
          <a:ext cx="1099448" cy="34760"/>
        </a:xfrm>
        <a:custGeom>
          <a:avLst/>
          <a:gdLst/>
          <a:ahLst/>
          <a:cxnLst/>
          <a:rect l="0" t="0" r="0" b="0"/>
          <a:pathLst>
            <a:path>
              <a:moveTo>
                <a:pt x="0" y="17380"/>
              </a:moveTo>
              <a:lnTo>
                <a:pt x="1099448" y="1738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861018" y="2455785"/>
        <a:ext cx="54972" cy="54972"/>
      </dsp:txXfrm>
    </dsp:sp>
    <dsp:sp modelId="{1FE30D10-0377-45B1-BF88-4229371A3DA9}">
      <dsp:nvSpPr>
        <dsp:cNvPr id="0" name=""/>
        <dsp:cNvSpPr/>
      </dsp:nvSpPr>
      <dsp:spPr>
        <a:xfrm>
          <a:off x="2202433" y="2542133"/>
          <a:ext cx="1569640" cy="784820"/>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Dynamic</a:t>
          </a:r>
          <a:endParaRPr lang="en-US" sz="1400" kern="1200" dirty="0"/>
        </a:p>
      </dsp:txBody>
      <dsp:txXfrm>
        <a:off x="2225420" y="2565120"/>
        <a:ext cx="1523666" cy="738846"/>
      </dsp:txXfrm>
    </dsp:sp>
    <dsp:sp modelId="{E3890DC1-802B-4201-B14E-50C2E0AB9B20}">
      <dsp:nvSpPr>
        <dsp:cNvPr id="0" name=""/>
        <dsp:cNvSpPr/>
      </dsp:nvSpPr>
      <dsp:spPr>
        <a:xfrm rot="19457599">
          <a:off x="3699398" y="2691527"/>
          <a:ext cx="773207" cy="34760"/>
        </a:xfrm>
        <a:custGeom>
          <a:avLst/>
          <a:gdLst/>
          <a:ahLst/>
          <a:cxnLst/>
          <a:rect l="0" t="0" r="0" b="0"/>
          <a:pathLst>
            <a:path>
              <a:moveTo>
                <a:pt x="0" y="17380"/>
              </a:moveTo>
              <a:lnTo>
                <a:pt x="773207" y="1738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66671" y="2689577"/>
        <a:ext cx="38660" cy="38660"/>
      </dsp:txXfrm>
    </dsp:sp>
    <dsp:sp modelId="{8C45002F-714B-42E4-A1C1-820AA0611738}">
      <dsp:nvSpPr>
        <dsp:cNvPr id="0" name=""/>
        <dsp:cNvSpPr/>
      </dsp:nvSpPr>
      <dsp:spPr>
        <a:xfrm>
          <a:off x="4399930" y="2090861"/>
          <a:ext cx="1569640" cy="784820"/>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2-D (Instructions with unique start and end)</a:t>
          </a:r>
          <a:endParaRPr lang="en-US" sz="1400" kern="1200" dirty="0"/>
        </a:p>
      </dsp:txBody>
      <dsp:txXfrm>
        <a:off x="4422917" y="2113848"/>
        <a:ext cx="1523666" cy="738846"/>
      </dsp:txXfrm>
    </dsp:sp>
    <dsp:sp modelId="{6D70D897-BEA4-412D-A3F2-D8A2C36FBBF5}">
      <dsp:nvSpPr>
        <dsp:cNvPr id="0" name=""/>
        <dsp:cNvSpPr/>
      </dsp:nvSpPr>
      <dsp:spPr>
        <a:xfrm>
          <a:off x="5969570" y="2465891"/>
          <a:ext cx="627856" cy="34760"/>
        </a:xfrm>
        <a:custGeom>
          <a:avLst/>
          <a:gdLst/>
          <a:ahLst/>
          <a:cxnLst/>
          <a:rect l="0" t="0" r="0" b="0"/>
          <a:pathLst>
            <a:path>
              <a:moveTo>
                <a:pt x="0" y="17380"/>
              </a:moveTo>
              <a:lnTo>
                <a:pt x="627856" y="1738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267802" y="2467575"/>
        <a:ext cx="31392" cy="31392"/>
      </dsp:txXfrm>
    </dsp:sp>
    <dsp:sp modelId="{FA0C7672-E5C5-4D97-B3FB-F8EB9051D2A4}">
      <dsp:nvSpPr>
        <dsp:cNvPr id="0" name=""/>
        <dsp:cNvSpPr/>
      </dsp:nvSpPr>
      <dsp:spPr>
        <a:xfrm>
          <a:off x="6597427" y="2090861"/>
          <a:ext cx="1569640" cy="784820"/>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E.g.: Grab an object, Slide action</a:t>
          </a:r>
          <a:endParaRPr lang="en-US" sz="1400" kern="1200" dirty="0"/>
        </a:p>
      </dsp:txBody>
      <dsp:txXfrm>
        <a:off x="6620414" y="2113848"/>
        <a:ext cx="1523666" cy="738846"/>
      </dsp:txXfrm>
    </dsp:sp>
    <dsp:sp modelId="{8D40F0E6-1355-4035-9A11-E1C676C03470}">
      <dsp:nvSpPr>
        <dsp:cNvPr id="0" name=""/>
        <dsp:cNvSpPr/>
      </dsp:nvSpPr>
      <dsp:spPr>
        <a:xfrm rot="2142401">
          <a:off x="3699398" y="3142798"/>
          <a:ext cx="773207" cy="34760"/>
        </a:xfrm>
        <a:custGeom>
          <a:avLst/>
          <a:gdLst/>
          <a:ahLst/>
          <a:cxnLst/>
          <a:rect l="0" t="0" r="0" b="0"/>
          <a:pathLst>
            <a:path>
              <a:moveTo>
                <a:pt x="0" y="17380"/>
              </a:moveTo>
              <a:lnTo>
                <a:pt x="773207" y="1738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66671" y="3140849"/>
        <a:ext cx="38660" cy="38660"/>
      </dsp:txXfrm>
    </dsp:sp>
    <dsp:sp modelId="{0E112A85-42F1-45EE-B142-76D7AEFB2471}">
      <dsp:nvSpPr>
        <dsp:cNvPr id="0" name=""/>
        <dsp:cNvSpPr/>
      </dsp:nvSpPr>
      <dsp:spPr>
        <a:xfrm>
          <a:off x="4399930" y="2993404"/>
          <a:ext cx="1569640" cy="784820"/>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3-D (Instructions with depth sense)</a:t>
          </a:r>
          <a:endParaRPr lang="en-US" sz="1400" kern="1200" dirty="0"/>
        </a:p>
      </dsp:txBody>
      <dsp:txXfrm>
        <a:off x="4422917" y="3016391"/>
        <a:ext cx="1523666" cy="738846"/>
      </dsp:txXfrm>
    </dsp:sp>
    <dsp:sp modelId="{2EE47931-13B8-4184-BEB2-A245F10422F1}">
      <dsp:nvSpPr>
        <dsp:cNvPr id="0" name=""/>
        <dsp:cNvSpPr/>
      </dsp:nvSpPr>
      <dsp:spPr>
        <a:xfrm>
          <a:off x="5969570" y="3368434"/>
          <a:ext cx="627856" cy="34760"/>
        </a:xfrm>
        <a:custGeom>
          <a:avLst/>
          <a:gdLst/>
          <a:ahLst/>
          <a:cxnLst/>
          <a:rect l="0" t="0" r="0" b="0"/>
          <a:pathLst>
            <a:path>
              <a:moveTo>
                <a:pt x="0" y="17380"/>
              </a:moveTo>
              <a:lnTo>
                <a:pt x="627856" y="1738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267802" y="3370118"/>
        <a:ext cx="31392" cy="31392"/>
      </dsp:txXfrm>
    </dsp:sp>
    <dsp:sp modelId="{335CB21E-C1A4-4930-8BD8-8D566190FF4B}">
      <dsp:nvSpPr>
        <dsp:cNvPr id="0" name=""/>
        <dsp:cNvSpPr/>
      </dsp:nvSpPr>
      <dsp:spPr>
        <a:xfrm>
          <a:off x="6597427" y="2993404"/>
          <a:ext cx="1569640" cy="784820"/>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E.g.: Kick a football from distant location from goal post</a:t>
          </a:r>
          <a:endParaRPr lang="en-US" sz="1400" kern="1200" dirty="0"/>
        </a:p>
      </dsp:txBody>
      <dsp:txXfrm>
        <a:off x="6620414" y="3016391"/>
        <a:ext cx="1523666" cy="73884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99F3A4-7CE6-7D4B-82F4-AAB0A89D24A0}" type="datetimeFigureOut">
              <a:rPr lang="en-US" smtClean="0"/>
              <a:t>11/13/2016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93AD1B-1BAA-D548-ACF0-7463C0C7D0E7}" type="slidenum">
              <a:rPr lang="en-US" smtClean="0"/>
              <a:t>‹#›</a:t>
            </a:fld>
            <a:endParaRPr lang="en-US"/>
          </a:p>
        </p:txBody>
      </p:sp>
    </p:spTree>
    <p:extLst>
      <p:ext uri="{BB962C8B-B14F-4D97-AF65-F5344CB8AC3E}">
        <p14:creationId xmlns:p14="http://schemas.microsoft.com/office/powerpoint/2010/main" val="319680623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ck Cover Option 1">
    <p:bg>
      <p:bgPr>
        <a:solidFill>
          <a:schemeClr val="tx1"/>
        </a:solidFill>
        <a:effectLst/>
      </p:bgPr>
    </p:bg>
    <p:spTree>
      <p:nvGrpSpPr>
        <p:cNvPr id="1" name=""/>
        <p:cNvGrpSpPr/>
        <p:nvPr/>
      </p:nvGrpSpPr>
      <p:grpSpPr>
        <a:xfrm>
          <a:off x="0" y="0"/>
          <a:ext cx="0" cy="0"/>
          <a:chOff x="0" y="0"/>
          <a:chExt cx="0" cy="0"/>
        </a:xfrm>
      </p:grpSpPr>
      <p:pic>
        <p:nvPicPr>
          <p:cNvPr id="9" name="Picture 8" descr="cover_0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59100" y="0"/>
            <a:ext cx="6184900" cy="6858000"/>
          </a:xfrm>
          <a:prstGeom prst="rect">
            <a:avLst/>
          </a:prstGeom>
        </p:spPr>
      </p:pic>
      <p:cxnSp>
        <p:nvCxnSpPr>
          <p:cNvPr id="5" name="Straight Connector 3"/>
          <p:cNvCxnSpPr>
            <a:cxnSpLocks noChangeShapeType="1"/>
          </p:cNvCxnSpPr>
          <p:nvPr userDrawn="1"/>
        </p:nvCxnSpPr>
        <p:spPr bwMode="auto">
          <a:xfrm>
            <a:off x="527050" y="4481513"/>
            <a:ext cx="347663" cy="0"/>
          </a:xfrm>
          <a:prstGeom prst="line">
            <a:avLst/>
          </a:prstGeom>
          <a:noFill/>
          <a:ln w="34925">
            <a:solidFill>
              <a:schemeClr val="accent1"/>
            </a:solidFill>
            <a:round/>
            <a:headEnd/>
            <a:tailEnd/>
          </a:ln>
          <a:extLst>
            <a:ext uri="{909E8E84-426E-40dd-AFC4-6F175D3DCCD1}">
              <a14:hiddenFill xmlns="" xmlns:a14="http://schemas.microsoft.com/office/drawing/2010/main">
                <a:noFill/>
              </a14:hiddenFill>
            </a:ext>
          </a:extLst>
        </p:spPr>
      </p:cxnSp>
      <p:pic>
        <p:nvPicPr>
          <p:cNvPr id="6" name="Picture 11" descr="logo_ne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7050" y="5870575"/>
            <a:ext cx="185420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12" descr="mark_neg.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66125" y="5802313"/>
            <a:ext cx="241300" cy="48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itle 1"/>
          <p:cNvSpPr>
            <a:spLocks noGrp="1"/>
          </p:cNvSpPr>
          <p:nvPr>
            <p:ph type="ctrTitle" hasCustomPrompt="1"/>
          </p:nvPr>
        </p:nvSpPr>
        <p:spPr>
          <a:xfrm>
            <a:off x="527009" y="2374939"/>
            <a:ext cx="5861092" cy="1107996"/>
          </a:xfrm>
        </p:spPr>
        <p:txBody>
          <a:bodyPr lIns="0" tIns="0" rIns="0" bIns="0">
            <a:noAutofit/>
          </a:bodyPr>
          <a:lstStyle>
            <a:lvl1pPr>
              <a:defRPr sz="3600" b="0" i="0">
                <a:solidFill>
                  <a:schemeClr val="tx2"/>
                </a:solidFill>
                <a:latin typeface="SapientCentroSlab-Light"/>
                <a:cs typeface="SapientCentroSlab-Light"/>
              </a:defRPr>
            </a:lvl1pPr>
          </a:lstStyle>
          <a:p>
            <a:r>
              <a:rPr lang="en-US" dirty="0" smtClean="0"/>
              <a:t>Title of the presentation</a:t>
            </a:r>
            <a:br>
              <a:rPr lang="en-US" dirty="0" smtClean="0"/>
            </a:br>
            <a:r>
              <a:rPr lang="en-US" dirty="0" smtClean="0"/>
              <a:t>Two lines max and no subtitle.</a:t>
            </a:r>
            <a:endParaRPr lang="en-US" dirty="0"/>
          </a:p>
        </p:txBody>
      </p:sp>
      <p:sp>
        <p:nvSpPr>
          <p:cNvPr id="14" name="Text Placeholder 14"/>
          <p:cNvSpPr>
            <a:spLocks noGrp="1"/>
          </p:cNvSpPr>
          <p:nvPr>
            <p:ph type="body" sz="quarter" idx="10" hasCustomPrompt="1"/>
          </p:nvPr>
        </p:nvSpPr>
        <p:spPr>
          <a:xfrm>
            <a:off x="527009" y="3479800"/>
            <a:ext cx="5861304" cy="815608"/>
          </a:xfrm>
        </p:spPr>
        <p:txBody>
          <a:bodyPr lIns="0" tIns="0" rIns="0" bIns="0">
            <a:noAutofit/>
          </a:bodyPr>
          <a:lstStyle>
            <a:lvl1pPr marL="0" indent="0">
              <a:buNone/>
              <a:defRPr sz="5300">
                <a:ln>
                  <a:solidFill>
                    <a:schemeClr val="bg1">
                      <a:alpha val="50000"/>
                    </a:schemeClr>
                  </a:solidFill>
                </a:ln>
                <a:solidFill>
                  <a:schemeClr val="tx1">
                    <a:alpha val="25000"/>
                  </a:schemeClr>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val="4020691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487363" y="3699935"/>
            <a:ext cx="347662" cy="0"/>
          </a:xfrm>
          <a:prstGeom prst="line">
            <a:avLst/>
          </a:prstGeom>
          <a:noFill/>
          <a:ln w="34925">
            <a:solidFill>
              <a:schemeClr val="accent1"/>
            </a:solidFill>
            <a:round/>
            <a:headEnd/>
            <a:tailEnd/>
          </a:ln>
          <a:extLst>
            <a:ext uri="{909E8E84-426E-40dd-AFC4-6F175D3DCCD1}">
              <a14:hiddenFill xmlns="" xmlns:a14="http://schemas.microsoft.com/office/drawing/2010/main">
                <a:noFill/>
              </a14:hiddenFill>
            </a:ext>
          </a:extLst>
        </p:spPr>
      </p:cxnSp>
      <p:sp>
        <p:nvSpPr>
          <p:cNvPr id="5"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9AFD4B4E-87FF-0344-AD23-4381119EF14E}"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6" name="Title 1"/>
          <p:cNvSpPr>
            <a:spLocks noGrp="1"/>
          </p:cNvSpPr>
          <p:nvPr>
            <p:ph type="title" hasCustomPrompt="1"/>
          </p:nvPr>
        </p:nvSpPr>
        <p:spPr>
          <a:xfrm>
            <a:off x="493776" y="3066117"/>
            <a:ext cx="3011424" cy="423193"/>
          </a:xfrm>
        </p:spPr>
        <p:txBody>
          <a:bodyPr lIns="0" tIns="0" rIns="0" bIns="0" anchor="b">
            <a:noAutofit/>
          </a:bodyPr>
          <a:lstStyle>
            <a:lvl1pPr>
              <a:lnSpc>
                <a:spcPct val="90000"/>
              </a:lnSpc>
              <a:defRPr sz="3000" baseline="0">
                <a:solidFill>
                  <a:srgbClr val="000000"/>
                </a:solidFill>
                <a:latin typeface="SapientSansBold"/>
                <a:cs typeface="SapientSansBold"/>
              </a:defRPr>
            </a:lvl1pPr>
          </a:lstStyle>
          <a:p>
            <a:r>
              <a:rPr lang="en-US" dirty="0" smtClean="0"/>
              <a:t>SLIDE TITLE</a:t>
            </a:r>
            <a:endParaRPr lang="en-US" dirty="0"/>
          </a:p>
        </p:txBody>
      </p:sp>
      <p:sp>
        <p:nvSpPr>
          <p:cNvPr id="11" name="Text Placeholder 10"/>
          <p:cNvSpPr>
            <a:spLocks noGrp="1"/>
          </p:cNvSpPr>
          <p:nvPr>
            <p:ph type="body" sz="quarter" idx="10" hasCustomPrompt="1"/>
          </p:nvPr>
        </p:nvSpPr>
        <p:spPr>
          <a:xfrm>
            <a:off x="4334256" y="0"/>
            <a:ext cx="4233672" cy="6858000"/>
          </a:xfrm>
        </p:spPr>
        <p:txBody>
          <a:bodyPr anchor="ctr">
            <a:noAutofit/>
          </a:bodyPr>
          <a:lstStyle>
            <a:lvl1pPr>
              <a:spcAft>
                <a:spcPts val="2000"/>
              </a:spcAft>
              <a:defRPr/>
            </a:lvl1pPr>
          </a:lstStyle>
          <a:p>
            <a:r>
              <a:rPr lang="en-US" dirty="0" smtClean="0"/>
              <a:t>Supporting bullet 1</a:t>
            </a:r>
          </a:p>
          <a:p>
            <a:r>
              <a:rPr lang="en-US" dirty="0" smtClean="0"/>
              <a:t>Supporting bullet 2</a:t>
            </a:r>
          </a:p>
          <a:p>
            <a:r>
              <a:rPr lang="en-US" dirty="0" smtClean="0"/>
              <a:t>Supporting bullet 3</a:t>
            </a:r>
          </a:p>
          <a:p>
            <a:r>
              <a:rPr lang="en-US" dirty="0" smtClean="0"/>
              <a:t>Supporting bullet 4</a:t>
            </a:r>
          </a:p>
          <a:p>
            <a:r>
              <a:rPr lang="en-US" dirty="0" smtClean="0"/>
              <a:t>Supporting bullet 5</a:t>
            </a:r>
          </a:p>
        </p:txBody>
      </p:sp>
    </p:spTree>
    <p:extLst>
      <p:ext uri="{BB962C8B-B14F-4D97-AF65-F5344CB8AC3E}">
        <p14:creationId xmlns:p14="http://schemas.microsoft.com/office/powerpoint/2010/main" val="1187085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 — Sub-Bullet">
    <p:spTree>
      <p:nvGrpSpPr>
        <p:cNvPr id="1" name=""/>
        <p:cNvGrpSpPr/>
        <p:nvPr/>
      </p:nvGrpSpPr>
      <p:grpSpPr>
        <a:xfrm>
          <a:off x="0" y="0"/>
          <a:ext cx="0" cy="0"/>
          <a:chOff x="0" y="0"/>
          <a:chExt cx="0" cy="0"/>
        </a:xfrm>
      </p:grpSpPr>
      <p:sp>
        <p:nvSpPr>
          <p:cNvPr id="5"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89C42DF4-E0CF-E741-997C-816A8DA14DD2}"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10"/>
          <p:cNvSpPr>
            <a:spLocks noGrp="1"/>
          </p:cNvSpPr>
          <p:nvPr>
            <p:ph type="body" sz="quarter" idx="10" hasCustomPrompt="1"/>
          </p:nvPr>
        </p:nvSpPr>
        <p:spPr>
          <a:xfrm>
            <a:off x="4334256" y="0"/>
            <a:ext cx="4233672" cy="6858000"/>
          </a:xfrm>
        </p:spPr>
        <p:txBody>
          <a:bodyPr anchor="ctr">
            <a:noAutofit/>
          </a:bodyPr>
          <a:lstStyle>
            <a:lvl1pPr>
              <a:spcAft>
                <a:spcPts val="1000"/>
              </a:spcAft>
              <a:defRPr/>
            </a:lvl1pPr>
            <a:lvl2pPr>
              <a:spcAft>
                <a:spcPts val="1000"/>
              </a:spcAft>
              <a:defRPr/>
            </a:lvl2pPr>
          </a:lstStyle>
          <a:p>
            <a:r>
              <a:rPr lang="en-US" dirty="0" smtClean="0"/>
              <a:t>Supporting bullet 1</a:t>
            </a:r>
          </a:p>
          <a:p>
            <a:pPr lvl="1"/>
            <a:r>
              <a:rPr lang="en-US" dirty="0" smtClean="0"/>
              <a:t>Sub-Bullet 1a</a:t>
            </a:r>
          </a:p>
          <a:p>
            <a:pPr lvl="1"/>
            <a:r>
              <a:rPr lang="en-US" dirty="0" smtClean="0"/>
              <a:t>Sub-Bullet 1b</a:t>
            </a:r>
          </a:p>
          <a:p>
            <a:r>
              <a:rPr lang="en-US" dirty="0" smtClean="0"/>
              <a:t>Supporting bullet 2</a:t>
            </a:r>
          </a:p>
          <a:p>
            <a:pPr lvl="1"/>
            <a:r>
              <a:rPr lang="en-US" dirty="0" smtClean="0"/>
              <a:t>Sub-Bullet 2a</a:t>
            </a:r>
          </a:p>
          <a:p>
            <a:pPr lvl="1"/>
            <a:r>
              <a:rPr lang="en-US" dirty="0" smtClean="0"/>
              <a:t>Sub-Bullet 2b</a:t>
            </a:r>
          </a:p>
          <a:p>
            <a:r>
              <a:rPr lang="en-US" dirty="0" smtClean="0"/>
              <a:t>Supporting bullet 3</a:t>
            </a:r>
          </a:p>
          <a:p>
            <a:pPr lvl="1"/>
            <a:r>
              <a:rPr lang="en-US" dirty="0" smtClean="0"/>
              <a:t>Sub-Bullet 3a</a:t>
            </a:r>
          </a:p>
          <a:p>
            <a:pPr lvl="1"/>
            <a:r>
              <a:rPr lang="en-US" dirty="0" smtClean="0"/>
              <a:t>Sub-Bullet 3b</a:t>
            </a:r>
          </a:p>
          <a:p>
            <a:r>
              <a:rPr lang="en-US" dirty="0" smtClean="0"/>
              <a:t>Supporting bullet 4</a:t>
            </a:r>
          </a:p>
          <a:p>
            <a:r>
              <a:rPr lang="en-US" dirty="0" smtClean="0"/>
              <a:t>Supporting bullet 5</a:t>
            </a:r>
          </a:p>
        </p:txBody>
      </p:sp>
      <p:cxnSp>
        <p:nvCxnSpPr>
          <p:cNvPr id="7" name="Straight Connector 6"/>
          <p:cNvCxnSpPr>
            <a:cxnSpLocks noChangeShapeType="1"/>
          </p:cNvCxnSpPr>
          <p:nvPr userDrawn="1"/>
        </p:nvCxnSpPr>
        <p:spPr bwMode="auto">
          <a:xfrm>
            <a:off x="487363" y="3699935"/>
            <a:ext cx="347662" cy="0"/>
          </a:xfrm>
          <a:prstGeom prst="line">
            <a:avLst/>
          </a:prstGeom>
          <a:noFill/>
          <a:ln w="34925">
            <a:solidFill>
              <a:schemeClr val="accent1"/>
            </a:solidFill>
            <a:round/>
            <a:headEnd/>
            <a:tailEnd/>
          </a:ln>
          <a:extLst>
            <a:ext uri="{909E8E84-426E-40dd-AFC4-6F175D3DCCD1}">
              <a14:hiddenFill xmlns="" xmlns:a14="http://schemas.microsoft.com/office/drawing/2010/main">
                <a:noFill/>
              </a14:hiddenFill>
            </a:ext>
          </a:extLst>
        </p:spPr>
      </p:cxnSp>
      <p:sp>
        <p:nvSpPr>
          <p:cNvPr id="9" name="Title 1"/>
          <p:cNvSpPr>
            <a:spLocks noGrp="1"/>
          </p:cNvSpPr>
          <p:nvPr>
            <p:ph type="title" hasCustomPrompt="1"/>
          </p:nvPr>
        </p:nvSpPr>
        <p:spPr>
          <a:xfrm>
            <a:off x="493776" y="3066117"/>
            <a:ext cx="3011424" cy="423193"/>
          </a:xfrm>
        </p:spPr>
        <p:txBody>
          <a:bodyPr lIns="0" tIns="0" rIns="0" bIns="0" anchor="b">
            <a:noAutofit/>
          </a:bodyPr>
          <a:lstStyle>
            <a:lvl1pPr>
              <a:lnSpc>
                <a:spcPct val="90000"/>
              </a:lnSpc>
              <a:defRPr sz="3000" baseline="0">
                <a:solidFill>
                  <a:srgbClr val="000000"/>
                </a:solidFill>
                <a:latin typeface="SapientSansBold"/>
                <a:cs typeface="SapientSansBold"/>
              </a:defRPr>
            </a:lvl1pPr>
          </a:lstStyle>
          <a:p>
            <a:r>
              <a:rPr lang="en-US" dirty="0" smtClean="0"/>
              <a:t>SLIDE TITLE</a:t>
            </a:r>
            <a:endParaRPr lang="en-US" dirty="0"/>
          </a:p>
        </p:txBody>
      </p:sp>
    </p:spTree>
    <p:extLst>
      <p:ext uri="{BB962C8B-B14F-4D97-AF65-F5344CB8AC3E}">
        <p14:creationId xmlns:p14="http://schemas.microsoft.com/office/powerpoint/2010/main" val="1970506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4"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70CE5813-BCD9-3A49-AD9B-930C88872C0D}"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3" name="Text Placeholder 2"/>
          <p:cNvSpPr>
            <a:spLocks noGrp="1"/>
          </p:cNvSpPr>
          <p:nvPr>
            <p:ph type="body" idx="1" hasCustomPrompt="1"/>
          </p:nvPr>
        </p:nvSpPr>
        <p:spPr>
          <a:xfrm>
            <a:off x="521208" y="5157216"/>
            <a:ext cx="3465576" cy="510140"/>
          </a:xfrm>
        </p:spPr>
        <p:txBody>
          <a:bodyPr lIns="0" tIns="0" rIns="0" bIns="0" anchor="b">
            <a:noAutofit/>
          </a:bodyPr>
          <a:lstStyle>
            <a:lvl1pPr marL="0" marR="0" indent="0" algn="l" defTabSz="457200" rtl="0" eaLnBrk="1" fontAlgn="auto" latinLnBrk="0" hangingPunct="1">
              <a:lnSpc>
                <a:spcPct val="130000"/>
              </a:lnSpc>
              <a:spcBef>
                <a:spcPts val="0"/>
              </a:spcBef>
              <a:spcAft>
                <a:spcPts val="0"/>
              </a:spcAft>
              <a:buClr>
                <a:schemeClr val="tx1"/>
              </a:buClr>
              <a:buSzTx/>
              <a:buFont typeface="Wingdings" charset="2"/>
              <a:buNone/>
              <a:tabLst/>
              <a:defRPr sz="1400" i="1"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Caption: ipsum dolor sit amet, consectetuer adipiscing elit, sed diam nibh euismod</a:t>
            </a:r>
          </a:p>
        </p:txBody>
      </p:sp>
      <p:sp>
        <p:nvSpPr>
          <p:cNvPr id="9" name="Title 1"/>
          <p:cNvSpPr>
            <a:spLocks noGrp="1"/>
          </p:cNvSpPr>
          <p:nvPr>
            <p:ph type="title" hasCustomPrompt="1"/>
          </p:nvPr>
        </p:nvSpPr>
        <p:spPr>
          <a:xfrm>
            <a:off x="521208" y="1143000"/>
            <a:ext cx="3465576" cy="2916183"/>
          </a:xfrm>
        </p:spPr>
        <p:txBody>
          <a:bodyPr lIns="0" tIns="0" rIns="0" bIns="0" anchor="t">
            <a:noAutofit/>
          </a:bodyPr>
          <a:lstStyle>
            <a:lvl1pPr algn="l">
              <a:lnSpc>
                <a:spcPct val="90000"/>
              </a:lnSpc>
              <a:defRPr sz="3000" b="0" i="0" cap="none">
                <a:solidFill>
                  <a:schemeClr val="accent2"/>
                </a:solidFill>
                <a:latin typeface="SapientCentroSlab-Light"/>
                <a:cs typeface="SapientCentroSlab-Light"/>
              </a:defRPr>
            </a:lvl1pPr>
          </a:lstStyle>
          <a:p>
            <a:r>
              <a:rPr lang="en-US" dirty="0" smtClean="0"/>
              <a:t>This is a content </a:t>
            </a:r>
            <a:br>
              <a:rPr lang="en-US" dirty="0" smtClean="0"/>
            </a:br>
            <a:r>
              <a:rPr lang="en-US" dirty="0" smtClean="0"/>
              <a:t>and graphic slide. </a:t>
            </a:r>
            <a:br>
              <a:rPr lang="en-US" dirty="0" smtClean="0"/>
            </a:br>
            <a:r>
              <a:rPr lang="en-US" dirty="0" smtClean="0"/>
              <a:t>Your copy goes here and your graphic </a:t>
            </a:r>
            <a:br>
              <a:rPr lang="en-US" dirty="0" smtClean="0"/>
            </a:br>
            <a:r>
              <a:rPr lang="en-US" dirty="0" smtClean="0"/>
              <a:t>goes to the right.</a:t>
            </a:r>
            <a:br>
              <a:rPr lang="en-US" dirty="0" smtClean="0"/>
            </a:br>
            <a:r>
              <a:rPr lang="en-US" dirty="0" smtClean="0"/>
              <a:t/>
            </a:r>
            <a:br>
              <a:rPr lang="en-US" dirty="0" smtClean="0"/>
            </a:br>
            <a:r>
              <a:rPr lang="en-US" dirty="0" smtClean="0"/>
              <a:t>Ipsum dolor sit amet.</a:t>
            </a:r>
            <a:endParaRPr lang="en-US" dirty="0"/>
          </a:p>
        </p:txBody>
      </p:sp>
    </p:spTree>
    <p:extLst>
      <p:ext uri="{BB962C8B-B14F-4D97-AF65-F5344CB8AC3E}">
        <p14:creationId xmlns:p14="http://schemas.microsoft.com/office/powerpoint/2010/main" val="4196369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1339D5AE-5C9F-1344-8263-6A886FBE0B27}"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3530957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9" name="Subtitle 2"/>
          <p:cNvSpPr>
            <a:spLocks noGrp="1"/>
          </p:cNvSpPr>
          <p:nvPr>
            <p:ph type="subTitle" idx="1" hasCustomPrompt="1"/>
          </p:nvPr>
        </p:nvSpPr>
        <p:spPr>
          <a:xfrm>
            <a:off x="3593592" y="1078992"/>
            <a:ext cx="5038344" cy="411480"/>
          </a:xfrm>
          <a:prstGeom prst="rect">
            <a:avLst/>
          </a:prstGeom>
        </p:spPr>
        <p:txBody>
          <a:bodyPr>
            <a:noAutofit/>
          </a:bodyPr>
          <a:lstStyle>
            <a:lvl1pPr marL="0" indent="0" algn="l">
              <a:buNone/>
              <a:defRPr sz="2000" b="0" i="0">
                <a:solidFill>
                  <a:schemeClr val="tx2"/>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p>
        </p:txBody>
      </p:sp>
      <p:sp>
        <p:nvSpPr>
          <p:cNvPr id="3" name="Text Placeholder 2"/>
          <p:cNvSpPr>
            <a:spLocks noGrp="1"/>
          </p:cNvSpPr>
          <p:nvPr>
            <p:ph type="body" sz="quarter" idx="10" hasCustomPrompt="1"/>
          </p:nvPr>
        </p:nvSpPr>
        <p:spPr>
          <a:xfrm>
            <a:off x="3594100" y="1737360"/>
            <a:ext cx="5037138" cy="4361688"/>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endParaRPr lang="en-US" dirty="0" smtClean="0"/>
          </a:p>
          <a:p>
            <a:pPr lvl="0"/>
            <a:r>
              <a:rPr lang="en-US" dirty="0" smtClean="0"/>
              <a:t>Lorem ipsum dolor sit amet, consectetuer adipiscing elit, sed diam nonummy nibh euismod tincidunt ut laoreet dolore magna aliquam erat volutpat.</a:t>
            </a:r>
            <a:endParaRPr lang="en-US" dirty="0"/>
          </a:p>
        </p:txBody>
      </p:sp>
      <p:cxnSp>
        <p:nvCxnSpPr>
          <p:cNvPr id="13" name="Straight Connector 12"/>
          <p:cNvCxnSpPr>
            <a:cxnSpLocks noChangeShapeType="1"/>
          </p:cNvCxnSpPr>
          <p:nvPr userDrawn="1"/>
        </p:nvCxnSpPr>
        <p:spPr bwMode="auto">
          <a:xfrm>
            <a:off x="487363" y="3699935"/>
            <a:ext cx="347662" cy="0"/>
          </a:xfrm>
          <a:prstGeom prst="line">
            <a:avLst/>
          </a:prstGeom>
          <a:noFill/>
          <a:ln w="34925">
            <a:solidFill>
              <a:schemeClr val="accent1"/>
            </a:solidFill>
            <a:round/>
            <a:headEnd/>
            <a:tailEnd/>
          </a:ln>
          <a:extLst>
            <a:ext uri="{909E8E84-426E-40dd-AFC4-6F175D3DCCD1}">
              <a14:hiddenFill xmlns="" xmlns:a14="http://schemas.microsoft.com/office/drawing/2010/main">
                <a:noFill/>
              </a14:hiddenFill>
            </a:ext>
          </a:extLst>
        </p:spPr>
      </p:cxnSp>
      <p:sp>
        <p:nvSpPr>
          <p:cNvPr id="14" name="Title 1"/>
          <p:cNvSpPr>
            <a:spLocks noGrp="1"/>
          </p:cNvSpPr>
          <p:nvPr>
            <p:ph type="title" hasCustomPrompt="1"/>
          </p:nvPr>
        </p:nvSpPr>
        <p:spPr>
          <a:xfrm>
            <a:off x="493776" y="3066117"/>
            <a:ext cx="3011424" cy="423193"/>
          </a:xfrm>
        </p:spPr>
        <p:txBody>
          <a:bodyPr lIns="0" tIns="0" rIns="0" bIns="0" anchor="b">
            <a:noAutofit/>
          </a:bodyPr>
          <a:lstStyle>
            <a:lvl1pPr>
              <a:lnSpc>
                <a:spcPct val="90000"/>
              </a:lnSpc>
              <a:defRPr sz="3000" baseline="0">
                <a:solidFill>
                  <a:srgbClr val="000000"/>
                </a:solidFill>
                <a:latin typeface="SapientSansBold"/>
                <a:cs typeface="SapientSansBold"/>
              </a:defRPr>
            </a:lvl1pPr>
          </a:lstStyle>
          <a:p>
            <a:r>
              <a:rPr lang="en-US" dirty="0" smtClean="0"/>
              <a:t>SLIDE TITLE</a:t>
            </a:r>
            <a:endParaRPr lang="en-US" dirty="0"/>
          </a:p>
        </p:txBody>
      </p:sp>
    </p:spTree>
    <p:extLst>
      <p:ext uri="{BB962C8B-B14F-4D97-AF65-F5344CB8AC3E}">
        <p14:creationId xmlns:p14="http://schemas.microsoft.com/office/powerpoint/2010/main" val="307141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11"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3"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aseline="0">
                <a:solidFill>
                  <a:schemeClr val="tx1"/>
                </a:solidFill>
                <a:latin typeface="SapientSansBold"/>
                <a:cs typeface="SapientSansBold"/>
              </a:defRPr>
            </a:lvl1pPr>
          </a:lstStyle>
          <a:p>
            <a:r>
              <a:rPr lang="en-US" dirty="0" smtClean="0"/>
              <a:t>SHORT TITLE ALL CAP</a:t>
            </a:r>
            <a:endParaRPr lang="en-US" dirty="0"/>
          </a:p>
        </p:txBody>
      </p:sp>
      <p:sp>
        <p:nvSpPr>
          <p:cNvPr id="14" name="Text Placeholder 2"/>
          <p:cNvSpPr>
            <a:spLocks noGrp="1"/>
          </p:cNvSpPr>
          <p:nvPr>
            <p:ph type="body" sz="quarter" idx="10" hasCustomPrompt="1"/>
          </p:nvPr>
        </p:nvSpPr>
        <p:spPr>
          <a:xfrm>
            <a:off x="487363" y="1426633"/>
            <a:ext cx="8169274" cy="48006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cxnSp>
        <p:nvCxnSpPr>
          <p:cNvPr id="6" name="Straight Connector 3"/>
          <p:cNvCxnSpPr>
            <a:cxnSpLocks noChangeShapeType="1"/>
          </p:cNvCxnSpPr>
          <p:nvPr userDrawn="1"/>
        </p:nvCxnSpPr>
        <p:spPr bwMode="auto">
          <a:xfrm>
            <a:off x="487363" y="1040892"/>
            <a:ext cx="347662" cy="0"/>
          </a:xfrm>
          <a:prstGeom prst="line">
            <a:avLst/>
          </a:prstGeom>
          <a:noFill/>
          <a:ln w="34925">
            <a:solidFill>
              <a:schemeClr val="accent1"/>
            </a:solidFill>
            <a:round/>
            <a:headEnd/>
            <a:tailEn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2480068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7"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aseline="0">
                <a:solidFill>
                  <a:schemeClr val="tx1"/>
                </a:solidFill>
                <a:latin typeface="SapientSansBold"/>
                <a:cs typeface="SapientSansBold"/>
              </a:defRPr>
            </a:lvl1pPr>
          </a:lstStyle>
          <a:p>
            <a:r>
              <a:rPr lang="en-US" dirty="0" smtClean="0"/>
              <a:t>SHORT TITLE ALL CAP</a:t>
            </a:r>
            <a:endParaRPr lang="en-US" dirty="0"/>
          </a:p>
        </p:txBody>
      </p:sp>
      <p:sp>
        <p:nvSpPr>
          <p:cNvPr id="9" name="Text Placeholder 2"/>
          <p:cNvSpPr>
            <a:spLocks noGrp="1"/>
          </p:cNvSpPr>
          <p:nvPr>
            <p:ph type="body" sz="quarter" idx="10" hasCustomPrompt="1"/>
          </p:nvPr>
        </p:nvSpPr>
        <p:spPr>
          <a:xfrm>
            <a:off x="487363" y="1426633"/>
            <a:ext cx="8169274" cy="480060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lvl="0"/>
            <a:endParaRPr lang="en-US" dirty="0"/>
          </a:p>
        </p:txBody>
      </p:sp>
      <p:cxnSp>
        <p:nvCxnSpPr>
          <p:cNvPr id="10" name="Straight Connector 3"/>
          <p:cNvCxnSpPr>
            <a:cxnSpLocks noChangeShapeType="1"/>
          </p:cNvCxnSpPr>
          <p:nvPr userDrawn="1"/>
        </p:nvCxnSpPr>
        <p:spPr bwMode="auto">
          <a:xfrm>
            <a:off x="487363" y="1040892"/>
            <a:ext cx="347662" cy="0"/>
          </a:xfrm>
          <a:prstGeom prst="line">
            <a:avLst/>
          </a:prstGeom>
          <a:noFill/>
          <a:ln w="34925">
            <a:solidFill>
              <a:schemeClr val="accent1"/>
            </a:solidFill>
            <a:round/>
            <a:headEnd/>
            <a:tailEn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1558812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0" name="Text Placeholder 2"/>
          <p:cNvSpPr>
            <a:spLocks noGrp="1"/>
          </p:cNvSpPr>
          <p:nvPr>
            <p:ph type="body" sz="quarter" idx="10" hasCustomPrompt="1"/>
          </p:nvPr>
        </p:nvSpPr>
        <p:spPr>
          <a:xfrm>
            <a:off x="487363" y="1426633"/>
            <a:ext cx="4114800" cy="48006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
        <p:nvSpPr>
          <p:cNvPr id="12"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aseline="0">
                <a:solidFill>
                  <a:schemeClr val="tx1"/>
                </a:solidFill>
                <a:latin typeface="SapientSansBold"/>
                <a:cs typeface="SapientSansBold"/>
              </a:defRPr>
            </a:lvl1pPr>
          </a:lstStyle>
          <a:p>
            <a:r>
              <a:rPr lang="en-US" dirty="0" smtClean="0"/>
              <a:t>SHORT TITLE ALL CAP</a:t>
            </a:r>
            <a:endParaRPr lang="en-US" dirty="0"/>
          </a:p>
        </p:txBody>
      </p:sp>
      <p:cxnSp>
        <p:nvCxnSpPr>
          <p:cNvPr id="6" name="Straight Connector 3"/>
          <p:cNvCxnSpPr>
            <a:cxnSpLocks noChangeShapeType="1"/>
          </p:cNvCxnSpPr>
          <p:nvPr userDrawn="1"/>
        </p:nvCxnSpPr>
        <p:spPr bwMode="auto">
          <a:xfrm>
            <a:off x="487363" y="1040892"/>
            <a:ext cx="347662" cy="0"/>
          </a:xfrm>
          <a:prstGeom prst="line">
            <a:avLst/>
          </a:prstGeom>
          <a:noFill/>
          <a:ln w="34925">
            <a:solidFill>
              <a:schemeClr val="accent1"/>
            </a:solidFill>
            <a:round/>
            <a:headEnd/>
            <a:tailEn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2693995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0" name="Text Placeholder 2"/>
          <p:cNvSpPr>
            <a:spLocks noGrp="1"/>
          </p:cNvSpPr>
          <p:nvPr>
            <p:ph type="body" sz="quarter" idx="10" hasCustomPrompt="1"/>
          </p:nvPr>
        </p:nvSpPr>
        <p:spPr>
          <a:xfrm>
            <a:off x="4541837" y="1426633"/>
            <a:ext cx="4114800" cy="48006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
        <p:nvSpPr>
          <p:cNvPr id="12"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aseline="0">
                <a:solidFill>
                  <a:schemeClr val="tx1"/>
                </a:solidFill>
                <a:latin typeface="SapientSansBold"/>
                <a:cs typeface="SapientSansBold"/>
              </a:defRPr>
            </a:lvl1pPr>
          </a:lstStyle>
          <a:p>
            <a:r>
              <a:rPr lang="en-US" dirty="0" smtClean="0"/>
              <a:t>SHORT TITLE ALL CAP</a:t>
            </a:r>
            <a:endParaRPr lang="en-US" dirty="0"/>
          </a:p>
        </p:txBody>
      </p:sp>
      <p:cxnSp>
        <p:nvCxnSpPr>
          <p:cNvPr id="6" name="Straight Connector 3"/>
          <p:cNvCxnSpPr>
            <a:cxnSpLocks noChangeShapeType="1"/>
          </p:cNvCxnSpPr>
          <p:nvPr userDrawn="1"/>
        </p:nvCxnSpPr>
        <p:spPr bwMode="auto">
          <a:xfrm>
            <a:off x="487363" y="1040892"/>
            <a:ext cx="347662" cy="0"/>
          </a:xfrm>
          <a:prstGeom prst="line">
            <a:avLst/>
          </a:prstGeom>
          <a:noFill/>
          <a:ln w="34925">
            <a:solidFill>
              <a:schemeClr val="accent1"/>
            </a:solidFill>
            <a:round/>
            <a:headEnd/>
            <a:tailEn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30032025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aseline="0">
                <a:solidFill>
                  <a:schemeClr val="tx1"/>
                </a:solidFill>
                <a:latin typeface="SapientSansBold"/>
                <a:cs typeface="SapientSansBold"/>
              </a:defRPr>
            </a:lvl1pPr>
          </a:lstStyle>
          <a:p>
            <a:r>
              <a:rPr lang="en-US" dirty="0" smtClean="0"/>
              <a:t>SHORT TITLE ALL CAP</a:t>
            </a:r>
            <a:endParaRPr lang="en-US" dirty="0"/>
          </a:p>
        </p:txBody>
      </p:sp>
      <p:sp>
        <p:nvSpPr>
          <p:cNvPr id="4"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2571114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ck Cover Option 2">
    <p:bg>
      <p:bgPr>
        <a:solidFill>
          <a:schemeClr val="tx1"/>
        </a:solidFill>
        <a:effectLst/>
      </p:bgPr>
    </p:bg>
    <p:spTree>
      <p:nvGrpSpPr>
        <p:cNvPr id="1" name=""/>
        <p:cNvGrpSpPr/>
        <p:nvPr/>
      </p:nvGrpSpPr>
      <p:grpSpPr>
        <a:xfrm>
          <a:off x="0" y="0"/>
          <a:ext cx="0" cy="0"/>
          <a:chOff x="0" y="0"/>
          <a:chExt cx="0" cy="0"/>
        </a:xfrm>
      </p:grpSpPr>
      <p:pic>
        <p:nvPicPr>
          <p:cNvPr id="13" name="Picture 12" descr="cover2_0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76900" y="0"/>
            <a:ext cx="3467100" cy="6858000"/>
          </a:xfrm>
          <a:prstGeom prst="rect">
            <a:avLst/>
          </a:prstGeom>
        </p:spPr>
      </p:pic>
      <p:cxnSp>
        <p:nvCxnSpPr>
          <p:cNvPr id="7" name="Straight Connector 3"/>
          <p:cNvCxnSpPr>
            <a:cxnSpLocks noChangeShapeType="1"/>
          </p:cNvCxnSpPr>
          <p:nvPr userDrawn="1"/>
        </p:nvCxnSpPr>
        <p:spPr bwMode="auto">
          <a:xfrm>
            <a:off x="527050" y="4494213"/>
            <a:ext cx="347663" cy="0"/>
          </a:xfrm>
          <a:prstGeom prst="line">
            <a:avLst/>
          </a:prstGeom>
          <a:noFill/>
          <a:ln w="34925">
            <a:solidFill>
              <a:schemeClr val="accent1"/>
            </a:solidFill>
            <a:round/>
            <a:headEnd/>
            <a:tailEnd/>
          </a:ln>
          <a:extLst>
            <a:ext uri="{909E8E84-426E-40dd-AFC4-6F175D3DCCD1}">
              <a14:hiddenFill xmlns="" xmlns:a14="http://schemas.microsoft.com/office/drawing/2010/main">
                <a:noFill/>
              </a14:hiddenFill>
            </a:ext>
          </a:extLst>
        </p:spPr>
      </p:cxnSp>
      <p:pic>
        <p:nvPicPr>
          <p:cNvPr id="8" name="Picture 11" descr="logo_ne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7050" y="5870575"/>
            <a:ext cx="185420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12" descr="mark_neg.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66125" y="5802313"/>
            <a:ext cx="241300" cy="48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itle 1"/>
          <p:cNvSpPr>
            <a:spLocks noGrp="1"/>
          </p:cNvSpPr>
          <p:nvPr>
            <p:ph type="ctrTitle" hasCustomPrompt="1"/>
          </p:nvPr>
        </p:nvSpPr>
        <p:spPr>
          <a:xfrm>
            <a:off x="527009" y="2651938"/>
            <a:ext cx="5303520" cy="553998"/>
          </a:xfrm>
        </p:spPr>
        <p:txBody>
          <a:bodyPr lIns="0" tIns="0" rIns="0" bIns="0">
            <a:noAutofit/>
          </a:bodyPr>
          <a:lstStyle>
            <a:lvl1pPr>
              <a:defRPr sz="3600" b="0" i="0">
                <a:solidFill>
                  <a:schemeClr val="tx2"/>
                </a:solidFill>
                <a:latin typeface="SapientCentroSlab-Light"/>
                <a:cs typeface="SapientCentroSlab-Light"/>
              </a:defRPr>
            </a:lvl1pPr>
          </a:lstStyle>
          <a:p>
            <a:r>
              <a:rPr lang="en-US" dirty="0" smtClean="0"/>
              <a:t>Title of the presentation</a:t>
            </a:r>
            <a:endParaRPr lang="en-US" dirty="0"/>
          </a:p>
        </p:txBody>
      </p:sp>
      <p:sp>
        <p:nvSpPr>
          <p:cNvPr id="11" name="Subtitle 2"/>
          <p:cNvSpPr>
            <a:spLocks noGrp="1"/>
          </p:cNvSpPr>
          <p:nvPr>
            <p:ph type="subTitle" idx="1" hasCustomPrompt="1"/>
          </p:nvPr>
        </p:nvSpPr>
        <p:spPr>
          <a:xfrm>
            <a:off x="527009" y="3206318"/>
            <a:ext cx="5303520" cy="292388"/>
          </a:xfrm>
        </p:spPr>
        <p:txBody>
          <a:bodyPr lIns="0" tIns="0" rIns="0" bIns="0">
            <a:noAutofit/>
          </a:bodyPr>
          <a:lstStyle>
            <a:lvl1pPr marL="0" indent="0" algn="l">
              <a:buNone/>
              <a:defRPr sz="1800" b="0" i="1">
                <a:solidFill>
                  <a:schemeClr val="bg1"/>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 </a:t>
            </a:r>
            <a:endParaRPr lang="en-US" dirty="0"/>
          </a:p>
        </p:txBody>
      </p:sp>
      <p:sp>
        <p:nvSpPr>
          <p:cNvPr id="12" name="Text Placeholder 14"/>
          <p:cNvSpPr>
            <a:spLocks noGrp="1"/>
          </p:cNvSpPr>
          <p:nvPr>
            <p:ph type="body" sz="quarter" idx="10" hasCustomPrompt="1"/>
          </p:nvPr>
        </p:nvSpPr>
        <p:spPr>
          <a:xfrm>
            <a:off x="527009" y="3505200"/>
            <a:ext cx="5303520" cy="815608"/>
          </a:xfrm>
        </p:spPr>
        <p:txBody>
          <a:bodyPr lIns="0" tIns="0" rIns="0" bIns="0">
            <a:noAutofit/>
          </a:bodyPr>
          <a:lstStyle>
            <a:lvl1pPr marL="0" indent="0">
              <a:buNone/>
              <a:defRPr sz="5300">
                <a:ln>
                  <a:solidFill>
                    <a:schemeClr val="bg1">
                      <a:alpha val="50000"/>
                    </a:schemeClr>
                  </a:solidFill>
                </a:ln>
                <a:solidFill>
                  <a:schemeClr val="tx1">
                    <a:alpha val="25000"/>
                  </a:schemeClr>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val="36365850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0" i="0" baseline="0">
                <a:solidFill>
                  <a:schemeClr val="tx2"/>
                </a:solidFill>
                <a:latin typeface="Sapient Centro Slab"/>
                <a:cs typeface="Sapient Centro Slab"/>
              </a:defRPr>
            </a:lvl1pPr>
          </a:lstStyle>
          <a:p>
            <a:r>
              <a:rPr lang="en-US" dirty="0" smtClean="0"/>
              <a:t>Long title sentence case</a:t>
            </a:r>
            <a:endParaRPr lang="en-US" dirty="0"/>
          </a:p>
        </p:txBody>
      </p:sp>
      <p:sp>
        <p:nvSpPr>
          <p:cNvPr id="8" name="Text Placeholder 2"/>
          <p:cNvSpPr>
            <a:spLocks noGrp="1"/>
          </p:cNvSpPr>
          <p:nvPr>
            <p:ph type="body" sz="quarter" idx="10" hasCustomPrompt="1"/>
          </p:nvPr>
        </p:nvSpPr>
        <p:spPr>
          <a:xfrm>
            <a:off x="487363" y="1218211"/>
            <a:ext cx="8169274" cy="5029200"/>
          </a:xfrm>
        </p:spPr>
        <p:txBody>
          <a:bodyPr>
            <a:noAutofit/>
          </a:bodyPr>
          <a:lstStyle>
            <a:lvl1pPr>
              <a:defRPr b="0" i="0">
                <a:latin typeface="SapientCentroSlab-Light"/>
                <a:cs typeface="SapientCentroSlab-Light"/>
              </a:defRPr>
            </a:lvl1pPr>
            <a:lvl2pPr>
              <a:defRPr b="0" i="0">
                <a:latin typeface="SapientCentroSlab-Light"/>
                <a:cs typeface="SapientCentroSlab-Light"/>
              </a:defRPr>
            </a:lvl2pPr>
            <a:lvl3pPr>
              <a:defRPr b="0" i="0">
                <a:latin typeface="SapientCentroSlab-Light"/>
                <a:cs typeface="SapientCentroSlab-Light"/>
              </a:defRPr>
            </a:lvl3pPr>
            <a:lvl4pPr>
              <a:defRPr b="0" i="0">
                <a:latin typeface="SapientCentroSlab-Light"/>
                <a:cs typeface="SapientCentroSlab-Light"/>
              </a:defRPr>
            </a:lvl4pPr>
            <a:lvl5pPr>
              <a:defRPr b="0" i="0">
                <a:latin typeface="SapientCentroSlab-Light"/>
                <a:cs typeface="SapientCentroSlab-Light"/>
              </a:defRPr>
            </a:lvl5p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
        <p:nvSpPr>
          <p:cNvPr id="10"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11462563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0" i="0" baseline="0">
                <a:solidFill>
                  <a:srgbClr val="159DEB"/>
                </a:solidFill>
                <a:latin typeface="Sapient Centro Slab"/>
                <a:cs typeface="Sapient Centro Slab"/>
              </a:defRPr>
            </a:lvl1pPr>
          </a:lstStyle>
          <a:p>
            <a:r>
              <a:rPr lang="en-US" dirty="0" smtClean="0"/>
              <a:t>Long title sentence case</a:t>
            </a:r>
            <a:endParaRPr lang="en-US" dirty="0"/>
          </a:p>
        </p:txBody>
      </p:sp>
      <p:sp>
        <p:nvSpPr>
          <p:cNvPr id="9"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0" name="Text Placeholder 2"/>
          <p:cNvSpPr>
            <a:spLocks noGrp="1"/>
          </p:cNvSpPr>
          <p:nvPr>
            <p:ph type="body" sz="quarter" idx="11" hasCustomPrompt="1"/>
          </p:nvPr>
        </p:nvSpPr>
        <p:spPr>
          <a:xfrm>
            <a:off x="487363" y="1218212"/>
            <a:ext cx="8169274" cy="502920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lvl="0"/>
            <a:endParaRPr lang="en-US" dirty="0"/>
          </a:p>
        </p:txBody>
      </p:sp>
    </p:spTree>
    <p:extLst>
      <p:ext uri="{BB962C8B-B14F-4D97-AF65-F5344CB8AC3E}">
        <p14:creationId xmlns:p14="http://schemas.microsoft.com/office/powerpoint/2010/main" val="25031245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0" i="0" baseline="0">
                <a:solidFill>
                  <a:srgbClr val="159DEB"/>
                </a:solidFill>
                <a:latin typeface="Sapient Centro Slab"/>
                <a:cs typeface="Sapient Centro Slab"/>
              </a:defRPr>
            </a:lvl1pPr>
          </a:lstStyle>
          <a:p>
            <a:r>
              <a:rPr lang="en-US" dirty="0" smtClean="0"/>
              <a:t>Long title sentence case</a:t>
            </a:r>
            <a:endParaRPr lang="en-US" dirty="0"/>
          </a:p>
        </p:txBody>
      </p:sp>
      <p:sp>
        <p:nvSpPr>
          <p:cNvPr id="8"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0" name="Text Placeholder 2"/>
          <p:cNvSpPr>
            <a:spLocks noGrp="1"/>
          </p:cNvSpPr>
          <p:nvPr>
            <p:ph type="body" sz="quarter" idx="10" hasCustomPrompt="1"/>
          </p:nvPr>
        </p:nvSpPr>
        <p:spPr>
          <a:xfrm>
            <a:off x="487363" y="1218212"/>
            <a:ext cx="4114800" cy="50292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Tree>
    <p:extLst>
      <p:ext uri="{BB962C8B-B14F-4D97-AF65-F5344CB8AC3E}">
        <p14:creationId xmlns:p14="http://schemas.microsoft.com/office/powerpoint/2010/main" val="8984937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0" i="0" baseline="0">
                <a:solidFill>
                  <a:srgbClr val="159DEB"/>
                </a:solidFill>
                <a:latin typeface="Sapient Centro Slab"/>
                <a:cs typeface="Sapient Centro Slab"/>
              </a:defRPr>
            </a:lvl1pPr>
          </a:lstStyle>
          <a:p>
            <a:r>
              <a:rPr lang="en-US" dirty="0" smtClean="0"/>
              <a:t>Long title sentence case</a:t>
            </a:r>
            <a:endParaRPr lang="en-US" dirty="0"/>
          </a:p>
        </p:txBody>
      </p:sp>
      <p:sp>
        <p:nvSpPr>
          <p:cNvPr id="9"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0" name="Text Placeholder 2"/>
          <p:cNvSpPr>
            <a:spLocks noGrp="1"/>
          </p:cNvSpPr>
          <p:nvPr>
            <p:ph type="body" sz="quarter" idx="10" hasCustomPrompt="1"/>
          </p:nvPr>
        </p:nvSpPr>
        <p:spPr>
          <a:xfrm>
            <a:off x="4541837" y="1218212"/>
            <a:ext cx="4114800" cy="50292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Tree>
    <p:extLst>
      <p:ext uri="{BB962C8B-B14F-4D97-AF65-F5344CB8AC3E}">
        <p14:creationId xmlns:p14="http://schemas.microsoft.com/office/powerpoint/2010/main" val="35978973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0" i="0" baseline="0">
                <a:solidFill>
                  <a:srgbClr val="159DEB"/>
                </a:solidFill>
                <a:latin typeface="Sapient Centro Slab"/>
                <a:cs typeface="Sapient Centro Slab"/>
              </a:defRPr>
            </a:lvl1pPr>
          </a:lstStyle>
          <a:p>
            <a:r>
              <a:rPr lang="en-US" dirty="0" smtClean="0"/>
              <a:t>Long title sentence case</a:t>
            </a:r>
            <a:endParaRPr lang="en-US" dirty="0"/>
          </a:p>
        </p:txBody>
      </p:sp>
      <p:sp>
        <p:nvSpPr>
          <p:cNvPr id="11"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40603895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olumn — Two Lines Tit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93776" y="420174"/>
            <a:ext cx="8165592" cy="838691"/>
          </a:xfrm>
        </p:spPr>
        <p:txBody>
          <a:bodyPr lIns="0" tIns="0" rIns="0" bIns="0" anchor="b">
            <a:noAutofit/>
          </a:bodyPr>
          <a:lstStyle>
            <a:lvl1pPr>
              <a:lnSpc>
                <a:spcPct val="90000"/>
              </a:lnSpc>
              <a:defRPr sz="3000" b="0" i="0" baseline="0">
                <a:solidFill>
                  <a:srgbClr val="159DEB"/>
                </a:solidFill>
                <a:latin typeface="Sapient Centro Slab"/>
                <a:cs typeface="Sapient Centro Slab"/>
              </a:defRPr>
            </a:lvl1pPr>
          </a:lstStyle>
          <a:p>
            <a:r>
              <a:rPr lang="en-US" dirty="0" smtClean="0"/>
              <a:t>Long title </a:t>
            </a:r>
            <a:br>
              <a:rPr lang="en-US" dirty="0" smtClean="0"/>
            </a:br>
            <a:r>
              <a:rPr lang="en-US" dirty="0" smtClean="0"/>
              <a:t>sentence case</a:t>
            </a:r>
            <a:endParaRPr lang="en-US" dirty="0"/>
          </a:p>
        </p:txBody>
      </p:sp>
      <p:sp>
        <p:nvSpPr>
          <p:cNvPr id="7" name="Text Placeholder 2"/>
          <p:cNvSpPr>
            <a:spLocks noGrp="1"/>
          </p:cNvSpPr>
          <p:nvPr>
            <p:ph type="body" sz="quarter" idx="10" hasCustomPrompt="1"/>
          </p:nvPr>
        </p:nvSpPr>
        <p:spPr>
          <a:xfrm>
            <a:off x="487363" y="1581912"/>
            <a:ext cx="8169274" cy="45720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
        <p:nvSpPr>
          <p:cNvPr id="8"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125059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s — Two Lines Tit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93776" y="420174"/>
            <a:ext cx="8165592" cy="838691"/>
          </a:xfrm>
        </p:spPr>
        <p:txBody>
          <a:bodyPr lIns="0" tIns="0" rIns="0" bIns="0" anchor="b">
            <a:noAutofit/>
          </a:bodyPr>
          <a:lstStyle>
            <a:lvl1pPr>
              <a:lnSpc>
                <a:spcPct val="90000"/>
              </a:lnSpc>
              <a:defRPr sz="3000" b="0" i="0" baseline="0">
                <a:solidFill>
                  <a:srgbClr val="159DEB"/>
                </a:solidFill>
                <a:latin typeface="Sapient Centro Slab"/>
                <a:cs typeface="Sapient Centro Slab"/>
              </a:defRPr>
            </a:lvl1pPr>
          </a:lstStyle>
          <a:p>
            <a:r>
              <a:rPr lang="en-US" dirty="0" smtClean="0"/>
              <a:t>Long title </a:t>
            </a:r>
            <a:br>
              <a:rPr lang="en-US" dirty="0" smtClean="0"/>
            </a:br>
            <a:r>
              <a:rPr lang="en-US" dirty="0" smtClean="0"/>
              <a:t>sentence case</a:t>
            </a:r>
            <a:endParaRPr lang="en-US" dirty="0"/>
          </a:p>
        </p:txBody>
      </p:sp>
      <p:sp>
        <p:nvSpPr>
          <p:cNvPr id="8" name="Text Placeholder 2"/>
          <p:cNvSpPr>
            <a:spLocks noGrp="1"/>
          </p:cNvSpPr>
          <p:nvPr>
            <p:ph type="body" sz="quarter" idx="11" hasCustomPrompt="1"/>
          </p:nvPr>
        </p:nvSpPr>
        <p:spPr>
          <a:xfrm>
            <a:off x="487363" y="1581912"/>
            <a:ext cx="8169274" cy="457200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lvl="0"/>
            <a:endParaRPr lang="en-US" dirty="0"/>
          </a:p>
        </p:txBody>
      </p:sp>
      <p:sp>
        <p:nvSpPr>
          <p:cNvPr id="9"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25757980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sp>
        <p:nvSpPr>
          <p:cNvPr id="3" name="Text Box 37"/>
          <p:cNvSpPr txBox="1">
            <a:spLocks noChangeArrowheads="1"/>
          </p:cNvSpPr>
          <p:nvPr userDrawn="1"/>
        </p:nvSpPr>
        <p:spPr bwMode="auto">
          <a:xfrm>
            <a:off x="579438" y="6313488"/>
            <a:ext cx="3592512"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fontAlgn="auto">
              <a:lnSpc>
                <a:spcPct val="101000"/>
              </a:lnSpc>
              <a:spcBef>
                <a:spcPct val="50000"/>
              </a:spcBef>
              <a:spcAft>
                <a:spcPts val="0"/>
              </a:spcAft>
              <a:defRPr/>
            </a:pPr>
            <a:r>
              <a:rPr lang="en-US" sz="800" dirty="0">
                <a:solidFill>
                  <a:schemeClr val="bg1">
                    <a:lumMod val="50000"/>
                  </a:schemeClr>
                </a:solidFill>
                <a:latin typeface="SapientSansMedium"/>
                <a:cs typeface="SapientSansMedium"/>
              </a:rPr>
              <a:t>© 2013 SAPIENT CORPORATION   |   CONFIDENTIAL</a:t>
            </a:r>
          </a:p>
        </p:txBody>
      </p:sp>
      <p:pic>
        <p:nvPicPr>
          <p:cNvPr id="4" name="Picture 12" descr="small_mark.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4188" y="6278563"/>
            <a:ext cx="119062" cy="257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13" descr="back_2.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14775" y="0"/>
            <a:ext cx="5229225"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itle 1"/>
          <p:cNvSpPr>
            <a:spLocks noGrp="1"/>
          </p:cNvSpPr>
          <p:nvPr>
            <p:ph type="ctrTitle" hasCustomPrompt="1"/>
          </p:nvPr>
        </p:nvSpPr>
        <p:spPr>
          <a:xfrm>
            <a:off x="493776" y="3172968"/>
            <a:ext cx="4000500" cy="553998"/>
          </a:xfrm>
          <a:prstGeom prst="rect">
            <a:avLst/>
          </a:prstGeom>
        </p:spPr>
        <p:txBody>
          <a:bodyPr lIns="0" rIns="0">
            <a:noAutofit/>
          </a:bodyPr>
          <a:lstStyle>
            <a:lvl1pPr>
              <a:defRPr sz="3000">
                <a:solidFill>
                  <a:schemeClr val="tx1"/>
                </a:solidFill>
                <a:latin typeface="SapientSansBold"/>
                <a:cs typeface="SapientSansBold"/>
              </a:defRPr>
            </a:lvl1pPr>
          </a:lstStyle>
          <a:p>
            <a:r>
              <a:rPr lang="en-US" dirty="0" smtClean="0"/>
              <a:t>THANK YOU</a:t>
            </a:r>
            <a:endParaRPr lang="en-US" dirty="0"/>
          </a:p>
        </p:txBody>
      </p:sp>
    </p:spTree>
    <p:extLst>
      <p:ext uri="{BB962C8B-B14F-4D97-AF65-F5344CB8AC3E}">
        <p14:creationId xmlns:p14="http://schemas.microsoft.com/office/powerpoint/2010/main" val="1505943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Cover Option 1">
    <p:spTree>
      <p:nvGrpSpPr>
        <p:cNvPr id="1" name=""/>
        <p:cNvGrpSpPr/>
        <p:nvPr/>
      </p:nvGrpSpPr>
      <p:grpSpPr>
        <a:xfrm>
          <a:off x="0" y="0"/>
          <a:ext cx="0" cy="0"/>
          <a:chOff x="0" y="0"/>
          <a:chExt cx="0" cy="0"/>
        </a:xfrm>
      </p:grpSpPr>
      <p:pic>
        <p:nvPicPr>
          <p:cNvPr id="2" name="Picture 1" descr="cover_w_2_0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43400" y="0"/>
            <a:ext cx="4800600" cy="6858000"/>
          </a:xfrm>
          <a:prstGeom prst="rect">
            <a:avLst/>
          </a:prstGeom>
        </p:spPr>
      </p:pic>
      <p:pic>
        <p:nvPicPr>
          <p:cNvPr id="5" name="Picture 10" descr="logo_positiv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8163" y="5867400"/>
            <a:ext cx="185420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11" descr="mark_positive.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67713" y="5800725"/>
            <a:ext cx="241300" cy="48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3"/>
          <p:cNvCxnSpPr>
            <a:cxnSpLocks noChangeShapeType="1"/>
          </p:cNvCxnSpPr>
          <p:nvPr userDrawn="1"/>
        </p:nvCxnSpPr>
        <p:spPr bwMode="auto">
          <a:xfrm>
            <a:off x="527050" y="4481513"/>
            <a:ext cx="347663" cy="0"/>
          </a:xfrm>
          <a:prstGeom prst="line">
            <a:avLst/>
          </a:prstGeom>
          <a:noFill/>
          <a:ln w="34925">
            <a:solidFill>
              <a:schemeClr val="accent1"/>
            </a:solidFill>
            <a:round/>
            <a:headEnd/>
            <a:tailEnd/>
          </a:ln>
          <a:extLst>
            <a:ext uri="{909E8E84-426E-40dd-AFC4-6F175D3DCCD1}">
              <a14:hiddenFill xmlns="" xmlns:a14="http://schemas.microsoft.com/office/drawing/2010/main">
                <a:noFill/>
              </a14:hiddenFill>
            </a:ext>
          </a:extLst>
        </p:spPr>
      </p:cxnSp>
      <p:sp>
        <p:nvSpPr>
          <p:cNvPr id="10" name="Title 1"/>
          <p:cNvSpPr>
            <a:spLocks noGrp="1"/>
          </p:cNvSpPr>
          <p:nvPr>
            <p:ph type="ctrTitle" hasCustomPrompt="1"/>
          </p:nvPr>
        </p:nvSpPr>
        <p:spPr>
          <a:xfrm>
            <a:off x="527009" y="2374939"/>
            <a:ext cx="5861092" cy="1107996"/>
          </a:xfrm>
        </p:spPr>
        <p:txBody>
          <a:bodyPr lIns="0" tIns="0" rIns="0" bIns="0">
            <a:noAutofit/>
          </a:bodyPr>
          <a:lstStyle>
            <a:lvl1pPr>
              <a:defRPr sz="3600" b="0" i="0">
                <a:solidFill>
                  <a:schemeClr val="tx2"/>
                </a:solidFill>
                <a:latin typeface="SapientCentroSlab-Light"/>
                <a:cs typeface="SapientCentroSlab-Light"/>
              </a:defRPr>
            </a:lvl1pPr>
          </a:lstStyle>
          <a:p>
            <a:r>
              <a:rPr lang="en-US" dirty="0" smtClean="0"/>
              <a:t>Title of the presentation</a:t>
            </a:r>
            <a:br>
              <a:rPr lang="en-US" dirty="0" smtClean="0"/>
            </a:br>
            <a:r>
              <a:rPr lang="en-US" dirty="0" smtClean="0"/>
              <a:t>Two lines max and no subtitle.</a:t>
            </a:r>
          </a:p>
        </p:txBody>
      </p:sp>
      <p:sp>
        <p:nvSpPr>
          <p:cNvPr id="11" name="Text Placeholder 14"/>
          <p:cNvSpPr>
            <a:spLocks noGrp="1"/>
          </p:cNvSpPr>
          <p:nvPr>
            <p:ph type="body" sz="quarter" idx="10" hasCustomPrompt="1"/>
          </p:nvPr>
        </p:nvSpPr>
        <p:spPr>
          <a:xfrm>
            <a:off x="527009" y="3479800"/>
            <a:ext cx="5861304" cy="815608"/>
          </a:xfrm>
        </p:spPr>
        <p:txBody>
          <a:bodyPr lIns="0" tIns="0" rIns="0" bIns="0">
            <a:noAutofit/>
          </a:bodyPr>
          <a:lstStyle>
            <a:lvl1pPr marL="0" indent="0">
              <a:buNone/>
              <a:defRPr sz="5300">
                <a:ln>
                  <a:solidFill>
                    <a:schemeClr val="tx1">
                      <a:alpha val="50000"/>
                    </a:schemeClr>
                  </a:solidFill>
                </a:ln>
                <a:solidFill>
                  <a:schemeClr val="bg1"/>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val="2462147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 Cover Option 2">
    <p:spTree>
      <p:nvGrpSpPr>
        <p:cNvPr id="1" name=""/>
        <p:cNvGrpSpPr/>
        <p:nvPr/>
      </p:nvGrpSpPr>
      <p:grpSpPr>
        <a:xfrm>
          <a:off x="0" y="0"/>
          <a:ext cx="0" cy="0"/>
          <a:chOff x="0" y="0"/>
          <a:chExt cx="0" cy="0"/>
        </a:xfrm>
      </p:grpSpPr>
      <p:pic>
        <p:nvPicPr>
          <p:cNvPr id="2" name="Picture 1" descr="cover_w_1_0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4900" y="0"/>
            <a:ext cx="4229100" cy="6858000"/>
          </a:xfrm>
          <a:prstGeom prst="rect">
            <a:avLst/>
          </a:prstGeom>
        </p:spPr>
      </p:pic>
      <p:pic>
        <p:nvPicPr>
          <p:cNvPr id="7" name="Picture 10" descr="logo_positiv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8163" y="5867400"/>
            <a:ext cx="185420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11" descr="mark_positive.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67713" y="5800725"/>
            <a:ext cx="241300" cy="48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9" name="Straight Connector 3"/>
          <p:cNvCxnSpPr>
            <a:cxnSpLocks noChangeShapeType="1"/>
          </p:cNvCxnSpPr>
          <p:nvPr userDrawn="1"/>
        </p:nvCxnSpPr>
        <p:spPr bwMode="auto">
          <a:xfrm>
            <a:off x="527050" y="4494213"/>
            <a:ext cx="347663" cy="0"/>
          </a:xfrm>
          <a:prstGeom prst="line">
            <a:avLst/>
          </a:prstGeom>
          <a:noFill/>
          <a:ln w="34925">
            <a:solidFill>
              <a:schemeClr val="accent1"/>
            </a:solidFill>
            <a:round/>
            <a:headEnd/>
            <a:tailEnd/>
          </a:ln>
          <a:extLst>
            <a:ext uri="{909E8E84-426E-40dd-AFC4-6F175D3DCCD1}">
              <a14:hiddenFill xmlns="" xmlns:a14="http://schemas.microsoft.com/office/drawing/2010/main">
                <a:noFill/>
              </a14:hiddenFill>
            </a:ext>
          </a:extLst>
        </p:spPr>
      </p:cxnSp>
      <p:sp>
        <p:nvSpPr>
          <p:cNvPr id="10" name="Title 1"/>
          <p:cNvSpPr>
            <a:spLocks noGrp="1"/>
          </p:cNvSpPr>
          <p:nvPr>
            <p:ph type="ctrTitle" hasCustomPrompt="1"/>
          </p:nvPr>
        </p:nvSpPr>
        <p:spPr>
          <a:xfrm>
            <a:off x="527009" y="2651938"/>
            <a:ext cx="5303520" cy="553998"/>
          </a:xfrm>
        </p:spPr>
        <p:txBody>
          <a:bodyPr lIns="0" tIns="0" rIns="0" bIns="0">
            <a:noAutofit/>
          </a:bodyPr>
          <a:lstStyle>
            <a:lvl1pPr>
              <a:defRPr sz="3600" b="0" i="0">
                <a:solidFill>
                  <a:srgbClr val="159DEB"/>
                </a:solidFill>
                <a:latin typeface="SapientCentroSlab-Light"/>
                <a:cs typeface="SapientCentroSlab-Light"/>
              </a:defRPr>
            </a:lvl1pPr>
          </a:lstStyle>
          <a:p>
            <a:r>
              <a:rPr lang="en-US" dirty="0" smtClean="0"/>
              <a:t>Title of the presentation</a:t>
            </a:r>
            <a:endParaRPr lang="en-US" dirty="0"/>
          </a:p>
        </p:txBody>
      </p:sp>
      <p:sp>
        <p:nvSpPr>
          <p:cNvPr id="11" name="Subtitle 2"/>
          <p:cNvSpPr>
            <a:spLocks noGrp="1"/>
          </p:cNvSpPr>
          <p:nvPr>
            <p:ph type="subTitle" idx="1" hasCustomPrompt="1"/>
          </p:nvPr>
        </p:nvSpPr>
        <p:spPr>
          <a:xfrm>
            <a:off x="527009" y="3206318"/>
            <a:ext cx="5303520" cy="292388"/>
          </a:xfrm>
        </p:spPr>
        <p:txBody>
          <a:bodyPr lIns="0" tIns="0" rIns="0" bIns="0">
            <a:noAutofit/>
          </a:bodyPr>
          <a:lstStyle>
            <a:lvl1pPr marL="0" indent="0" algn="l">
              <a:buNone/>
              <a:defRPr sz="1800" b="0" i="1">
                <a:solidFill>
                  <a:schemeClr val="tx1"/>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 </a:t>
            </a:r>
            <a:endParaRPr lang="en-US" dirty="0"/>
          </a:p>
        </p:txBody>
      </p:sp>
      <p:sp>
        <p:nvSpPr>
          <p:cNvPr id="12" name="Text Placeholder 14"/>
          <p:cNvSpPr>
            <a:spLocks noGrp="1"/>
          </p:cNvSpPr>
          <p:nvPr>
            <p:ph type="body" sz="quarter" idx="10" hasCustomPrompt="1"/>
          </p:nvPr>
        </p:nvSpPr>
        <p:spPr>
          <a:xfrm>
            <a:off x="527009" y="3505200"/>
            <a:ext cx="5303520" cy="815608"/>
          </a:xfrm>
        </p:spPr>
        <p:txBody>
          <a:bodyPr lIns="0" tIns="0" rIns="0" bIns="0">
            <a:noAutofit/>
          </a:bodyPr>
          <a:lstStyle>
            <a:lvl1pPr marL="0" indent="0">
              <a:buNone/>
              <a:defRPr sz="5300">
                <a:ln>
                  <a:solidFill>
                    <a:schemeClr val="tx1">
                      <a:alpha val="50000"/>
                    </a:schemeClr>
                  </a:solidFill>
                </a:ln>
                <a:solidFill>
                  <a:schemeClr val="bg2">
                    <a:alpha val="25000"/>
                  </a:schemeClr>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val="604737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lectric Blue Divider">
    <p:bg>
      <p:bgPr>
        <a:solidFill>
          <a:schemeClr val="tx2"/>
        </a:solidFill>
        <a:effectLst/>
      </p:bgPr>
    </p:bg>
    <p:spTree>
      <p:nvGrpSpPr>
        <p:cNvPr id="1" name=""/>
        <p:cNvGrpSpPr/>
        <p:nvPr/>
      </p:nvGrpSpPr>
      <p:grpSpPr>
        <a:xfrm>
          <a:off x="0" y="0"/>
          <a:ext cx="0" cy="0"/>
          <a:chOff x="0" y="0"/>
          <a:chExt cx="0" cy="0"/>
        </a:xfrm>
      </p:grpSpPr>
      <p:sp>
        <p:nvSpPr>
          <p:cNvPr id="10" name="Text Placeholder 14"/>
          <p:cNvSpPr>
            <a:spLocks noGrp="1"/>
          </p:cNvSpPr>
          <p:nvPr>
            <p:ph type="body" sz="quarter" idx="10" hasCustomPrompt="1"/>
          </p:nvPr>
        </p:nvSpPr>
        <p:spPr>
          <a:xfrm>
            <a:off x="920709" y="2082800"/>
            <a:ext cx="2940091" cy="2462213"/>
          </a:xfrm>
        </p:spPr>
        <p:txBody>
          <a:bodyPr lIns="0" tIns="0" rIns="0" bIns="0">
            <a:noAutofit/>
          </a:bodyPr>
          <a:lstStyle>
            <a:lvl1pPr marL="0" indent="0">
              <a:buNone/>
              <a:defRPr sz="16000" baseline="0">
                <a:ln>
                  <a:noFill/>
                </a:ln>
                <a:solidFill>
                  <a:srgbClr val="FFFFFF">
                    <a:alpha val="20000"/>
                  </a:srgbClr>
                </a:solidFill>
                <a:latin typeface="SapientCentroSlab-BlackItalic"/>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01</a:t>
            </a:r>
          </a:p>
        </p:txBody>
      </p:sp>
      <p:sp>
        <p:nvSpPr>
          <p:cNvPr id="8" name="Title 1"/>
          <p:cNvSpPr>
            <a:spLocks noGrp="1"/>
          </p:cNvSpPr>
          <p:nvPr>
            <p:ph type="ctrTitle" hasCustomPrompt="1"/>
          </p:nvPr>
        </p:nvSpPr>
        <p:spPr>
          <a:xfrm>
            <a:off x="527009" y="2956738"/>
            <a:ext cx="5303520" cy="553998"/>
          </a:xfrm>
        </p:spPr>
        <p:txBody>
          <a:bodyPr lIns="0" tIns="0" rIns="0" bIns="0">
            <a:noAutofit/>
          </a:bodyPr>
          <a:lstStyle>
            <a:lvl1pPr>
              <a:defRPr sz="3600" spc="-80">
                <a:solidFill>
                  <a:schemeClr val="tx1"/>
                </a:solidFill>
                <a:latin typeface="SapientSansBold"/>
                <a:cs typeface="SapientSansBold"/>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527009" y="3511118"/>
            <a:ext cx="5303520" cy="292388"/>
          </a:xfrm>
        </p:spPr>
        <p:txBody>
          <a:bodyPr lIns="0" tIns="0" rIns="0" bIns="0">
            <a:noAutofit/>
          </a:bodyPr>
          <a:lstStyle>
            <a:lvl1pPr marL="0" indent="0" algn="l">
              <a:buNone/>
              <a:defRPr sz="1700" b="0" i="1">
                <a:solidFill>
                  <a:schemeClr val="bg2"/>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pic>
        <p:nvPicPr>
          <p:cNvPr id="2" name="Picture 1" descr="d_2_0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18100" y="0"/>
            <a:ext cx="4025900" cy="6858000"/>
          </a:xfrm>
          <a:prstGeom prst="rect">
            <a:avLst/>
          </a:prstGeom>
        </p:spPr>
      </p:pic>
    </p:spTree>
    <p:extLst>
      <p:ext uri="{BB962C8B-B14F-4D97-AF65-F5344CB8AC3E}">
        <p14:creationId xmlns:p14="http://schemas.microsoft.com/office/powerpoint/2010/main" val="3049340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ck Divider">
    <p:bg>
      <p:bgPr>
        <a:solidFill>
          <a:schemeClr val="tx1"/>
        </a:solidFill>
        <a:effectLst/>
      </p:bgPr>
    </p:bg>
    <p:spTree>
      <p:nvGrpSpPr>
        <p:cNvPr id="1" name=""/>
        <p:cNvGrpSpPr/>
        <p:nvPr/>
      </p:nvGrpSpPr>
      <p:grpSpPr>
        <a:xfrm>
          <a:off x="0" y="0"/>
          <a:ext cx="0" cy="0"/>
          <a:chOff x="0" y="0"/>
          <a:chExt cx="0" cy="0"/>
        </a:xfrm>
      </p:grpSpPr>
      <p:pic>
        <p:nvPicPr>
          <p:cNvPr id="7" name="Picture 6" descr="22_0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33800" y="0"/>
            <a:ext cx="5410200" cy="6858000"/>
          </a:xfrm>
          <a:prstGeom prst="rect">
            <a:avLst/>
          </a:prstGeom>
        </p:spPr>
      </p:pic>
      <p:sp>
        <p:nvSpPr>
          <p:cNvPr id="14" name="Text Placeholder 14"/>
          <p:cNvSpPr>
            <a:spLocks noGrp="1"/>
          </p:cNvSpPr>
          <p:nvPr>
            <p:ph type="body" sz="quarter" idx="10" hasCustomPrompt="1"/>
          </p:nvPr>
        </p:nvSpPr>
        <p:spPr>
          <a:xfrm>
            <a:off x="920709" y="2082800"/>
            <a:ext cx="2940091" cy="2462213"/>
          </a:xfrm>
        </p:spPr>
        <p:txBody>
          <a:bodyPr lIns="0" tIns="0" rIns="0" bIns="0">
            <a:noAutofit/>
          </a:bodyPr>
          <a:lstStyle>
            <a:lvl1pPr marL="0" indent="0">
              <a:buNone/>
              <a:defRPr sz="16000" baseline="0">
                <a:ln>
                  <a:noFill/>
                </a:ln>
                <a:solidFill>
                  <a:srgbClr val="FFFFFF">
                    <a:alpha val="25000"/>
                  </a:srgbClr>
                </a:solidFill>
                <a:latin typeface="SapientCentroSlab-BlackItalic"/>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02</a:t>
            </a:r>
          </a:p>
        </p:txBody>
      </p:sp>
      <p:sp>
        <p:nvSpPr>
          <p:cNvPr id="8" name="Title 1"/>
          <p:cNvSpPr>
            <a:spLocks noGrp="1"/>
          </p:cNvSpPr>
          <p:nvPr>
            <p:ph type="ctrTitle" hasCustomPrompt="1"/>
          </p:nvPr>
        </p:nvSpPr>
        <p:spPr>
          <a:xfrm>
            <a:off x="527009" y="2956738"/>
            <a:ext cx="5303520" cy="553998"/>
          </a:xfrm>
        </p:spPr>
        <p:txBody>
          <a:bodyPr lIns="0" tIns="0" rIns="0" bIns="0">
            <a:noAutofit/>
          </a:bodyPr>
          <a:lstStyle>
            <a:lvl1pPr>
              <a:defRPr sz="3600" spc="-80">
                <a:solidFill>
                  <a:schemeClr val="bg1"/>
                </a:solidFill>
                <a:latin typeface="SapientSansBold"/>
                <a:cs typeface="SapientSansBold"/>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527009" y="3511118"/>
            <a:ext cx="5303520" cy="292388"/>
          </a:xfrm>
        </p:spPr>
        <p:txBody>
          <a:bodyPr lIns="0" tIns="0" rIns="0" bIns="0">
            <a:noAutofit/>
          </a:bodyPr>
          <a:lstStyle>
            <a:lvl1pPr marL="0" indent="0" algn="l">
              <a:buNone/>
              <a:defRPr sz="1700" b="0" i="1">
                <a:solidFill>
                  <a:schemeClr val="tx2"/>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Tree>
    <p:extLst>
      <p:ext uri="{BB962C8B-B14F-4D97-AF65-F5344CB8AC3E}">
        <p14:creationId xmlns:p14="http://schemas.microsoft.com/office/powerpoint/2010/main" val="3848598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487363" y="3903138"/>
            <a:ext cx="347662" cy="0"/>
          </a:xfrm>
          <a:prstGeom prst="line">
            <a:avLst/>
          </a:prstGeom>
          <a:noFill/>
          <a:ln w="34925">
            <a:solidFill>
              <a:schemeClr val="accent1"/>
            </a:solidFill>
            <a:round/>
            <a:headEnd/>
            <a:tailEnd/>
          </a:ln>
          <a:extLst>
            <a:ext uri="{909E8E84-426E-40dd-AFC4-6F175D3DCCD1}">
              <a14:hiddenFill xmlns="" xmlns:a14="http://schemas.microsoft.com/office/drawing/2010/main">
                <a:noFill/>
              </a14:hiddenFill>
            </a:ext>
          </a:extLst>
        </p:spPr>
      </p:cxnSp>
      <p:sp>
        <p:nvSpPr>
          <p:cNvPr id="5"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7C87A295-8D85-F746-99EC-7334C6390154}"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2" name="Title 1"/>
          <p:cNvSpPr>
            <a:spLocks noGrp="1"/>
          </p:cNvSpPr>
          <p:nvPr>
            <p:ph type="title" hasCustomPrompt="1"/>
          </p:nvPr>
        </p:nvSpPr>
        <p:spPr>
          <a:xfrm>
            <a:off x="493776" y="2863596"/>
            <a:ext cx="3017520" cy="838691"/>
          </a:xfrm>
        </p:spPr>
        <p:txBody>
          <a:bodyPr lIns="0" tIns="0" rIns="0" bIns="0" anchor="b">
            <a:noAutofit/>
          </a:bodyPr>
          <a:lstStyle>
            <a:lvl1pPr>
              <a:lnSpc>
                <a:spcPct val="90000"/>
              </a:lnSpc>
              <a:defRPr sz="3000">
                <a:solidFill>
                  <a:srgbClr val="000000"/>
                </a:solidFill>
                <a:latin typeface="SapientSansBold"/>
                <a:cs typeface="SapientSansBold"/>
              </a:defRPr>
            </a:lvl1pPr>
          </a:lstStyle>
          <a:p>
            <a:r>
              <a:rPr lang="en-US" dirty="0" smtClean="0"/>
              <a:t>PRESENTATION AGENDA</a:t>
            </a:r>
            <a:endParaRPr lang="en-US" dirty="0"/>
          </a:p>
        </p:txBody>
      </p:sp>
      <p:sp>
        <p:nvSpPr>
          <p:cNvPr id="16" name="Text Placeholder 12"/>
          <p:cNvSpPr>
            <a:spLocks noGrp="1"/>
          </p:cNvSpPr>
          <p:nvPr>
            <p:ph type="body" sz="quarter" idx="10" hasCustomPrompt="1"/>
          </p:nvPr>
        </p:nvSpPr>
        <p:spPr>
          <a:xfrm>
            <a:off x="4334256" y="0"/>
            <a:ext cx="4297680" cy="6858000"/>
          </a:xfrm>
        </p:spPr>
        <p:txBody>
          <a:bodyPr anchor="ctr">
            <a:noAutofit/>
          </a:bodyPr>
          <a:lstStyle>
            <a:lvl1pPr marL="457200" marR="0" indent="-457200" algn="l" defTabSz="457200" rtl="0" eaLnBrk="1" fontAlgn="auto" latinLnBrk="0" hangingPunct="1">
              <a:lnSpc>
                <a:spcPct val="100000"/>
              </a:lnSpc>
              <a:spcBef>
                <a:spcPts val="0"/>
              </a:spcBef>
              <a:spcAft>
                <a:spcPts val="2000"/>
              </a:spcAft>
              <a:buClr>
                <a:schemeClr val="tx1"/>
              </a:buClr>
              <a:buSzTx/>
              <a:buFont typeface="+mj-lt"/>
              <a:buAutoNum type="arabicPeriod"/>
              <a:tabLst/>
              <a:defRPr i="1"/>
            </a:lvl1pPr>
            <a:lvl2pPr marL="685800" marR="0" indent="-228600" algn="l" defTabSz="457200" rtl="0" eaLnBrk="1" fontAlgn="auto" latinLnBrk="0" hangingPunct="1">
              <a:lnSpc>
                <a:spcPct val="100000"/>
              </a:lnSpc>
              <a:spcBef>
                <a:spcPts val="0"/>
              </a:spcBef>
              <a:spcAft>
                <a:spcPts val="1000"/>
              </a:spcAft>
              <a:buClr>
                <a:schemeClr val="tx1"/>
              </a:buClr>
              <a:buSzTx/>
              <a:buFont typeface="Wingdings" charset="2"/>
              <a:buChar char="§"/>
              <a:tabLst/>
              <a:defRPr i="1"/>
            </a:lvl2pPr>
          </a:lstStyle>
          <a:p>
            <a:pPr lvl="0"/>
            <a:r>
              <a:rPr lang="en-US" dirty="0" smtClean="0"/>
              <a:t>Agenda Item 1</a:t>
            </a:r>
          </a:p>
          <a:p>
            <a:pPr lvl="0"/>
            <a:r>
              <a:rPr lang="en-US" dirty="0" smtClean="0"/>
              <a:t>Agenda Item 2</a:t>
            </a:r>
          </a:p>
          <a:p>
            <a:pPr lvl="0"/>
            <a:r>
              <a:rPr lang="en-US" dirty="0" smtClean="0"/>
              <a:t>Agenda Item 3</a:t>
            </a:r>
          </a:p>
          <a:p>
            <a:pPr lvl="0"/>
            <a:r>
              <a:rPr lang="en-US" dirty="0" smtClean="0"/>
              <a:t>Agenda Item 4</a:t>
            </a:r>
          </a:p>
          <a:p>
            <a:pPr lvl="0"/>
            <a:r>
              <a:rPr lang="en-US" dirty="0" smtClean="0"/>
              <a:t>Agenda Item 5</a:t>
            </a:r>
          </a:p>
          <a:p>
            <a:pPr lvl="0"/>
            <a:r>
              <a:rPr lang="en-US" dirty="0" smtClean="0"/>
              <a:t>Agenda Item 6</a:t>
            </a:r>
          </a:p>
          <a:p>
            <a:pPr lvl="0"/>
            <a:r>
              <a:rPr lang="en-US" dirty="0" smtClean="0"/>
              <a:t>Agenda Item 7</a:t>
            </a:r>
          </a:p>
          <a:p>
            <a:pPr lvl="0"/>
            <a:r>
              <a:rPr lang="en-US" dirty="0" smtClean="0"/>
              <a:t>Agenda Item 8</a:t>
            </a:r>
          </a:p>
          <a:p>
            <a:pPr lvl="0"/>
            <a:r>
              <a:rPr lang="en-US" dirty="0" smtClean="0"/>
              <a:t>Agenda Item 9</a:t>
            </a:r>
          </a:p>
          <a:p>
            <a:pPr lvl="0"/>
            <a:r>
              <a:rPr lang="en-US" dirty="0" smtClean="0"/>
              <a:t>Agenda Item 10</a:t>
            </a:r>
          </a:p>
        </p:txBody>
      </p:sp>
    </p:spTree>
    <p:extLst>
      <p:ext uri="{BB962C8B-B14F-4D97-AF65-F5344CB8AC3E}">
        <p14:creationId xmlns:p14="http://schemas.microsoft.com/office/powerpoint/2010/main" val="2102670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with Sub-Bullet">
    <p:spTree>
      <p:nvGrpSpPr>
        <p:cNvPr id="1" name=""/>
        <p:cNvGrpSpPr/>
        <p:nvPr/>
      </p:nvGrpSpPr>
      <p:grpSpPr>
        <a:xfrm>
          <a:off x="0" y="0"/>
          <a:ext cx="0" cy="0"/>
          <a:chOff x="0" y="0"/>
          <a:chExt cx="0" cy="0"/>
        </a:xfrm>
      </p:grpSpPr>
      <p:sp>
        <p:nvSpPr>
          <p:cNvPr id="5"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4225D95B-3580-C74C-AC82-B8FCF626B418}"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0" name="Text Placeholder 12"/>
          <p:cNvSpPr>
            <a:spLocks noGrp="1"/>
          </p:cNvSpPr>
          <p:nvPr>
            <p:ph type="body" sz="quarter" idx="10" hasCustomPrompt="1"/>
          </p:nvPr>
        </p:nvSpPr>
        <p:spPr>
          <a:xfrm>
            <a:off x="4334256" y="0"/>
            <a:ext cx="4297680" cy="6858000"/>
          </a:xfrm>
        </p:spPr>
        <p:txBody>
          <a:bodyPr anchor="ctr">
            <a:noAutofit/>
          </a:bodyPr>
          <a:lstStyle>
            <a:lvl1pPr marL="457200" marR="0" indent="-457200" algn="l" defTabSz="457200" rtl="0" eaLnBrk="1" fontAlgn="auto" latinLnBrk="0" hangingPunct="1">
              <a:lnSpc>
                <a:spcPct val="100000"/>
              </a:lnSpc>
              <a:spcBef>
                <a:spcPts val="0"/>
              </a:spcBef>
              <a:spcAft>
                <a:spcPts val="1000"/>
              </a:spcAft>
              <a:buClr>
                <a:schemeClr val="tx1"/>
              </a:buClr>
              <a:buSzTx/>
              <a:buFont typeface="+mj-lt"/>
              <a:buAutoNum type="arabicPeriod"/>
              <a:tabLst/>
              <a:defRPr i="1">
                <a:solidFill>
                  <a:schemeClr val="accent5"/>
                </a:solidFill>
              </a:defRPr>
            </a:lvl1pPr>
            <a:lvl2pPr marL="685800" marR="0" indent="-228600" algn="l" defTabSz="457200" rtl="0" eaLnBrk="1" fontAlgn="auto" latinLnBrk="0" hangingPunct="1">
              <a:lnSpc>
                <a:spcPct val="100000"/>
              </a:lnSpc>
              <a:spcBef>
                <a:spcPts val="0"/>
              </a:spcBef>
              <a:spcAft>
                <a:spcPts val="1000"/>
              </a:spcAft>
              <a:buClr>
                <a:schemeClr val="tx1"/>
              </a:buClr>
              <a:buSzTx/>
              <a:buFont typeface="Wingdings" charset="2"/>
              <a:buChar char="§"/>
              <a:tabLst/>
              <a:defRPr i="1">
                <a:solidFill>
                  <a:schemeClr val="accent5"/>
                </a:solidFill>
              </a:defRPr>
            </a:lvl2pPr>
          </a:lstStyle>
          <a:p>
            <a:r>
              <a:rPr lang="en-US" dirty="0" smtClean="0"/>
              <a:t>Agenda Item 1</a:t>
            </a:r>
          </a:p>
          <a:p>
            <a:pPr lvl="1"/>
            <a:r>
              <a:rPr lang="en-US" dirty="0" smtClean="0"/>
              <a:t>Agenda Item 1a</a:t>
            </a:r>
          </a:p>
          <a:p>
            <a:pPr lvl="1"/>
            <a:r>
              <a:rPr lang="en-US" dirty="0" smtClean="0"/>
              <a:t>Agenda Item 1b</a:t>
            </a:r>
          </a:p>
          <a:p>
            <a:r>
              <a:rPr lang="en-US" dirty="0" smtClean="0"/>
              <a:t>Agenda Item 2</a:t>
            </a:r>
          </a:p>
          <a:p>
            <a:pPr marL="749300" marR="0" lvl="1" indent="-292100" algn="l" defTabSz="457200" rtl="0" eaLnBrk="1" fontAlgn="auto" latinLnBrk="0" hangingPunct="1">
              <a:lnSpc>
                <a:spcPct val="100000"/>
              </a:lnSpc>
              <a:spcBef>
                <a:spcPts val="0"/>
              </a:spcBef>
              <a:spcAft>
                <a:spcPts val="1000"/>
              </a:spcAft>
              <a:buClr>
                <a:schemeClr val="tx1"/>
              </a:buClr>
              <a:buSzTx/>
              <a:buFont typeface="Wingdings" charset="2"/>
              <a:buChar char="§"/>
              <a:tabLst/>
              <a:defRPr/>
            </a:pPr>
            <a:r>
              <a:rPr lang="en-US" dirty="0" smtClean="0"/>
              <a:t>Agenda Item 2a</a:t>
            </a:r>
          </a:p>
          <a:p>
            <a:pPr lvl="1"/>
            <a:r>
              <a:rPr lang="en-US" dirty="0" smtClean="0"/>
              <a:t>Agenda Item 2b</a:t>
            </a:r>
          </a:p>
          <a:p>
            <a:r>
              <a:rPr lang="en-US" dirty="0" smtClean="0"/>
              <a:t>Agenda Item 3</a:t>
            </a:r>
          </a:p>
          <a:p>
            <a:pPr marL="749300" marR="0" lvl="1" indent="-292100" algn="l" defTabSz="457200" rtl="0" eaLnBrk="1" fontAlgn="auto" latinLnBrk="0" hangingPunct="1">
              <a:lnSpc>
                <a:spcPct val="100000"/>
              </a:lnSpc>
              <a:spcBef>
                <a:spcPts val="0"/>
              </a:spcBef>
              <a:spcAft>
                <a:spcPts val="1000"/>
              </a:spcAft>
              <a:buClr>
                <a:schemeClr val="tx1"/>
              </a:buClr>
              <a:buSzTx/>
              <a:buFont typeface="Wingdings" charset="2"/>
              <a:buChar char="§"/>
              <a:tabLst/>
              <a:defRPr/>
            </a:pPr>
            <a:r>
              <a:rPr lang="en-US" dirty="0" smtClean="0"/>
              <a:t>Agenda Item 3a</a:t>
            </a:r>
          </a:p>
          <a:p>
            <a:pPr lvl="1"/>
            <a:r>
              <a:rPr lang="en-US" dirty="0" smtClean="0"/>
              <a:t>Agenda Item 3b</a:t>
            </a:r>
          </a:p>
          <a:p>
            <a:pPr marL="749300" marR="0" lvl="1" indent="-292100" algn="l" defTabSz="457200" rtl="0" eaLnBrk="1" fontAlgn="auto" latinLnBrk="0" hangingPunct="1">
              <a:lnSpc>
                <a:spcPct val="100000"/>
              </a:lnSpc>
              <a:spcBef>
                <a:spcPts val="0"/>
              </a:spcBef>
              <a:spcAft>
                <a:spcPts val="1000"/>
              </a:spcAft>
              <a:buClr>
                <a:schemeClr val="tx1"/>
              </a:buClr>
              <a:buSzTx/>
              <a:buFont typeface="Wingdings" charset="2"/>
              <a:buChar char="§"/>
              <a:tabLst/>
              <a:defRPr/>
            </a:pPr>
            <a:r>
              <a:rPr lang="en-US" dirty="0" smtClean="0"/>
              <a:t>Agenda Item 3c</a:t>
            </a:r>
          </a:p>
          <a:p>
            <a:r>
              <a:rPr lang="en-US" dirty="0" smtClean="0"/>
              <a:t>Agenda Item 4</a:t>
            </a:r>
          </a:p>
        </p:txBody>
      </p:sp>
      <p:cxnSp>
        <p:nvCxnSpPr>
          <p:cNvPr id="7" name="Straight Connector 6"/>
          <p:cNvCxnSpPr>
            <a:cxnSpLocks noChangeShapeType="1"/>
          </p:cNvCxnSpPr>
          <p:nvPr userDrawn="1"/>
        </p:nvCxnSpPr>
        <p:spPr bwMode="auto">
          <a:xfrm>
            <a:off x="487363" y="3903138"/>
            <a:ext cx="347662" cy="0"/>
          </a:xfrm>
          <a:prstGeom prst="line">
            <a:avLst/>
          </a:prstGeom>
          <a:noFill/>
          <a:ln w="34925">
            <a:solidFill>
              <a:schemeClr val="accent1"/>
            </a:solidFill>
            <a:round/>
            <a:headEnd/>
            <a:tailEnd/>
          </a:ln>
          <a:extLst>
            <a:ext uri="{909E8E84-426E-40dd-AFC4-6F175D3DCCD1}">
              <a14:hiddenFill xmlns="" xmlns:a14="http://schemas.microsoft.com/office/drawing/2010/main">
                <a:noFill/>
              </a14:hiddenFill>
            </a:ext>
          </a:extLst>
        </p:spPr>
      </p:cxnSp>
      <p:sp>
        <p:nvSpPr>
          <p:cNvPr id="8" name="Title 1"/>
          <p:cNvSpPr>
            <a:spLocks noGrp="1"/>
          </p:cNvSpPr>
          <p:nvPr>
            <p:ph type="title" hasCustomPrompt="1"/>
          </p:nvPr>
        </p:nvSpPr>
        <p:spPr>
          <a:xfrm>
            <a:off x="493776" y="2863596"/>
            <a:ext cx="3017520" cy="838691"/>
          </a:xfrm>
        </p:spPr>
        <p:txBody>
          <a:bodyPr lIns="0" tIns="0" rIns="0" bIns="0" anchor="b">
            <a:noAutofit/>
          </a:bodyPr>
          <a:lstStyle>
            <a:lvl1pPr>
              <a:lnSpc>
                <a:spcPct val="90000"/>
              </a:lnSpc>
              <a:defRPr sz="3000">
                <a:solidFill>
                  <a:srgbClr val="000000"/>
                </a:solidFill>
                <a:latin typeface="SapientSansBold"/>
                <a:cs typeface="SapientSansBold"/>
              </a:defRPr>
            </a:lvl1pPr>
          </a:lstStyle>
          <a:p>
            <a:r>
              <a:rPr lang="en-US" dirty="0" smtClean="0"/>
              <a:t>PRESENTATION AGENDA</a:t>
            </a:r>
            <a:endParaRPr lang="en-US" dirty="0"/>
          </a:p>
        </p:txBody>
      </p:sp>
    </p:spTree>
    <p:extLst>
      <p:ext uri="{BB962C8B-B14F-4D97-AF65-F5344CB8AC3E}">
        <p14:creationId xmlns:p14="http://schemas.microsoft.com/office/powerpoint/2010/main" val="985284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85800" y="1783080"/>
            <a:ext cx="7772400" cy="477054"/>
          </a:xfrm>
        </p:spPr>
        <p:txBody>
          <a:bodyPr>
            <a:noAutofit/>
          </a:bodyPr>
          <a:lstStyle>
            <a:lvl1pPr marL="0" indent="0" algn="ctr">
              <a:buNone/>
              <a:defRPr sz="2500" b="0" i="0">
                <a:solidFill>
                  <a:schemeClr val="bg2"/>
                </a:solidFill>
                <a:latin typeface="SapientCentroSlab-Medium"/>
                <a:cs typeface="SapientCentroSlab-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OUR VISION</a:t>
            </a:r>
            <a:endParaRPr lang="en-US" dirty="0"/>
          </a:p>
        </p:txBody>
      </p:sp>
      <p:sp>
        <p:nvSpPr>
          <p:cNvPr id="9" name="Text Placeholder 8"/>
          <p:cNvSpPr>
            <a:spLocks noGrp="1"/>
          </p:cNvSpPr>
          <p:nvPr>
            <p:ph type="body" sz="quarter" idx="10" hasCustomPrompt="1"/>
          </p:nvPr>
        </p:nvSpPr>
        <p:spPr>
          <a:xfrm>
            <a:off x="685800" y="2231136"/>
            <a:ext cx="7772400" cy="2862322"/>
          </a:xfrm>
        </p:spPr>
        <p:txBody>
          <a:bodyPr>
            <a:noAutofit/>
          </a:bodyPr>
          <a:lstStyle>
            <a:lvl1pPr marL="0" indent="0" algn="ctr">
              <a:spcAft>
                <a:spcPts val="0"/>
              </a:spcAft>
              <a:buNone/>
              <a:defRPr sz="3600" b="0" i="1" baseline="0">
                <a:solidFill>
                  <a:srgbClr val="FFFFFF"/>
                </a:solidFill>
                <a:latin typeface="SapientCentroSlab-Light"/>
                <a:cs typeface="SapientCentroSlab-Light"/>
              </a:defRPr>
            </a:lvl1pPr>
          </a:lstStyle>
          <a:p>
            <a:pPr lvl="0"/>
            <a:r>
              <a:rPr lang="en-US" dirty="0" smtClean="0"/>
              <a:t>By the end of 2013, SapientNitro </a:t>
            </a:r>
            <a:br>
              <a:rPr lang="en-US" dirty="0" smtClean="0"/>
            </a:br>
            <a:r>
              <a:rPr lang="en-US" dirty="0" smtClean="0"/>
              <a:t>and our idea engineers will be renowned for creating success for our clients, </a:t>
            </a:r>
            <a:br>
              <a:rPr lang="en-US" dirty="0" smtClean="0"/>
            </a:br>
            <a:r>
              <a:rPr lang="en-US" dirty="0" smtClean="0"/>
              <a:t>by redefining how companies and brands connect to their customers.</a:t>
            </a:r>
          </a:p>
        </p:txBody>
      </p:sp>
    </p:spTree>
    <p:extLst>
      <p:ext uri="{BB962C8B-B14F-4D97-AF65-F5344CB8AC3E}">
        <p14:creationId xmlns:p14="http://schemas.microsoft.com/office/powerpoint/2010/main" val="9952456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5.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363538"/>
            <a:ext cx="8229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5123" name="Text Placeholder 2"/>
          <p:cNvSpPr>
            <a:spLocks noGrp="1"/>
          </p:cNvSpPr>
          <p:nvPr>
            <p:ph type="body" idx="1"/>
          </p:nvPr>
        </p:nvSpPr>
        <p:spPr bwMode="auto">
          <a:xfrm>
            <a:off x="457200" y="1320503"/>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a:t>
            </a:r>
            <a:r>
              <a:rPr lang="en-US" dirty="0" smtClean="0"/>
              <a:t>styles</a:t>
            </a:r>
          </a:p>
          <a:p>
            <a:pPr lvl="1"/>
            <a:r>
              <a:rPr lang="en-US" dirty="0" smtClean="0"/>
              <a:t>Second level</a:t>
            </a:r>
            <a:endParaRPr lang="en-US" dirty="0"/>
          </a:p>
          <a:p>
            <a:pPr lvl="2"/>
            <a:r>
              <a:rPr lang="en-US" dirty="0" smtClean="0"/>
              <a:t>Third level</a:t>
            </a:r>
            <a:endParaRPr lang="en-US" dirty="0"/>
          </a:p>
          <a:p>
            <a:pPr lvl="3"/>
            <a:r>
              <a:rPr lang="en-US" dirty="0"/>
              <a:t>Fourth level</a:t>
            </a:r>
          </a:p>
          <a:p>
            <a:pPr lvl="4"/>
            <a:r>
              <a:rPr lang="en-US" dirty="0"/>
              <a:t>Fifth level</a:t>
            </a:r>
          </a:p>
        </p:txBody>
      </p:sp>
      <p:sp>
        <p:nvSpPr>
          <p:cNvPr id="10"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11/13/2016</a:t>
            </a:fld>
            <a:endParaRPr lang="en-US" dirty="0"/>
          </a:p>
        </p:txBody>
      </p:sp>
      <p:sp>
        <p:nvSpPr>
          <p:cNvPr id="11"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2"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chemeClr val="accent5"/>
                </a:solidFill>
                <a:latin typeface="SapientSansRegular"/>
                <a:ea typeface="+mn-ea"/>
                <a:cs typeface="Sapient Centro Slab"/>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3" r:id="rId1"/>
    <p:sldLayoutId id="2147483775" r:id="rId2"/>
    <p:sldLayoutId id="2147483746" r:id="rId3"/>
    <p:sldLayoutId id="2147483776" r:id="rId4"/>
  </p:sldLayoutIdLst>
  <p:txStyles>
    <p:titleStyle>
      <a:lvl1pPr algn="l" defTabSz="457200" rtl="0" fontAlgn="base">
        <a:spcBef>
          <a:spcPct val="0"/>
        </a:spcBef>
        <a:spcAft>
          <a:spcPct val="0"/>
        </a:spcAft>
        <a:defRPr sz="30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457200" y="365760"/>
            <a:ext cx="8229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6147" name="Text Placeholder 2"/>
          <p:cNvSpPr>
            <a:spLocks noGrp="1"/>
          </p:cNvSpPr>
          <p:nvPr>
            <p:ph type="body" idx="1"/>
          </p:nvPr>
        </p:nvSpPr>
        <p:spPr bwMode="auto">
          <a:xfrm>
            <a:off x="457200" y="1316736"/>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11/13/2016</a:t>
            </a:fld>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chemeClr val="accent5"/>
                </a:solidFill>
                <a:latin typeface="SapientSansRegular"/>
                <a:ea typeface="+mn-ea"/>
                <a:cs typeface="Sapient Centro Slab"/>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8" r:id="rId1"/>
    <p:sldLayoutId id="2147483777" r:id="rId2"/>
  </p:sldLayoutIdLst>
  <p:txStyles>
    <p:titleStyle>
      <a:lvl1pPr algn="l" defTabSz="457200" rtl="0" fontAlgn="base">
        <a:spcBef>
          <a:spcPct val="0"/>
        </a:spcBef>
        <a:spcAft>
          <a:spcPct val="0"/>
        </a:spcAft>
        <a:defRPr sz="30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365760"/>
            <a:ext cx="8229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8195" name="Text Placeholder 2"/>
          <p:cNvSpPr>
            <a:spLocks noGrp="1"/>
          </p:cNvSpPr>
          <p:nvPr>
            <p:ph type="body" idx="1"/>
          </p:nvPr>
        </p:nvSpPr>
        <p:spPr bwMode="auto">
          <a:xfrm>
            <a:off x="457200" y="1316736"/>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11/13/2016</a:t>
            </a:fld>
            <a:endParaRPr lang="en-US" dirty="0"/>
          </a:p>
        </p:txBody>
      </p:sp>
      <p:sp>
        <p:nvSpPr>
          <p:cNvPr id="11"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2"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chemeClr val="accent5"/>
                </a:solidFill>
                <a:latin typeface="SapientSansRegular"/>
                <a:ea typeface="+mn-ea"/>
                <a:cs typeface="Sapient Centro Slab"/>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60" r:id="rId6"/>
    <p:sldLayoutId id="2147483763" r:id="rId7"/>
  </p:sldLayoutIdLst>
  <p:txStyles>
    <p:titleStyle>
      <a:lvl1pPr algn="l" defTabSz="457200" rtl="0" fontAlgn="base">
        <a:spcBef>
          <a:spcPct val="0"/>
        </a:spcBef>
        <a:spcAft>
          <a:spcPct val="0"/>
        </a:spcAft>
        <a:defRPr sz="30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5425" indent="-225425"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5760"/>
            <a:ext cx="8229600" cy="461665"/>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5" name="Text Placeholder 4"/>
          <p:cNvSpPr>
            <a:spLocks noGrp="1"/>
          </p:cNvSpPr>
          <p:nvPr>
            <p:ph type="body" idx="1"/>
          </p:nvPr>
        </p:nvSpPr>
        <p:spPr>
          <a:xfrm>
            <a:off x="457200" y="1316736"/>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11/13/2016</a:t>
            </a:fld>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chemeClr val="accent5"/>
                </a:solidFill>
                <a:latin typeface="SapientSansRegular"/>
                <a:ea typeface="+mn-ea"/>
                <a:cs typeface="Sapient Centro Slab"/>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val="2601555609"/>
      </p:ext>
    </p:extLst>
  </p:cSld>
  <p:clrMap bg1="lt1" tx1="dk1" bg2="lt2" tx2="dk2" accent1="accent1" accent2="accent2" accent3="accent3" accent4="accent4" accent5="accent5" accent6="accent6" hlink="hlink" folHlink="folHlink"/>
  <p:sldLayoutIdLst>
    <p:sldLayoutId id="2147483768" r:id="rId1"/>
  </p:sldLayoutIdLst>
  <p:txStyles>
    <p:titleStyle>
      <a:lvl1pPr algn="l" defTabSz="457200" rtl="0" eaLnBrk="1" latinLnBrk="0" hangingPunct="1">
        <a:spcBef>
          <a:spcPct val="0"/>
        </a:spcBef>
        <a:buNone/>
        <a:defRPr sz="3000" b="0" i="0" kern="1200" spc="0">
          <a:solidFill>
            <a:schemeClr val="tx1"/>
          </a:solidFill>
          <a:latin typeface="SapientSansBold"/>
          <a:ea typeface="+mj-ea"/>
          <a:cs typeface="SapientSansBold"/>
        </a:defRPr>
      </a:lvl1pPr>
    </p:titleStyle>
    <p:bodyStyle>
      <a:lvl1pPr marL="0" indent="0" algn="l" defTabSz="457200" rtl="0" eaLnBrk="1" latinLnBrk="0" hangingPunct="1">
        <a:spcBef>
          <a:spcPts val="0"/>
        </a:spcBef>
        <a:spcAft>
          <a:spcPts val="300"/>
        </a:spcAft>
        <a:buClr>
          <a:schemeClr val="tx1"/>
        </a:buClr>
        <a:buFont typeface="Wingdings" charset="2"/>
        <a:buNone/>
        <a:defRPr sz="1800" b="0" i="0" kern="1200">
          <a:solidFill>
            <a:schemeClr val="accent5"/>
          </a:solidFill>
          <a:latin typeface="SapientCentroSlab-Light"/>
          <a:ea typeface="+mn-ea"/>
          <a:cs typeface="SapientCentroSlab-Light"/>
        </a:defRPr>
      </a:lvl1pPr>
      <a:lvl2pPr marL="2286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2pPr>
      <a:lvl3pPr marL="4572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3pPr>
      <a:lvl4pPr marL="6858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4pPr>
      <a:lvl5pPr marL="914400" indent="-228600" algn="l" defTabSz="457200" rtl="0" eaLnBrk="1" latinLnBrk="0" hangingPunct="1">
        <a:spcBef>
          <a:spcPts val="0"/>
        </a:spcBef>
        <a:spcAft>
          <a:spcPts val="300"/>
        </a:spcAft>
        <a:buClr>
          <a:schemeClr val="tx1"/>
        </a:buClr>
        <a:buFont typeface="Wingdings" charset="2"/>
        <a:buChar char="§"/>
        <a:defRPr sz="1800" b="0" i="0" kern="1200" baseline="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5760"/>
            <a:ext cx="8229600" cy="461665"/>
          </a:xfrm>
          <a:prstGeom prst="rect">
            <a:avLst/>
          </a:prstGeom>
        </p:spPr>
        <p:txBody>
          <a:bodyPr vert="horz" lIns="0" tIns="0" rIns="0" bIns="0" rtlCol="0" anchor="t" anchorCtr="0">
            <a:noAutofit/>
          </a:bodyPr>
          <a:lstStyle/>
          <a:p>
            <a:r>
              <a:rPr lang="en-US" dirty="0" smtClean="0"/>
              <a:t>SHORT TITLE ALL CAP</a:t>
            </a:r>
            <a:endParaRPr lang="en-US" dirty="0"/>
          </a:p>
        </p:txBody>
      </p:sp>
      <p:sp>
        <p:nvSpPr>
          <p:cNvPr id="3" name="Text Placeholder 2"/>
          <p:cNvSpPr>
            <a:spLocks noGrp="1"/>
          </p:cNvSpPr>
          <p:nvPr>
            <p:ph type="body" idx="1"/>
          </p:nvPr>
        </p:nvSpPr>
        <p:spPr>
          <a:xfrm>
            <a:off x="457200" y="1316736"/>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11/13/2016</a:t>
            </a:fld>
            <a:endParaRPr lang="en-US" dirty="0"/>
          </a:p>
        </p:txBody>
      </p:sp>
      <p:sp>
        <p:nvSpPr>
          <p:cNvPr id="11"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2"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chemeClr val="accent5"/>
                </a:solidFill>
                <a:latin typeface="SapientSansRegular"/>
                <a:ea typeface="+mn-ea"/>
                <a:cs typeface="Sapient Centro Slab"/>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val="1953374742"/>
      </p:ext>
    </p:extLst>
  </p:cSld>
  <p:clrMap bg1="lt1" tx1="dk1" bg2="lt2" tx2="dk2" accent1="accent1" accent2="accent2" accent3="accent3" accent4="accent4" accent5="accent5" accent6="accent6" hlink="hlink" folHlink="folHlink"/>
  <p:sldLayoutIdLst>
    <p:sldLayoutId id="2147483770" r:id="rId1"/>
    <p:sldLayoutId id="2147483774" r:id="rId2"/>
    <p:sldLayoutId id="2147483771" r:id="rId3"/>
    <p:sldLayoutId id="2147483772" r:id="rId4"/>
    <p:sldLayoutId id="2147483773" r:id="rId5"/>
  </p:sldLayoutIdLst>
  <p:txStyles>
    <p:titleStyle>
      <a:lvl1pPr algn="l" defTabSz="457200" rtl="0" eaLnBrk="1" latinLnBrk="0" hangingPunct="1">
        <a:spcBef>
          <a:spcPct val="0"/>
        </a:spcBef>
        <a:buNone/>
        <a:defRPr sz="3000" b="0" i="0" kern="1200" baseline="0">
          <a:solidFill>
            <a:schemeClr val="tx1"/>
          </a:solidFill>
          <a:latin typeface="SapientSansBold"/>
          <a:ea typeface="+mj-ea"/>
          <a:cs typeface="SapientSansBold"/>
        </a:defRPr>
      </a:lvl1pPr>
    </p:titleStyle>
    <p:bodyStyle>
      <a:lvl1pPr marL="0" indent="0" algn="l" defTabSz="457200" rtl="0" eaLnBrk="1" latinLnBrk="0" hangingPunct="1">
        <a:spcBef>
          <a:spcPts val="0"/>
        </a:spcBef>
        <a:spcAft>
          <a:spcPts val="800"/>
        </a:spcAft>
        <a:buClr>
          <a:schemeClr val="tx1"/>
        </a:buClr>
        <a:buFont typeface="Wingdings" charset="2"/>
        <a:buNone/>
        <a:defRPr sz="1400" b="0" i="0" kern="1200">
          <a:solidFill>
            <a:schemeClr val="accent5"/>
          </a:solidFill>
          <a:latin typeface="SapientCentroSlab-Light"/>
          <a:ea typeface="+mn-ea"/>
          <a:cs typeface="SapientCentroSlab-Light"/>
        </a:defRPr>
      </a:lvl1pPr>
      <a:lvl2pPr marL="17145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2pPr>
      <a:lvl3pPr marL="34290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3pPr>
      <a:lvl4pPr marL="51435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4pPr>
      <a:lvl5pPr marL="68580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5760"/>
            <a:ext cx="8229600" cy="461665"/>
          </a:xfrm>
          <a:prstGeom prst="rect">
            <a:avLst/>
          </a:prstGeom>
        </p:spPr>
        <p:txBody>
          <a:bodyPr vert="horz" lIns="0" tIns="0" rIns="0" bIns="0" rtlCol="0" anchor="ctr">
            <a:noAutofit/>
          </a:bodyPr>
          <a:lstStyle/>
          <a:p>
            <a:r>
              <a:rPr lang="en-US" dirty="0" smtClean="0"/>
              <a:t>Long title sentence case</a:t>
            </a:r>
            <a:endParaRPr lang="en-US" dirty="0"/>
          </a:p>
        </p:txBody>
      </p:sp>
      <p:sp>
        <p:nvSpPr>
          <p:cNvPr id="3" name="Text Placeholder 2"/>
          <p:cNvSpPr>
            <a:spLocks noGrp="1"/>
          </p:cNvSpPr>
          <p:nvPr>
            <p:ph type="body" idx="1"/>
          </p:nvPr>
        </p:nvSpPr>
        <p:spPr>
          <a:xfrm>
            <a:off x="457200" y="1316736"/>
            <a:ext cx="8229600" cy="4525963"/>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11/13/2016</a:t>
            </a:fld>
            <a:endParaRPr lang="en-US" dirty="0"/>
          </a:p>
        </p:txBody>
      </p:sp>
      <p:sp>
        <p:nvSpPr>
          <p:cNvPr id="9"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0"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chemeClr val="accent5"/>
                </a:solidFill>
                <a:latin typeface="SapientSansRegular"/>
                <a:ea typeface="+mn-ea"/>
                <a:cs typeface="Sapient Centro Slab"/>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val="282256524"/>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Lst>
  <p:txStyles>
    <p:titleStyle>
      <a:lvl1pPr algn="l" defTabSz="457200" rtl="0" eaLnBrk="1" latinLnBrk="0" hangingPunct="1">
        <a:spcBef>
          <a:spcPct val="0"/>
        </a:spcBef>
        <a:buNone/>
        <a:defRPr sz="3000" b="0" i="0" kern="1200">
          <a:solidFill>
            <a:schemeClr val="tx2"/>
          </a:solidFill>
          <a:latin typeface="Sapient Centro Slab"/>
          <a:ea typeface="+mj-ea"/>
          <a:cs typeface="Sapient Centro Slab"/>
        </a:defRPr>
      </a:lvl1pPr>
    </p:titleStyle>
    <p:bodyStyle>
      <a:lvl1pPr marL="0" indent="0" algn="l" defTabSz="457200" rtl="0" eaLnBrk="1" latinLnBrk="0" hangingPunct="1">
        <a:spcBef>
          <a:spcPts val="0"/>
        </a:spcBef>
        <a:spcAft>
          <a:spcPts val="800"/>
        </a:spcAft>
        <a:buClr>
          <a:schemeClr val="tx1"/>
        </a:buClr>
        <a:buFontTx/>
        <a:buNone/>
        <a:defRPr sz="1400" b="0" i="0" kern="1200">
          <a:solidFill>
            <a:schemeClr val="accent5"/>
          </a:solidFill>
          <a:latin typeface="SapientCentroSlab-Light"/>
          <a:ea typeface="+mn-ea"/>
          <a:cs typeface="SapientCentroSlab-Light"/>
        </a:defRPr>
      </a:lvl1pPr>
      <a:lvl2pPr marL="17145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2pPr>
      <a:lvl3pPr marL="34290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3pPr>
      <a:lvl4pPr marL="51435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4pPr>
      <a:lvl5pPr marL="68580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365760"/>
            <a:ext cx="8229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9219" name="Text Placeholder 2"/>
          <p:cNvSpPr>
            <a:spLocks noGrp="1"/>
          </p:cNvSpPr>
          <p:nvPr>
            <p:ph type="body" idx="1"/>
          </p:nvPr>
        </p:nvSpPr>
        <p:spPr bwMode="auto">
          <a:xfrm>
            <a:off x="457200" y="1316736"/>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11/13/2016</a:t>
            </a:fld>
            <a:endParaRPr lang="en-US" dirty="0"/>
          </a:p>
        </p:txBody>
      </p:sp>
      <p:sp>
        <p:nvSpPr>
          <p:cNvPr id="10"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1"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chemeClr val="accent5"/>
                </a:solidFill>
                <a:latin typeface="SapientSansRegular"/>
                <a:ea typeface="+mn-ea"/>
                <a:cs typeface="Sapient Centro Slab"/>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5" r:id="rId1"/>
  </p:sldLayoutIdLst>
  <p:txStyles>
    <p:titleStyle>
      <a:lvl1pPr algn="l" defTabSz="457200" rtl="0" fontAlgn="base">
        <a:spcBef>
          <a:spcPct val="0"/>
        </a:spcBef>
        <a:spcAft>
          <a:spcPct val="0"/>
        </a:spcAft>
        <a:defRPr sz="30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hyperlink" Target="https://www.intorobotics.com/9-opencv-tutorials-hand-gesture-detection-recognition/" TargetMode="External"/><Relationship Id="rId7" Type="http://schemas.openxmlformats.org/officeDocument/2006/relationships/hyperlink" Target="https://developer.oculus.com/mobile/" TargetMode="External"/><Relationship Id="rId2" Type="http://schemas.openxmlformats.org/officeDocument/2006/relationships/hyperlink" Target="https://processing.org/" TargetMode="External"/><Relationship Id="rId1" Type="http://schemas.openxmlformats.org/officeDocument/2006/relationships/slideLayout" Target="../slideLayouts/slideLayout15.xml"/><Relationship Id="rId6" Type="http://schemas.openxmlformats.org/officeDocument/2006/relationships/hyperlink" Target="https://vr.google.com/daydream/" TargetMode="External"/><Relationship Id="rId5" Type="http://schemas.openxmlformats.org/officeDocument/2006/relationships/hyperlink" Target="https://vr.google.com/cardboard/" TargetMode="External"/><Relationship Id="rId4" Type="http://schemas.openxmlformats.org/officeDocument/2006/relationships/hyperlink" Target="https://www.wareable.com/oculus-rift/how-oculus-rift-work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mailto:rsudarshan@sapient.com" TargetMode="External"/><Relationship Id="rId2" Type="http://schemas.openxmlformats.org/officeDocument/2006/relationships/hyperlink" Target="mailto:ssohoni@sapient.com" TargetMode="Externa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7009" y="2374939"/>
            <a:ext cx="5861092" cy="1692094"/>
          </a:xfrm>
        </p:spPr>
        <p:txBody>
          <a:bodyPr/>
          <a:lstStyle/>
          <a:p>
            <a:r>
              <a:rPr lang="en-US" dirty="0" smtClean="0"/>
              <a:t>Hand </a:t>
            </a:r>
            <a:r>
              <a:rPr lang="en-US" dirty="0" smtClean="0"/>
              <a:t>Gestures and Virtual </a:t>
            </a:r>
            <a:r>
              <a:rPr lang="en-US" dirty="0" smtClean="0"/>
              <a:t>Reality – Hardware/Software Interaction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93776" y="2895969"/>
            <a:ext cx="4000500" cy="553998"/>
          </a:xfrm>
        </p:spPr>
        <p:txBody>
          <a:bodyPr/>
          <a:lstStyle/>
          <a:p>
            <a:r>
              <a:rPr lang="en-US" dirty="0" smtClean="0"/>
              <a:t>THANK YOU</a:t>
            </a:r>
            <a:endParaRPr lang="en-US" dirty="0"/>
          </a:p>
        </p:txBody>
      </p:sp>
    </p:spTree>
    <p:extLst>
      <p:ext uri="{BB962C8B-B14F-4D97-AF65-F5344CB8AC3E}">
        <p14:creationId xmlns:p14="http://schemas.microsoft.com/office/powerpoint/2010/main" val="548205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40962" name="Text Placeholder 11"/>
          <p:cNvSpPr>
            <a:spLocks noGrp="1"/>
          </p:cNvSpPr>
          <p:nvPr>
            <p:ph type="body" sz="quarter" idx="10"/>
          </p:nvPr>
        </p:nvSpPr>
        <p:spPr/>
        <p:txBody>
          <a:bodyPr/>
          <a:lstStyle/>
          <a:p>
            <a:pPr fontAlgn="base">
              <a:spcBef>
                <a:spcPct val="0"/>
              </a:spcBef>
              <a:buFont typeface="Calibri" charset="0"/>
              <a:buAutoNum type="arabicPeriod"/>
            </a:pPr>
            <a:r>
              <a:rPr lang="en-US" sz="1800" dirty="0" smtClean="0">
                <a:latin typeface="SapientCentroSlab-Light" charset="0"/>
              </a:rPr>
              <a:t>Classifying Hand Gestures</a:t>
            </a:r>
            <a:endParaRPr lang="en-US" sz="1800" dirty="0">
              <a:latin typeface="SapientCentroSlab-Light" charset="0"/>
            </a:endParaRPr>
          </a:p>
          <a:p>
            <a:pPr fontAlgn="base">
              <a:spcBef>
                <a:spcPct val="0"/>
              </a:spcBef>
              <a:buFont typeface="Calibri" charset="0"/>
              <a:buAutoNum type="arabicPeriod"/>
            </a:pPr>
            <a:r>
              <a:rPr lang="en-US" sz="1800" dirty="0" smtClean="0">
                <a:latin typeface="SapientCentroSlab-Light" charset="0"/>
              </a:rPr>
              <a:t>HGR – Interaction to Feedback</a:t>
            </a:r>
            <a:endParaRPr lang="en-US" sz="1800" dirty="0" smtClean="0">
              <a:latin typeface="SapientCentroSlab-Light" charset="0"/>
            </a:endParaRPr>
          </a:p>
          <a:p>
            <a:pPr fontAlgn="base">
              <a:spcBef>
                <a:spcPct val="0"/>
              </a:spcBef>
              <a:buFont typeface="Calibri" charset="0"/>
              <a:buAutoNum type="arabicPeriod"/>
            </a:pPr>
            <a:r>
              <a:rPr lang="en-US" sz="1800" dirty="0" smtClean="0">
                <a:latin typeface="SapientCentroSlab-Light" charset="0"/>
              </a:rPr>
              <a:t>HGR Hardware-Library Interaction</a:t>
            </a:r>
          </a:p>
          <a:p>
            <a:pPr fontAlgn="base">
              <a:spcBef>
                <a:spcPct val="0"/>
              </a:spcBef>
              <a:buFont typeface="Calibri" charset="0"/>
              <a:buAutoNum type="arabicPeriod"/>
            </a:pPr>
            <a:r>
              <a:rPr lang="en-US" sz="1800" dirty="0" smtClean="0">
                <a:latin typeface="SapientCentroSlab-Light" charset="0"/>
              </a:rPr>
              <a:t>VR – Interaction to Feedback</a:t>
            </a:r>
          </a:p>
          <a:p>
            <a:pPr fontAlgn="base">
              <a:spcBef>
                <a:spcPct val="0"/>
              </a:spcBef>
              <a:buFont typeface="Calibri" charset="0"/>
              <a:buAutoNum type="arabicPeriod"/>
            </a:pPr>
            <a:r>
              <a:rPr lang="en-US" sz="1800" dirty="0" smtClean="0">
                <a:latin typeface="SapientCentroSlab-Light" charset="0"/>
              </a:rPr>
              <a:t>VR Hardware-Library Interaction</a:t>
            </a:r>
          </a:p>
          <a:p>
            <a:pPr fontAlgn="base">
              <a:spcBef>
                <a:spcPct val="0"/>
              </a:spcBef>
              <a:buFont typeface="Calibri" charset="0"/>
              <a:buAutoNum type="arabicPeriod"/>
            </a:pPr>
            <a:r>
              <a:rPr lang="en-US" sz="1800" dirty="0" smtClean="0">
                <a:latin typeface="SapientCentroSlab-Light" charset="0"/>
              </a:rPr>
              <a:t>References</a:t>
            </a:r>
            <a:endParaRPr lang="en-US" sz="1800" dirty="0" smtClean="0">
              <a:latin typeface="SapientCentroSlab-Light" charset="0"/>
            </a:endParaRPr>
          </a:p>
          <a:p>
            <a:pPr fontAlgn="base">
              <a:spcBef>
                <a:spcPct val="0"/>
              </a:spcBef>
              <a:buFont typeface="Calibri" charset="0"/>
              <a:buAutoNum type="arabicPeriod"/>
            </a:pPr>
            <a:r>
              <a:rPr lang="en-US" sz="1800" dirty="0" smtClean="0">
                <a:latin typeface="SapientCentroSlab-Light" charset="0"/>
              </a:rPr>
              <a:t>Questions?</a:t>
            </a:r>
            <a:endParaRPr lang="en-US" sz="1800" dirty="0">
              <a:latin typeface="SapientCentroSlab-Light"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CLASSIFYING HAND GESTURES</a:t>
            </a:r>
            <a:endParaRPr lang="en-US" dirty="0"/>
          </a:p>
        </p:txBody>
      </p:sp>
      <p:sp>
        <p:nvSpPr>
          <p:cNvPr id="4" name="Text Placeholder 3"/>
          <p:cNvSpPr>
            <a:spLocks noGrp="1"/>
          </p:cNvSpPr>
          <p:nvPr>
            <p:ph type="body" sz="quarter" idx="10"/>
          </p:nvPr>
        </p:nvSpPr>
        <p:spPr>
          <a:xfrm>
            <a:off x="487363" y="1255594"/>
            <a:ext cx="8169274" cy="5445457"/>
          </a:xfrm>
        </p:spPr>
        <p:txBody>
          <a:bodyPr/>
          <a:lstStyle/>
          <a:p>
            <a:r>
              <a:rPr lang="en-US" sz="1600" dirty="0" smtClean="0"/>
              <a:t>Before diving into hardware – software for recognizing hand gestures, let’s classify them based on our intuition. A non-tech enthusiast would also classify them into as shown in the infographic below:</a:t>
            </a:r>
          </a:p>
          <a:p>
            <a:endParaRPr lang="en-US" sz="1600" dirty="0" smtClean="0"/>
          </a:p>
        </p:txBody>
      </p:sp>
      <p:graphicFrame>
        <p:nvGraphicFramePr>
          <p:cNvPr id="5" name="Diagram 4"/>
          <p:cNvGraphicFramePr/>
          <p:nvPr>
            <p:extLst>
              <p:ext uri="{D42A27DB-BD31-4B8C-83A1-F6EECF244321}">
                <p14:modId xmlns:p14="http://schemas.microsoft.com/office/powerpoint/2010/main" val="2555331232"/>
              </p:ext>
            </p:extLst>
          </p:nvPr>
        </p:nvGraphicFramePr>
        <p:xfrm>
          <a:off x="487364" y="2202218"/>
          <a:ext cx="817200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2139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HGR – INTERACTION TO FEEDBACK</a:t>
            </a:r>
            <a:endParaRPr lang="en-US" dirty="0"/>
          </a:p>
        </p:txBody>
      </p:sp>
      <p:sp>
        <p:nvSpPr>
          <p:cNvPr id="6" name="Text Placeholder 3"/>
          <p:cNvSpPr>
            <a:spLocks noGrp="1"/>
          </p:cNvSpPr>
          <p:nvPr>
            <p:ph type="body" sz="quarter" idx="10"/>
          </p:nvPr>
        </p:nvSpPr>
        <p:spPr>
          <a:xfrm>
            <a:off x="487363" y="1255594"/>
            <a:ext cx="8169274" cy="5445457"/>
          </a:xfrm>
        </p:spPr>
        <p:txBody>
          <a:bodyPr/>
          <a:lstStyle/>
          <a:p>
            <a:pPr marL="285750" indent="-285750">
              <a:buFont typeface="Arial" panose="020B0604020202020204" pitchFamily="34" charset="0"/>
              <a:buChar char="•"/>
            </a:pPr>
            <a:r>
              <a:rPr lang="en-US" sz="1600" dirty="0" smtClean="0"/>
              <a:t>A notable feature of </a:t>
            </a:r>
            <a:r>
              <a:rPr lang="en-US" sz="1600" dirty="0"/>
              <a:t>Hand Gestures Recognition (</a:t>
            </a:r>
            <a:r>
              <a:rPr lang="en-US" sz="1600" dirty="0" smtClean="0"/>
              <a:t>HGR) is it doesn’t require very expensive hardware. Also, since its all about image capture and processing, there are plenty of software libraries and development environments available.</a:t>
            </a:r>
          </a:p>
          <a:p>
            <a:pPr marL="285750" indent="-285750">
              <a:buFont typeface="Arial" panose="020B0604020202020204" pitchFamily="34" charset="0"/>
              <a:buChar char="•"/>
            </a:pPr>
            <a:r>
              <a:rPr lang="en-US" sz="1600" dirty="0" smtClean="0"/>
              <a:t>HGR </a:t>
            </a:r>
            <a:r>
              <a:rPr lang="en-US" sz="1600" dirty="0"/>
              <a:t>closely uses Machine Learning (ML) principles, which involves a large set of training data for classification of test data. This involves a lot math and complex algorithms</a:t>
            </a:r>
            <a:r>
              <a:rPr lang="en-US" sz="1600" dirty="0" smtClean="0"/>
              <a:t>. But thanks to pre-compiled libraries and development environments, life of a developer has become easy. </a:t>
            </a:r>
            <a:r>
              <a:rPr lang="en-US" sz="1600" dirty="0"/>
              <a:t>Few of </a:t>
            </a:r>
            <a:r>
              <a:rPr lang="en-US" sz="1600" dirty="0" smtClean="0"/>
              <a:t>the libraries are </a:t>
            </a:r>
            <a:r>
              <a:rPr lang="en-US" sz="1600" dirty="0"/>
              <a:t>listed below:</a:t>
            </a:r>
          </a:p>
          <a:p>
            <a:pPr marL="514350" lvl="1" indent="-342900">
              <a:buFont typeface="+mj-lt"/>
              <a:buAutoNum type="arabicPeriod"/>
            </a:pPr>
            <a:r>
              <a:rPr lang="en-US" sz="1600" dirty="0" smtClean="0"/>
              <a:t>2-D HGR using webcam and </a:t>
            </a:r>
            <a:r>
              <a:rPr lang="en-US" sz="1600" dirty="0" err="1" smtClean="0"/>
              <a:t>OpenCV</a:t>
            </a:r>
            <a:endParaRPr lang="en-US" sz="1600" dirty="0" smtClean="0"/>
          </a:p>
          <a:p>
            <a:pPr marL="514350" lvl="1" indent="-342900">
              <a:buFont typeface="+mj-lt"/>
              <a:buAutoNum type="arabicPeriod"/>
            </a:pPr>
            <a:r>
              <a:rPr lang="en-US" sz="1600" dirty="0" smtClean="0"/>
              <a:t>3-D HGR using Microsoft Kinect and Processing IDE</a:t>
            </a:r>
          </a:p>
          <a:p>
            <a:pPr marL="514350" lvl="1" indent="-342900">
              <a:buFont typeface="+mj-lt"/>
              <a:buAutoNum type="arabicPeriod"/>
            </a:pPr>
            <a:endParaRPr lang="en-US" sz="1600" dirty="0" smtClean="0"/>
          </a:p>
          <a:p>
            <a:endParaRPr lang="en-US" sz="1600" dirty="0"/>
          </a:p>
          <a:p>
            <a:endParaRPr lang="en-US" sz="1600" dirty="0" smtClean="0"/>
          </a:p>
        </p:txBody>
      </p:sp>
    </p:spTree>
    <p:extLst>
      <p:ext uri="{BB962C8B-B14F-4D97-AF65-F5344CB8AC3E}">
        <p14:creationId xmlns:p14="http://schemas.microsoft.com/office/powerpoint/2010/main" val="1546108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HGR – HARDWARE-LIBRARY INTERACTION</a:t>
            </a:r>
            <a:endParaRPr lang="en-US" dirty="0"/>
          </a:p>
        </p:txBody>
      </p:sp>
      <p:sp>
        <p:nvSpPr>
          <p:cNvPr id="6" name="Text Placeholder 3"/>
          <p:cNvSpPr>
            <a:spLocks noGrp="1"/>
          </p:cNvSpPr>
          <p:nvPr>
            <p:ph type="body" sz="quarter" idx="10"/>
          </p:nvPr>
        </p:nvSpPr>
        <p:spPr>
          <a:xfrm>
            <a:off x="487363" y="1255594"/>
            <a:ext cx="8169274" cy="5445457"/>
          </a:xfrm>
        </p:spPr>
        <p:txBody>
          <a:bodyPr/>
          <a:lstStyle/>
          <a:p>
            <a:r>
              <a:rPr lang="en-US" sz="1600" dirty="0" smtClean="0"/>
              <a:t>Let’s talk about the libraries in detail:</a:t>
            </a:r>
          </a:p>
          <a:p>
            <a:endParaRPr lang="en-US" sz="1600" dirty="0" smtClean="0"/>
          </a:p>
          <a:p>
            <a:endParaRPr lang="en-US" sz="1600" dirty="0"/>
          </a:p>
          <a:p>
            <a:endParaRPr lang="en-US" sz="1600" dirty="0" smtClean="0"/>
          </a:p>
        </p:txBody>
      </p:sp>
      <p:graphicFrame>
        <p:nvGraphicFramePr>
          <p:cNvPr id="2" name="Table 1"/>
          <p:cNvGraphicFramePr>
            <a:graphicFrameLocks noGrp="1"/>
          </p:cNvGraphicFramePr>
          <p:nvPr>
            <p:extLst>
              <p:ext uri="{D42A27DB-BD31-4B8C-83A1-F6EECF244321}">
                <p14:modId xmlns:p14="http://schemas.microsoft.com/office/powerpoint/2010/main" val="343726507"/>
              </p:ext>
            </p:extLst>
          </p:nvPr>
        </p:nvGraphicFramePr>
        <p:xfrm>
          <a:off x="484633" y="1731331"/>
          <a:ext cx="8172003" cy="4028440"/>
        </p:xfrm>
        <a:graphic>
          <a:graphicData uri="http://schemas.openxmlformats.org/drawingml/2006/table">
            <a:tbl>
              <a:tblPr firstRow="1" bandRow="1">
                <a:tableStyleId>{21E4AEA4-8DFA-4A89-87EB-49C32662AFE0}</a:tableStyleId>
              </a:tblPr>
              <a:tblGrid>
                <a:gridCol w="2724001"/>
                <a:gridCol w="2724001"/>
                <a:gridCol w="2724001"/>
              </a:tblGrid>
              <a:tr h="568277">
                <a:tc>
                  <a:txBody>
                    <a:bodyPr/>
                    <a:lstStyle/>
                    <a:p>
                      <a:pPr algn="ctr"/>
                      <a:r>
                        <a:rPr lang="en-US" dirty="0" smtClean="0">
                          <a:latin typeface="Sapient Centro Slab" panose="02000503050000020004" pitchFamily="50" charset="0"/>
                        </a:rPr>
                        <a:t>Specifications</a:t>
                      </a:r>
                      <a:endParaRPr lang="en-US" dirty="0">
                        <a:latin typeface="Sapient Centro Slab" panose="02000503050000020004" pitchFamily="50" charset="0"/>
                      </a:endParaRPr>
                    </a:p>
                  </a:txBody>
                  <a:tcPr/>
                </a:tc>
                <a:tc>
                  <a:txBody>
                    <a:bodyPr/>
                    <a:lstStyle/>
                    <a:p>
                      <a:pPr algn="ctr"/>
                      <a:r>
                        <a:rPr lang="en-US" dirty="0" err="1" smtClean="0">
                          <a:latin typeface="Sapient Centro Slab" panose="02000503050000020004" pitchFamily="50" charset="0"/>
                        </a:rPr>
                        <a:t>OpenCV</a:t>
                      </a:r>
                      <a:r>
                        <a:rPr lang="en-US" dirty="0" smtClean="0">
                          <a:latin typeface="Sapient Centro Slab" panose="02000503050000020004" pitchFamily="50" charset="0"/>
                        </a:rPr>
                        <a:t> for 2-D</a:t>
                      </a:r>
                      <a:r>
                        <a:rPr lang="en-US" baseline="0" dirty="0" smtClean="0">
                          <a:latin typeface="Sapient Centro Slab" panose="02000503050000020004" pitchFamily="50" charset="0"/>
                        </a:rPr>
                        <a:t> HGR</a:t>
                      </a:r>
                      <a:endParaRPr lang="en-US" dirty="0">
                        <a:latin typeface="Sapient Centro Slab" panose="02000503050000020004" pitchFamily="50" charset="0"/>
                      </a:endParaRPr>
                    </a:p>
                  </a:txBody>
                  <a:tcPr/>
                </a:tc>
                <a:tc>
                  <a:txBody>
                    <a:bodyPr/>
                    <a:lstStyle/>
                    <a:p>
                      <a:pPr algn="ctr"/>
                      <a:r>
                        <a:rPr lang="en-US" dirty="0" smtClean="0">
                          <a:latin typeface="Sapient Centro Slab" panose="02000503050000020004" pitchFamily="50" charset="0"/>
                        </a:rPr>
                        <a:t>Processing</a:t>
                      </a:r>
                      <a:r>
                        <a:rPr lang="en-US" baseline="0" dirty="0" smtClean="0">
                          <a:latin typeface="Sapient Centro Slab" panose="02000503050000020004" pitchFamily="50" charset="0"/>
                        </a:rPr>
                        <a:t> IDE for </a:t>
                      </a:r>
                    </a:p>
                    <a:p>
                      <a:pPr algn="ctr"/>
                      <a:r>
                        <a:rPr lang="en-US" baseline="0" dirty="0" smtClean="0">
                          <a:latin typeface="Sapient Centro Slab" panose="02000503050000020004" pitchFamily="50" charset="0"/>
                        </a:rPr>
                        <a:t>3-D HGR</a:t>
                      </a:r>
                      <a:endParaRPr lang="en-US" dirty="0">
                        <a:latin typeface="Sapient Centro Slab" panose="02000503050000020004" pitchFamily="50" charset="0"/>
                      </a:endParaRPr>
                    </a:p>
                  </a:txBody>
                  <a:tcPr/>
                </a:tc>
              </a:tr>
              <a:tr h="370840">
                <a:tc>
                  <a:txBody>
                    <a:bodyPr/>
                    <a:lstStyle/>
                    <a:p>
                      <a:r>
                        <a:rPr lang="en-US" sz="1400" b="0" i="0" kern="1200" dirty="0" smtClean="0">
                          <a:solidFill>
                            <a:schemeClr val="tx1"/>
                          </a:solidFill>
                          <a:latin typeface="Sapient Centro Slab" panose="02000503050000020004" pitchFamily="50" charset="0"/>
                          <a:ea typeface="+mn-ea"/>
                          <a:cs typeface="SapientCentroSlab-Light"/>
                        </a:rPr>
                        <a:t>Creator</a:t>
                      </a:r>
                      <a:r>
                        <a:rPr lang="en-US" sz="1400" b="0" i="0" kern="1200" baseline="0" dirty="0" smtClean="0">
                          <a:solidFill>
                            <a:schemeClr val="tx1"/>
                          </a:solidFill>
                          <a:latin typeface="Sapient Centro Slab" panose="02000503050000020004" pitchFamily="50" charset="0"/>
                          <a:ea typeface="+mn-ea"/>
                          <a:cs typeface="SapientCentroSlab-Light"/>
                        </a:rPr>
                        <a:t> of Library</a:t>
                      </a:r>
                      <a:endParaRPr lang="en-US" sz="1400" b="0" i="0" kern="1200" dirty="0">
                        <a:solidFill>
                          <a:schemeClr val="tx1"/>
                        </a:solidFill>
                        <a:latin typeface="Sapient Centro Slab" panose="02000503050000020004" pitchFamily="50" charset="0"/>
                        <a:ea typeface="+mn-ea"/>
                        <a:cs typeface="SapientCentroSlab-Light"/>
                      </a:endParaRPr>
                    </a:p>
                  </a:txBody>
                  <a:tcPr/>
                </a:tc>
                <a:tc>
                  <a:txBody>
                    <a:bodyPr/>
                    <a:lstStyle/>
                    <a:p>
                      <a:r>
                        <a:rPr lang="en-US" sz="1400" b="0" i="0" kern="1200" dirty="0" smtClean="0">
                          <a:solidFill>
                            <a:schemeClr val="tx1"/>
                          </a:solidFill>
                          <a:latin typeface="Sapient Centro Slab" panose="02000503050000020004" pitchFamily="50" charset="0"/>
                          <a:ea typeface="+mn-ea"/>
                          <a:cs typeface="SapientCentroSlab-Light"/>
                        </a:rPr>
                        <a:t>Developed</a:t>
                      </a:r>
                      <a:r>
                        <a:rPr lang="en-US" sz="1400" b="0" i="0" kern="1200" baseline="0" dirty="0" smtClean="0">
                          <a:solidFill>
                            <a:schemeClr val="tx1"/>
                          </a:solidFill>
                          <a:latin typeface="Sapient Centro Slab" panose="02000503050000020004" pitchFamily="50" charset="0"/>
                          <a:ea typeface="+mn-ea"/>
                          <a:cs typeface="SapientCentroSlab-Light"/>
                        </a:rPr>
                        <a:t> in Intel Research center, now supported by </a:t>
                      </a:r>
                      <a:r>
                        <a:rPr lang="en-US" sz="1400" b="0" i="0" kern="1200" baseline="0" dirty="0" err="1" smtClean="0">
                          <a:solidFill>
                            <a:schemeClr val="tx1"/>
                          </a:solidFill>
                          <a:latin typeface="Sapient Centro Slab" panose="02000503050000020004" pitchFamily="50" charset="0"/>
                          <a:ea typeface="+mn-ea"/>
                          <a:cs typeface="SapientCentroSlab-Light"/>
                        </a:rPr>
                        <a:t>Itseez</a:t>
                      </a:r>
                      <a:endParaRPr lang="en-US" sz="1400" b="0" i="0" kern="1200" dirty="0">
                        <a:solidFill>
                          <a:schemeClr val="tx1"/>
                        </a:solidFill>
                        <a:latin typeface="Sapient Centro Slab" panose="02000503050000020004" pitchFamily="50" charset="0"/>
                        <a:ea typeface="+mn-ea"/>
                        <a:cs typeface="SapientCentroSlab-Light"/>
                      </a:endParaRPr>
                    </a:p>
                  </a:txBody>
                  <a:tcPr/>
                </a:tc>
                <a:tc>
                  <a:txBody>
                    <a:bodyPr/>
                    <a:lstStyle/>
                    <a:p>
                      <a:r>
                        <a:rPr lang="en-US" sz="1400" b="0" i="0" kern="1200" dirty="0" smtClean="0">
                          <a:solidFill>
                            <a:schemeClr val="dk1"/>
                          </a:solidFill>
                          <a:effectLst/>
                          <a:latin typeface="Sapient Centro Slab" panose="02000503050000020004" pitchFamily="50" charset="0"/>
                          <a:ea typeface="+mn-ea"/>
                          <a:cs typeface="+mn-cs"/>
                        </a:rPr>
                        <a:t>Project started by Ben Fry and Casey </a:t>
                      </a:r>
                      <a:r>
                        <a:rPr lang="en-US" sz="1400" b="0" i="0" kern="1200" dirty="0" err="1" smtClean="0">
                          <a:solidFill>
                            <a:schemeClr val="dk1"/>
                          </a:solidFill>
                          <a:effectLst/>
                          <a:latin typeface="Sapient Centro Slab" panose="02000503050000020004" pitchFamily="50" charset="0"/>
                          <a:ea typeface="+mn-ea"/>
                          <a:cs typeface="+mn-cs"/>
                        </a:rPr>
                        <a:t>Reas</a:t>
                      </a:r>
                      <a:r>
                        <a:rPr lang="en-US" sz="1400" b="0" i="0" kern="1200" dirty="0" smtClean="0">
                          <a:solidFill>
                            <a:schemeClr val="dk1"/>
                          </a:solidFill>
                          <a:effectLst/>
                          <a:latin typeface="Sapient Centro Slab" panose="02000503050000020004" pitchFamily="50" charset="0"/>
                          <a:ea typeface="+mn-ea"/>
                          <a:cs typeface="+mn-cs"/>
                        </a:rPr>
                        <a:t> at MIT Media Laboratory</a:t>
                      </a:r>
                      <a:endParaRPr lang="en-US" sz="1400" b="0" i="0" kern="1200" dirty="0">
                        <a:solidFill>
                          <a:schemeClr val="tx1"/>
                        </a:solidFill>
                        <a:latin typeface="Sapient Centro Slab" panose="02000503050000020004" pitchFamily="50" charset="0"/>
                        <a:ea typeface="+mn-ea"/>
                        <a:cs typeface="SapientCentroSlab-Light"/>
                      </a:endParaRPr>
                    </a:p>
                  </a:txBody>
                  <a:tcPr/>
                </a:tc>
              </a:tr>
              <a:tr h="370840">
                <a:tc>
                  <a:txBody>
                    <a:bodyPr/>
                    <a:lstStyle/>
                    <a:p>
                      <a:r>
                        <a:rPr lang="en-US" sz="1400" b="0" i="0" kern="1200" dirty="0" smtClean="0">
                          <a:solidFill>
                            <a:schemeClr val="tx1"/>
                          </a:solidFill>
                          <a:latin typeface="Sapient Centro Slab" panose="02000503050000020004" pitchFamily="50" charset="0"/>
                          <a:ea typeface="+mn-ea"/>
                          <a:cs typeface="SapientCentroSlab-Light"/>
                        </a:rPr>
                        <a:t>Hardware requirements</a:t>
                      </a:r>
                      <a:endParaRPr lang="en-US" sz="1400" b="0" i="0" kern="1200" dirty="0">
                        <a:solidFill>
                          <a:schemeClr val="tx1"/>
                        </a:solidFill>
                        <a:latin typeface="Sapient Centro Slab" panose="02000503050000020004" pitchFamily="50" charset="0"/>
                        <a:ea typeface="+mn-ea"/>
                        <a:cs typeface="SapientCentroSlab-Light"/>
                      </a:endParaRPr>
                    </a:p>
                  </a:txBody>
                  <a:tcPr/>
                </a:tc>
                <a:tc>
                  <a:txBody>
                    <a:bodyPr/>
                    <a:lstStyle/>
                    <a:p>
                      <a:r>
                        <a:rPr lang="en-US" sz="1400" b="0" i="0" kern="1200" dirty="0" smtClean="0">
                          <a:solidFill>
                            <a:schemeClr val="tx1"/>
                          </a:solidFill>
                          <a:latin typeface="Sapient Centro Slab" panose="02000503050000020004" pitchFamily="50" charset="0"/>
                          <a:ea typeface="+mn-ea"/>
                          <a:cs typeface="SapientCentroSlab-Light"/>
                        </a:rPr>
                        <a:t>Any camera with color or gray scale sensor (E.g.:</a:t>
                      </a:r>
                      <a:r>
                        <a:rPr lang="en-US" sz="1400" b="0" i="0" kern="1200" baseline="0" dirty="0" smtClean="0">
                          <a:solidFill>
                            <a:schemeClr val="tx1"/>
                          </a:solidFill>
                          <a:latin typeface="Sapient Centro Slab" panose="02000503050000020004" pitchFamily="50" charset="0"/>
                          <a:ea typeface="+mn-ea"/>
                          <a:cs typeface="SapientCentroSlab-Light"/>
                        </a:rPr>
                        <a:t> Webcam)</a:t>
                      </a:r>
                      <a:endParaRPr lang="en-US" sz="1400" b="0" i="0" kern="1200" dirty="0">
                        <a:solidFill>
                          <a:schemeClr val="tx1"/>
                        </a:solidFill>
                        <a:latin typeface="Sapient Centro Slab" panose="02000503050000020004" pitchFamily="50" charset="0"/>
                        <a:ea typeface="+mn-ea"/>
                        <a:cs typeface="SapientCentroSlab-Light"/>
                      </a:endParaRPr>
                    </a:p>
                  </a:txBody>
                  <a:tcPr/>
                </a:tc>
                <a:tc>
                  <a:txBody>
                    <a:bodyPr/>
                    <a:lstStyle/>
                    <a:p>
                      <a:r>
                        <a:rPr lang="en-US" sz="1400" b="0" i="0" kern="1200" dirty="0" smtClean="0">
                          <a:solidFill>
                            <a:schemeClr val="tx1"/>
                          </a:solidFill>
                          <a:latin typeface="Sapient Centro Slab" panose="02000503050000020004" pitchFamily="50" charset="0"/>
                          <a:ea typeface="+mn-ea"/>
                          <a:cs typeface="SapientCentroSlab-Light"/>
                        </a:rPr>
                        <a:t>Microsoft Kinect Camera with depth sensing capabilities</a:t>
                      </a:r>
                      <a:endParaRPr lang="en-US" sz="1400" b="0" i="0" kern="1200" dirty="0">
                        <a:solidFill>
                          <a:schemeClr val="tx1"/>
                        </a:solidFill>
                        <a:latin typeface="Sapient Centro Slab" panose="02000503050000020004" pitchFamily="50" charset="0"/>
                        <a:ea typeface="+mn-ea"/>
                        <a:cs typeface="SapientCentroSlab-Light"/>
                      </a:endParaRPr>
                    </a:p>
                  </a:txBody>
                  <a:tcPr/>
                </a:tc>
              </a:tr>
              <a:tr h="370840">
                <a:tc>
                  <a:txBody>
                    <a:bodyPr/>
                    <a:lstStyle/>
                    <a:p>
                      <a:r>
                        <a:rPr lang="en-US" sz="1400" b="0" i="0" kern="1200" dirty="0" smtClean="0">
                          <a:solidFill>
                            <a:schemeClr val="tx1"/>
                          </a:solidFill>
                          <a:latin typeface="Sapient Centro Slab" panose="02000503050000020004" pitchFamily="50" charset="0"/>
                          <a:ea typeface="+mn-ea"/>
                          <a:cs typeface="SapientCentroSlab-Light"/>
                        </a:rPr>
                        <a:t>Programming language</a:t>
                      </a:r>
                      <a:endParaRPr lang="en-US" sz="1400" b="0" i="0" kern="1200" dirty="0">
                        <a:solidFill>
                          <a:schemeClr val="tx1"/>
                        </a:solidFill>
                        <a:latin typeface="Sapient Centro Slab" panose="02000503050000020004" pitchFamily="50" charset="0"/>
                        <a:ea typeface="+mn-ea"/>
                        <a:cs typeface="SapientCentroSlab-Light"/>
                      </a:endParaRPr>
                    </a:p>
                  </a:txBody>
                  <a:tcPr/>
                </a:tc>
                <a:tc>
                  <a:txBody>
                    <a:bodyPr/>
                    <a:lstStyle/>
                    <a:p>
                      <a:r>
                        <a:rPr lang="en-US" sz="1400" b="0" i="0" kern="1200" dirty="0" smtClean="0">
                          <a:solidFill>
                            <a:schemeClr val="tx1"/>
                          </a:solidFill>
                          <a:latin typeface="Sapient Centro Slab" panose="02000503050000020004" pitchFamily="50" charset="0"/>
                          <a:ea typeface="+mn-ea"/>
                          <a:cs typeface="SapientCentroSlab-Light"/>
                        </a:rPr>
                        <a:t>C, C++, Python</a:t>
                      </a:r>
                      <a:endParaRPr lang="en-US" sz="1400" b="0" i="0" kern="1200" dirty="0">
                        <a:solidFill>
                          <a:schemeClr val="tx1"/>
                        </a:solidFill>
                        <a:latin typeface="Sapient Centro Slab" panose="02000503050000020004" pitchFamily="50" charset="0"/>
                        <a:ea typeface="+mn-ea"/>
                        <a:cs typeface="SapientCentroSlab-Light"/>
                      </a:endParaRPr>
                    </a:p>
                  </a:txBody>
                  <a:tcPr/>
                </a:tc>
                <a:tc>
                  <a:txBody>
                    <a:bodyPr/>
                    <a:lstStyle/>
                    <a:p>
                      <a:r>
                        <a:rPr lang="en-US" sz="1400" b="0" i="0" kern="1200" dirty="0" smtClean="0">
                          <a:solidFill>
                            <a:schemeClr val="tx1"/>
                          </a:solidFill>
                          <a:latin typeface="Sapient Centro Slab" panose="02000503050000020004" pitchFamily="50" charset="0"/>
                          <a:ea typeface="+mn-ea"/>
                          <a:cs typeface="SapientCentroSlab-Light"/>
                        </a:rPr>
                        <a:t>C, C++, Python</a:t>
                      </a:r>
                      <a:endParaRPr lang="en-US" sz="1400" b="0" i="0" kern="1200" dirty="0">
                        <a:solidFill>
                          <a:schemeClr val="tx1"/>
                        </a:solidFill>
                        <a:latin typeface="Sapient Centro Slab" panose="02000503050000020004" pitchFamily="50" charset="0"/>
                        <a:ea typeface="+mn-ea"/>
                        <a:cs typeface="SapientCentroSlab-Light"/>
                      </a:endParaRPr>
                    </a:p>
                  </a:txBody>
                  <a:tcPr/>
                </a:tc>
              </a:tr>
              <a:tr h="370840">
                <a:tc>
                  <a:txBody>
                    <a:bodyPr/>
                    <a:lstStyle/>
                    <a:p>
                      <a:r>
                        <a:rPr lang="en-US" sz="1400" b="0" i="0" kern="1200" dirty="0" smtClean="0">
                          <a:solidFill>
                            <a:schemeClr val="tx1"/>
                          </a:solidFill>
                          <a:latin typeface="Sapient Centro Slab" panose="02000503050000020004" pitchFamily="50" charset="0"/>
                          <a:ea typeface="+mn-ea"/>
                          <a:cs typeface="SapientCentroSlab-Light"/>
                        </a:rPr>
                        <a:t>License</a:t>
                      </a:r>
                      <a:endParaRPr lang="en-US" sz="1400" b="0" i="0" kern="1200" dirty="0">
                        <a:solidFill>
                          <a:schemeClr val="tx1"/>
                        </a:solidFill>
                        <a:latin typeface="Sapient Centro Slab" panose="02000503050000020004" pitchFamily="50" charset="0"/>
                        <a:ea typeface="+mn-ea"/>
                        <a:cs typeface="SapientCentroSlab-Light"/>
                      </a:endParaRPr>
                    </a:p>
                  </a:txBody>
                  <a:tcPr/>
                </a:tc>
                <a:tc>
                  <a:txBody>
                    <a:bodyPr/>
                    <a:lstStyle/>
                    <a:p>
                      <a:r>
                        <a:rPr lang="en-US" sz="1400" b="0" i="0" kern="1200" dirty="0" smtClean="0">
                          <a:solidFill>
                            <a:schemeClr val="tx1"/>
                          </a:solidFill>
                          <a:latin typeface="Sapient Centro Slab" panose="02000503050000020004" pitchFamily="50" charset="0"/>
                          <a:ea typeface="+mn-ea"/>
                          <a:cs typeface="SapientCentroSlab-Light"/>
                        </a:rPr>
                        <a:t>Licensed under BSD</a:t>
                      </a:r>
                      <a:endParaRPr lang="en-US" sz="1400" b="0" i="0" kern="1200" dirty="0">
                        <a:solidFill>
                          <a:schemeClr val="tx1"/>
                        </a:solidFill>
                        <a:latin typeface="Sapient Centro Slab" panose="02000503050000020004" pitchFamily="50" charset="0"/>
                        <a:ea typeface="+mn-ea"/>
                        <a:cs typeface="SapientCentroSlab-Light"/>
                      </a:endParaRPr>
                    </a:p>
                  </a:txBody>
                  <a:tcPr/>
                </a:tc>
                <a:tc>
                  <a:txBody>
                    <a:bodyPr/>
                    <a:lstStyle/>
                    <a:p>
                      <a:r>
                        <a:rPr lang="en-US" sz="1400" b="0" i="0" kern="1200" dirty="0" smtClean="0">
                          <a:solidFill>
                            <a:schemeClr val="tx1"/>
                          </a:solidFill>
                          <a:latin typeface="Sapient Centro Slab" panose="02000503050000020004" pitchFamily="50" charset="0"/>
                          <a:ea typeface="+mn-ea"/>
                          <a:cs typeface="SapientCentroSlab-Light"/>
                        </a:rPr>
                        <a:t>Licensed under Creative Commons for non-commercial purpose</a:t>
                      </a:r>
                      <a:endParaRPr lang="en-US" sz="1400" b="0" i="0" kern="1200" dirty="0">
                        <a:solidFill>
                          <a:schemeClr val="tx1"/>
                        </a:solidFill>
                        <a:latin typeface="Sapient Centro Slab" panose="02000503050000020004" pitchFamily="50" charset="0"/>
                        <a:ea typeface="+mn-ea"/>
                        <a:cs typeface="SapientCentroSlab-Light"/>
                      </a:endParaRPr>
                    </a:p>
                  </a:txBody>
                  <a:tcPr/>
                </a:tc>
              </a:tr>
              <a:tr h="370840">
                <a:tc>
                  <a:txBody>
                    <a:bodyPr/>
                    <a:lstStyle/>
                    <a:p>
                      <a:r>
                        <a:rPr lang="en-US" sz="1400" b="0" i="0" kern="1200" dirty="0" smtClean="0">
                          <a:solidFill>
                            <a:schemeClr val="tx1"/>
                          </a:solidFill>
                          <a:latin typeface="Sapient Centro Slab" panose="02000503050000020004" pitchFamily="50" charset="0"/>
                          <a:ea typeface="+mn-ea"/>
                          <a:cs typeface="SapientCentroSlab-Light"/>
                        </a:rPr>
                        <a:t>Key features</a:t>
                      </a:r>
                      <a:endParaRPr lang="en-US" sz="1400" b="0" i="0" kern="1200" dirty="0">
                        <a:solidFill>
                          <a:schemeClr val="tx1"/>
                        </a:solidFill>
                        <a:latin typeface="Sapient Centro Slab" panose="02000503050000020004" pitchFamily="50" charset="0"/>
                        <a:ea typeface="+mn-ea"/>
                        <a:cs typeface="SapientCentroSlab-Light"/>
                      </a:endParaRPr>
                    </a:p>
                  </a:txBody>
                  <a:tcPr/>
                </a:tc>
                <a:tc>
                  <a:txBody>
                    <a:bodyPr/>
                    <a:lstStyle/>
                    <a:p>
                      <a:r>
                        <a:rPr lang="en-US" sz="1400" b="0" i="0" kern="1200" dirty="0" smtClean="0">
                          <a:solidFill>
                            <a:schemeClr val="tx1"/>
                          </a:solidFill>
                          <a:latin typeface="Sapient Centro Slab" panose="02000503050000020004" pitchFamily="50" charset="0"/>
                          <a:ea typeface="+mn-ea"/>
                          <a:cs typeface="SapientCentroSlab-Light"/>
                        </a:rPr>
                        <a:t>Support</a:t>
                      </a:r>
                      <a:r>
                        <a:rPr lang="en-US" sz="1400" b="0" i="0" kern="1200" baseline="0" dirty="0" smtClean="0">
                          <a:solidFill>
                            <a:schemeClr val="tx1"/>
                          </a:solidFill>
                          <a:latin typeface="Sapient Centro Slab" panose="02000503050000020004" pitchFamily="50" charset="0"/>
                          <a:ea typeface="+mn-ea"/>
                          <a:cs typeface="SapientCentroSlab-Light"/>
                        </a:rPr>
                        <a:t> for complex Machine Learning algorithms</a:t>
                      </a:r>
                      <a:endParaRPr lang="en-US" sz="1400" b="0" i="0" kern="1200" dirty="0">
                        <a:solidFill>
                          <a:schemeClr val="tx1"/>
                        </a:solidFill>
                        <a:latin typeface="Sapient Centro Slab" panose="02000503050000020004" pitchFamily="50" charset="0"/>
                        <a:ea typeface="+mn-ea"/>
                        <a:cs typeface="SapientCentroSlab-Light"/>
                      </a:endParaRPr>
                    </a:p>
                  </a:txBody>
                  <a:tcPr/>
                </a:tc>
                <a:tc>
                  <a:txBody>
                    <a:bodyPr/>
                    <a:lstStyle/>
                    <a:p>
                      <a:r>
                        <a:rPr lang="en-US" sz="1400" b="0" i="0" kern="1200" dirty="0" smtClean="0">
                          <a:solidFill>
                            <a:schemeClr val="tx1"/>
                          </a:solidFill>
                          <a:latin typeface="Sapient Centro Slab" panose="02000503050000020004" pitchFamily="50" charset="0"/>
                          <a:ea typeface="+mn-ea"/>
                          <a:cs typeface="SapientCentroSlab-Light"/>
                        </a:rPr>
                        <a:t>Requires low end hardware for processing</a:t>
                      </a:r>
                      <a:endParaRPr lang="en-US" sz="1400" b="0" i="0" kern="1200" dirty="0">
                        <a:solidFill>
                          <a:schemeClr val="tx1"/>
                        </a:solidFill>
                        <a:latin typeface="Sapient Centro Slab" panose="02000503050000020004" pitchFamily="50" charset="0"/>
                        <a:ea typeface="+mn-ea"/>
                        <a:cs typeface="SapientCentroSlab-Light"/>
                      </a:endParaRPr>
                    </a:p>
                  </a:txBody>
                  <a:tcPr/>
                </a:tc>
              </a:tr>
              <a:tr h="370840">
                <a:tc>
                  <a:txBody>
                    <a:bodyPr/>
                    <a:lstStyle/>
                    <a:p>
                      <a:r>
                        <a:rPr lang="en-US" sz="1400" b="0" i="0" kern="1200" dirty="0" smtClean="0">
                          <a:solidFill>
                            <a:schemeClr val="tx1"/>
                          </a:solidFill>
                          <a:latin typeface="Sapient Centro Slab" panose="02000503050000020004" pitchFamily="50" charset="0"/>
                          <a:ea typeface="+mn-ea"/>
                          <a:cs typeface="SapientCentroSlab-Light"/>
                        </a:rPr>
                        <a:t>Recent developments</a:t>
                      </a:r>
                      <a:endParaRPr lang="en-US" sz="1400" b="0" i="0" kern="1200" dirty="0">
                        <a:solidFill>
                          <a:schemeClr val="tx1"/>
                        </a:solidFill>
                        <a:latin typeface="Sapient Centro Slab" panose="02000503050000020004" pitchFamily="50" charset="0"/>
                        <a:ea typeface="+mn-ea"/>
                        <a:cs typeface="SapientCentroSlab-Light"/>
                      </a:endParaRPr>
                    </a:p>
                  </a:txBody>
                  <a:tcPr/>
                </a:tc>
                <a:tc>
                  <a:txBody>
                    <a:bodyPr/>
                    <a:lstStyle/>
                    <a:p>
                      <a:r>
                        <a:rPr lang="en-US" sz="1400" b="0" i="0" kern="1200" dirty="0" smtClean="0">
                          <a:solidFill>
                            <a:schemeClr val="tx1"/>
                          </a:solidFill>
                          <a:latin typeface="Sapient Centro Slab" panose="02000503050000020004" pitchFamily="50" charset="0"/>
                          <a:ea typeface="+mn-ea"/>
                          <a:cs typeface="SapientCentroSlab-Light"/>
                        </a:rPr>
                        <a:t>Development of full featured CUDA and OpenCL interface</a:t>
                      </a:r>
                      <a:endParaRPr lang="en-US" sz="1400" b="0" i="0" kern="1200" dirty="0">
                        <a:solidFill>
                          <a:schemeClr val="tx1"/>
                        </a:solidFill>
                        <a:latin typeface="Sapient Centro Slab" panose="02000503050000020004" pitchFamily="50" charset="0"/>
                        <a:ea typeface="+mn-ea"/>
                        <a:cs typeface="SapientCentroSlab-Light"/>
                      </a:endParaRPr>
                    </a:p>
                  </a:txBody>
                  <a:tcPr/>
                </a:tc>
                <a:tc>
                  <a:txBody>
                    <a:bodyPr/>
                    <a:lstStyle/>
                    <a:p>
                      <a:r>
                        <a:rPr lang="en-US" sz="1400" b="0" i="0" kern="1200" dirty="0" smtClean="0">
                          <a:solidFill>
                            <a:schemeClr val="tx1"/>
                          </a:solidFill>
                          <a:latin typeface="Sapient Centro Slab" panose="02000503050000020004" pitchFamily="50" charset="0"/>
                          <a:ea typeface="+mn-ea"/>
                          <a:cs typeface="SapientCentroSlab-Light"/>
                        </a:rPr>
                        <a:t>3D music visualization, support for Android OS</a:t>
                      </a:r>
                      <a:endParaRPr lang="en-US" sz="1400" b="0" i="0" kern="1200" dirty="0">
                        <a:solidFill>
                          <a:schemeClr val="tx1"/>
                        </a:solidFill>
                        <a:latin typeface="Sapient Centro Slab" panose="02000503050000020004" pitchFamily="50" charset="0"/>
                        <a:ea typeface="+mn-ea"/>
                        <a:cs typeface="SapientCentroSlab-Light"/>
                      </a:endParaRPr>
                    </a:p>
                  </a:txBody>
                  <a:tcPr/>
                </a:tc>
              </a:tr>
            </a:tbl>
          </a:graphicData>
        </a:graphic>
      </p:graphicFrame>
    </p:spTree>
    <p:extLst>
      <p:ext uri="{BB962C8B-B14F-4D97-AF65-F5344CB8AC3E}">
        <p14:creationId xmlns:p14="http://schemas.microsoft.com/office/powerpoint/2010/main" val="33238692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VR – INTERACTION TO FEEDBACK</a:t>
            </a:r>
            <a:endParaRPr lang="en-US" dirty="0"/>
          </a:p>
        </p:txBody>
      </p:sp>
      <p:sp>
        <p:nvSpPr>
          <p:cNvPr id="6" name="Text Placeholder 3"/>
          <p:cNvSpPr>
            <a:spLocks noGrp="1"/>
          </p:cNvSpPr>
          <p:nvPr>
            <p:ph type="body" sz="quarter" idx="10"/>
          </p:nvPr>
        </p:nvSpPr>
        <p:spPr>
          <a:xfrm>
            <a:off x="487363" y="1255594"/>
            <a:ext cx="8169274" cy="5445457"/>
          </a:xfrm>
        </p:spPr>
        <p:txBody>
          <a:bodyPr/>
          <a:lstStyle/>
          <a:p>
            <a:pPr marL="285750" indent="-285750">
              <a:buFont typeface="Arial" panose="020B0604020202020204" pitchFamily="34" charset="0"/>
              <a:buChar char="•"/>
            </a:pPr>
            <a:r>
              <a:rPr lang="en-US" sz="1600" dirty="0" smtClean="0"/>
              <a:t>Interface between a Virtual Reality (VR) headset; a device containing sensors such as accelerometer, gyroscope, microphone and speakers, etc.; and an user interaction is recognized with the help of SDKs mentioned below:</a:t>
            </a:r>
          </a:p>
          <a:p>
            <a:pPr marL="514350" lvl="1" indent="-342900">
              <a:buFont typeface="+mj-lt"/>
              <a:buAutoNum type="arabicPeriod"/>
            </a:pPr>
            <a:r>
              <a:rPr lang="en-US" sz="1600" dirty="0" smtClean="0"/>
              <a:t>Google Cardboard</a:t>
            </a:r>
          </a:p>
          <a:p>
            <a:pPr marL="514350" lvl="1" indent="-342900">
              <a:buFont typeface="+mj-lt"/>
              <a:buAutoNum type="arabicPeriod"/>
            </a:pPr>
            <a:r>
              <a:rPr lang="en-US" sz="1600" dirty="0" smtClean="0"/>
              <a:t>Google </a:t>
            </a:r>
            <a:r>
              <a:rPr lang="en-US" sz="1600" dirty="0" err="1" smtClean="0"/>
              <a:t>DayDream</a:t>
            </a:r>
            <a:endParaRPr lang="en-US" sz="1600" dirty="0" smtClean="0"/>
          </a:p>
          <a:p>
            <a:pPr marL="514350" lvl="1" indent="-342900">
              <a:buFont typeface="+mj-lt"/>
              <a:buAutoNum type="arabicPeriod"/>
            </a:pPr>
            <a:r>
              <a:rPr lang="en-US" sz="1600" dirty="0" smtClean="0"/>
              <a:t>Oculus for Mobile, PC and </a:t>
            </a:r>
            <a:r>
              <a:rPr lang="en-US" sz="1600" dirty="0" err="1" smtClean="0"/>
              <a:t>WebVR</a:t>
            </a:r>
            <a:endParaRPr lang="en-US" sz="1600" dirty="0" smtClean="0"/>
          </a:p>
          <a:p>
            <a:pPr marL="285750" indent="-285750">
              <a:buFont typeface="Arial" panose="020B0604020202020204" pitchFamily="34" charset="0"/>
              <a:buChar char="•"/>
            </a:pPr>
            <a:r>
              <a:rPr lang="en-US" sz="1600" dirty="0" smtClean="0"/>
              <a:t>VR is still a nascent concept but is emerging rapidly as one of the essential technologies of the future decades</a:t>
            </a:r>
          </a:p>
          <a:p>
            <a:endParaRPr lang="en-US" sz="1600" dirty="0"/>
          </a:p>
          <a:p>
            <a:endParaRPr lang="en-US" sz="1600" dirty="0" smtClean="0"/>
          </a:p>
        </p:txBody>
      </p:sp>
    </p:spTree>
    <p:extLst>
      <p:ext uri="{BB962C8B-B14F-4D97-AF65-F5344CB8AC3E}">
        <p14:creationId xmlns:p14="http://schemas.microsoft.com/office/powerpoint/2010/main" val="2888764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VR – HARDWARE-LIBRARY INTERACTION</a:t>
            </a:r>
            <a:endParaRPr lang="en-US" dirty="0"/>
          </a:p>
        </p:txBody>
      </p:sp>
      <p:sp>
        <p:nvSpPr>
          <p:cNvPr id="6" name="Text Placeholder 3"/>
          <p:cNvSpPr>
            <a:spLocks noGrp="1"/>
          </p:cNvSpPr>
          <p:nvPr>
            <p:ph type="body" sz="quarter" idx="10"/>
          </p:nvPr>
        </p:nvSpPr>
        <p:spPr>
          <a:xfrm>
            <a:off x="487363" y="1255594"/>
            <a:ext cx="8169274" cy="5445457"/>
          </a:xfrm>
        </p:spPr>
        <p:txBody>
          <a:bodyPr/>
          <a:lstStyle/>
          <a:p>
            <a:r>
              <a:rPr lang="en-US" sz="1600" dirty="0" smtClean="0"/>
              <a:t>Let’s talk about the libraries in detail:</a:t>
            </a:r>
          </a:p>
          <a:p>
            <a:endParaRPr lang="en-US" sz="1600" dirty="0" smtClean="0"/>
          </a:p>
          <a:p>
            <a:endParaRPr lang="en-US" sz="1600" dirty="0"/>
          </a:p>
          <a:p>
            <a:endParaRPr lang="en-US" sz="1600" dirty="0" smtClean="0"/>
          </a:p>
        </p:txBody>
      </p:sp>
      <p:graphicFrame>
        <p:nvGraphicFramePr>
          <p:cNvPr id="2" name="Table 1"/>
          <p:cNvGraphicFramePr>
            <a:graphicFrameLocks noGrp="1"/>
          </p:cNvGraphicFramePr>
          <p:nvPr>
            <p:extLst>
              <p:ext uri="{D42A27DB-BD31-4B8C-83A1-F6EECF244321}">
                <p14:modId xmlns:p14="http://schemas.microsoft.com/office/powerpoint/2010/main" val="1557232359"/>
              </p:ext>
            </p:extLst>
          </p:nvPr>
        </p:nvGraphicFramePr>
        <p:xfrm>
          <a:off x="484633" y="1547996"/>
          <a:ext cx="8172004" cy="5151120"/>
        </p:xfrm>
        <a:graphic>
          <a:graphicData uri="http://schemas.openxmlformats.org/drawingml/2006/table">
            <a:tbl>
              <a:tblPr firstRow="1" bandRow="1">
                <a:tableStyleId>{21E4AEA4-8DFA-4A89-87EB-49C32662AFE0}</a:tableStyleId>
              </a:tblPr>
              <a:tblGrid>
                <a:gridCol w="2043001"/>
                <a:gridCol w="2043001"/>
                <a:gridCol w="2043001"/>
                <a:gridCol w="2043001"/>
              </a:tblGrid>
              <a:tr h="568277">
                <a:tc>
                  <a:txBody>
                    <a:bodyPr/>
                    <a:lstStyle/>
                    <a:p>
                      <a:pPr algn="ctr"/>
                      <a:r>
                        <a:rPr lang="en-US" dirty="0" smtClean="0">
                          <a:latin typeface="Sapient Centro Slab" panose="02000503050000020004" pitchFamily="50" charset="0"/>
                        </a:rPr>
                        <a:t>Specifications</a:t>
                      </a:r>
                      <a:endParaRPr lang="en-US" dirty="0">
                        <a:latin typeface="Sapient Centro Slab" panose="02000503050000020004" pitchFamily="50" charset="0"/>
                      </a:endParaRPr>
                    </a:p>
                  </a:txBody>
                  <a:tcPr/>
                </a:tc>
                <a:tc>
                  <a:txBody>
                    <a:bodyPr/>
                    <a:lstStyle/>
                    <a:p>
                      <a:pPr algn="ctr"/>
                      <a:r>
                        <a:rPr lang="en-US" dirty="0" smtClean="0">
                          <a:latin typeface="Sapient Centro Slab" panose="02000503050000020004" pitchFamily="50" charset="0"/>
                        </a:rPr>
                        <a:t>Google Cardboard</a:t>
                      </a:r>
                      <a:endParaRPr lang="en-US" dirty="0">
                        <a:latin typeface="Sapient Centro Slab" panose="02000503050000020004" pitchFamily="50" charset="0"/>
                      </a:endParaRPr>
                    </a:p>
                  </a:txBody>
                  <a:tcPr/>
                </a:tc>
                <a:tc>
                  <a:txBody>
                    <a:bodyPr/>
                    <a:lstStyle/>
                    <a:p>
                      <a:pPr algn="ctr"/>
                      <a:r>
                        <a:rPr lang="en-US" dirty="0" smtClean="0">
                          <a:latin typeface="Sapient Centro Slab" panose="02000503050000020004" pitchFamily="50" charset="0"/>
                        </a:rPr>
                        <a:t>Google </a:t>
                      </a:r>
                      <a:r>
                        <a:rPr lang="en-US" dirty="0" err="1" smtClean="0">
                          <a:latin typeface="Sapient Centro Slab" panose="02000503050000020004" pitchFamily="50" charset="0"/>
                        </a:rPr>
                        <a:t>DayDream</a:t>
                      </a:r>
                      <a:endParaRPr lang="en-US" dirty="0">
                        <a:latin typeface="Sapient Centro Slab" panose="02000503050000020004" pitchFamily="50" charset="0"/>
                      </a:endParaRPr>
                    </a:p>
                  </a:txBody>
                  <a:tcPr/>
                </a:tc>
                <a:tc>
                  <a:txBody>
                    <a:bodyPr/>
                    <a:lstStyle/>
                    <a:p>
                      <a:pPr algn="ctr"/>
                      <a:r>
                        <a:rPr lang="en-US" dirty="0" smtClean="0">
                          <a:latin typeface="Sapient Centro Slab" panose="02000503050000020004" pitchFamily="50" charset="0"/>
                        </a:rPr>
                        <a:t>Oculus</a:t>
                      </a:r>
                      <a:endParaRPr lang="en-US" dirty="0">
                        <a:latin typeface="Sapient Centro Slab" panose="02000503050000020004" pitchFamily="50" charset="0"/>
                      </a:endParaRPr>
                    </a:p>
                  </a:txBody>
                  <a:tcPr/>
                </a:tc>
              </a:tr>
              <a:tr h="370840">
                <a:tc>
                  <a:txBody>
                    <a:bodyPr/>
                    <a:lstStyle/>
                    <a:p>
                      <a:r>
                        <a:rPr lang="en-US" sz="1400" b="0" i="0" kern="1200" dirty="0" smtClean="0">
                          <a:solidFill>
                            <a:schemeClr val="tx1"/>
                          </a:solidFill>
                          <a:latin typeface="Sapient Centro Slab" panose="02000503050000020004" pitchFamily="50" charset="0"/>
                          <a:ea typeface="+mn-ea"/>
                          <a:cs typeface="SapientCentroSlab-Light"/>
                        </a:rPr>
                        <a:t>Creator</a:t>
                      </a:r>
                      <a:r>
                        <a:rPr lang="en-US" sz="1400" b="0" i="0" kern="1200" baseline="0" dirty="0" smtClean="0">
                          <a:solidFill>
                            <a:schemeClr val="tx1"/>
                          </a:solidFill>
                          <a:latin typeface="Sapient Centro Slab" panose="02000503050000020004" pitchFamily="50" charset="0"/>
                          <a:ea typeface="+mn-ea"/>
                          <a:cs typeface="SapientCentroSlab-Light"/>
                        </a:rPr>
                        <a:t> of Library</a:t>
                      </a:r>
                      <a:endParaRPr lang="en-US" sz="1400" b="0" i="0" kern="1200" dirty="0">
                        <a:solidFill>
                          <a:schemeClr val="tx1"/>
                        </a:solidFill>
                        <a:latin typeface="Sapient Centro Slab" panose="02000503050000020004" pitchFamily="50" charset="0"/>
                        <a:ea typeface="+mn-ea"/>
                        <a:cs typeface="SapientCentroSlab-Light"/>
                      </a:endParaRPr>
                    </a:p>
                  </a:txBody>
                  <a:tcPr/>
                </a:tc>
                <a:tc>
                  <a:txBody>
                    <a:bodyPr/>
                    <a:lstStyle/>
                    <a:p>
                      <a:r>
                        <a:rPr lang="en-US" sz="1400" b="0" i="0" kern="1200" dirty="0" smtClean="0">
                          <a:solidFill>
                            <a:schemeClr val="tx1"/>
                          </a:solidFill>
                          <a:latin typeface="Sapient Centro Slab" panose="02000503050000020004" pitchFamily="50" charset="0"/>
                          <a:ea typeface="+mn-ea"/>
                          <a:cs typeface="SapientCentroSlab-Light"/>
                        </a:rPr>
                        <a:t>Google, released</a:t>
                      </a:r>
                      <a:r>
                        <a:rPr lang="en-US" sz="1400" b="0" i="0" kern="1200" baseline="0" dirty="0" smtClean="0">
                          <a:solidFill>
                            <a:schemeClr val="tx1"/>
                          </a:solidFill>
                          <a:latin typeface="Sapient Centro Slab" panose="02000503050000020004" pitchFamily="50" charset="0"/>
                          <a:ea typeface="+mn-ea"/>
                          <a:cs typeface="SapientCentroSlab-Light"/>
                        </a:rPr>
                        <a:t> in June, 2014</a:t>
                      </a:r>
                      <a:endParaRPr lang="en-US" sz="1400" b="0" i="0" kern="1200" dirty="0">
                        <a:solidFill>
                          <a:schemeClr val="tx1"/>
                        </a:solidFill>
                        <a:latin typeface="Sapient Centro Slab" panose="02000503050000020004" pitchFamily="50" charset="0"/>
                        <a:ea typeface="+mn-ea"/>
                        <a:cs typeface="SapientCentroSlab-Light"/>
                      </a:endParaRPr>
                    </a:p>
                  </a:txBody>
                  <a:tcPr/>
                </a:tc>
                <a:tc>
                  <a:txBody>
                    <a:bodyPr/>
                    <a:lstStyle/>
                    <a:p>
                      <a:r>
                        <a:rPr lang="en-US" sz="1400" b="0" i="0" kern="1200" dirty="0" smtClean="0">
                          <a:solidFill>
                            <a:schemeClr val="dk1"/>
                          </a:solidFill>
                          <a:effectLst/>
                          <a:latin typeface="Sapient Centro Slab" panose="02000503050000020004" pitchFamily="50" charset="0"/>
                          <a:ea typeface="+mn-ea"/>
                          <a:cs typeface="+mn-cs"/>
                        </a:rPr>
                        <a:t>Google, announced and</a:t>
                      </a:r>
                      <a:r>
                        <a:rPr lang="en-US" sz="1400" b="0" i="0" kern="1200" baseline="0" dirty="0" smtClean="0">
                          <a:solidFill>
                            <a:schemeClr val="dk1"/>
                          </a:solidFill>
                          <a:effectLst/>
                          <a:latin typeface="Sapient Centro Slab" panose="02000503050000020004" pitchFamily="50" charset="0"/>
                          <a:ea typeface="+mn-ea"/>
                          <a:cs typeface="+mn-cs"/>
                        </a:rPr>
                        <a:t> released in October, 2016</a:t>
                      </a:r>
                      <a:endParaRPr lang="en-US" sz="1400" b="0" i="0" kern="1200" dirty="0">
                        <a:solidFill>
                          <a:schemeClr val="tx1"/>
                        </a:solidFill>
                        <a:latin typeface="Sapient Centro Slab" panose="02000503050000020004" pitchFamily="50" charset="0"/>
                        <a:ea typeface="+mn-ea"/>
                        <a:cs typeface="SapientCentroSlab-Light"/>
                      </a:endParaRPr>
                    </a:p>
                  </a:txBody>
                  <a:tcPr/>
                </a:tc>
                <a:tc>
                  <a:txBody>
                    <a:bodyPr/>
                    <a:lstStyle/>
                    <a:p>
                      <a:r>
                        <a:rPr lang="en-US" sz="1400" b="0" i="0" kern="1200" dirty="0" smtClean="0">
                          <a:solidFill>
                            <a:schemeClr val="dk1"/>
                          </a:solidFill>
                          <a:effectLst/>
                          <a:latin typeface="Sapient Centro Slab" panose="02000503050000020004" pitchFamily="50" charset="0"/>
                          <a:ea typeface="+mn-ea"/>
                          <a:cs typeface="+mn-cs"/>
                        </a:rPr>
                        <a:t>Oculus,</a:t>
                      </a:r>
                      <a:r>
                        <a:rPr lang="en-US" sz="1400" b="0" i="0" kern="1200" baseline="0" dirty="0" smtClean="0">
                          <a:solidFill>
                            <a:schemeClr val="dk1"/>
                          </a:solidFill>
                          <a:effectLst/>
                          <a:latin typeface="Sapient Centro Slab" panose="02000503050000020004" pitchFamily="50" charset="0"/>
                          <a:ea typeface="+mn-ea"/>
                          <a:cs typeface="+mn-cs"/>
                        </a:rPr>
                        <a:t> founded by, </a:t>
                      </a:r>
                      <a:r>
                        <a:rPr lang="en-US" sz="1400" b="0" i="0" kern="1200" dirty="0" smtClean="0">
                          <a:solidFill>
                            <a:schemeClr val="dk1"/>
                          </a:solidFill>
                          <a:effectLst/>
                          <a:latin typeface="Sapient Centro Slab" panose="02000503050000020004" pitchFamily="50" charset="0"/>
                          <a:ea typeface="+mn-ea"/>
                          <a:cs typeface="+mn-cs"/>
                        </a:rPr>
                        <a:t>Palmer </a:t>
                      </a:r>
                      <a:r>
                        <a:rPr lang="en-US" sz="1400" b="0" i="0" kern="1200" dirty="0" err="1" smtClean="0">
                          <a:solidFill>
                            <a:schemeClr val="dk1"/>
                          </a:solidFill>
                          <a:effectLst/>
                          <a:latin typeface="Sapient Centro Slab" panose="02000503050000020004" pitchFamily="50" charset="0"/>
                          <a:ea typeface="+mn-ea"/>
                          <a:cs typeface="+mn-cs"/>
                        </a:rPr>
                        <a:t>Luckey</a:t>
                      </a:r>
                      <a:r>
                        <a:rPr lang="en-US" sz="1400" b="0" i="0" kern="1200" dirty="0" smtClean="0">
                          <a:solidFill>
                            <a:schemeClr val="dk1"/>
                          </a:solidFill>
                          <a:effectLst/>
                          <a:latin typeface="Sapient Centro Slab" panose="02000503050000020004" pitchFamily="50" charset="0"/>
                          <a:ea typeface="+mn-ea"/>
                          <a:cs typeface="+mn-cs"/>
                        </a:rPr>
                        <a:t> and Brendan </a:t>
                      </a:r>
                      <a:r>
                        <a:rPr lang="en-US" sz="1400" b="0" i="0" kern="1200" dirty="0" err="1" smtClean="0">
                          <a:solidFill>
                            <a:schemeClr val="dk1"/>
                          </a:solidFill>
                          <a:effectLst/>
                          <a:latin typeface="Sapient Centro Slab" panose="02000503050000020004" pitchFamily="50" charset="0"/>
                          <a:ea typeface="+mn-ea"/>
                          <a:cs typeface="+mn-cs"/>
                        </a:rPr>
                        <a:t>Iribe</a:t>
                      </a:r>
                      <a:r>
                        <a:rPr lang="en-US" sz="1400" b="0" i="0" kern="1200" dirty="0" smtClean="0">
                          <a:solidFill>
                            <a:schemeClr val="dk1"/>
                          </a:solidFill>
                          <a:effectLst/>
                          <a:latin typeface="Sapient Centro Slab" panose="02000503050000020004" pitchFamily="50" charset="0"/>
                          <a:ea typeface="+mn-ea"/>
                          <a:cs typeface="+mn-cs"/>
                        </a:rPr>
                        <a:t> on June 2012, now acquired</a:t>
                      </a:r>
                      <a:r>
                        <a:rPr lang="en-US" sz="1400" b="0" i="0" kern="1200" baseline="0" dirty="0" smtClean="0">
                          <a:solidFill>
                            <a:schemeClr val="dk1"/>
                          </a:solidFill>
                          <a:effectLst/>
                          <a:latin typeface="Sapient Centro Slab" panose="02000503050000020004" pitchFamily="50" charset="0"/>
                          <a:ea typeface="+mn-ea"/>
                          <a:cs typeface="+mn-cs"/>
                        </a:rPr>
                        <a:t> by Facebook</a:t>
                      </a:r>
                      <a:endParaRPr lang="en-US" sz="1400" b="0" i="0" kern="1200" dirty="0">
                        <a:solidFill>
                          <a:schemeClr val="dk1"/>
                        </a:solidFill>
                        <a:effectLst/>
                        <a:latin typeface="Sapient Centro Slab" panose="02000503050000020004" pitchFamily="50" charset="0"/>
                        <a:ea typeface="+mn-ea"/>
                        <a:cs typeface="+mn-cs"/>
                      </a:endParaRPr>
                    </a:p>
                  </a:txBody>
                  <a:tcPr/>
                </a:tc>
              </a:tr>
              <a:tr h="370840">
                <a:tc>
                  <a:txBody>
                    <a:bodyPr/>
                    <a:lstStyle/>
                    <a:p>
                      <a:r>
                        <a:rPr lang="en-US" sz="1400" b="0" i="0" kern="1200" dirty="0" smtClean="0">
                          <a:solidFill>
                            <a:schemeClr val="tx1"/>
                          </a:solidFill>
                          <a:latin typeface="Sapient Centro Slab" panose="02000503050000020004" pitchFamily="50" charset="0"/>
                          <a:ea typeface="+mn-ea"/>
                          <a:cs typeface="SapientCentroSlab-Light"/>
                        </a:rPr>
                        <a:t>Sensor requirements</a:t>
                      </a:r>
                      <a:endParaRPr lang="en-US" sz="1400" b="0" i="0" kern="1200" dirty="0">
                        <a:solidFill>
                          <a:schemeClr val="tx1"/>
                        </a:solidFill>
                        <a:latin typeface="Sapient Centro Slab" panose="02000503050000020004" pitchFamily="50" charset="0"/>
                        <a:ea typeface="+mn-ea"/>
                        <a:cs typeface="SapientCentroSlab-Light"/>
                      </a:endParaRPr>
                    </a:p>
                  </a:txBody>
                  <a:tcPr/>
                </a:tc>
                <a:tc>
                  <a:txBody>
                    <a:bodyPr/>
                    <a:lstStyle/>
                    <a:p>
                      <a:r>
                        <a:rPr lang="en-US" sz="1400" b="0" i="0" kern="1200" baseline="0" dirty="0" smtClean="0">
                          <a:solidFill>
                            <a:schemeClr val="tx1"/>
                          </a:solidFill>
                          <a:latin typeface="Sapient Centro Slab" panose="02000503050000020004" pitchFamily="50" charset="0"/>
                          <a:ea typeface="+mn-ea"/>
                          <a:cs typeface="SapientCentroSlab-Light"/>
                        </a:rPr>
                        <a:t>Any mobile phone running on Android/iOS</a:t>
                      </a:r>
                      <a:endParaRPr lang="en-US" sz="1400" b="0" i="0" kern="1200" dirty="0">
                        <a:solidFill>
                          <a:schemeClr val="tx1"/>
                        </a:solidFill>
                        <a:latin typeface="Sapient Centro Slab" panose="02000503050000020004" pitchFamily="50" charset="0"/>
                        <a:ea typeface="+mn-ea"/>
                        <a:cs typeface="SapientCentroSlab-Ligh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kern="1200" baseline="0" dirty="0" smtClean="0">
                          <a:solidFill>
                            <a:schemeClr val="tx1"/>
                          </a:solidFill>
                          <a:latin typeface="Sapient Centro Slab" panose="02000503050000020004" pitchFamily="50" charset="0"/>
                          <a:ea typeface="+mn-ea"/>
                          <a:cs typeface="SapientCentroSlab-Light"/>
                        </a:rPr>
                        <a:t>Daydream ready phone mobile phone running on Android</a:t>
                      </a:r>
                      <a:endParaRPr lang="en-US" sz="1400" b="0" i="0" kern="1200" dirty="0" smtClean="0">
                        <a:solidFill>
                          <a:schemeClr val="tx1"/>
                        </a:solidFill>
                        <a:latin typeface="Sapient Centro Slab" panose="02000503050000020004" pitchFamily="50" charset="0"/>
                        <a:ea typeface="+mn-ea"/>
                        <a:cs typeface="SapientCentroSlab-Light"/>
                      </a:endParaRPr>
                    </a:p>
                  </a:txBody>
                  <a:tcPr/>
                </a:tc>
                <a:tc>
                  <a:txBody>
                    <a:bodyPr/>
                    <a:lstStyle/>
                    <a:p>
                      <a:r>
                        <a:rPr lang="en-US" sz="1400" b="0" i="0" kern="1200" dirty="0" smtClean="0">
                          <a:solidFill>
                            <a:schemeClr val="tx1"/>
                          </a:solidFill>
                          <a:latin typeface="Sapient Centro Slab" panose="02000503050000020004" pitchFamily="50" charset="0"/>
                          <a:ea typeface="+mn-ea"/>
                          <a:cs typeface="SapientCentroSlab-Light"/>
                        </a:rPr>
                        <a:t>Oculus </a:t>
                      </a:r>
                      <a:r>
                        <a:rPr lang="en-US" sz="1400" b="0" i="0" kern="1200" baseline="0" dirty="0" smtClean="0">
                          <a:solidFill>
                            <a:schemeClr val="tx1"/>
                          </a:solidFill>
                          <a:latin typeface="Sapient Centro Slab" panose="02000503050000020004" pitchFamily="50" charset="0"/>
                          <a:ea typeface="+mn-ea"/>
                          <a:cs typeface="SapientCentroSlab-Light"/>
                        </a:rPr>
                        <a:t>headset and Oculus compatible wearables</a:t>
                      </a:r>
                      <a:endParaRPr lang="en-US" sz="1400" b="0" i="0" kern="1200" dirty="0">
                        <a:solidFill>
                          <a:schemeClr val="tx1"/>
                        </a:solidFill>
                        <a:latin typeface="Sapient Centro Slab" panose="02000503050000020004" pitchFamily="50" charset="0"/>
                        <a:ea typeface="+mn-ea"/>
                        <a:cs typeface="SapientCentroSlab-Light"/>
                      </a:endParaRPr>
                    </a:p>
                  </a:txBody>
                  <a:tcPr/>
                </a:tc>
              </a:tr>
              <a:tr h="370840">
                <a:tc>
                  <a:txBody>
                    <a:bodyPr/>
                    <a:lstStyle/>
                    <a:p>
                      <a:r>
                        <a:rPr lang="en-US" sz="1400" b="0" i="0" kern="1200" dirty="0" smtClean="0">
                          <a:solidFill>
                            <a:schemeClr val="tx1"/>
                          </a:solidFill>
                          <a:latin typeface="Sapient Centro Slab" panose="02000503050000020004" pitchFamily="50" charset="0"/>
                          <a:ea typeface="+mn-ea"/>
                          <a:cs typeface="SapientCentroSlab-Light"/>
                        </a:rPr>
                        <a:t>Headset</a:t>
                      </a:r>
                      <a:r>
                        <a:rPr lang="en-US" sz="1400" b="0" i="0" kern="1200" baseline="0" dirty="0" smtClean="0">
                          <a:solidFill>
                            <a:schemeClr val="tx1"/>
                          </a:solidFill>
                          <a:latin typeface="Sapient Centro Slab" panose="02000503050000020004" pitchFamily="50" charset="0"/>
                          <a:ea typeface="+mn-ea"/>
                          <a:cs typeface="SapientCentroSlab-Light"/>
                        </a:rPr>
                        <a:t> requirements</a:t>
                      </a:r>
                      <a:endParaRPr lang="en-US" sz="1400" b="0" i="0" kern="1200" dirty="0">
                        <a:solidFill>
                          <a:schemeClr val="tx1"/>
                        </a:solidFill>
                        <a:latin typeface="Sapient Centro Slab" panose="02000503050000020004" pitchFamily="50" charset="0"/>
                        <a:ea typeface="+mn-ea"/>
                        <a:cs typeface="SapientCentroSlab-Light"/>
                      </a:endParaRPr>
                    </a:p>
                  </a:txBody>
                  <a:tcPr/>
                </a:tc>
                <a:tc>
                  <a:txBody>
                    <a:bodyPr/>
                    <a:lstStyle/>
                    <a:p>
                      <a:r>
                        <a:rPr lang="en-US" sz="1400" b="0" i="0" kern="1200" dirty="0" smtClean="0">
                          <a:solidFill>
                            <a:schemeClr val="tx1"/>
                          </a:solidFill>
                          <a:latin typeface="Sapient Centro Slab" panose="02000503050000020004" pitchFamily="50" charset="0"/>
                          <a:ea typeface="+mn-ea"/>
                          <a:cs typeface="SapientCentroSlab-Light"/>
                        </a:rPr>
                        <a:t>Any cardboard headset</a:t>
                      </a:r>
                      <a:endParaRPr lang="en-US" sz="1400" b="0" i="0" kern="1200" dirty="0">
                        <a:solidFill>
                          <a:schemeClr val="tx1"/>
                        </a:solidFill>
                        <a:latin typeface="Sapient Centro Slab" panose="02000503050000020004" pitchFamily="50" charset="0"/>
                        <a:ea typeface="+mn-ea"/>
                        <a:cs typeface="SapientCentroSlab-Light"/>
                      </a:endParaRPr>
                    </a:p>
                  </a:txBody>
                  <a:tcPr/>
                </a:tc>
                <a:tc>
                  <a:txBody>
                    <a:bodyPr/>
                    <a:lstStyle/>
                    <a:p>
                      <a:r>
                        <a:rPr lang="en-US" sz="1400" b="0" i="0" kern="1200" dirty="0" smtClean="0">
                          <a:solidFill>
                            <a:schemeClr val="tx1"/>
                          </a:solidFill>
                          <a:latin typeface="Sapient Centro Slab" panose="02000503050000020004" pitchFamily="50" charset="0"/>
                          <a:ea typeface="+mn-ea"/>
                          <a:cs typeface="SapientCentroSlab-Light"/>
                        </a:rPr>
                        <a:t>Google Daydream headset</a:t>
                      </a:r>
                      <a:endParaRPr lang="en-US" sz="1400" b="0" i="0" kern="1200" dirty="0">
                        <a:solidFill>
                          <a:schemeClr val="tx1"/>
                        </a:solidFill>
                        <a:latin typeface="Sapient Centro Slab" panose="02000503050000020004" pitchFamily="50" charset="0"/>
                        <a:ea typeface="+mn-ea"/>
                        <a:cs typeface="SapientCentroSlab-Light"/>
                      </a:endParaRPr>
                    </a:p>
                  </a:txBody>
                  <a:tcPr/>
                </a:tc>
                <a:tc>
                  <a:txBody>
                    <a:bodyPr/>
                    <a:lstStyle/>
                    <a:p>
                      <a:r>
                        <a:rPr lang="en-US" sz="1400" b="0" i="0" kern="1200" dirty="0" smtClean="0">
                          <a:solidFill>
                            <a:schemeClr val="tx1"/>
                          </a:solidFill>
                          <a:latin typeface="Sapient Centro Slab" panose="02000503050000020004" pitchFamily="50" charset="0"/>
                          <a:ea typeface="+mn-ea"/>
                          <a:cs typeface="SapientCentroSlab-Light"/>
                        </a:rPr>
                        <a:t>Oculus Rift</a:t>
                      </a:r>
                      <a:endParaRPr lang="en-US" sz="1400" b="0" i="0" kern="1200" dirty="0">
                        <a:solidFill>
                          <a:schemeClr val="tx1"/>
                        </a:solidFill>
                        <a:latin typeface="Sapient Centro Slab" panose="02000503050000020004" pitchFamily="50" charset="0"/>
                        <a:ea typeface="+mn-ea"/>
                        <a:cs typeface="SapientCentroSlab-Light"/>
                      </a:endParaRPr>
                    </a:p>
                  </a:txBody>
                  <a:tcPr/>
                </a:tc>
              </a:tr>
              <a:tr h="370840">
                <a:tc>
                  <a:txBody>
                    <a:bodyPr/>
                    <a:lstStyle/>
                    <a:p>
                      <a:r>
                        <a:rPr lang="en-US" sz="1400" b="0" i="0" kern="1200" dirty="0" smtClean="0">
                          <a:solidFill>
                            <a:schemeClr val="tx1"/>
                          </a:solidFill>
                          <a:latin typeface="Sapient Centro Slab" panose="02000503050000020004" pitchFamily="50" charset="0"/>
                          <a:ea typeface="+mn-ea"/>
                          <a:cs typeface="SapientCentroSlab-Light"/>
                        </a:rPr>
                        <a:t>License</a:t>
                      </a:r>
                      <a:endParaRPr lang="en-US" sz="1400" b="0" i="0" kern="1200" dirty="0">
                        <a:solidFill>
                          <a:schemeClr val="tx1"/>
                        </a:solidFill>
                        <a:latin typeface="Sapient Centro Slab" panose="02000503050000020004" pitchFamily="50" charset="0"/>
                        <a:ea typeface="+mn-ea"/>
                        <a:cs typeface="SapientCentroSlab-Light"/>
                      </a:endParaRPr>
                    </a:p>
                  </a:txBody>
                  <a:tcPr/>
                </a:tc>
                <a:tc>
                  <a:txBody>
                    <a:bodyPr/>
                    <a:lstStyle/>
                    <a:p>
                      <a:r>
                        <a:rPr lang="en-US" sz="1400" b="0" i="0" kern="1200" dirty="0" smtClean="0">
                          <a:solidFill>
                            <a:schemeClr val="tx1"/>
                          </a:solidFill>
                          <a:latin typeface="Sapient Centro Slab" panose="02000503050000020004" pitchFamily="50" charset="0"/>
                          <a:ea typeface="+mn-ea"/>
                          <a:cs typeface="SapientCentroSlab-Light"/>
                        </a:rPr>
                        <a:t>Google SDK, apps</a:t>
                      </a:r>
                      <a:r>
                        <a:rPr lang="en-US" sz="1400" b="0" i="0" kern="1200" baseline="0" dirty="0" smtClean="0">
                          <a:solidFill>
                            <a:schemeClr val="tx1"/>
                          </a:solidFill>
                          <a:latin typeface="Sapient Centro Slab" panose="02000503050000020004" pitchFamily="50" charset="0"/>
                          <a:ea typeface="+mn-ea"/>
                          <a:cs typeface="SapientCentroSlab-Light"/>
                        </a:rPr>
                        <a:t> to be released on Google </a:t>
                      </a:r>
                      <a:r>
                        <a:rPr lang="en-US" sz="1400" b="0" i="0" kern="1200" baseline="0" dirty="0" err="1" smtClean="0">
                          <a:solidFill>
                            <a:schemeClr val="tx1"/>
                          </a:solidFill>
                          <a:latin typeface="Sapient Centro Slab" panose="02000503050000020004" pitchFamily="50" charset="0"/>
                          <a:ea typeface="+mn-ea"/>
                          <a:cs typeface="SapientCentroSlab-Light"/>
                        </a:rPr>
                        <a:t>PlayStore</a:t>
                      </a:r>
                      <a:r>
                        <a:rPr lang="en-US" sz="1400" b="0" i="0" kern="1200" baseline="0" dirty="0" smtClean="0">
                          <a:solidFill>
                            <a:schemeClr val="tx1"/>
                          </a:solidFill>
                          <a:latin typeface="Sapient Centro Slab" panose="02000503050000020004" pitchFamily="50" charset="0"/>
                          <a:ea typeface="+mn-ea"/>
                          <a:cs typeface="SapientCentroSlab-Light"/>
                        </a:rPr>
                        <a:t>, </a:t>
                      </a:r>
                      <a:r>
                        <a:rPr lang="en-US" sz="1400" b="0" i="0" kern="1200" baseline="0" dirty="0" err="1" smtClean="0">
                          <a:solidFill>
                            <a:schemeClr val="tx1"/>
                          </a:solidFill>
                          <a:latin typeface="Sapient Centro Slab" panose="02000503050000020004" pitchFamily="50" charset="0"/>
                          <a:ea typeface="+mn-ea"/>
                          <a:cs typeface="SapientCentroSlab-Light"/>
                        </a:rPr>
                        <a:t>Appple</a:t>
                      </a:r>
                      <a:r>
                        <a:rPr lang="en-US" sz="1400" b="0" i="0" kern="1200" baseline="0" dirty="0" smtClean="0">
                          <a:solidFill>
                            <a:schemeClr val="tx1"/>
                          </a:solidFill>
                          <a:latin typeface="Sapient Centro Slab" panose="02000503050000020004" pitchFamily="50" charset="0"/>
                          <a:ea typeface="+mn-ea"/>
                          <a:cs typeface="SapientCentroSlab-Light"/>
                        </a:rPr>
                        <a:t> App store</a:t>
                      </a:r>
                      <a:endParaRPr lang="en-US" sz="1400" b="0" i="0" kern="1200" dirty="0">
                        <a:solidFill>
                          <a:schemeClr val="tx1"/>
                        </a:solidFill>
                        <a:latin typeface="Sapient Centro Slab" panose="02000503050000020004" pitchFamily="50" charset="0"/>
                        <a:ea typeface="+mn-ea"/>
                        <a:cs typeface="SapientCentroSlab-Light"/>
                      </a:endParaRPr>
                    </a:p>
                  </a:txBody>
                  <a:tcPr/>
                </a:tc>
                <a:tc>
                  <a:txBody>
                    <a:bodyPr/>
                    <a:lstStyle/>
                    <a:p>
                      <a:r>
                        <a:rPr lang="en-US" sz="1400" b="0" i="0" kern="1200" dirty="0" smtClean="0">
                          <a:solidFill>
                            <a:schemeClr val="tx1"/>
                          </a:solidFill>
                          <a:latin typeface="Sapient Centro Slab" panose="02000503050000020004" pitchFamily="50" charset="0"/>
                          <a:ea typeface="+mn-ea"/>
                          <a:cs typeface="SapientCentroSlab-Light"/>
                        </a:rPr>
                        <a:t>Google SDK, apps</a:t>
                      </a:r>
                      <a:r>
                        <a:rPr lang="en-US" sz="1400" b="0" i="0" kern="1200" baseline="0" dirty="0" smtClean="0">
                          <a:solidFill>
                            <a:schemeClr val="tx1"/>
                          </a:solidFill>
                          <a:latin typeface="Sapient Centro Slab" panose="02000503050000020004" pitchFamily="50" charset="0"/>
                          <a:ea typeface="+mn-ea"/>
                          <a:cs typeface="SapientCentroSlab-Light"/>
                        </a:rPr>
                        <a:t> to be released on Google </a:t>
                      </a:r>
                      <a:r>
                        <a:rPr lang="en-US" sz="1400" b="0" i="0" kern="1200" baseline="0" dirty="0" err="1" smtClean="0">
                          <a:solidFill>
                            <a:schemeClr val="tx1"/>
                          </a:solidFill>
                          <a:latin typeface="Sapient Centro Slab" panose="02000503050000020004" pitchFamily="50" charset="0"/>
                          <a:ea typeface="+mn-ea"/>
                          <a:cs typeface="SapientCentroSlab-Light"/>
                        </a:rPr>
                        <a:t>PlayStore</a:t>
                      </a:r>
                      <a:endParaRPr lang="en-US" sz="1400" b="0" i="0" kern="1200" dirty="0">
                        <a:solidFill>
                          <a:schemeClr val="tx1"/>
                        </a:solidFill>
                        <a:latin typeface="Sapient Centro Slab" panose="02000503050000020004" pitchFamily="50" charset="0"/>
                        <a:ea typeface="+mn-ea"/>
                        <a:cs typeface="SapientCentroSlab-Light"/>
                      </a:endParaRPr>
                    </a:p>
                  </a:txBody>
                  <a:tcPr/>
                </a:tc>
                <a:tc>
                  <a:txBody>
                    <a:bodyPr/>
                    <a:lstStyle/>
                    <a:p>
                      <a:r>
                        <a:rPr lang="en-US" sz="1400" b="0" i="0" kern="1200" dirty="0" smtClean="0">
                          <a:solidFill>
                            <a:schemeClr val="tx1"/>
                          </a:solidFill>
                          <a:latin typeface="Sapient Centro Slab" panose="02000503050000020004" pitchFamily="50" charset="0"/>
                          <a:ea typeface="+mn-ea"/>
                          <a:cs typeface="SapientCentroSlab-Light"/>
                        </a:rPr>
                        <a:t>Oculus</a:t>
                      </a:r>
                      <a:r>
                        <a:rPr lang="en-US" sz="1400" b="0" i="0" kern="1200" baseline="0" dirty="0" smtClean="0">
                          <a:solidFill>
                            <a:schemeClr val="tx1"/>
                          </a:solidFill>
                          <a:latin typeface="Sapient Centro Slab" panose="02000503050000020004" pitchFamily="50" charset="0"/>
                          <a:ea typeface="+mn-ea"/>
                          <a:cs typeface="SapientCentroSlab-Light"/>
                        </a:rPr>
                        <a:t> Android development kit, apps to be released on Oculus store</a:t>
                      </a:r>
                      <a:endParaRPr lang="en-US" sz="1400" b="0" i="0" kern="1200" dirty="0">
                        <a:solidFill>
                          <a:schemeClr val="tx1"/>
                        </a:solidFill>
                        <a:latin typeface="Sapient Centro Slab" panose="02000503050000020004" pitchFamily="50" charset="0"/>
                        <a:ea typeface="+mn-ea"/>
                        <a:cs typeface="SapientCentroSlab-Light"/>
                      </a:endParaRPr>
                    </a:p>
                  </a:txBody>
                  <a:tcPr/>
                </a:tc>
              </a:tr>
              <a:tr h="370840">
                <a:tc>
                  <a:txBody>
                    <a:bodyPr/>
                    <a:lstStyle/>
                    <a:p>
                      <a:r>
                        <a:rPr lang="en-US" sz="1400" b="0" i="0" kern="1200" dirty="0" smtClean="0">
                          <a:solidFill>
                            <a:schemeClr val="tx1"/>
                          </a:solidFill>
                          <a:latin typeface="Sapient Centro Slab" panose="02000503050000020004" pitchFamily="50" charset="0"/>
                          <a:ea typeface="+mn-ea"/>
                          <a:cs typeface="SapientCentroSlab-Light"/>
                        </a:rPr>
                        <a:t>Key features</a:t>
                      </a:r>
                      <a:endParaRPr lang="en-US" sz="1400" b="0" i="0" kern="1200" dirty="0">
                        <a:solidFill>
                          <a:schemeClr val="tx1"/>
                        </a:solidFill>
                        <a:latin typeface="Sapient Centro Slab" panose="02000503050000020004" pitchFamily="50" charset="0"/>
                        <a:ea typeface="+mn-ea"/>
                        <a:cs typeface="SapientCentroSlab-Light"/>
                      </a:endParaRPr>
                    </a:p>
                  </a:txBody>
                  <a:tcPr/>
                </a:tc>
                <a:tc>
                  <a:txBody>
                    <a:bodyPr/>
                    <a:lstStyle/>
                    <a:p>
                      <a:r>
                        <a:rPr lang="en-US" sz="1400" b="0" i="0" kern="1200" dirty="0" smtClean="0">
                          <a:solidFill>
                            <a:schemeClr val="tx1"/>
                          </a:solidFill>
                          <a:latin typeface="Sapient Centro Slab" panose="02000503050000020004" pitchFamily="50" charset="0"/>
                          <a:ea typeface="+mn-ea"/>
                          <a:cs typeface="SapientCentroSlab-Light"/>
                        </a:rPr>
                        <a:t>Low</a:t>
                      </a:r>
                      <a:r>
                        <a:rPr lang="en-US" sz="1400" b="0" i="0" kern="1200" baseline="0" dirty="0" smtClean="0">
                          <a:solidFill>
                            <a:schemeClr val="tx1"/>
                          </a:solidFill>
                          <a:latin typeface="Sapient Centro Slab" panose="02000503050000020004" pitchFamily="50" charset="0"/>
                          <a:ea typeface="+mn-ea"/>
                          <a:cs typeface="SapientCentroSlab-Light"/>
                        </a:rPr>
                        <a:t> cost development</a:t>
                      </a:r>
                      <a:endParaRPr lang="en-US" sz="1400" b="0" i="0" kern="1200" dirty="0">
                        <a:solidFill>
                          <a:schemeClr val="tx1"/>
                        </a:solidFill>
                        <a:latin typeface="Sapient Centro Slab" panose="02000503050000020004" pitchFamily="50" charset="0"/>
                        <a:ea typeface="+mn-ea"/>
                        <a:cs typeface="SapientCentroSlab-Light"/>
                      </a:endParaRPr>
                    </a:p>
                  </a:txBody>
                  <a:tcPr/>
                </a:tc>
                <a:tc>
                  <a:txBody>
                    <a:bodyPr/>
                    <a:lstStyle/>
                    <a:p>
                      <a:r>
                        <a:rPr lang="en-US" sz="1400" b="0" i="0" kern="1200" dirty="0" smtClean="0">
                          <a:solidFill>
                            <a:schemeClr val="tx1"/>
                          </a:solidFill>
                          <a:latin typeface="Sapient Centro Slab" panose="02000503050000020004" pitchFamily="50" charset="0"/>
                          <a:ea typeface="+mn-ea"/>
                          <a:cs typeface="SapientCentroSlab-Light"/>
                        </a:rPr>
                        <a:t>Support</a:t>
                      </a:r>
                      <a:r>
                        <a:rPr lang="en-US" sz="1400" b="0" i="0" kern="1200" baseline="0" dirty="0" smtClean="0">
                          <a:solidFill>
                            <a:schemeClr val="tx1"/>
                          </a:solidFill>
                          <a:latin typeface="Sapient Centro Slab" panose="02000503050000020004" pitchFamily="50" charset="0"/>
                          <a:ea typeface="+mn-ea"/>
                          <a:cs typeface="SapientCentroSlab-Light"/>
                        </a:rPr>
                        <a:t> for 360 videos, partnership with leading CGI firms</a:t>
                      </a:r>
                      <a:endParaRPr lang="en-US" sz="1400" b="0" i="0" kern="1200" dirty="0">
                        <a:solidFill>
                          <a:schemeClr val="tx1"/>
                        </a:solidFill>
                        <a:latin typeface="Sapient Centro Slab" panose="02000503050000020004" pitchFamily="50" charset="0"/>
                        <a:ea typeface="+mn-ea"/>
                        <a:cs typeface="SapientCentroSlab-Light"/>
                      </a:endParaRPr>
                    </a:p>
                  </a:txBody>
                  <a:tcPr/>
                </a:tc>
                <a:tc>
                  <a:txBody>
                    <a:bodyPr/>
                    <a:lstStyle/>
                    <a:p>
                      <a:r>
                        <a:rPr lang="en-US" sz="1400" b="0" i="0" kern="1200" dirty="0" smtClean="0">
                          <a:solidFill>
                            <a:schemeClr val="tx1"/>
                          </a:solidFill>
                          <a:latin typeface="Sapient Centro Slab" panose="02000503050000020004" pitchFamily="50" charset="0"/>
                          <a:ea typeface="+mn-ea"/>
                          <a:cs typeface="SapientCentroSlab-Light"/>
                        </a:rPr>
                        <a:t>Integration with Xbox, availability</a:t>
                      </a:r>
                      <a:r>
                        <a:rPr lang="en-US" sz="1400" b="0" i="0" kern="1200" baseline="0" dirty="0" smtClean="0">
                          <a:solidFill>
                            <a:schemeClr val="tx1"/>
                          </a:solidFill>
                          <a:latin typeface="Sapient Centro Slab" panose="02000503050000020004" pitchFamily="50" charset="0"/>
                          <a:ea typeface="+mn-ea"/>
                          <a:cs typeface="SapientCentroSlab-Light"/>
                        </a:rPr>
                        <a:t> of various VR gadget on Oculus store</a:t>
                      </a:r>
                      <a:endParaRPr lang="en-US" sz="1400" b="0" i="0" kern="1200" dirty="0">
                        <a:solidFill>
                          <a:schemeClr val="tx1"/>
                        </a:solidFill>
                        <a:latin typeface="Sapient Centro Slab" panose="02000503050000020004" pitchFamily="50" charset="0"/>
                        <a:ea typeface="+mn-ea"/>
                        <a:cs typeface="SapientCentroSlab-Light"/>
                      </a:endParaRPr>
                    </a:p>
                  </a:txBody>
                  <a:tcPr/>
                </a:tc>
              </a:tr>
            </a:tbl>
          </a:graphicData>
        </a:graphic>
      </p:graphicFrame>
    </p:spTree>
    <p:extLst>
      <p:ext uri="{BB962C8B-B14F-4D97-AF65-F5344CB8AC3E}">
        <p14:creationId xmlns:p14="http://schemas.microsoft.com/office/powerpoint/2010/main" val="8264057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4727" y="259851"/>
            <a:ext cx="8165592" cy="490776"/>
          </a:xfrm>
        </p:spPr>
        <p:txBody>
          <a:bodyPr/>
          <a:lstStyle/>
          <a:p>
            <a:r>
              <a:rPr lang="en-US" dirty="0" smtClean="0"/>
              <a:t>References</a:t>
            </a:r>
            <a:endParaRPr lang="en-US" dirty="0"/>
          </a:p>
        </p:txBody>
      </p:sp>
      <p:sp>
        <p:nvSpPr>
          <p:cNvPr id="4" name="Text Placeholder 3"/>
          <p:cNvSpPr>
            <a:spLocks noGrp="1"/>
          </p:cNvSpPr>
          <p:nvPr>
            <p:ph type="body" sz="quarter" idx="10"/>
          </p:nvPr>
        </p:nvSpPr>
        <p:spPr>
          <a:xfrm>
            <a:off x="491045" y="1555844"/>
            <a:ext cx="8169274" cy="4053386"/>
          </a:xfrm>
        </p:spPr>
        <p:txBody>
          <a:bodyPr/>
          <a:lstStyle/>
          <a:p>
            <a:pPr marL="342900" lvl="0" indent="-342900">
              <a:buFont typeface="+mj-lt"/>
              <a:buAutoNum type="arabicPeriod"/>
            </a:pPr>
            <a:r>
              <a:rPr lang="en-US" sz="1800" dirty="0">
                <a:hlinkClick r:id="rId2"/>
              </a:rPr>
              <a:t>https://processing.org</a:t>
            </a:r>
            <a:r>
              <a:rPr lang="en-US" sz="1800" dirty="0" smtClean="0">
                <a:hlinkClick r:id="rId2"/>
              </a:rPr>
              <a:t>/</a:t>
            </a:r>
            <a:endParaRPr lang="en-US" sz="1800" dirty="0" smtClean="0"/>
          </a:p>
          <a:p>
            <a:pPr marL="342900" lvl="0" indent="-342900">
              <a:buFont typeface="+mj-lt"/>
              <a:buAutoNum type="arabicPeriod"/>
            </a:pPr>
            <a:r>
              <a:rPr lang="en-US" sz="1800" dirty="0" smtClean="0">
                <a:hlinkClick r:id="rId3"/>
              </a:rPr>
              <a:t>https</a:t>
            </a:r>
            <a:r>
              <a:rPr lang="en-US" sz="1800" dirty="0">
                <a:hlinkClick r:id="rId3"/>
              </a:rPr>
              <a:t>://www.intorobotics.com/9-opencv-tutorials-hand-gesture-detection-recognition</a:t>
            </a:r>
            <a:r>
              <a:rPr lang="en-US" sz="1800" dirty="0" smtClean="0">
                <a:hlinkClick r:id="rId3"/>
              </a:rPr>
              <a:t>/</a:t>
            </a:r>
            <a:endParaRPr lang="en-US" sz="1800" dirty="0" smtClean="0"/>
          </a:p>
          <a:p>
            <a:pPr marL="342900" lvl="0" indent="-342900">
              <a:buFont typeface="+mj-lt"/>
              <a:buAutoNum type="arabicPeriod"/>
            </a:pPr>
            <a:r>
              <a:rPr lang="en-US" sz="1800" u="sng" dirty="0" smtClean="0">
                <a:hlinkClick r:id="rId4"/>
              </a:rPr>
              <a:t>https</a:t>
            </a:r>
            <a:r>
              <a:rPr lang="en-US" sz="1800" u="sng" dirty="0">
                <a:hlinkClick r:id="rId4"/>
              </a:rPr>
              <a:t>://</a:t>
            </a:r>
            <a:r>
              <a:rPr lang="en-US" sz="1800" u="sng" dirty="0" smtClean="0">
                <a:hlinkClick r:id="rId4"/>
              </a:rPr>
              <a:t>www.wareable.com/oculus-rift/how-oculus-rift-works</a:t>
            </a:r>
            <a:endParaRPr lang="en-US" sz="1800" u="sng" dirty="0" smtClean="0"/>
          </a:p>
          <a:p>
            <a:pPr marL="342900" lvl="0" indent="-342900">
              <a:buFont typeface="+mj-lt"/>
              <a:buAutoNum type="arabicPeriod"/>
            </a:pPr>
            <a:r>
              <a:rPr lang="en-US" sz="1800" u="sng" dirty="0">
                <a:hlinkClick r:id="rId5"/>
              </a:rPr>
              <a:t>https://</a:t>
            </a:r>
            <a:r>
              <a:rPr lang="en-US" sz="1800" u="sng" dirty="0" smtClean="0">
                <a:hlinkClick r:id="rId5"/>
              </a:rPr>
              <a:t>vr.google.com/cardboard/</a:t>
            </a:r>
            <a:endParaRPr lang="en-US" sz="1800" u="sng" dirty="0" smtClean="0"/>
          </a:p>
          <a:p>
            <a:pPr marL="342900" lvl="0" indent="-342900">
              <a:buFont typeface="+mj-lt"/>
              <a:buAutoNum type="arabicPeriod"/>
            </a:pPr>
            <a:r>
              <a:rPr lang="en-US" sz="1800" u="sng" dirty="0">
                <a:hlinkClick r:id="rId6"/>
              </a:rPr>
              <a:t>https://vr.google.com/daydream</a:t>
            </a:r>
            <a:r>
              <a:rPr lang="en-US" sz="1800" u="sng" dirty="0" smtClean="0">
                <a:hlinkClick r:id="rId6"/>
              </a:rPr>
              <a:t>/</a:t>
            </a:r>
            <a:endParaRPr lang="en-US" sz="1800" u="sng" dirty="0" smtClean="0"/>
          </a:p>
          <a:p>
            <a:pPr marL="342900" lvl="0" indent="-342900">
              <a:buFont typeface="+mj-lt"/>
              <a:buAutoNum type="arabicPeriod"/>
            </a:pPr>
            <a:r>
              <a:rPr lang="en-US" sz="1800" u="sng" dirty="0">
                <a:hlinkClick r:id="rId7"/>
              </a:rPr>
              <a:t>https://developer.oculus.com/mobile</a:t>
            </a:r>
            <a:r>
              <a:rPr lang="en-US" sz="1800" u="sng" dirty="0" smtClean="0">
                <a:hlinkClick r:id="rId7"/>
              </a:rPr>
              <a:t>/</a:t>
            </a:r>
            <a:endParaRPr lang="en-US" sz="1800" u="sng" dirty="0" smtClean="0"/>
          </a:p>
          <a:p>
            <a:pPr lvl="0"/>
            <a:endParaRPr lang="en-US" sz="1800" dirty="0"/>
          </a:p>
        </p:txBody>
      </p:sp>
    </p:spTree>
    <p:extLst>
      <p:ext uri="{BB962C8B-B14F-4D97-AF65-F5344CB8AC3E}">
        <p14:creationId xmlns:p14="http://schemas.microsoft.com/office/powerpoint/2010/main" val="3819675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93776" y="2618970"/>
            <a:ext cx="4000500" cy="553998"/>
          </a:xfrm>
        </p:spPr>
        <p:txBody>
          <a:bodyPr/>
          <a:lstStyle/>
          <a:p>
            <a:r>
              <a:rPr lang="en-US" dirty="0" smtClean="0"/>
              <a:t>QUESTIONS?</a:t>
            </a:r>
            <a:endParaRPr lang="en-US" dirty="0"/>
          </a:p>
        </p:txBody>
      </p:sp>
      <p:sp>
        <p:nvSpPr>
          <p:cNvPr id="4" name="Text Placeholder 3"/>
          <p:cNvSpPr txBox="1">
            <a:spLocks/>
          </p:cNvSpPr>
          <p:nvPr/>
        </p:nvSpPr>
        <p:spPr>
          <a:xfrm>
            <a:off x="493776" y="3636992"/>
            <a:ext cx="8169274" cy="1371736"/>
          </a:xfrm>
          <a:prstGeom prst="rect">
            <a:avLst/>
          </a:prstGeom>
        </p:spPr>
        <p:txBody>
          <a:bodyPr/>
          <a:lstStyle>
            <a:lvl1pPr marL="2286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smtClean="0"/>
              <a:t>We are happy to help you!</a:t>
            </a:r>
          </a:p>
          <a:p>
            <a:pPr marL="0" indent="0">
              <a:buNone/>
            </a:pPr>
            <a:r>
              <a:rPr lang="en-US" sz="1800" dirty="0" smtClean="0"/>
              <a:t>Please mail us your queries to </a:t>
            </a:r>
            <a:r>
              <a:rPr lang="en-US" sz="1800" dirty="0" smtClean="0">
                <a:hlinkClick r:id="rId2"/>
              </a:rPr>
              <a:t>Saurabh </a:t>
            </a:r>
            <a:r>
              <a:rPr lang="en-US" sz="1800" dirty="0" err="1" smtClean="0">
                <a:hlinkClick r:id="rId2"/>
              </a:rPr>
              <a:t>Sohoni</a:t>
            </a:r>
            <a:r>
              <a:rPr lang="en-US" sz="1800" dirty="0" smtClean="0"/>
              <a:t> or </a:t>
            </a:r>
            <a:r>
              <a:rPr lang="en-US" sz="1800" dirty="0" err="1" smtClean="0">
                <a:hlinkClick r:id="rId3"/>
              </a:rPr>
              <a:t>Ramya</a:t>
            </a:r>
            <a:r>
              <a:rPr lang="en-US" sz="1800" dirty="0" smtClean="0">
                <a:hlinkClick r:id="rId3"/>
              </a:rPr>
              <a:t> </a:t>
            </a:r>
            <a:r>
              <a:rPr lang="en-US" sz="1800" dirty="0" err="1" smtClean="0">
                <a:hlinkClick r:id="rId3"/>
              </a:rPr>
              <a:t>Sudarshan</a:t>
            </a:r>
            <a:r>
              <a:rPr lang="en-US" sz="1800" dirty="0" smtClean="0"/>
              <a:t> and we will get back to you at the earliest! </a:t>
            </a:r>
            <a:endParaRPr lang="en-US" sz="1800" dirty="0"/>
          </a:p>
        </p:txBody>
      </p:sp>
    </p:spTree>
  </p:cSld>
  <p:clrMapOvr>
    <a:masterClrMapping/>
  </p:clrMapOvr>
</p:sld>
</file>

<file path=ppt/theme/theme1.xml><?xml version="1.0" encoding="utf-8"?>
<a:theme xmlns:a="http://schemas.openxmlformats.org/drawingml/2006/main" name="Cover">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ivider">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ontent">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Content — Body text &amp; bullet">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Content Heavy — SapientSans">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Content Heavy — Sapient Centro Slab">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Back Cover">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1034</TotalTime>
  <Words>653</Words>
  <Application>Microsoft Office PowerPoint</Application>
  <PresentationFormat>On-screen Show (4:3)</PresentationFormat>
  <Paragraphs>97</Paragraphs>
  <Slides>10</Slides>
  <Notes>0</Notes>
  <HiddenSlides>0</HiddenSlides>
  <MMClips>0</MMClips>
  <ScaleCrop>false</ScaleCrop>
  <HeadingPairs>
    <vt:vector size="6" baseType="variant">
      <vt:variant>
        <vt:lpstr>Fonts Used</vt:lpstr>
      </vt:variant>
      <vt:variant>
        <vt:i4>11</vt:i4>
      </vt:variant>
      <vt:variant>
        <vt:lpstr>Theme</vt:lpstr>
      </vt:variant>
      <vt:variant>
        <vt:i4>7</vt:i4>
      </vt:variant>
      <vt:variant>
        <vt:lpstr>Slide Titles</vt:lpstr>
      </vt:variant>
      <vt:variant>
        <vt:i4>10</vt:i4>
      </vt:variant>
    </vt:vector>
  </HeadingPairs>
  <TitlesOfParts>
    <vt:vector size="28" baseType="lpstr">
      <vt:lpstr>ＭＳ Ｐゴシック</vt:lpstr>
      <vt:lpstr>Arial</vt:lpstr>
      <vt:lpstr>Calibri</vt:lpstr>
      <vt:lpstr>Sapient Centro Slab</vt:lpstr>
      <vt:lpstr>SapientCentroSlab-BlackItalic</vt:lpstr>
      <vt:lpstr>SapientCentroSlab-Light</vt:lpstr>
      <vt:lpstr>SapientCentroSlab-Medium</vt:lpstr>
      <vt:lpstr>SapientSansBold</vt:lpstr>
      <vt:lpstr>SapientSansMedium</vt:lpstr>
      <vt:lpstr>SapientSansRegular</vt:lpstr>
      <vt:lpstr>Wingdings</vt:lpstr>
      <vt:lpstr>Cover</vt:lpstr>
      <vt:lpstr>Divider</vt:lpstr>
      <vt:lpstr>Content</vt:lpstr>
      <vt:lpstr>Content — Body text &amp; bullet</vt:lpstr>
      <vt:lpstr>Content Heavy — SapientSans</vt:lpstr>
      <vt:lpstr>Content Heavy — Sapient Centro Slab</vt:lpstr>
      <vt:lpstr>Back Cover</vt:lpstr>
      <vt:lpstr>Hand Gestures and Virtual Reality – Hardware/Software Interaction</vt:lpstr>
      <vt:lpstr>APPROACH</vt:lpstr>
      <vt:lpstr>CLASSIFYING HAND GESTURES</vt:lpstr>
      <vt:lpstr>HGR – INTERACTION TO FEEDBACK</vt:lpstr>
      <vt:lpstr>HGR – HARDWARE-LIBRARY INTERACTION</vt:lpstr>
      <vt:lpstr>VR – INTERACTION TO FEEDBACK</vt:lpstr>
      <vt:lpstr>VR – HARDWARE-LIBRARY INTERACTION</vt:lpstr>
      <vt:lpstr>References</vt:lpstr>
      <vt:lpstr>QUESTIONS?</vt:lpstr>
      <vt:lpstr>THANK YOU</vt:lpstr>
    </vt:vector>
  </TitlesOfParts>
  <Company>Sapient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Sapient</dc:creator>
  <cp:lastModifiedBy>Saurabh Nutan Sohoni</cp:lastModifiedBy>
  <cp:revision>119</cp:revision>
  <dcterms:created xsi:type="dcterms:W3CDTF">2013-05-02T18:01:03Z</dcterms:created>
  <dcterms:modified xsi:type="dcterms:W3CDTF">2016-11-13T19:11:59Z</dcterms:modified>
</cp:coreProperties>
</file>