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648" r:id="rId3"/>
    <p:sldMasterId id="2147483766" r:id="rId4"/>
    <p:sldMasterId id="2147483769" r:id="rId5"/>
    <p:sldMasterId id="2147483778" r:id="rId6"/>
    <p:sldMasterId id="2147483668" r:id="rId7"/>
  </p:sldMasterIdLst>
  <p:handoutMasterIdLst>
    <p:handoutMasterId r:id="rId29"/>
  </p:handoutMasterIdLst>
  <p:sldIdLst>
    <p:sldId id="272" r:id="rId8"/>
    <p:sldId id="273" r:id="rId9"/>
    <p:sldId id="274" r:id="rId10"/>
    <p:sldId id="285" r:id="rId11"/>
    <p:sldId id="256" r:id="rId12"/>
    <p:sldId id="257" r:id="rId13"/>
    <p:sldId id="258" r:id="rId14"/>
    <p:sldId id="278" r:id="rId15"/>
    <p:sldId id="261" r:id="rId16"/>
    <p:sldId id="264" r:id="rId17"/>
    <p:sldId id="266" r:id="rId18"/>
    <p:sldId id="279" r:id="rId19"/>
    <p:sldId id="284" r:id="rId20"/>
    <p:sldId id="281" r:id="rId21"/>
    <p:sldId id="282" r:id="rId22"/>
    <p:sldId id="283" r:id="rId23"/>
    <p:sldId id="286" r:id="rId24"/>
    <p:sldId id="287" r:id="rId25"/>
    <p:sldId id="289" r:id="rId26"/>
    <p:sldId id="288" r:id="rId27"/>
    <p:sldId id="277"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94654" autoAdjust="0"/>
  </p:normalViewPr>
  <p:slideViewPr>
    <p:cSldViewPr snapToGrid="0" snapToObjects="1">
      <p:cViewPr>
        <p:scale>
          <a:sx n="100" d="100"/>
          <a:sy n="100" d="100"/>
        </p:scale>
        <p:origin x="-1328" y="-3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5/30/13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4334256" y="0"/>
            <a:ext cx="4233672" cy="6858000"/>
          </a:xfrm>
        </p:spPr>
        <p:txBody>
          <a:bodyPr anchor="ctr">
            <a:noAutofit/>
          </a:bodyPr>
          <a:lstStyle>
            <a:lvl1pPr>
              <a:spcAft>
                <a:spcPts val="2000"/>
              </a:spcAft>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Tree>
    <p:extLst>
      <p:ext uri="{BB962C8B-B14F-4D97-AF65-F5344CB8AC3E}">
        <p14:creationId xmlns:p14="http://schemas.microsoft.com/office/powerpoint/2010/main" val="11870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4334256" y="0"/>
            <a:ext cx="4233672" cy="6858000"/>
          </a:xfrm>
        </p:spPr>
        <p:txBody>
          <a:bodyPr anchor="ctr">
            <a:noAutofit/>
          </a:bodyPr>
          <a:lstStyle>
            <a:lvl1pPr>
              <a:spcAft>
                <a:spcPts val="1000"/>
              </a:spcAft>
              <a:defRPr/>
            </a:lvl1pPr>
            <a:lvl2pPr>
              <a:spcAft>
                <a:spcPts val="1000"/>
              </a:spcAft>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cxnSp>
        <p:nvCxnSpPr>
          <p:cNvPr id="7" name="Straight Connector 6"/>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9"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19705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521208" y="5157216"/>
            <a:ext cx="3465576" cy="510140"/>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4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elit, sed diam nibh euismod</a:t>
            </a:r>
          </a:p>
        </p:txBody>
      </p:sp>
      <p:sp>
        <p:nvSpPr>
          <p:cNvPr id="9" name="Title 1"/>
          <p:cNvSpPr>
            <a:spLocks noGrp="1"/>
          </p:cNvSpPr>
          <p:nvPr>
            <p:ph type="title" hasCustomPrompt="1"/>
          </p:nvPr>
        </p:nvSpPr>
        <p:spPr>
          <a:xfrm>
            <a:off x="521208" y="1143000"/>
            <a:ext cx="3465576" cy="2916183"/>
          </a:xfrm>
        </p:spPr>
        <p:txBody>
          <a:bodyPr lIns="0" tIns="0" rIns="0" bIns="0" anchor="t">
            <a:noAutofit/>
          </a:bodyPr>
          <a:lstStyle>
            <a:lvl1pPr algn="l">
              <a:lnSpc>
                <a:spcPct val="90000"/>
              </a:lnSpc>
              <a:defRPr sz="3000" b="0" i="0" cap="none">
                <a:solidFill>
                  <a:schemeClr val="accent2"/>
                </a:solidFill>
                <a:latin typeface="SapientCentroSlab-Light"/>
                <a:cs typeface="SapientCentroSlab-Light"/>
              </a:defRPr>
            </a:lvl1pPr>
          </a:lstStyle>
          <a:p>
            <a:r>
              <a:rPr lang="en-US" dirty="0" smtClean="0"/>
              <a:t>This is a content </a:t>
            </a:r>
            <a:br>
              <a:rPr lang="en-US" dirty="0" smtClean="0"/>
            </a:br>
            <a:r>
              <a:rPr lang="en-US" dirty="0" smtClean="0"/>
              <a:t>and graphic slide. </a:t>
            </a:r>
            <a:br>
              <a:rPr lang="en-US" dirty="0" smtClean="0"/>
            </a:br>
            <a:r>
              <a:rPr lang="en-US" dirty="0" smtClean="0"/>
              <a:t>Your copy goes here and your graphic </a:t>
            </a:r>
            <a:br>
              <a:rPr lang="en-US" dirty="0" smtClean="0"/>
            </a:br>
            <a:r>
              <a:rPr lang="en-US" dirty="0" smtClean="0"/>
              <a:t>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3593592" y="1078992"/>
            <a:ext cx="5038344" cy="411480"/>
          </a:xfrm>
          <a:prstGeom prst="rect">
            <a:avLst/>
          </a:prstGeom>
        </p:spPr>
        <p:txBody>
          <a:bodyPr>
            <a:noAutofit/>
          </a:bodyPr>
          <a:lstStyle>
            <a:lvl1pPr marL="0" indent="0" algn="l">
              <a:buNone/>
              <a:defRPr sz="20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3594100" y="1737360"/>
            <a:ext cx="5037138" cy="4361688"/>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cxnSp>
        <p:nvCxnSpPr>
          <p:cNvPr id="13" name="Straight Connector 12"/>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4"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9" name="Text Placeholder 2"/>
          <p:cNvSpPr>
            <a:spLocks noGrp="1"/>
          </p:cNvSpPr>
          <p:nvPr>
            <p:ph type="body" sz="quarter" idx="10" hasCustomPrompt="1"/>
          </p:nvPr>
        </p:nvSpPr>
        <p:spPr>
          <a:xfrm>
            <a:off x="487363" y="1426633"/>
            <a:ext cx="8169274"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cxnSp>
        <p:nvCxnSpPr>
          <p:cNvPr id="10"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8812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399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13" name="Picture 12" descr="cover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6900" y="0"/>
            <a:ext cx="3467100" cy="6858000"/>
          </a:xfrm>
          <a:prstGeom prst="rect">
            <a:avLst/>
          </a:prstGeom>
        </p:spPr>
      </p:pic>
      <p:cxnSp>
        <p:nvCxnSpPr>
          <p:cNvPr id="7"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8"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363658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chemeClr val="tx2"/>
                </a:solidFill>
                <a:latin typeface="Sapient Centro Slab"/>
                <a:cs typeface="Sapient Centro Slab"/>
              </a:defRPr>
            </a:lvl1pPr>
          </a:lstStyle>
          <a:p>
            <a:r>
              <a:rPr lang="en-US" dirty="0" smtClean="0"/>
              <a:t>Long title sentence case</a:t>
            </a:r>
            <a:endParaRPr lang="en-US" dirty="0"/>
          </a:p>
        </p:txBody>
      </p:sp>
      <p:sp>
        <p:nvSpPr>
          <p:cNvPr id="8" name="Text Placeholder 2"/>
          <p:cNvSpPr>
            <a:spLocks noGrp="1"/>
          </p:cNvSpPr>
          <p:nvPr>
            <p:ph type="body" sz="quarter" idx="10" hasCustomPrompt="1"/>
          </p:nvPr>
        </p:nvSpPr>
        <p:spPr>
          <a:xfrm>
            <a:off x="487363" y="1218211"/>
            <a:ext cx="8169274" cy="5029200"/>
          </a:xfrm>
        </p:spPr>
        <p:txBody>
          <a:bodyPr>
            <a:noAutofit/>
          </a:bodyPr>
          <a:lstStyle>
            <a:lvl1pPr>
              <a:defRPr b="0" i="0">
                <a:latin typeface="SapientCentroSlab-Light"/>
                <a:cs typeface="SapientCentroSlab-Light"/>
              </a:defRPr>
            </a:lvl1pPr>
            <a:lvl2pPr>
              <a:defRPr b="0" i="0">
                <a:latin typeface="SapientCentroSlab-Light"/>
                <a:cs typeface="SapientCentroSlab-Light"/>
              </a:defRPr>
            </a:lvl2pPr>
            <a:lvl3pPr>
              <a:defRPr b="0" i="0">
                <a:latin typeface="SapientCentroSlab-Light"/>
                <a:cs typeface="SapientCentroSlab-Light"/>
              </a:defRPr>
            </a:lvl3pPr>
            <a:lvl4pPr>
              <a:defRPr b="0" i="0">
                <a:latin typeface="SapientCentroSlab-Light"/>
                <a:cs typeface="SapientCentroSlab-Light"/>
              </a:defRPr>
            </a:lvl4pPr>
            <a:lvl5pPr>
              <a:defRPr b="0" i="0">
                <a:latin typeface="SapientCentroSlab-Light"/>
                <a:cs typeface="SapientCentroSlab-Light"/>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0"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146256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1" hasCustomPrompt="1"/>
          </p:nvPr>
        </p:nvSpPr>
        <p:spPr>
          <a:xfrm>
            <a:off x="487363" y="1218212"/>
            <a:ext cx="8169274" cy="50292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Tree>
    <p:extLst>
      <p:ext uri="{BB962C8B-B14F-4D97-AF65-F5344CB8AC3E}">
        <p14:creationId xmlns:p14="http://schemas.microsoft.com/office/powerpoint/2010/main" val="2503124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898493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597897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4060389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487363" y="1581912"/>
            <a:ext cx="8169274" cy="45720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5798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2" name="Picture 1" descr="cover_w_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3400" y="0"/>
            <a:ext cx="4800600" cy="6858000"/>
          </a:xfrm>
          <a:prstGeom prst="rect">
            <a:avLst/>
          </a:prstGeom>
        </p:spPr>
      </p:pic>
      <p:pic>
        <p:nvPicPr>
          <p:cNvPr id="5"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2" name="Picture 1" descr="cover_w_1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4900" y="0"/>
            <a:ext cx="4229100" cy="6858000"/>
          </a:xfrm>
          <a:prstGeom prst="rect">
            <a:avLst/>
          </a:prstGeom>
        </p:spPr>
      </p:pic>
      <p:pic>
        <p:nvPicPr>
          <p:cNvPr id="7"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6047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7" name="Picture 6" descr="2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3800" y="0"/>
            <a:ext cx="5410200" cy="6858000"/>
          </a:xfrm>
          <a:prstGeom prst="rect">
            <a:avLst/>
          </a:prstGeom>
        </p:spPr>
      </p:pic>
      <p:sp>
        <p:nvSpPr>
          <p:cNvPr id="14"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84859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2a</a:t>
            </a:r>
          </a:p>
          <a:p>
            <a:pPr lvl="1"/>
            <a:r>
              <a:rPr lang="en-US" dirty="0" smtClean="0"/>
              <a:t>Agenda Item 2b</a:t>
            </a:r>
          </a:p>
          <a:p>
            <a:r>
              <a:rPr lang="en-US" dirty="0" smtClean="0"/>
              <a:t>Agenda Item 3</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3a</a:t>
            </a:r>
          </a:p>
          <a:p>
            <a:pPr lvl="1"/>
            <a:r>
              <a:rPr lang="en-US" dirty="0" smtClean="0"/>
              <a:t>Agenda Item 3b</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3c</a:t>
            </a:r>
          </a:p>
          <a:p>
            <a:r>
              <a:rPr lang="en-US" dirty="0" smtClean="0"/>
              <a:t>Agenda Item 4</a:t>
            </a:r>
          </a:p>
        </p:txBody>
      </p:sp>
      <p:cxnSp>
        <p:nvCxnSpPr>
          <p:cNvPr id="7" name="Straight Connector 6"/>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8"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Tree>
    <p:extLst>
      <p:ext uri="{BB962C8B-B14F-4D97-AF65-F5344CB8AC3E}">
        <p14:creationId xmlns:p14="http://schemas.microsoft.com/office/powerpoint/2010/main" val="9852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1783080"/>
            <a:ext cx="7772400" cy="477054"/>
          </a:xfrm>
        </p:spPr>
        <p:txBody>
          <a:bodyPr>
            <a:noAutofit/>
          </a:bodyPr>
          <a:lstStyle>
            <a:lvl1pPr marL="0" indent="0" algn="ctr">
              <a:buNone/>
              <a:defRPr sz="25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685800" y="2231136"/>
            <a:ext cx="7772400" cy="2862322"/>
          </a:xfrm>
        </p:spPr>
        <p:txBody>
          <a:bodyPr>
            <a:noAutofit/>
          </a:bodyPr>
          <a:lstStyle>
            <a:lvl1pPr marL="0" indent="0" algn="ctr">
              <a:spcAft>
                <a:spcPts val="0"/>
              </a:spcAft>
              <a:buNone/>
              <a:defRPr sz="3600" b="0" i="1" baseline="0">
                <a:solidFill>
                  <a:srgbClr val="FFFFFF"/>
                </a:solidFill>
                <a:latin typeface="SapientCentroSlab-Light"/>
                <a:cs typeface="SapientCentroSlab-Light"/>
              </a:defRPr>
            </a:lvl1pPr>
          </a:lstStyle>
          <a:p>
            <a:pPr lvl="0"/>
            <a:r>
              <a:rPr lang="en-US" dirty="0" smtClean="0"/>
              <a:t>By the end of 2013, SapientNitro </a:t>
            </a:r>
            <a:br>
              <a:rPr lang="en-US" dirty="0" smtClean="0"/>
            </a:br>
            <a:r>
              <a:rPr lang="en-US" dirty="0" smtClean="0"/>
              <a:t>and our idea engineers will be renowned for creating success for our clients, </a:t>
            </a:r>
            <a:br>
              <a:rPr lang="en-US" dirty="0" smtClean="0"/>
            </a:br>
            <a:r>
              <a:rPr lang="en-US" dirty="0" smtClean="0"/>
              <a:t>by redefining how companies and brands connect to their customers.</a:t>
            </a:r>
          </a:p>
        </p:txBody>
      </p:sp>
    </p:spTree>
    <p:extLst>
      <p:ext uri="{BB962C8B-B14F-4D97-AF65-F5344CB8AC3E}">
        <p14:creationId xmlns:p14="http://schemas.microsoft.com/office/powerpoint/2010/main" val="99524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theme" Target="../theme/theme5.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theme" Target="../theme/theme6.xml"/><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5" r:id="rId2"/>
    <p:sldLayoutId id="2147483746" r:id="rId3"/>
    <p:sldLayoutId id="2147483776" r:id="rId4"/>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000" b="0" i="0" kern="1200" spc="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953374742"/>
      </p:ext>
    </p:extLst>
  </p:cSld>
  <p:clrMap bg1="lt1" tx1="dk1" bg2="lt2" tx2="dk2" accent1="accent1" accent2="accent2" accent3="accent3" accent4="accent4" accent5="accent5" accent6="accent6" hlink="hlink" folHlink="folHlink"/>
  <p:sldLayoutIdLst>
    <p:sldLayoutId id="2147483770" r:id="rId1"/>
    <p:sldLayoutId id="2147483774" r:id="rId2"/>
    <p:sldLayoutId id="2147483771" r:id="rId3"/>
    <p:sldLayoutId id="2147483772" r:id="rId4"/>
    <p:sldLayoutId id="2147483773" r:id="rId5"/>
  </p:sldLayoutIdLst>
  <p:txStyles>
    <p:titleStyle>
      <a:lvl1pPr algn="l" defTabSz="457200" rtl="0" eaLnBrk="1" latinLnBrk="0" hangingPunct="1">
        <a:spcBef>
          <a:spcPct val="0"/>
        </a:spcBef>
        <a:buNone/>
        <a:defRPr sz="3000" b="0" i="0" kern="1200" baseline="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 typeface="Wingdings" charset="2"/>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ctr">
            <a:noAutofit/>
          </a:bodyPr>
          <a:lstStyle/>
          <a:p>
            <a:r>
              <a:rPr lang="en-US" dirty="0" smtClean="0"/>
              <a:t>Long title sentence case</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8225652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457200" rtl="0" eaLnBrk="1" latinLnBrk="0" hangingPunct="1">
        <a:spcBef>
          <a:spcPct val="0"/>
        </a:spcBef>
        <a:buNone/>
        <a:defRPr sz="3000" b="0" i="0" kern="1200">
          <a:solidFill>
            <a:schemeClr val="tx2"/>
          </a:solidFill>
          <a:latin typeface="Sapient Centro Slab"/>
          <a:ea typeface="+mj-ea"/>
          <a:cs typeface="Sapient Centro Slab"/>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5/30/13</a:t>
            </a:fld>
            <a:endParaRPr lang="en-US" dirty="0"/>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6"/>
          <p:cNvSpPr>
            <a:spLocks noGrp="1"/>
          </p:cNvSpPr>
          <p:nvPr>
            <p:ph type="body" sz="quarter" idx="10"/>
          </p:nvPr>
        </p:nvSpPr>
        <p:spPr/>
        <p:txBody>
          <a:bodyPr/>
          <a:lstStyle/>
          <a:p>
            <a:r>
              <a:rPr lang="en-US" dirty="0">
                <a:latin typeface="SapientCentroSlab-Light" charset="0"/>
              </a:rPr>
              <a:t>Supporting bullet </a:t>
            </a:r>
            <a:r>
              <a:rPr lang="en-US" dirty="0" smtClean="0">
                <a:latin typeface="SapientCentroSlab-Light" charset="0"/>
              </a:rPr>
              <a:t>1 </a:t>
            </a:r>
            <a:endParaRPr lang="en-US" dirty="0">
              <a:latin typeface="SapientCentroSlab-Light" charset="0"/>
            </a:endParaRPr>
          </a:p>
          <a:p>
            <a:pPr lvl="1"/>
            <a:r>
              <a:rPr lang="en-US" dirty="0">
                <a:latin typeface="SapientCentroSlab-Light" charset="0"/>
              </a:rPr>
              <a:t>Sub-Bullet 1a </a:t>
            </a:r>
          </a:p>
          <a:p>
            <a:pPr lvl="1"/>
            <a:r>
              <a:rPr lang="en-US" dirty="0">
                <a:latin typeface="SapientCentroSlab-Light" charset="0"/>
              </a:rPr>
              <a:t>Sub-Bullet 1b </a:t>
            </a:r>
          </a:p>
          <a:p>
            <a:r>
              <a:rPr lang="en-US" dirty="0">
                <a:latin typeface="SapientCentroSlab-Light" charset="0"/>
              </a:rPr>
              <a:t>Supporting bullet 2 </a:t>
            </a:r>
          </a:p>
          <a:p>
            <a:pPr lvl="1"/>
            <a:r>
              <a:rPr lang="en-US" dirty="0">
                <a:latin typeface="SapientCentroSlab-Light" charset="0"/>
              </a:rPr>
              <a:t>Sub-Bullet 2a </a:t>
            </a:r>
          </a:p>
          <a:p>
            <a:pPr lvl="1"/>
            <a:r>
              <a:rPr lang="en-US" dirty="0">
                <a:latin typeface="SapientCentroSlab-Light" charset="0"/>
              </a:rPr>
              <a:t>Sub-Bullet 2b </a:t>
            </a:r>
          </a:p>
          <a:p>
            <a:r>
              <a:rPr lang="en-US" dirty="0">
                <a:latin typeface="SapientCentroSlab-Light" charset="0"/>
              </a:rPr>
              <a:t>Supporting bullet </a:t>
            </a:r>
            <a:r>
              <a:rPr lang="en-US" dirty="0" smtClean="0">
                <a:latin typeface="SapientCentroSlab-Light" charset="0"/>
              </a:rPr>
              <a:t>3 </a:t>
            </a:r>
            <a:endParaRPr lang="en-US" dirty="0">
              <a:latin typeface="SapientCentroSlab-Light" charset="0"/>
            </a:endParaRPr>
          </a:p>
          <a:p>
            <a:pPr lvl="1"/>
            <a:r>
              <a:rPr lang="en-US" dirty="0">
                <a:latin typeface="SapientCentroSlab-Light" charset="0"/>
              </a:rPr>
              <a:t>Sub-Bullet 3a </a:t>
            </a:r>
          </a:p>
          <a:p>
            <a:pPr lvl="1"/>
            <a:r>
              <a:rPr lang="en-US" dirty="0">
                <a:latin typeface="SapientCentroSlab-Light" charset="0"/>
              </a:rPr>
              <a:t>Sub-Bullet 3b </a:t>
            </a:r>
          </a:p>
          <a:p>
            <a:r>
              <a:rPr lang="en-US" dirty="0">
                <a:latin typeface="SapientCentroSlab-Light" charset="0"/>
              </a:rPr>
              <a:t>Supporting bullet 4 </a:t>
            </a:r>
          </a:p>
          <a:p>
            <a:r>
              <a:rPr lang="en-US" dirty="0">
                <a:latin typeface="SapientCentroSlab-Light" charset="0"/>
              </a:rPr>
              <a:t>Supporting bullet 5</a:t>
            </a:r>
          </a:p>
        </p:txBody>
      </p:sp>
      <p:sp>
        <p:nvSpPr>
          <p:cNvPr id="2" name="Title 1"/>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Subtitle</a:t>
            </a:r>
            <a:endParaRPr lang="en-US" dirty="0"/>
          </a:p>
        </p:txBody>
      </p:sp>
      <p:sp>
        <p:nvSpPr>
          <p:cNvPr id="11" name="Text Placeholder 10"/>
          <p:cNvSpPr>
            <a:spLocks noGrp="1"/>
          </p:cNvSpPr>
          <p:nvPr>
            <p:ph type="body" sz="quarter" idx="10"/>
          </p:nvPr>
        </p:nvSpPr>
        <p:spPr/>
        <p:txBody>
          <a:bodyPr/>
          <a:lstStyle/>
          <a:p>
            <a:pPr lvl="0"/>
            <a:r>
              <a:rPr lang="en-US" dirty="0"/>
              <a:t>Lorem ipsum dolor sit amet, consectetuer adipiscing elit, sed diam nonummy nibh euismod tincidunt ut laoreet dolore magna aliquam erat volutpat.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a:p>
            <a:pPr lvl="0"/>
            <a:r>
              <a:rPr lang="en-US" dirty="0"/>
              <a:t>Lorem ipsum dolor sit amet, consectetuer adipiscing elit, sed diam nonummy nibh euismod tincidunt ut laoreet dolore</a:t>
            </a:r>
            <a:r>
              <a:rPr lang="en-US" dirty="0" smtClean="0"/>
              <a:t>. </a:t>
            </a:r>
            <a:r>
              <a:rPr lang="en-US" dirty="0"/>
              <a:t>Lorem ipsum dolor sit amet, consectetuer adipiscing </a:t>
            </a:r>
            <a:r>
              <a:rPr lang="en-US" dirty="0" smtClean="0"/>
              <a:t>elit.</a:t>
            </a:r>
            <a:endParaRPr lang="en-US" dirty="0"/>
          </a:p>
        </p:txBody>
      </p:sp>
      <p:sp>
        <p:nvSpPr>
          <p:cNvPr id="9" name="Title 8"/>
          <p:cNvSpPr>
            <a:spLocks noGrp="1"/>
          </p:cNvSpPr>
          <p:nvPr>
            <p:ph type="title"/>
          </p:nvPr>
        </p:nvSpPr>
        <p:spPr/>
        <p:txBody>
          <a:bodyPr/>
          <a:lstStyle/>
          <a:p>
            <a:r>
              <a:rPr lang="en-US" dirty="0" smtClean="0"/>
              <a:t>SLIDE TITLE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213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Text Placeholder 5"/>
          <p:cNvSpPr>
            <a:spLocks noGrp="1"/>
          </p:cNvSpPr>
          <p:nvPr>
            <p:ph type="body" sz="quarter" idx="10"/>
          </p:nvPr>
        </p:nvSpPr>
        <p:spPr/>
        <p:txBody>
          <a:bodyPr/>
          <a:lstStyle/>
          <a:p>
            <a:r>
              <a:rPr lang="en-US" dirty="0"/>
              <a:t>Onsedicit volum incta ilit veles et quam in prem aut faccus moluptati dolestotam, undaeperite cupta vendebiscium re ente voluptat vid que estrum quae ipsus volessi con cum quia corrori sam, eturis explaborunt</a:t>
            </a:r>
            <a:r>
              <a:rPr lang="en-US" dirty="0" smtClean="0"/>
              <a:t>.</a:t>
            </a:r>
          </a:p>
          <a:p>
            <a:pPr lvl="1"/>
            <a:r>
              <a:rPr lang="en-US" dirty="0"/>
              <a:t>Onsedicit volum incta ilit veles et quam in prem aut faccus moluptati dolestotam, undaeperite cupta vendebiscium re ente </a:t>
            </a:r>
            <a:endParaRPr lang="en-US" dirty="0" smtClean="0"/>
          </a:p>
          <a:p>
            <a:pPr lvl="1"/>
            <a:r>
              <a:rPr lang="en-US" dirty="0" smtClean="0"/>
              <a:t>voluptat </a:t>
            </a:r>
            <a:r>
              <a:rPr lang="en-US" dirty="0"/>
              <a:t>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endParaRPr lang="en-US" dirty="0"/>
          </a:p>
        </p:txBody>
      </p:sp>
    </p:spTree>
    <p:extLst>
      <p:ext uri="{BB962C8B-B14F-4D97-AF65-F5344CB8AC3E}">
        <p14:creationId xmlns:p14="http://schemas.microsoft.com/office/powerpoint/2010/main" val="44344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8582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2331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5731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2679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Text Placeholder 6"/>
          <p:cNvSpPr>
            <a:spLocks noGrp="1"/>
          </p:cNvSpPr>
          <p:nvPr>
            <p:ph type="body" sz="quarter" idx="11"/>
          </p:nvPr>
        </p:nvSpPr>
        <p:spPr/>
        <p:txBody>
          <a:bodyPr>
            <a:normAutofit/>
          </a:bodyPr>
          <a:lstStyle/>
          <a:p>
            <a:r>
              <a:rPr lang="en-US" dirty="0"/>
              <a:t>Onsedicit volum incta ilit veles et quam in prem aut faccus moluptati dolestotam, undaeperite cupta vendebiscium re ente voluptat vid que estrum quae ipsus volessi con cum quia corrori sam, eturis explaborunt.</a:t>
            </a:r>
          </a:p>
          <a:p>
            <a:pPr lvl="1"/>
            <a:r>
              <a:rPr lang="en-US" dirty="0" smtClean="0"/>
              <a:t>Onsedicit volum incta ilit veles et quam in prem aut faccus moluptati dolestotam, undaeperite cupta vendebiscium re ente </a:t>
            </a:r>
          </a:p>
          <a:p>
            <a:pPr lvl="1"/>
            <a:r>
              <a:rPr lang="en-US" dirty="0" smtClean="0"/>
              <a:t>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smtClean="0"/>
              <a:t/>
            </a:r>
            <a:br>
              <a:rPr lang="en-US" dirty="0" smtClean="0"/>
            </a:br>
            <a:r>
              <a:rPr lang="en-US" dirty="0" smtClean="0"/>
              <a:t>Onsedicit </a:t>
            </a:r>
            <a:r>
              <a:rPr lang="en-US" dirty="0"/>
              <a:t>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endParaRPr lang="en-US" dirty="0"/>
          </a:p>
          <a:p>
            <a:endParaRPr lang="en-US" dirty="0"/>
          </a:p>
        </p:txBody>
      </p:sp>
    </p:spTree>
    <p:extLst>
      <p:ext uri="{BB962C8B-B14F-4D97-AF65-F5344CB8AC3E}">
        <p14:creationId xmlns:p14="http://schemas.microsoft.com/office/powerpoint/2010/main" val="425036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690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6" name="Text Placeholder 15"/>
          <p:cNvSpPr>
            <a:spLocks noGrp="1"/>
          </p:cNvSpPr>
          <p:nvPr>
            <p:ph type="body" sz="quarter" idx="11"/>
          </p:nvPr>
        </p:nvSpPr>
        <p:spPr/>
        <p:txBody>
          <a:bodyPr/>
          <a:lstStyle/>
          <a:p>
            <a:r>
              <a:rPr lang="en-US" dirty="0"/>
              <a:t>Onsedicit volum incta ilit veles et quam in prem aut faccus moluptati dolestotam, undaeperite cupta vendebiscium re ente voluptat vid que estrum quae ipsus volessi con cum quia corrori sam, eturis explaborunt.</a:t>
            </a:r>
          </a:p>
          <a:p>
            <a:pPr lvl="1"/>
            <a:r>
              <a:rPr lang="en-US" dirty="0"/>
              <a:t>Onsedicit volum incta ilit veles et quam in prem aut faccus moluptati dolestotam, undaeperite cupta vendebiscium re ente </a:t>
            </a:r>
          </a:p>
          <a:p>
            <a:pPr lvl="1"/>
            <a:r>
              <a:rPr lang="en-US" dirty="0"/>
              <a:t>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a:t>
            </a:r>
            <a:r>
              <a:rPr lang="en-US" dirty="0" smtClean="0"/>
              <a:t>explaborunt. Onsedicit </a:t>
            </a:r>
            <a:r>
              <a:rPr lang="en-US" dirty="0"/>
              <a:t>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r>
              <a:rPr lang="en-US" dirty="0"/>
              <a:t>Onsedicit volum incta ilit veles et quam in prem aut faccus moluptati dolestotam, undaeperite cupta vendebiscium re ente voluptat vid que estrum quae ipsus volessi con cum quia corrori sam, eturis explaborunt.</a:t>
            </a:r>
          </a:p>
          <a:p>
            <a:endParaRPr lang="en-US" dirty="0"/>
          </a:p>
          <a:p>
            <a:endParaRPr lang="en-US" dirty="0"/>
          </a:p>
        </p:txBody>
      </p:sp>
    </p:spTree>
    <p:extLst>
      <p:ext uri="{BB962C8B-B14F-4D97-AF65-F5344CB8AC3E}">
        <p14:creationId xmlns:p14="http://schemas.microsoft.com/office/powerpoint/2010/main" val="2691844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en-US"/>
          </a:p>
        </p:txBody>
      </p:sp>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308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a:latin typeface="SapientCentroSlab-Light" charset="0"/>
              </a:rPr>
              <a:t>Agenda Item </a:t>
            </a:r>
            <a:r>
              <a:rPr lang="en-US" dirty="0" smtClean="0">
                <a:latin typeface="SapientCentroSlab-Light" charset="0"/>
              </a:rPr>
              <a:t>1</a:t>
            </a:r>
            <a:endParaRPr lang="en-US" dirty="0">
              <a:latin typeface="SapientCentroSlab-Light" charset="0"/>
            </a:endParaRPr>
          </a:p>
          <a:p>
            <a:pPr fontAlgn="base">
              <a:spcBef>
                <a:spcPct val="0"/>
              </a:spcBef>
              <a:buFont typeface="Calibri" charset="0"/>
              <a:buAutoNum type="arabicPeriod"/>
            </a:pPr>
            <a:r>
              <a:rPr lang="en-US" dirty="0">
                <a:latin typeface="SapientCentroSlab-Light" charset="0"/>
              </a:rPr>
              <a:t>Agenda Item 2</a:t>
            </a:r>
          </a:p>
          <a:p>
            <a:pPr fontAlgn="base">
              <a:spcBef>
                <a:spcPct val="0"/>
              </a:spcBef>
              <a:buFont typeface="Calibri" charset="0"/>
              <a:buAutoNum type="arabicPeriod"/>
            </a:pPr>
            <a:r>
              <a:rPr lang="en-US" dirty="0">
                <a:latin typeface="SapientCentroSlab-Light" charset="0"/>
              </a:rPr>
              <a:t>Agenda Item 3</a:t>
            </a:r>
          </a:p>
          <a:p>
            <a:pPr fontAlgn="base">
              <a:spcBef>
                <a:spcPct val="0"/>
              </a:spcBef>
              <a:buFont typeface="Calibri" charset="0"/>
              <a:buAutoNum type="arabicPeriod"/>
            </a:pPr>
            <a:r>
              <a:rPr lang="en-US" dirty="0">
                <a:latin typeface="SapientCentroSlab-Light" charset="0"/>
              </a:rPr>
              <a:t>Agenda Item 4</a:t>
            </a:r>
          </a:p>
          <a:p>
            <a:pPr fontAlgn="base">
              <a:spcBef>
                <a:spcPct val="0"/>
              </a:spcBef>
              <a:buFont typeface="Calibri" charset="0"/>
              <a:buAutoNum type="arabicPeriod"/>
            </a:pPr>
            <a:r>
              <a:rPr lang="en-US" dirty="0">
                <a:latin typeface="SapientCentroSlab-Light" charset="0"/>
              </a:rPr>
              <a:t>Agenda Item 5</a:t>
            </a:r>
          </a:p>
          <a:p>
            <a:pPr fontAlgn="base">
              <a:spcBef>
                <a:spcPct val="0"/>
              </a:spcBef>
              <a:buFont typeface="Calibri" charset="0"/>
              <a:buAutoNum type="arabicPeriod"/>
            </a:pPr>
            <a:r>
              <a:rPr lang="en-US" dirty="0">
                <a:latin typeface="SapientCentroSlab-Light" charset="0"/>
              </a:rPr>
              <a:t>Agenda Item 6</a:t>
            </a:r>
          </a:p>
          <a:p>
            <a:pPr fontAlgn="base">
              <a:spcBef>
                <a:spcPct val="0"/>
              </a:spcBef>
              <a:buFont typeface="Calibri" charset="0"/>
              <a:buAutoNum type="arabicPeriod"/>
            </a:pPr>
            <a:r>
              <a:rPr lang="en-US" dirty="0">
                <a:latin typeface="SapientCentroSlab-Light" charset="0"/>
              </a:rPr>
              <a:t>Agenda Item 7</a:t>
            </a:r>
          </a:p>
          <a:p>
            <a:pPr fontAlgn="base">
              <a:spcBef>
                <a:spcPct val="0"/>
              </a:spcBef>
              <a:buFont typeface="Calibri" charset="0"/>
              <a:buAutoNum type="arabicPeriod"/>
            </a:pPr>
            <a:r>
              <a:rPr lang="en-US" dirty="0">
                <a:latin typeface="SapientCentroSlab-Light" charset="0"/>
              </a:rPr>
              <a:t>Agenda Item 8</a:t>
            </a:r>
          </a:p>
          <a:p>
            <a:pPr fontAlgn="base">
              <a:spcBef>
                <a:spcPct val="0"/>
              </a:spcBef>
              <a:buFont typeface="Calibri" charset="0"/>
              <a:buAutoNum type="arabicPeriod"/>
            </a:pPr>
            <a:r>
              <a:rPr lang="en-US" dirty="0">
                <a:latin typeface="SapientCentroSlab-Light" charset="0"/>
              </a:rPr>
              <a:t>Agenda Item 9</a:t>
            </a:r>
          </a:p>
          <a:p>
            <a:pPr fontAlgn="base">
              <a:spcBef>
                <a:spcPct val="0"/>
              </a:spcBef>
              <a:buFont typeface="Calibri" charset="0"/>
              <a:buAutoNum type="arabicPeriod"/>
            </a:pPr>
            <a:r>
              <a:rPr lang="en-US" dirty="0">
                <a:latin typeface="SapientCentroSlab-Light" charset="0"/>
              </a:rPr>
              <a:t>Agenda Item 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8"/>
          <p:cNvSpPr>
            <a:spLocks noGrp="1"/>
          </p:cNvSpPr>
          <p:nvPr>
            <p:ph type="body" sz="quarter" idx="10"/>
          </p:nvPr>
        </p:nvSpPr>
        <p:spPr/>
        <p:txBody>
          <a:bodyPr/>
          <a:lstStyle/>
          <a:p>
            <a:pPr fontAlgn="base">
              <a:spcBef>
                <a:spcPct val="0"/>
              </a:spcBef>
              <a:buFont typeface="Calibri" charset="0"/>
              <a:buAutoNum type="arabicPeriod"/>
            </a:pPr>
            <a:r>
              <a:rPr lang="en-US" dirty="0">
                <a:latin typeface="SapientCentroSlab-Light" charset="0"/>
              </a:rPr>
              <a:t>Agenda Item </a:t>
            </a:r>
            <a:r>
              <a:rPr lang="en-US" dirty="0" smtClean="0">
                <a:latin typeface="SapientCentroSlab-Light" charset="0"/>
              </a:rPr>
              <a:t>1</a:t>
            </a:r>
            <a:endParaRPr lang="en-US" dirty="0">
              <a:latin typeface="SapientCentroSlab-Light" charset="0"/>
            </a:endParaRPr>
          </a:p>
          <a:p>
            <a:pPr lvl="1" fontAlgn="base">
              <a:spcBef>
                <a:spcPct val="0"/>
              </a:spcBef>
              <a:buFont typeface="Wingdings" charset="0"/>
              <a:buChar char="§"/>
            </a:pPr>
            <a:r>
              <a:rPr lang="en-US" dirty="0">
                <a:latin typeface="SapientCentroSlab-Light" charset="0"/>
              </a:rPr>
              <a:t>Agenda Item </a:t>
            </a:r>
            <a:r>
              <a:rPr lang="en-US" dirty="0" smtClean="0">
                <a:latin typeface="SapientCentroSlab-Light" charset="0"/>
              </a:rPr>
              <a:t>1a</a:t>
            </a:r>
          </a:p>
          <a:p>
            <a:pPr lvl="1" fontAlgn="base">
              <a:spcBef>
                <a:spcPct val="0"/>
              </a:spcBef>
              <a:buFont typeface="Wingdings" charset="0"/>
              <a:buChar char="§"/>
            </a:pPr>
            <a:r>
              <a:rPr lang="en-US" dirty="0" smtClean="0">
                <a:latin typeface="SapientCentroSlab-Light" charset="0"/>
              </a:rPr>
              <a:t>Agenda </a:t>
            </a:r>
            <a:r>
              <a:rPr lang="en-US" dirty="0">
                <a:latin typeface="SapientCentroSlab-Light" charset="0"/>
              </a:rPr>
              <a:t>Item </a:t>
            </a:r>
            <a:r>
              <a:rPr lang="en-US" dirty="0" smtClean="0">
                <a:latin typeface="SapientCentroSlab-Light" charset="0"/>
              </a:rPr>
              <a:t>1b</a:t>
            </a:r>
            <a:endParaRPr lang="en-US" dirty="0">
              <a:latin typeface="SapientCentroSlab-Light" charset="0"/>
            </a:endParaRPr>
          </a:p>
          <a:p>
            <a:pPr fontAlgn="base">
              <a:spcBef>
                <a:spcPct val="0"/>
              </a:spcBef>
              <a:buFont typeface="Calibri" charset="0"/>
              <a:buAutoNum type="arabicPeriod"/>
            </a:pPr>
            <a:r>
              <a:rPr lang="en-US" dirty="0">
                <a:latin typeface="SapientCentroSlab-Light" charset="0"/>
              </a:rPr>
              <a:t>Agenda Item 2</a:t>
            </a:r>
          </a:p>
          <a:p>
            <a:pPr lvl="1" fontAlgn="base">
              <a:spcBef>
                <a:spcPct val="0"/>
              </a:spcBef>
              <a:buFont typeface="Wingdings" charset="0"/>
              <a:buChar char="§"/>
            </a:pPr>
            <a:r>
              <a:rPr lang="en-US" dirty="0">
                <a:latin typeface="SapientCentroSlab-Light" charset="0"/>
              </a:rPr>
              <a:t>Agenda Item 2a</a:t>
            </a:r>
          </a:p>
          <a:p>
            <a:pPr lvl="1" fontAlgn="base">
              <a:spcBef>
                <a:spcPct val="0"/>
              </a:spcBef>
              <a:buFont typeface="Wingdings" charset="0"/>
              <a:buChar char="§"/>
            </a:pPr>
            <a:r>
              <a:rPr lang="en-US" dirty="0">
                <a:latin typeface="SapientCentroSlab-Light" charset="0"/>
              </a:rPr>
              <a:t>Agenda Item </a:t>
            </a:r>
            <a:r>
              <a:rPr lang="en-US" dirty="0" smtClean="0">
                <a:latin typeface="SapientCentroSlab-Light" charset="0"/>
              </a:rPr>
              <a:t>2b</a:t>
            </a:r>
            <a:endParaRPr lang="en-US" dirty="0">
              <a:latin typeface="SapientCentroSlab-Light" charset="0"/>
            </a:endParaRPr>
          </a:p>
          <a:p>
            <a:pPr fontAlgn="base">
              <a:spcBef>
                <a:spcPct val="0"/>
              </a:spcBef>
              <a:buFont typeface="Calibri" charset="0"/>
              <a:buAutoNum type="arabicPeriod"/>
            </a:pPr>
            <a:r>
              <a:rPr lang="en-US" dirty="0">
                <a:latin typeface="SapientCentroSlab-Light" charset="0"/>
              </a:rPr>
              <a:t>Agenda Item 3</a:t>
            </a:r>
          </a:p>
          <a:p>
            <a:pPr lvl="1" fontAlgn="base">
              <a:spcBef>
                <a:spcPct val="0"/>
              </a:spcBef>
              <a:buFont typeface="Wingdings" charset="0"/>
              <a:buChar char="§"/>
            </a:pPr>
            <a:r>
              <a:rPr lang="en-US" dirty="0">
                <a:latin typeface="SapientCentroSlab-Light" charset="0"/>
              </a:rPr>
              <a:t>Agenda Item 3a</a:t>
            </a:r>
          </a:p>
          <a:p>
            <a:pPr lvl="1" fontAlgn="base">
              <a:spcBef>
                <a:spcPct val="0"/>
              </a:spcBef>
              <a:buFont typeface="Wingdings" charset="0"/>
              <a:buChar char="§"/>
            </a:pPr>
            <a:r>
              <a:rPr lang="en-US" dirty="0">
                <a:latin typeface="SapientCentroSlab-Light" charset="0"/>
              </a:rPr>
              <a:t>Agenda Item 3b</a:t>
            </a:r>
          </a:p>
          <a:p>
            <a:pPr lvl="1" fontAlgn="base">
              <a:spcBef>
                <a:spcPct val="0"/>
              </a:spcBef>
              <a:buFont typeface="Wingdings" charset="0"/>
              <a:buChar char="§"/>
            </a:pPr>
            <a:r>
              <a:rPr lang="en-US" dirty="0">
                <a:latin typeface="SapientCentroSlab-Light" charset="0"/>
              </a:rPr>
              <a:t>Agenda Item 3c</a:t>
            </a:r>
          </a:p>
          <a:p>
            <a:pPr fontAlgn="base">
              <a:spcBef>
                <a:spcPct val="0"/>
              </a:spcBef>
              <a:buFont typeface="Calibri" charset="0"/>
              <a:buAutoNum type="arabicPeriod"/>
            </a:pPr>
            <a:r>
              <a:rPr lang="en-US" dirty="0">
                <a:latin typeface="SapientCentroSlab-Light" charset="0"/>
              </a:rPr>
              <a:t>Agenda Item 4</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6" name="Rectangle 5"/>
          <p:cNvSpPr/>
          <p:nvPr/>
        </p:nvSpPr>
        <p:spPr>
          <a:xfrm>
            <a:off x="4518025" y="0"/>
            <a:ext cx="4636008" cy="6858000"/>
          </a:xfrm>
          <a:prstGeom prst="rect">
            <a:avLst/>
          </a:prstGeom>
          <a:solidFill>
            <a:schemeClr val="accent6">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69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cSld>
  <p:clrMapOvr>
    <a:masterClrMapping/>
  </p:clrMapOvr>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621</TotalTime>
  <Words>867</Words>
  <Application>Microsoft Macintosh PowerPoint</Application>
  <PresentationFormat>On-screen Show (4:3)</PresentationFormat>
  <Paragraphs>67</Paragraphs>
  <Slides>21</Slides>
  <Notes>0</Notes>
  <HiddenSlides>0</HiddenSlides>
  <MMClips>0</MMClips>
  <ScaleCrop>false</ScaleCrop>
  <HeadingPairs>
    <vt:vector size="4" baseType="variant">
      <vt:variant>
        <vt:lpstr>Theme</vt:lpstr>
      </vt:variant>
      <vt:variant>
        <vt:i4>7</vt:i4>
      </vt:variant>
      <vt:variant>
        <vt:lpstr>Slide Titles</vt:lpstr>
      </vt:variant>
      <vt:variant>
        <vt:i4>21</vt:i4>
      </vt:variant>
    </vt:vector>
  </HeadingPairs>
  <TitlesOfParts>
    <vt:vector size="28" baseType="lpstr">
      <vt:lpstr>Cover</vt:lpstr>
      <vt:lpstr>Divider</vt:lpstr>
      <vt:lpstr>Content</vt:lpstr>
      <vt:lpstr>Content — Body text &amp; bullet</vt:lpstr>
      <vt:lpstr>Content Heavy — SapientSans</vt:lpstr>
      <vt:lpstr>Content Heavy — Sapient Centro Slab</vt:lpstr>
      <vt:lpstr>Back 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Sapient</cp:lastModifiedBy>
  <cp:revision>88</cp:revision>
  <dcterms:created xsi:type="dcterms:W3CDTF">2013-05-02T18:01:03Z</dcterms:created>
  <dcterms:modified xsi:type="dcterms:W3CDTF">2013-05-30T21:16:26Z</dcterms:modified>
</cp:coreProperties>
</file>