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DD738-2598-A483-A670-6B7B3486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2D7E5-6876-47D6-8A1B-9674E83FE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DC119-CFD4-BDD8-D504-9311473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ACBE6-3AA7-B819-8C68-C62F617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D557D-ED85-A4B2-E283-EEED2B1C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3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09575-E3A7-F99F-D39B-0704C1FA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E5DA2-E13E-3E9D-2BFC-F5F8577D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54370-20FB-75F2-EA2C-F60FD3B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7EED-3D8D-4A1B-1409-130B2F52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D6515-5320-7C0C-02D4-59730471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28267D-55BF-418D-9297-6CA68158C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E819D-A6A7-A6DE-01A6-2B4A5493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FD393-4BB5-9A7F-8514-39741EBE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FC9CF-8752-50F1-E040-1F900F43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C0320-6B33-3D6B-95CE-423E80E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D96B-5822-85BC-DA82-77FDE79C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FF44-1F00-E323-EC21-2102F3B6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149A0-C3BB-3F90-4C40-A0BA02DA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5798B-6B3E-E296-79FC-55CA59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12531-8752-5DB2-9F09-27C47F76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19CB1-D935-49CD-918B-B1E8A109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068B0-7CD2-D240-D665-A490CE20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66001-DD47-4501-C495-8610A187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99FC2-383B-BF12-0E2A-C53D7FA3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08AE4-F5A7-AF76-4489-19382E07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7679-C336-8BEC-7892-4CF3D180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69E4D-B6D3-EF35-E79C-C99F8124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C79D4-7201-0AF9-657A-7AC465112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41ABD-A959-79FC-BA01-92FE90EC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A0C6C-DB3F-80A9-39C6-4D60B8AB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A4A3E-693F-4907-4FF9-B7F3876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DDC3A-8EFD-587C-FB29-017BE93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FB850-EA2D-01C2-89DD-2328DA5E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CB5C6-39D1-AA5F-7D98-471107C9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3E2E7-F739-63DB-5EC0-819E32D2E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C609EE-EDCB-E21F-14AB-F9364AC7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BAADD-BAE6-8D35-AA9F-2465792F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63516-313B-7D38-38CB-C95D560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79EC1-9E01-3594-89C0-F356ED17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F68B-7F6F-B17A-5D88-0A37F38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448A2-E183-6B99-4060-4466693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D00F0A-88F0-E56D-D2A2-93BF54DB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DFA45D-684C-E93A-FC54-1CAD4172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B7A29C-DDC2-B057-6C06-CFC997C1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245A53-BFB7-9F3A-1525-7AFE2E9C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21E4C-97A4-8CFD-23A3-216D4A16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2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BA9B-FD9E-30DB-AC7E-96AC4FCE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7418E-C430-7273-A43A-71F4DC18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850FA-CB49-5C1C-4A69-A771732D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46337-5F53-3689-D055-4A1F2FF7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CBE5-19AA-DEF1-5849-618FCD9D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432DA-7FFF-C20C-70E0-100F9230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3013-3823-FE78-790E-697239E8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60EDC-25E3-A3B4-C8AF-D2B625D0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2C893-5B49-A13F-82CB-AE7F0834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E2C19-7A9F-923E-AD31-F8E025E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207BE-C170-72F0-49D2-20B3345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42F12-766D-F734-82C0-5882FCE0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65637-E496-2055-4F09-F4B3AC66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70E7-6D63-0E5D-11E3-25ECD80A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4B39F-A0C6-EB4E-757D-FE5DCC7D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6616-E35D-40C8-84E7-832620FD8C4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FDFA7-B6D9-D19B-D5E2-7B1237CB3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30537-CD90-CF98-9183-63C11273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72EC-098D-4063-B7D7-C3A3D22F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2742B6-A7D1-44E9-AEAD-C1B132DD0F7F}"/>
              </a:ext>
            </a:extLst>
          </p:cNvPr>
          <p:cNvSpPr txBox="1"/>
          <p:nvPr/>
        </p:nvSpPr>
        <p:spPr>
          <a:xfrm>
            <a:off x="4704753" y="203198"/>
            <a:ext cx="27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BMS – </a:t>
            </a:r>
            <a:r>
              <a:rPr lang="ko-KR" altLang="en-US" b="1" dirty="0"/>
              <a:t>메인</a:t>
            </a:r>
            <a:r>
              <a:rPr lang="en-US" altLang="ko-KR" b="1" dirty="0"/>
              <a:t>(Dashboard)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4875DE-CC12-3778-D205-E4CD647E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707730"/>
            <a:ext cx="12044218" cy="58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AB49B1-E6A1-EA01-AF3E-46DA7F06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" y="673734"/>
            <a:ext cx="11850566" cy="5948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742B6-A7D1-44E9-AEAD-C1B132DD0F7F}"/>
              </a:ext>
            </a:extLst>
          </p:cNvPr>
          <p:cNvSpPr txBox="1"/>
          <p:nvPr/>
        </p:nvSpPr>
        <p:spPr>
          <a:xfrm>
            <a:off x="5202967" y="15701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BMS -</a:t>
            </a:r>
            <a:r>
              <a:rPr lang="ko-KR" altLang="en-US" b="1" dirty="0"/>
              <a:t>표준원가</a:t>
            </a:r>
          </a:p>
        </p:txBody>
      </p:sp>
    </p:spTree>
    <p:extLst>
      <p:ext uri="{BB962C8B-B14F-4D97-AF65-F5344CB8AC3E}">
        <p14:creationId xmlns:p14="http://schemas.microsoft.com/office/powerpoint/2010/main" val="32500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2742B6-A7D1-44E9-AEAD-C1B132DD0F7F}"/>
              </a:ext>
            </a:extLst>
          </p:cNvPr>
          <p:cNvSpPr txBox="1"/>
          <p:nvPr/>
        </p:nvSpPr>
        <p:spPr>
          <a:xfrm>
            <a:off x="4663555" y="19395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HRM –</a:t>
            </a:r>
            <a:r>
              <a:rPr lang="ko-KR" altLang="en-US" b="1" dirty="0"/>
              <a:t>인사평가 진행현황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44D9E-2321-05B1-34F0-769573D8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694589"/>
            <a:ext cx="11822545" cy="59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2742B6-A7D1-44E9-AEAD-C1B132DD0F7F}"/>
              </a:ext>
            </a:extLst>
          </p:cNvPr>
          <p:cNvSpPr txBox="1"/>
          <p:nvPr/>
        </p:nvSpPr>
        <p:spPr>
          <a:xfrm>
            <a:off x="4828666" y="13854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ERP – </a:t>
            </a:r>
            <a:r>
              <a:rPr lang="ko-KR" altLang="en-US" b="1" dirty="0"/>
              <a:t>현황 </a:t>
            </a:r>
            <a:r>
              <a:rPr lang="en-US" altLang="ko-KR" b="1" dirty="0"/>
              <a:t>/ </a:t>
            </a:r>
            <a:r>
              <a:rPr lang="ko-KR" altLang="en-US" b="1" dirty="0"/>
              <a:t>인원현황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8488D-C677-3917-BFA1-8FF1FD4F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605771"/>
            <a:ext cx="11998036" cy="60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14666</dc:creator>
  <cp:lastModifiedBy>14666</cp:lastModifiedBy>
  <cp:revision>1</cp:revision>
  <dcterms:created xsi:type="dcterms:W3CDTF">2023-12-13T05:10:10Z</dcterms:created>
  <dcterms:modified xsi:type="dcterms:W3CDTF">2023-12-13T05:14:51Z</dcterms:modified>
</cp:coreProperties>
</file>