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4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E45-8F2A-CF4C-8800-470441A9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1B678-1F7C-5B42-B324-6D27D11F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5F85-42F6-5143-A498-4AA1AD9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6AD3-1041-DD47-9075-BB3A911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135D-1E04-EC4E-9F1A-7DD42386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2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7B19-DB58-C343-88EE-6A0B5327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05379-1B1C-844B-8323-6EB57F04F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B76E-47A9-9443-943F-11038027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4312-61C3-764D-ADF7-55EA590B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B4E9-6821-5141-A71F-29417404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0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50343-6905-FC40-9EC8-EB34E5F34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394C1-DF08-324B-96FB-EBB53D66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9F92-8950-9E4A-9F93-FE15CBEE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9A5F-952F-EC4C-86C2-0D70554B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6AA5-8B13-6F48-927F-1A0B5A0A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1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E50A-699B-7D4D-9052-08B5C1B5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AF9-1976-EA44-B8AA-A6EE2775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60F2-E56E-F145-BE0B-174E0D84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1803-DD1E-F449-9379-5C866689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DF37-0B88-1E40-9924-63E06ACA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30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3D75-D485-4348-A24C-481CEFAF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A346-AF19-0344-BD16-2B25C7D3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AC4D-A805-4740-8C58-047966B2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714C-43F3-344D-A609-A7EED3F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B339-47DB-224F-8BC8-D3FF879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93E7-0AEE-0B46-9C4C-E49EC81B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CE0-7E8B-B14D-9417-154ECFED7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228A6-2824-D44D-8399-6D94DB73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E7D9-B11D-1249-9C9B-ED2848DA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1CC3-78B4-DB42-8F36-98713EC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6E54-818C-2642-9F86-9C42D141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3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4FF5-7B58-7A4C-94AA-53F21ABA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8EF7-221F-0F4B-8C17-0920CFE3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0166-5219-F647-B4C6-15441359F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B87E8-F108-8749-89A8-47DB2EFF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5DA6E-94C6-0145-8532-98566A834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FC367-6318-1F46-8B90-B3340F81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1E15A-A2C8-CF46-BD9E-FDE2EB6F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90C5D-1DBB-8E4E-8077-D922165D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8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8AB9-F61A-1742-9354-565A3EC8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1D0A4-52D6-3D40-AD51-3D41A600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FCC1F-938B-9D4B-A9EC-83EAF6E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E1ED-0F7B-9543-94A4-B77C19C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1559A-EC50-D142-9131-A8E53D3F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7D4DD-3B4A-CA49-8B49-33D89D51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6632-BD1C-5C4E-A7E7-0A078BB3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3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96A9-C141-9441-8CF2-3624C909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72DD-186D-6941-9CBB-A80DFA9A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AED8-C7E6-B640-A599-F8E13368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F50F-4B96-BC4A-B780-A1A24E5D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3A8-6F94-0441-8360-42B96F8C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D4B9A-3F82-334E-8F5D-E70D418E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85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616-14E7-0D42-8819-172548D0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D2FF4-2BE6-0546-9873-2D7684E3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E7FA6-1894-A947-972E-F8109E41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F2CA1-9BD2-0B42-B483-138D4CD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CE92-A091-5B44-89BA-7AC3F47E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4DB5-2C2E-A547-B6BF-3633D5B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9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B9F53-00A6-A04A-8474-2264B6FE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5F6FC-C06C-114F-9F3C-89A485B1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0C29-787D-0346-B301-856226A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0E81-FF45-2944-A436-95273845558B}" type="datetimeFigureOut">
              <a:rPr lang="en-AU" smtClean="0"/>
              <a:t>1/8/20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F198-2DF1-E141-B010-1F3F219D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6334-0E3B-9A43-A286-FF3E5C63A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4CA4-2531-C848-B97F-D0B3AFDEA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6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EA769B-C1F2-9B4F-8836-FC5D3D4D2F48}"/>
              </a:ext>
            </a:extLst>
          </p:cNvPr>
          <p:cNvSpPr/>
          <p:nvPr/>
        </p:nvSpPr>
        <p:spPr>
          <a:xfrm>
            <a:off x="2375525" y="697108"/>
            <a:ext cx="9623096" cy="5669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2FB35CA-EED0-C34C-A600-C4E59B7F7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939" y="2979123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32AED8F-D772-CD43-B209-880E8AE6A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939" y="1748634"/>
            <a:ext cx="4699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DB401-1E9C-1247-9F0B-FF8EF6B718F3}"/>
              </a:ext>
            </a:extLst>
          </p:cNvPr>
          <p:cNvSpPr txBox="1"/>
          <p:nvPr/>
        </p:nvSpPr>
        <p:spPr>
          <a:xfrm>
            <a:off x="899514" y="2277110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Desktop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D2CDC-1969-FC4B-AE78-BB85B3CD7D7D}"/>
              </a:ext>
            </a:extLst>
          </p:cNvPr>
          <p:cNvSpPr txBox="1"/>
          <p:nvPr/>
        </p:nvSpPr>
        <p:spPr>
          <a:xfrm>
            <a:off x="899514" y="3507599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261A9B8-8EE4-F34C-98F5-5E32E9062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93834" y="2313936"/>
            <a:ext cx="483586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DC843-45F7-C747-BED6-AEABBC48A289}"/>
              </a:ext>
            </a:extLst>
          </p:cNvPr>
          <p:cNvSpPr txBox="1"/>
          <p:nvPr/>
        </p:nvSpPr>
        <p:spPr>
          <a:xfrm>
            <a:off x="-748" y="2885905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C7BD-F187-D94F-83CA-07073B7AC2C8}"/>
              </a:ext>
            </a:extLst>
          </p:cNvPr>
          <p:cNvSpPr txBox="1"/>
          <p:nvPr/>
        </p:nvSpPr>
        <p:spPr>
          <a:xfrm>
            <a:off x="3927206" y="1944281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 CloudFront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81394E-CF7B-5B4D-8F92-D445C3829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2558" y="2218534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993BEA-DF84-0748-B8C8-433E3832B510}"/>
              </a:ext>
            </a:extLst>
          </p:cNvPr>
          <p:cNvSpPr txBox="1"/>
          <p:nvPr/>
        </p:nvSpPr>
        <p:spPr>
          <a:xfrm>
            <a:off x="6061741" y="3012446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 API Gateway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654AF52-A882-FE45-8492-E8ACAA39F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7093" y="3338654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78076A-3791-4B49-99B9-92838AC5E96E}"/>
              </a:ext>
            </a:extLst>
          </p:cNvPr>
          <p:cNvSpPr txBox="1"/>
          <p:nvPr/>
        </p:nvSpPr>
        <p:spPr>
          <a:xfrm>
            <a:off x="1924128" y="1944281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 Route 53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46BF2A-5937-AC4C-8BBD-55E293F4B8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9480" y="2218534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83522D-201D-3144-92CC-EEE50235548C}"/>
              </a:ext>
            </a:extLst>
          </p:cNvPr>
          <p:cNvSpPr txBox="1"/>
          <p:nvPr/>
        </p:nvSpPr>
        <p:spPr>
          <a:xfrm>
            <a:off x="3915917" y="3652568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Certificate Manager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A8F2A01-8EFE-AC4A-B558-81ACE62721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11269" y="3946556"/>
            <a:ext cx="711200" cy="711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F7D1416-1E0C-8540-920F-A0A8AC210B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53184" y="1393034"/>
            <a:ext cx="711200" cy="71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B7B991-7CE0-884A-9FD3-4FAD26E321A8}"/>
              </a:ext>
            </a:extLst>
          </p:cNvPr>
          <p:cNvSpPr txBox="1"/>
          <p:nvPr/>
        </p:nvSpPr>
        <p:spPr>
          <a:xfrm>
            <a:off x="5954582" y="896777"/>
            <a:ext cx="246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Storage Service (S3)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95E031A-819C-2C44-A712-E5D1C16364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7268" y="3344337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FA4786-9F01-1342-B6FB-6E175460F7D6}"/>
              </a:ext>
            </a:extLst>
          </p:cNvPr>
          <p:cNvSpPr txBox="1"/>
          <p:nvPr/>
        </p:nvSpPr>
        <p:spPr>
          <a:xfrm>
            <a:off x="9631969" y="2880306"/>
            <a:ext cx="246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Storage Service (S3)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078B6F-8BA0-EF46-864A-FE71938FF6E4}"/>
              </a:ext>
            </a:extLst>
          </p:cNvPr>
          <p:cNvSpPr txBox="1"/>
          <p:nvPr/>
        </p:nvSpPr>
        <p:spPr>
          <a:xfrm>
            <a:off x="7984171" y="3011276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Lambda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4522932-34E6-4C49-966B-7694D6ABD7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79523" y="3338654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54FF3E-2FDF-1F4C-8265-705D6E967B61}"/>
              </a:ext>
            </a:extLst>
          </p:cNvPr>
          <p:cNvSpPr txBox="1"/>
          <p:nvPr/>
        </p:nvSpPr>
        <p:spPr>
          <a:xfrm>
            <a:off x="9735797" y="472825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 DynamoDB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AE47EE6-C74C-8840-8B33-C3119074AD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31149" y="5060419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BD6B6D-261C-8043-B60A-E6170A4B7CE3}"/>
              </a:ext>
            </a:extLst>
          </p:cNvPr>
          <p:cNvSpPr txBox="1"/>
          <p:nvPr/>
        </p:nvSpPr>
        <p:spPr>
          <a:xfrm>
            <a:off x="9741012" y="128157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Rekognition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72EE406A-DF44-9044-90D9-02863E8D5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36364" y="1570228"/>
            <a:ext cx="711200" cy="71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514FA0-FAD0-994D-9F32-BE9DB99709DE}"/>
              </a:ext>
            </a:extLst>
          </p:cNvPr>
          <p:cNvSpPr txBox="1"/>
          <p:nvPr/>
        </p:nvSpPr>
        <p:spPr>
          <a:xfrm>
            <a:off x="1924128" y="301127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A3100-1902-FF46-8823-7C9451A651A8}"/>
              </a:ext>
            </a:extLst>
          </p:cNvPr>
          <p:cNvSpPr txBox="1"/>
          <p:nvPr/>
        </p:nvSpPr>
        <p:spPr>
          <a:xfrm>
            <a:off x="3908775" y="294836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Content Delivery Network (CDN)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074CF7-834D-3D41-9DE6-79326F3E89E2}"/>
              </a:ext>
            </a:extLst>
          </p:cNvPr>
          <p:cNvSpPr txBox="1"/>
          <p:nvPr/>
        </p:nvSpPr>
        <p:spPr>
          <a:xfrm>
            <a:off x="3914418" y="468925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Certificate Manager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E92549-9915-034A-B4D4-C37268253F6A}"/>
              </a:ext>
            </a:extLst>
          </p:cNvPr>
          <p:cNvSpPr txBox="1"/>
          <p:nvPr/>
        </p:nvSpPr>
        <p:spPr>
          <a:xfrm>
            <a:off x="6079014" y="40737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 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DD5CA-AB4A-8A45-BE52-0834F4A4278A}"/>
              </a:ext>
            </a:extLst>
          </p:cNvPr>
          <p:cNvSpPr txBox="1"/>
          <p:nvPr/>
        </p:nvSpPr>
        <p:spPr>
          <a:xfrm>
            <a:off x="6062704" y="210387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Website Files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A49102-C163-A642-BEE7-59A94143DDA3}"/>
              </a:ext>
            </a:extLst>
          </p:cNvPr>
          <p:cNvSpPr txBox="1"/>
          <p:nvPr/>
        </p:nvSpPr>
        <p:spPr>
          <a:xfrm>
            <a:off x="9741508" y="404374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Photo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65078-9A61-074F-81BE-5A9D96C59844}"/>
              </a:ext>
            </a:extLst>
          </p:cNvPr>
          <p:cNvSpPr txBox="1"/>
          <p:nvPr/>
        </p:nvSpPr>
        <p:spPr>
          <a:xfrm>
            <a:off x="9735797" y="576683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0E120-8016-A648-B6DD-70F04F940A35}"/>
              </a:ext>
            </a:extLst>
          </p:cNvPr>
          <p:cNvSpPr txBox="1"/>
          <p:nvPr/>
        </p:nvSpPr>
        <p:spPr>
          <a:xfrm>
            <a:off x="7984171" y="405208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Pet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EFE49B-1A45-414D-81A5-3BF065390225}"/>
              </a:ext>
            </a:extLst>
          </p:cNvPr>
          <p:cNvSpPr txBox="1"/>
          <p:nvPr/>
        </p:nvSpPr>
        <p:spPr>
          <a:xfrm>
            <a:off x="9705749" y="23084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Recognition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35991FC-3E31-3D48-AB48-D351CAA11FC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670839" y="2574134"/>
            <a:ext cx="1048641" cy="63993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F868D04-FF53-3F42-933C-49AD2934D9F8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670839" y="1983584"/>
            <a:ext cx="1048641" cy="59055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AA7784-8AEC-F446-95A6-C3D6FFEA2906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3430680" y="2574134"/>
            <a:ext cx="12918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B83CAF-4C17-684D-8291-FCD66B46D99D}"/>
              </a:ext>
            </a:extLst>
          </p:cNvPr>
          <p:cNvCxnSpPr>
            <a:cxnSpLocks/>
            <a:stCxn id="16" idx="0"/>
            <a:endCxn id="32" idx="2"/>
          </p:cNvCxnSpPr>
          <p:nvPr/>
        </p:nvCxnSpPr>
        <p:spPr>
          <a:xfrm flipH="1" flipV="1">
            <a:off x="5059727" y="3471583"/>
            <a:ext cx="7142" cy="1809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2ACA4E8-2EA3-3B4D-B6B6-F313D9B4F120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5433758" y="1748634"/>
            <a:ext cx="1419426" cy="82550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EA7113F-6709-F94A-8631-953C9DD7D17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433758" y="2574134"/>
            <a:ext cx="1423335" cy="112012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6C8CD3-9BDB-3D4C-91BE-53EF4C80E183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7568293" y="3694254"/>
            <a:ext cx="121123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8D42D0-D205-3E47-A1E0-B08FEFF4E88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580174" y="3694254"/>
            <a:ext cx="937094" cy="56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486019E6-7BE5-C14C-A307-1909B626740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9580174" y="1925828"/>
            <a:ext cx="956190" cy="1768426"/>
          </a:xfrm>
          <a:prstGeom prst="bentConnector3">
            <a:avLst>
              <a:gd name="adj1" fmla="val 3648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D7BB30B-F32B-4546-8226-8F1F8339E977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9490723" y="3694254"/>
            <a:ext cx="1040426" cy="1721765"/>
          </a:xfrm>
          <a:prstGeom prst="bentConnector3">
            <a:avLst>
              <a:gd name="adj1" fmla="val 4235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C63EC08E-D3E0-424F-B30F-031025973D1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69793" y="697108"/>
            <a:ext cx="330200" cy="330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94A4D78-40F6-414B-9D0C-79B17ABD172F}"/>
              </a:ext>
            </a:extLst>
          </p:cNvPr>
          <p:cNvSpPr txBox="1"/>
          <p:nvPr/>
        </p:nvSpPr>
        <p:spPr>
          <a:xfrm>
            <a:off x="7960197" y="4742251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Lambda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6DC196D6-014E-804C-B135-45A6D94153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5549" y="5069629"/>
            <a:ext cx="711200" cy="711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9CDAC39-892D-CA40-A8D6-0C2AE2041D0D}"/>
              </a:ext>
            </a:extLst>
          </p:cNvPr>
          <p:cNvSpPr txBox="1"/>
          <p:nvPr/>
        </p:nvSpPr>
        <p:spPr>
          <a:xfrm>
            <a:off x="7960197" y="57830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Pet Stats Function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9E7D60-7AA9-9D4A-B1FD-8E19914C5644}"/>
              </a:ext>
            </a:extLst>
          </p:cNvPr>
          <p:cNvCxnSpPr>
            <a:cxnSpLocks/>
            <a:stCxn id="49" idx="3"/>
            <a:endCxn id="25" idx="1"/>
          </p:cNvCxnSpPr>
          <p:nvPr/>
        </p:nvCxnSpPr>
        <p:spPr>
          <a:xfrm flipV="1">
            <a:off x="9466749" y="5416019"/>
            <a:ext cx="1064400" cy="9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9144ABC-7F35-954C-AD2C-B90748717A10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7568293" y="3694254"/>
            <a:ext cx="1187256" cy="173097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2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Hosseini, Sohrab</dc:creator>
  <cp:lastModifiedBy>Hosseini, Sohrab</cp:lastModifiedBy>
  <cp:revision>7</cp:revision>
  <dcterms:created xsi:type="dcterms:W3CDTF">2020-07-22T22:25:52Z</dcterms:created>
  <dcterms:modified xsi:type="dcterms:W3CDTF">2020-08-01T05:42:57Z</dcterms:modified>
</cp:coreProperties>
</file>