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2"/>
    <p:restoredTop sz="75918" autoAdjust="0"/>
  </p:normalViewPr>
  <p:slideViewPr>
    <p:cSldViewPr snapToGrid="0" snapToObjects="1">
      <p:cViewPr varScale="1">
        <p:scale>
          <a:sx n="127" d="100"/>
          <a:sy n="127" d="100"/>
        </p:scale>
        <p:origin x="1384" y="184"/>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1/14/21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26305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1/14/21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matni@seas.upenn.edu" TargetMode="External"/><Relationship Id="rId7" Type="http://schemas.openxmlformats.org/officeDocument/2006/relationships/hyperlink" Target="https://nikolaimatni.github.io/courses/ese605-spring202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lpayd@seas.upenn.edu" TargetMode="External"/><Relationship Id="rId5" Type="http://schemas.openxmlformats.org/officeDocument/2006/relationships/hyperlink" Target="mailto:arobey1@seas.upenn.edu" TargetMode="External"/><Relationship Id="rId4" Type="http://schemas.openxmlformats.org/officeDocument/2006/relationships/hyperlink" Target="mailto:zhaoyij@seas.upenn.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anvas.upenn.edu/courses/1569651" TargetMode="External"/><Relationship Id="rId2" Type="http://schemas.openxmlformats.org/officeDocument/2006/relationships/hyperlink" Target="https://nikolaimatni.github.io/courses/ese605-spring2021/index.html" TargetMode="External"/><Relationship Id="rId1" Type="http://schemas.openxmlformats.org/officeDocument/2006/relationships/slideLayout" Target="../slideLayouts/slideLayout2.xml"/><Relationship Id="rId4" Type="http://schemas.openxmlformats.org/officeDocument/2006/relationships/hyperlink" Target="https://piazza.com/upenn/spring2021/srs_ese6050012021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17" y="1209146"/>
            <a:ext cx="8417859" cy="1102519"/>
          </a:xfrm>
        </p:spPr>
        <p:txBody>
          <a:bodyPr>
            <a:noAutofit/>
          </a:bodyPr>
          <a:lstStyle/>
          <a:p>
            <a:r>
              <a:rPr lang="en-US" sz="4000" dirty="0"/>
              <a:t>ESE 605-001</a:t>
            </a:r>
            <a:br>
              <a:rPr lang="en-US" sz="4000" dirty="0"/>
            </a:br>
            <a:r>
              <a:rPr lang="en-US" sz="4000" dirty="0"/>
              <a:t>Lecture 01: Logistics &amp; Introduction</a:t>
            </a:r>
          </a:p>
        </p:txBody>
      </p:sp>
      <p:sp>
        <p:nvSpPr>
          <p:cNvPr id="3" name="Subtitle 2"/>
          <p:cNvSpPr>
            <a:spLocks noGrp="1"/>
          </p:cNvSpPr>
          <p:nvPr>
            <p:ph type="subTitle" idx="1"/>
          </p:nvPr>
        </p:nvSpPr>
        <p:spPr>
          <a:xfrm>
            <a:off x="490329" y="2706575"/>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a:t>
            </a:r>
            <a:r>
              <a:rPr lang="en-US" sz="2000" dirty="0">
                <a:solidFill>
                  <a:schemeClr val="tx1"/>
                </a:solidFill>
              </a:rPr>
              <a:t> </a:t>
            </a:r>
            <a:r>
              <a:rPr lang="en-US" sz="2000" dirty="0" err="1">
                <a:solidFill>
                  <a:schemeClr val="tx1"/>
                </a:solidFill>
              </a:rPr>
              <a:t>Yijie</a:t>
            </a:r>
            <a:r>
              <a:rPr lang="en-US" sz="2000" dirty="0">
                <a:solidFill>
                  <a:schemeClr val="tx1"/>
                </a:solidFill>
              </a:rPr>
              <a:t> (Lisa) Zhao (</a:t>
            </a:r>
            <a:r>
              <a:rPr lang="en-US" sz="2000" dirty="0">
                <a:solidFill>
                  <a:schemeClr val="tx1"/>
                </a:solidFill>
                <a:hlinkClick r:id="rId4"/>
              </a:rPr>
              <a:t>zhaoyij@seas.upenn.edu</a:t>
            </a:r>
            <a:r>
              <a:rPr lang="en-US" sz="2000" dirty="0">
                <a:solidFill>
                  <a:schemeClr val="tx1"/>
                </a:solidFill>
              </a:rPr>
              <a:t>), Alexander Robey (</a:t>
            </a:r>
            <a:r>
              <a:rPr lang="en-US" sz="2000" dirty="0">
                <a:solidFill>
                  <a:schemeClr val="tx1"/>
                </a:solidFill>
                <a:hlinkClick r:id="rId5"/>
              </a:rPr>
              <a:t>arobey1@seas.upenn.edu</a:t>
            </a:r>
            <a:r>
              <a:rPr lang="en-US" sz="2000" dirty="0">
                <a:solidFill>
                  <a:schemeClr val="tx1"/>
                </a:solidFill>
              </a:rPr>
              <a:t>), Alp </a:t>
            </a:r>
            <a:r>
              <a:rPr lang="en-US" sz="2000" dirty="0" err="1">
                <a:solidFill>
                  <a:schemeClr val="tx1"/>
                </a:solidFill>
              </a:rPr>
              <a:t>Aydinoglu</a:t>
            </a:r>
            <a:r>
              <a:rPr lang="en-US" sz="2000" dirty="0">
                <a:solidFill>
                  <a:schemeClr val="tx1"/>
                </a:solidFill>
              </a:rPr>
              <a:t> (</a:t>
            </a:r>
            <a:r>
              <a:rPr lang="en-US" sz="2000" dirty="0">
                <a:solidFill>
                  <a:schemeClr val="tx1"/>
                </a:solidFill>
                <a:hlinkClick r:id="rId6"/>
              </a:rPr>
              <a:t>alpayd@seas.upenn.edu</a:t>
            </a:r>
            <a:r>
              <a:rPr lang="en-US" sz="2000" dirty="0">
                <a:solidFill>
                  <a:schemeClr val="tx1"/>
                </a:solidFill>
              </a:rPr>
              <a:t>)</a:t>
            </a:r>
            <a:endParaRPr lang="en-US" sz="2000" b="1" dirty="0">
              <a:solidFill>
                <a:schemeClr val="tx1"/>
              </a:solidFill>
            </a:endParaRPr>
          </a:p>
          <a:p>
            <a:pPr algn="l"/>
            <a:r>
              <a:rPr lang="en-US" sz="2000" b="1" dirty="0">
                <a:solidFill>
                  <a:schemeClr val="tx1"/>
                </a:solidFill>
              </a:rPr>
              <a:t>Class: </a:t>
            </a:r>
            <a:r>
              <a:rPr lang="en-US" sz="2000" dirty="0">
                <a:solidFill>
                  <a:schemeClr val="tx1"/>
                </a:solidFill>
              </a:rPr>
              <a:t>Tu/Th 3-4.30pm on Zoom (see Piazza for link/passcode)</a:t>
            </a:r>
          </a:p>
          <a:p>
            <a:pPr algn="l"/>
            <a:r>
              <a:rPr lang="en-US" sz="2000" b="1" dirty="0">
                <a:solidFill>
                  <a:schemeClr val="tx1"/>
                </a:solidFill>
              </a:rPr>
              <a:t>Website:  </a:t>
            </a:r>
            <a:r>
              <a:rPr lang="en-US" sz="2000" dirty="0">
                <a:solidFill>
                  <a:schemeClr val="tx1"/>
                </a:solidFill>
                <a:hlinkClick r:id="rId7"/>
              </a:rPr>
              <a:t>https://nikolaimatni.github.io/courses/ese605-spring2021/</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278094"/>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3:00-4:30pm on Zoom (check Piazza for link/passcode ~10min before class)</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and homework will be posted on</a:t>
            </a:r>
            <a:br>
              <a:rPr lang="en-US" sz="1600" b="1" dirty="0"/>
            </a:br>
            <a:r>
              <a:rPr lang="en-US" sz="1600" dirty="0">
                <a:hlinkClick r:id="rId2"/>
              </a:rPr>
              <a:t>https://nikolaimatni.github.io/courses/ese605-spring2021/index.html</a:t>
            </a:r>
            <a:r>
              <a:rPr lang="en-US" sz="1600" dirty="0"/>
              <a:t>.  Class recordings and annotated + additional notes will be posted on canvas </a:t>
            </a:r>
            <a:r>
              <a:rPr lang="en-US" sz="1600" dirty="0">
                <a:hlinkClick r:id="rId3"/>
              </a:rPr>
              <a:t>https://canvas.upenn.edu/courses/1569651</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b="1" dirty="0" err="1"/>
              <a:t>Gradescope</a:t>
            </a:r>
            <a:r>
              <a:rPr lang="en-US" sz="1600" b="1" dirty="0"/>
              <a:t>): </a:t>
            </a:r>
            <a:r>
              <a:rPr lang="en-US" sz="1600" dirty="0"/>
              <a:t>all homework assignments to be turned in using canvas portal, </a:t>
            </a:r>
            <a:r>
              <a:rPr lang="en-US" sz="1600" dirty="0">
                <a:hlinkClick r:id="rId3"/>
              </a:rPr>
              <a:t>https://canvas.upenn.edu/courses/1569651</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Piazza: </a:t>
            </a:r>
            <a:r>
              <a:rPr lang="en-US" sz="1600" u="sng" dirty="0">
                <a:hlinkClick r:id="rId4"/>
              </a:rPr>
              <a:t>https://piazza.com/upenn/spring2021/srs_ese6050012021a</a:t>
            </a:r>
            <a:r>
              <a:rPr lang="en-US" sz="1600" dirty="0"/>
              <a:t>, for discussion and clarifications, sign up at link above, passcode is provided on canvas and in class.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LZ  Fr 9-11am, AR We 7-9pm, AA Mo 1-3pm, all ET.  Please let us know if you are unable to make it to any of these due to conflicts or time-zone issues.  Zoom links and passcodes will be posted to Piazza ~5min before.</a:t>
            </a:r>
            <a:endParaRPr lang="en-US" sz="1600" b="1" dirty="0"/>
          </a:p>
          <a:p>
            <a:pPr algn="just"/>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(50%)</a:t>
            </a:r>
            <a:r>
              <a:rPr lang="en-US" dirty="0"/>
              <a:t>: there will </a:t>
            </a:r>
            <a:r>
              <a:rPr lang="en-US"/>
              <a:t>be bi-monthly </a:t>
            </a:r>
            <a:r>
              <a:rPr lang="en-US" dirty="0"/>
              <a:t>homework assignments, handed out on Tuesday, and due two weeks later on Friday by 5pm (except for the final assignment which will be due the last day of class). The homework assignments </a:t>
            </a:r>
            <a:r>
              <a:rPr lang="en-US" b="1" dirty="0"/>
              <a:t>must be </a:t>
            </a:r>
            <a:r>
              <a:rPr lang="en-US" b="1" dirty="0" err="1"/>
              <a:t>LateXed</a:t>
            </a:r>
            <a:r>
              <a:rPr lang="en-US" b="1" dirty="0"/>
              <a:t> and submitted on Canvas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6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(50%)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261539</TotalTime>
  <Words>1136</Words>
  <Application>Microsoft Macintosh PowerPoint</Application>
  <PresentationFormat>On-screen Show (16:9)</PresentationFormat>
  <Paragraphs>65</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2584</cp:revision>
  <cp:lastPrinted>2019-08-05T19:45:22Z</cp:lastPrinted>
  <dcterms:created xsi:type="dcterms:W3CDTF">2016-12-08T19:27:44Z</dcterms:created>
  <dcterms:modified xsi:type="dcterms:W3CDTF">2021-01-21T14:37:50Z</dcterms:modified>
  <cp:category/>
</cp:coreProperties>
</file>