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7" r:id="rId4"/>
    <p:sldId id="257" r:id="rId5"/>
    <p:sldId id="266" r:id="rId6"/>
    <p:sldId id="264" r:id="rId7"/>
    <p:sldId id="268" r:id="rId8"/>
    <p:sldId id="269" r:id="rId9"/>
    <p:sldId id="270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54" d="100"/>
          <a:sy n="54" d="100"/>
        </p:scale>
        <p:origin x="3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B4900-598C-498A-86F4-90DDEA5A14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E26DC1-B791-4563-8CDF-C43B0C925F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36BB2-CF28-43A9-BD24-AABAE9586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E5454-85FF-4AB7-9FF1-43E09EC8716E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8EF7A-99DA-4418-93CD-897D500D2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91961-8B16-4A90-B0A3-BA58D8D84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3E77-42D3-43D3-A005-C28960CA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60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0DD25-06CA-4CC2-A650-43EA994A2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E46CCF-8F68-4D04-B621-411986813A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8DDF0-1D24-46C1-B35C-757B348CD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E5454-85FF-4AB7-9FF1-43E09EC8716E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96BBA-E25D-45FB-9828-94AB7603E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14E3B-26AC-4CCC-9F29-AAD7F62F3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3E77-42D3-43D3-A005-C28960CA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92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961D17-177A-4582-BA9D-6C5DC793F4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64A0A9-2D34-4078-85F8-EC1B7E0980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39770-4BD7-4474-A150-DD981CA98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E5454-85FF-4AB7-9FF1-43E09EC8716E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B0E41-A541-4C85-92B7-E3BEEA49C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F8855-B823-4C69-A341-294ED0548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3E77-42D3-43D3-A005-C28960CA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511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6062F-7183-4529-9D49-B62842836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1DA1D-BC84-436B-8FF6-BA19B1EEE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3AFA8-DAD8-494F-B90A-81632A709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E5454-85FF-4AB7-9FF1-43E09EC8716E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42807-4BEF-4C42-BB53-5CC436EEB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E6456-D22A-428E-8B99-104E80849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3E77-42D3-43D3-A005-C28960CA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09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8C136-B946-4A52-9F44-5ACBB797C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9D6C5-6C48-463D-99A8-51A46D464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4CC0D-9A0A-44EB-B6B7-063800BDF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E5454-85FF-4AB7-9FF1-43E09EC8716E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ED4CC-E49A-4B7A-8E08-177A38A90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CB44B-F34F-4B06-AA28-53FF67023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3E77-42D3-43D3-A005-C28960CA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360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753BF-80CD-43D5-8D04-803520B2E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EF7A0-1DB4-4016-B4FD-00AA26E6A1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53C076-F2BE-495A-9D14-CCD83B106D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F9A4B-2EA1-430F-A0E9-48D514FDF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E5454-85FF-4AB7-9FF1-43E09EC8716E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D1541-1BCA-4E6D-BB58-6EAA8D52A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ED55C-C8C7-4C53-92DA-583AF1A54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3E77-42D3-43D3-A005-C28960CA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652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4B96B-FF48-48B5-A1F5-E3C304B4D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733B1E-40A3-4FF6-B4E3-B1285FD68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6BFF7-3F21-4CE8-ACCC-170B9188D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E292FA-5492-4C77-93F6-7212673739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171525-62AB-434F-B2A0-10CA8E4DB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E6F15A-4D87-4F83-9BC2-2EC396383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E5454-85FF-4AB7-9FF1-43E09EC8716E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6C7921-9907-4088-9DF1-41161D0FB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529A5-2E5D-47AC-8F2F-BF401A5CC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3E77-42D3-43D3-A005-C28960CA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87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34606-E1FE-42C1-8A20-F2692F391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FC8B3D-2209-4BB5-9F81-8B1476611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E5454-85FF-4AB7-9FF1-43E09EC8716E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10D0D3-1605-4994-BAED-CD7E2B79A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9F2359-B5FC-4C57-91F8-013FBFEFB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3E77-42D3-43D3-A005-C28960CA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229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AE2A4F-F02C-4BD4-A2C8-F0EF67C87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E5454-85FF-4AB7-9FF1-43E09EC8716E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D655FC-76C5-48B1-847A-47BF1F643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349AFD-2B81-4109-9A83-83E061379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3E77-42D3-43D3-A005-C28960CA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38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E49D4-3C0B-4F99-A9AF-0151ED273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54EF1-687A-418D-972D-3296BA8B2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4A0039-4252-4CF1-BD39-2085B942F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8423A4-C4FB-44C8-B08E-E511A508D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E5454-85FF-4AB7-9FF1-43E09EC8716E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0C521-709E-4E8F-BC5A-56041EA9E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2396D2-CE08-4AD7-A5A8-8CBA9E752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3E77-42D3-43D3-A005-C28960CA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376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7C9C9-7E2A-4411-ADF0-E9E43757C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6B2972-58F9-4307-873C-90A3D40B84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80222A-8DDC-4B3C-A6A8-98A141DBDB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619EE-4CCC-4CD8-8AFC-6A8E94697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E5454-85FF-4AB7-9FF1-43E09EC8716E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69DF0-AD25-4087-8360-1648DB39D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C1423A-CAA8-4977-9848-EBCB83496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3E77-42D3-43D3-A005-C28960CA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695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1C1684-1318-45F4-9B49-D7B81596F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15945F-FE3B-4458-8965-039062594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D9D8C-4D13-4095-8F7E-0BF60B548A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E5454-85FF-4AB7-9FF1-43E09EC8716E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02432-59D0-4148-9B37-04A28D147F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F3C89-BA38-4C69-8259-3DDD73AD1E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B3E77-42D3-43D3-A005-C28960CA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72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33A21-FEDF-4508-BEEB-F946158565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>
            <a:normAutofit/>
          </a:bodyPr>
          <a:lstStyle/>
          <a:p>
            <a:r>
              <a:rPr lang="en-US" sz="7200" b="1" dirty="0">
                <a:latin typeface="Arial Black" panose="020B0A04020102020204" pitchFamily="34" charset="0"/>
              </a:rPr>
              <a:t>Turing &amp; FA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72741D-5CE7-4576-8DAB-DC1FAE9B6B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82880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 Black" panose="020B0A04020102020204" pitchFamily="34" charset="0"/>
              </a:rPr>
              <a:t>By: Sohrab </a:t>
            </a:r>
            <a:r>
              <a:rPr lang="en-US" sz="2800" b="1" dirty="0" err="1">
                <a:latin typeface="Arial Black" panose="020B0A04020102020204" pitchFamily="34" charset="0"/>
              </a:rPr>
              <a:t>Namazinia</a:t>
            </a:r>
            <a:br>
              <a:rPr lang="en-US" sz="2800" b="1" dirty="0">
                <a:latin typeface="Arial Black" panose="020B0A04020102020204" pitchFamily="34" charset="0"/>
              </a:rPr>
            </a:br>
            <a:br>
              <a:rPr lang="en-US" sz="2800" b="1" dirty="0">
                <a:latin typeface="Arial Black" panose="020B0A04020102020204" pitchFamily="34" charset="0"/>
              </a:rPr>
            </a:br>
            <a:endParaRPr lang="en-US" sz="2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72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BFF0E-A2B7-4803-8CFD-23CADA132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27274-2527-4326-86E1-1A68FE643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br>
              <a:rPr lang="en-US" sz="4400" b="1" dirty="0"/>
            </a:br>
            <a:br>
              <a:rPr lang="en-US" sz="4400" b="1" dirty="0"/>
            </a:br>
            <a:r>
              <a:rPr lang="en-US" sz="4400" b="1" dirty="0"/>
              <a:t>“THE END”</a:t>
            </a:r>
          </a:p>
        </p:txBody>
      </p:sp>
    </p:spTree>
    <p:extLst>
      <p:ext uri="{BB962C8B-B14F-4D97-AF65-F5344CB8AC3E}">
        <p14:creationId xmlns:p14="http://schemas.microsoft.com/office/powerpoint/2010/main" val="563294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AD7DD-25ED-40D3-BB16-3DD2F9B36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1383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Automata (Logic)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29CD2-C387-454C-93A1-37BCCAD01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PDF File attached to this project, you can read the logic behind the design of each of the machines (L1 to L5).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Then, you will see how you can give input to test the program, so that you get the clear result of that.</a:t>
            </a:r>
          </a:p>
        </p:txBody>
      </p:sp>
    </p:spTree>
    <p:extLst>
      <p:ext uri="{BB962C8B-B14F-4D97-AF65-F5344CB8AC3E}">
        <p14:creationId xmlns:p14="http://schemas.microsoft.com/office/powerpoint/2010/main" val="3169693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180A7-31D4-4892-8865-C463989AA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Input and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FA7ED-9B47-4CD2-86BE-D1774BF3D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The code is completely Object-Oriented : 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Interface Q has the method “</a:t>
            </a:r>
            <a:r>
              <a:rPr lang="en-US" dirty="0" err="1"/>
              <a:t>CheckString</a:t>
            </a:r>
            <a:r>
              <a:rPr lang="en-US" dirty="0"/>
              <a:t>(w)”  and all “Q” classes implement it.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OOP Structure of the classes is shown in the next slide.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731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FA7ED-9B47-4CD2-86BE-D1774BF3D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490" y="250723"/>
            <a:ext cx="11255478" cy="6327058"/>
          </a:xfrm>
        </p:spPr>
        <p:txBody>
          <a:bodyPr>
            <a:no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Interface</a:t>
            </a:r>
            <a:r>
              <a:rPr lang="en-US" sz="1400" b="1" dirty="0"/>
              <a:t> Q : </a:t>
            </a:r>
            <a:br>
              <a:rPr lang="en-US" sz="1400" b="1" dirty="0"/>
            </a:br>
            <a:br>
              <a:rPr lang="en-US" sz="1400" b="1" dirty="0"/>
            </a:br>
            <a:r>
              <a:rPr lang="en-US" sz="1400" b="1" dirty="0"/>
              <a:t>	</a:t>
            </a:r>
            <a:r>
              <a:rPr lang="en-US" sz="1400" b="1" dirty="0">
                <a:solidFill>
                  <a:srgbClr val="00B050"/>
                </a:solidFill>
              </a:rPr>
              <a:t>class</a:t>
            </a:r>
            <a:r>
              <a:rPr lang="en-US" sz="1400" b="1" dirty="0"/>
              <a:t> L1:</a:t>
            </a:r>
          </a:p>
          <a:p>
            <a:pPr marL="0" indent="0">
              <a:buNone/>
            </a:pPr>
            <a:r>
              <a:rPr lang="en-US" sz="1400" b="1" dirty="0"/>
              <a:t>  		</a:t>
            </a:r>
            <a:r>
              <a:rPr lang="en-US" sz="1400" b="1" dirty="0">
                <a:solidFill>
                  <a:srgbClr val="00B050"/>
                </a:solidFill>
              </a:rPr>
              <a:t>CLASS</a:t>
            </a:r>
            <a:r>
              <a:rPr lang="en-US" sz="1400" b="1" dirty="0"/>
              <a:t> FA</a:t>
            </a:r>
            <a:br>
              <a:rPr lang="en-US" sz="1400" b="1" dirty="0"/>
            </a:br>
            <a:r>
              <a:rPr lang="en-US" sz="1400" b="1" dirty="0"/>
              <a:t>		</a:t>
            </a:r>
            <a:r>
              <a:rPr lang="en-US" sz="1400" b="1" dirty="0">
                <a:solidFill>
                  <a:srgbClr val="00B050"/>
                </a:solidFill>
              </a:rPr>
              <a:t>CLASS</a:t>
            </a:r>
            <a:r>
              <a:rPr lang="en-US" sz="1400" b="1" dirty="0"/>
              <a:t> State</a:t>
            </a:r>
            <a:br>
              <a:rPr lang="en-US" sz="1400" b="1" dirty="0"/>
            </a:br>
            <a:r>
              <a:rPr lang="en-US" sz="1400" b="1" dirty="0"/>
              <a:t>		</a:t>
            </a:r>
            <a:r>
              <a:rPr lang="en-US" sz="1400" b="1" dirty="0">
                <a:solidFill>
                  <a:srgbClr val="00B050"/>
                </a:solidFill>
              </a:rPr>
              <a:t>CLASS</a:t>
            </a:r>
            <a:r>
              <a:rPr lang="en-US" sz="1400" b="1" dirty="0"/>
              <a:t> Edge</a:t>
            </a:r>
            <a:br>
              <a:rPr lang="en-US" sz="1400" b="1" dirty="0"/>
            </a:br>
            <a:r>
              <a:rPr lang="en-US" sz="1400" b="1" dirty="0"/>
              <a:t>	</a:t>
            </a:r>
            <a:r>
              <a:rPr lang="en-US" sz="1400" b="1" dirty="0">
                <a:solidFill>
                  <a:srgbClr val="00B050"/>
                </a:solidFill>
              </a:rPr>
              <a:t>class</a:t>
            </a:r>
            <a:r>
              <a:rPr lang="en-US" sz="1400" b="1" dirty="0"/>
              <a:t> L2:</a:t>
            </a:r>
          </a:p>
          <a:p>
            <a:pPr marL="0" indent="0">
              <a:buNone/>
            </a:pPr>
            <a:r>
              <a:rPr lang="en-US" sz="1400" b="1" dirty="0"/>
              <a:t>		</a:t>
            </a:r>
            <a:r>
              <a:rPr lang="en-US" sz="1400" b="1" dirty="0">
                <a:solidFill>
                  <a:srgbClr val="00B050"/>
                </a:solidFill>
              </a:rPr>
              <a:t>CLASS</a:t>
            </a:r>
            <a:r>
              <a:rPr lang="en-US" sz="1400" b="1" dirty="0"/>
              <a:t> FA</a:t>
            </a:r>
            <a:br>
              <a:rPr lang="en-US" sz="1400" b="1" dirty="0"/>
            </a:br>
            <a:r>
              <a:rPr lang="en-US" sz="1400" b="1" dirty="0"/>
              <a:t>		</a:t>
            </a:r>
            <a:r>
              <a:rPr lang="en-US" sz="1400" b="1" dirty="0">
                <a:solidFill>
                  <a:srgbClr val="00B050"/>
                </a:solidFill>
              </a:rPr>
              <a:t>CLASS</a:t>
            </a:r>
            <a:r>
              <a:rPr lang="en-US" sz="1400" b="1" dirty="0"/>
              <a:t> State</a:t>
            </a:r>
            <a:br>
              <a:rPr lang="en-US" sz="1400" b="1" dirty="0"/>
            </a:br>
            <a:r>
              <a:rPr lang="en-US" sz="1400" b="1" dirty="0"/>
              <a:t>		</a:t>
            </a:r>
            <a:r>
              <a:rPr lang="en-US" sz="1400" b="1" dirty="0">
                <a:solidFill>
                  <a:srgbClr val="00B050"/>
                </a:solidFill>
              </a:rPr>
              <a:t>CLASS</a:t>
            </a:r>
            <a:r>
              <a:rPr lang="en-US" sz="1400" b="1" dirty="0"/>
              <a:t> Edge</a:t>
            </a:r>
            <a:br>
              <a:rPr lang="en-US" sz="1400" b="1" dirty="0"/>
            </a:br>
            <a:br>
              <a:rPr lang="en-US" sz="1400" b="1" dirty="0"/>
            </a:br>
            <a:r>
              <a:rPr lang="en-US" sz="1400" b="1" dirty="0"/>
              <a:t>	</a:t>
            </a:r>
            <a:r>
              <a:rPr lang="en-US" sz="1400" b="1" dirty="0">
                <a:solidFill>
                  <a:srgbClr val="00B050"/>
                </a:solidFill>
              </a:rPr>
              <a:t>class</a:t>
            </a:r>
            <a:r>
              <a:rPr lang="en-US" sz="1400" b="1" dirty="0"/>
              <a:t> L3:</a:t>
            </a:r>
          </a:p>
          <a:p>
            <a:pPr marL="0" indent="0">
              <a:buNone/>
            </a:pPr>
            <a:r>
              <a:rPr lang="en-US" sz="1400" b="1" dirty="0"/>
              <a:t>		</a:t>
            </a:r>
            <a:r>
              <a:rPr lang="en-US" sz="1400" b="1" dirty="0">
                <a:solidFill>
                  <a:srgbClr val="00B050"/>
                </a:solidFill>
              </a:rPr>
              <a:t>CLASS</a:t>
            </a:r>
            <a:r>
              <a:rPr lang="en-US" sz="1400" b="1" dirty="0"/>
              <a:t> PDA</a:t>
            </a:r>
            <a:br>
              <a:rPr lang="en-US" sz="1400" b="1" dirty="0"/>
            </a:br>
            <a:r>
              <a:rPr lang="en-US" sz="1400" b="1" dirty="0"/>
              <a:t>		</a:t>
            </a:r>
            <a:r>
              <a:rPr lang="en-US" sz="1400" b="1" dirty="0">
                <a:solidFill>
                  <a:srgbClr val="00B050"/>
                </a:solidFill>
              </a:rPr>
              <a:t>CLASS</a:t>
            </a:r>
            <a:r>
              <a:rPr lang="en-US" sz="1400" b="1" dirty="0"/>
              <a:t> State</a:t>
            </a:r>
            <a:br>
              <a:rPr lang="en-US" sz="1400" b="1" dirty="0"/>
            </a:br>
            <a:r>
              <a:rPr lang="en-US" sz="1400" b="1" dirty="0"/>
              <a:t>		</a:t>
            </a:r>
            <a:r>
              <a:rPr lang="en-US" sz="1400" b="1" dirty="0">
                <a:solidFill>
                  <a:srgbClr val="00B050"/>
                </a:solidFill>
              </a:rPr>
              <a:t>CLASS</a:t>
            </a:r>
            <a:r>
              <a:rPr lang="en-US" sz="1400" b="1" dirty="0"/>
              <a:t> Edge</a:t>
            </a:r>
            <a:br>
              <a:rPr lang="en-US" sz="1400" b="1" dirty="0"/>
            </a:br>
            <a:r>
              <a:rPr lang="en-US" sz="1400" b="1" dirty="0"/>
              <a:t>	</a:t>
            </a:r>
            <a:r>
              <a:rPr lang="en-US" sz="1400" b="1" dirty="0">
                <a:solidFill>
                  <a:srgbClr val="00B050"/>
                </a:solidFill>
              </a:rPr>
              <a:t>class</a:t>
            </a:r>
            <a:r>
              <a:rPr lang="en-US" sz="1400" b="1" dirty="0"/>
              <a:t> L4:</a:t>
            </a:r>
            <a:br>
              <a:rPr lang="en-US" sz="1400" b="1" dirty="0"/>
            </a:br>
            <a:r>
              <a:rPr lang="en-US" sz="1400" b="1" dirty="0"/>
              <a:t>		</a:t>
            </a:r>
            <a:r>
              <a:rPr lang="en-US" sz="1400" b="1" dirty="0">
                <a:solidFill>
                  <a:srgbClr val="00B050"/>
                </a:solidFill>
              </a:rPr>
              <a:t>CLASS</a:t>
            </a:r>
            <a:r>
              <a:rPr lang="en-US" sz="1400" b="1" dirty="0"/>
              <a:t> PDA</a:t>
            </a:r>
            <a:br>
              <a:rPr lang="en-US" sz="1400" b="1" dirty="0"/>
            </a:br>
            <a:r>
              <a:rPr lang="en-US" sz="1400" b="1" dirty="0"/>
              <a:t>		</a:t>
            </a:r>
            <a:r>
              <a:rPr lang="en-US" sz="1400" b="1" dirty="0">
                <a:solidFill>
                  <a:srgbClr val="00B050"/>
                </a:solidFill>
              </a:rPr>
              <a:t>CLASS</a:t>
            </a:r>
            <a:r>
              <a:rPr lang="en-US" sz="1400" b="1" dirty="0"/>
              <a:t> State</a:t>
            </a:r>
            <a:br>
              <a:rPr lang="en-US" sz="1400" b="1" dirty="0"/>
            </a:br>
            <a:r>
              <a:rPr lang="en-US" sz="1400" b="1" dirty="0"/>
              <a:t>		</a:t>
            </a:r>
            <a:r>
              <a:rPr lang="en-US" sz="1400" b="1" dirty="0">
                <a:solidFill>
                  <a:srgbClr val="00B050"/>
                </a:solidFill>
              </a:rPr>
              <a:t>CLASS</a:t>
            </a:r>
            <a:r>
              <a:rPr lang="en-US" sz="1400" b="1" dirty="0"/>
              <a:t> Edge</a:t>
            </a:r>
            <a:br>
              <a:rPr lang="en-US" sz="1400" b="1" dirty="0"/>
            </a:br>
            <a:br>
              <a:rPr lang="en-US" sz="1400" b="1" dirty="0"/>
            </a:br>
            <a:br>
              <a:rPr lang="en-US" sz="1400" b="1" dirty="0"/>
            </a:br>
            <a:r>
              <a:rPr lang="en-US" sz="1400" b="1" dirty="0"/>
              <a:t>	</a:t>
            </a:r>
            <a:r>
              <a:rPr lang="en-US" sz="1400" b="1" dirty="0">
                <a:solidFill>
                  <a:srgbClr val="00B050"/>
                </a:solidFill>
              </a:rPr>
              <a:t>class</a:t>
            </a:r>
            <a:r>
              <a:rPr lang="en-US" sz="1400" b="1" dirty="0"/>
              <a:t> L5:	</a:t>
            </a:r>
          </a:p>
          <a:p>
            <a:pPr marL="0" indent="0">
              <a:buNone/>
            </a:pPr>
            <a:r>
              <a:rPr lang="en-US" sz="1400" b="1" dirty="0"/>
              <a:t>		</a:t>
            </a:r>
            <a:r>
              <a:rPr lang="en-US" sz="1400" b="1" dirty="0">
                <a:solidFill>
                  <a:srgbClr val="00B050"/>
                </a:solidFill>
              </a:rPr>
              <a:t>CLASS </a:t>
            </a:r>
            <a:r>
              <a:rPr lang="en-US" sz="1400" b="1" dirty="0" err="1"/>
              <a:t>TuringMachine</a:t>
            </a:r>
            <a:endParaRPr lang="en-US" sz="1400" b="1" dirty="0"/>
          </a:p>
          <a:p>
            <a:pPr marL="0" indent="0">
              <a:buNone/>
            </a:pPr>
            <a:r>
              <a:rPr lang="en-US" sz="1400" b="1" dirty="0"/>
              <a:t>		</a:t>
            </a:r>
            <a:r>
              <a:rPr lang="en-US" sz="1400" b="1" dirty="0">
                <a:solidFill>
                  <a:srgbClr val="00B050"/>
                </a:solidFill>
              </a:rPr>
              <a:t>CLASS</a:t>
            </a:r>
            <a:r>
              <a:rPr lang="en-US" sz="1400" b="1" dirty="0"/>
              <a:t> State</a:t>
            </a:r>
          </a:p>
          <a:p>
            <a:pPr marL="0" indent="0">
              <a:buNone/>
            </a:pPr>
            <a:r>
              <a:rPr lang="en-US" sz="1400" b="1" dirty="0"/>
              <a:t>		</a:t>
            </a:r>
            <a:r>
              <a:rPr lang="en-US" sz="1400" b="1" dirty="0">
                <a:solidFill>
                  <a:srgbClr val="00B050"/>
                </a:solidFill>
              </a:rPr>
              <a:t>CLASS</a:t>
            </a:r>
            <a:r>
              <a:rPr lang="en-US" sz="1400" b="1" dirty="0"/>
              <a:t> Edge</a:t>
            </a:r>
          </a:p>
          <a:p>
            <a:pPr marL="0" indent="0">
              <a:buNone/>
            </a:pPr>
            <a:r>
              <a:rPr lang="en-US" sz="1400" b="1" dirty="0"/>
              <a:t>		</a:t>
            </a:r>
            <a:r>
              <a:rPr lang="en-US" sz="1400" b="1" dirty="0">
                <a:solidFill>
                  <a:srgbClr val="00B050"/>
                </a:solidFill>
              </a:rPr>
              <a:t>CLASS</a:t>
            </a:r>
            <a:r>
              <a:rPr lang="en-US" sz="1400" b="1" dirty="0"/>
              <a:t> Tape</a:t>
            </a:r>
          </a:p>
          <a:p>
            <a:pPr marL="0" indent="0">
              <a:buNone/>
            </a:pPr>
            <a:r>
              <a:rPr lang="en-US" sz="1400" b="1" dirty="0"/>
              <a:t>		</a:t>
            </a:r>
            <a:r>
              <a:rPr lang="en-US" sz="1400" b="1" dirty="0">
                <a:solidFill>
                  <a:srgbClr val="00B050"/>
                </a:solidFill>
              </a:rPr>
              <a:t>ENUM </a:t>
            </a:r>
            <a:r>
              <a:rPr lang="en-US" sz="1400" b="1" dirty="0"/>
              <a:t>Movement</a:t>
            </a:r>
          </a:p>
        </p:txBody>
      </p:sp>
    </p:spTree>
    <p:extLst>
      <p:ext uri="{BB962C8B-B14F-4D97-AF65-F5344CB8AC3E}">
        <p14:creationId xmlns:p14="http://schemas.microsoft.com/office/powerpoint/2010/main" val="3650383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180A7-31D4-4892-8865-C463989AA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Input and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FA7ED-9B47-4CD2-86BE-D1774BF3D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project structure has been designed in such a way that you really do not need to read this documentation! </a:t>
            </a:r>
            <a:br>
              <a:rPr lang="en-US" dirty="0"/>
            </a:br>
            <a:endParaRPr lang="en-US" dirty="0"/>
          </a:p>
          <a:p>
            <a:r>
              <a:rPr lang="en-US" dirty="0"/>
              <a:t>You just need to run the main file of the project!</a:t>
            </a:r>
          </a:p>
          <a:p>
            <a:endParaRPr lang="en-US" dirty="0"/>
          </a:p>
          <a:p>
            <a:r>
              <a:rPr lang="en-US" dirty="0"/>
              <a:t>Then everything will be </a:t>
            </a:r>
            <a:r>
              <a:rPr lang="en-US"/>
              <a:t>asked from </a:t>
            </a:r>
            <a:r>
              <a:rPr lang="en-US" dirty="0"/>
              <a:t>you.</a:t>
            </a:r>
          </a:p>
          <a:p>
            <a:endParaRPr lang="en-US" dirty="0"/>
          </a:p>
          <a:p>
            <a:r>
              <a:rPr lang="en-US" dirty="0"/>
              <a:t>An example is shown in the next slides.</a:t>
            </a:r>
          </a:p>
        </p:txBody>
      </p:sp>
    </p:spTree>
    <p:extLst>
      <p:ext uri="{BB962C8B-B14F-4D97-AF65-F5344CB8AC3E}">
        <p14:creationId xmlns:p14="http://schemas.microsoft.com/office/powerpoint/2010/main" val="2638153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0B36E-3A40-4C11-9EAB-AB4895B44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4A0E7-09E3-4347-A058-3EDA11F87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6F75F8-D5EF-4168-8FEF-782A978E5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466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0B36E-3A40-4C11-9EAB-AB4895B44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4A0E7-09E3-4347-A058-3EDA11F87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92BCB5-9B66-453F-AA2D-D1192DB8F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596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0B36E-3A40-4C11-9EAB-AB4895B44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4A0E7-09E3-4347-A058-3EDA11F87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3E437A-A29B-41ED-828A-A6D9A744D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865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0D249C-76E0-421F-850C-090169706B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1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579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283</Words>
  <Application>Microsoft Office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Office Theme</vt:lpstr>
      <vt:lpstr>Turing &amp; FA</vt:lpstr>
      <vt:lpstr>Automata (Logic)</vt:lpstr>
      <vt:lpstr>Input and Structure</vt:lpstr>
      <vt:lpstr>PowerPoint Presentation</vt:lpstr>
      <vt:lpstr>Input and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TLA Project</dc:title>
  <dc:creator>Sohrab Namazi</dc:creator>
  <cp:lastModifiedBy>Sohrab Namazi</cp:lastModifiedBy>
  <cp:revision>17</cp:revision>
  <dcterms:created xsi:type="dcterms:W3CDTF">2020-06-03T13:57:52Z</dcterms:created>
  <dcterms:modified xsi:type="dcterms:W3CDTF">2021-06-15T20:45:45Z</dcterms:modified>
</cp:coreProperties>
</file>