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307" r:id="rId4"/>
    <p:sldId id="264" r:id="rId5"/>
    <p:sldId id="308" r:id="rId6"/>
    <p:sldId id="265" r:id="rId7"/>
    <p:sldId id="309" r:id="rId8"/>
    <p:sldId id="258" r:id="rId9"/>
    <p:sldId id="259" r:id="rId10"/>
    <p:sldId id="260" r:id="rId11"/>
    <p:sldId id="261" r:id="rId12"/>
    <p:sldId id="262" r:id="rId13"/>
    <p:sldId id="263" r:id="rId14"/>
    <p:sldId id="266" r:id="rId15"/>
    <p:sldId id="267" r:id="rId16"/>
    <p:sldId id="268" r:id="rId17"/>
    <p:sldId id="269" r:id="rId18"/>
    <p:sldId id="270" r:id="rId19"/>
    <p:sldId id="271" r:id="rId20"/>
    <p:sldId id="272" r:id="rId21"/>
    <p:sldId id="274" r:id="rId22"/>
    <p:sldId id="275" r:id="rId23"/>
    <p:sldId id="276" r:id="rId24"/>
    <p:sldId id="273"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90" r:id="rId38"/>
    <p:sldId id="289" r:id="rId39"/>
    <p:sldId id="291" r:id="rId40"/>
    <p:sldId id="292" r:id="rId41"/>
    <p:sldId id="293" r:id="rId42"/>
    <p:sldId id="294" r:id="rId43"/>
    <p:sldId id="295" r:id="rId44"/>
    <p:sldId id="296" r:id="rId45"/>
    <p:sldId id="298" r:id="rId46"/>
    <p:sldId id="300" r:id="rId47"/>
    <p:sldId id="297" r:id="rId48"/>
    <p:sldId id="301" r:id="rId49"/>
    <p:sldId id="302" r:id="rId50"/>
    <p:sldId id="303" r:id="rId51"/>
    <p:sldId id="304" r:id="rId52"/>
    <p:sldId id="305" r:id="rId53"/>
    <p:sldId id="30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362682-9C98-48A5-97BE-1127E41FEEC1}">
          <p14:sldIdLst>
            <p14:sldId id="256"/>
            <p14:sldId id="257"/>
            <p14:sldId id="307"/>
            <p14:sldId id="264"/>
            <p14:sldId id="308"/>
            <p14:sldId id="265"/>
            <p14:sldId id="309"/>
            <p14:sldId id="258"/>
            <p14:sldId id="259"/>
            <p14:sldId id="260"/>
            <p14:sldId id="261"/>
            <p14:sldId id="262"/>
            <p14:sldId id="263"/>
            <p14:sldId id="266"/>
            <p14:sldId id="267"/>
            <p14:sldId id="268"/>
            <p14:sldId id="269"/>
            <p14:sldId id="270"/>
            <p14:sldId id="271"/>
            <p14:sldId id="272"/>
            <p14:sldId id="274"/>
            <p14:sldId id="275"/>
            <p14:sldId id="276"/>
            <p14:sldId id="273"/>
            <p14:sldId id="277"/>
            <p14:sldId id="278"/>
            <p14:sldId id="279"/>
            <p14:sldId id="280"/>
            <p14:sldId id="281"/>
            <p14:sldId id="282"/>
            <p14:sldId id="283"/>
            <p14:sldId id="284"/>
            <p14:sldId id="285"/>
            <p14:sldId id="286"/>
            <p14:sldId id="287"/>
            <p14:sldId id="288"/>
            <p14:sldId id="290"/>
            <p14:sldId id="289"/>
            <p14:sldId id="291"/>
            <p14:sldId id="292"/>
            <p14:sldId id="293"/>
            <p14:sldId id="294"/>
            <p14:sldId id="295"/>
            <p14:sldId id="296"/>
            <p14:sldId id="298"/>
            <p14:sldId id="300"/>
            <p14:sldId id="297"/>
            <p14:sldId id="301"/>
            <p14:sldId id="302"/>
            <p14:sldId id="303"/>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76" d="100"/>
          <a:sy n="76" d="100"/>
        </p:scale>
        <p:origin x="1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660DD-7A10-4A56-8472-E26A8C3DC3CD}"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D594D-FF6D-48AF-9297-13606ED70694}" type="slidenum">
              <a:rPr lang="en-US" smtClean="0"/>
              <a:t>‹#›</a:t>
            </a:fld>
            <a:endParaRPr lang="en-US"/>
          </a:p>
        </p:txBody>
      </p:sp>
    </p:spTree>
    <p:extLst>
      <p:ext uri="{BB962C8B-B14F-4D97-AF65-F5344CB8AC3E}">
        <p14:creationId xmlns:p14="http://schemas.microsoft.com/office/powerpoint/2010/main" val="371416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2D4E-0147-B0F6-79D0-7669A2261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715C7B-0130-8075-7674-B70D28BF5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E57749-6BAB-2370-CC16-A4A05AA9CD05}"/>
              </a:ext>
            </a:extLst>
          </p:cNvPr>
          <p:cNvSpPr>
            <a:spLocks noGrp="1"/>
          </p:cNvSpPr>
          <p:nvPr>
            <p:ph type="dt" sz="half" idx="10"/>
          </p:nvPr>
        </p:nvSpPr>
        <p:spPr/>
        <p:txBody>
          <a:bodyPr/>
          <a:lstStyle/>
          <a:p>
            <a:fld id="{6BA3DA7E-18C6-4198-80E1-EE97712E21C5}" type="datetime1">
              <a:rPr lang="en-US" smtClean="0"/>
              <a:t>11/29/2024</a:t>
            </a:fld>
            <a:endParaRPr lang="en-US"/>
          </a:p>
        </p:txBody>
      </p:sp>
      <p:sp>
        <p:nvSpPr>
          <p:cNvPr id="5" name="Footer Placeholder 4">
            <a:extLst>
              <a:ext uri="{FF2B5EF4-FFF2-40B4-BE49-F238E27FC236}">
                <a16:creationId xmlns:a16="http://schemas.microsoft.com/office/drawing/2014/main" id="{9FC69A1F-F4B6-9670-C3FF-FD0CC73ED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EF62E-2F8F-DF47-9EF1-50A99B5746D0}"/>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302428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431E-445C-7C53-DCAC-77D893F799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22845-5E20-AB37-D707-8969CDF88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01E93-CBA4-5359-EF8E-15CFEA77F62D}"/>
              </a:ext>
            </a:extLst>
          </p:cNvPr>
          <p:cNvSpPr>
            <a:spLocks noGrp="1"/>
          </p:cNvSpPr>
          <p:nvPr>
            <p:ph type="dt" sz="half" idx="10"/>
          </p:nvPr>
        </p:nvSpPr>
        <p:spPr/>
        <p:txBody>
          <a:bodyPr/>
          <a:lstStyle/>
          <a:p>
            <a:fld id="{06A21777-B4DE-4EBF-8D44-8917B73B7A8D}" type="datetime1">
              <a:rPr lang="en-US" smtClean="0"/>
              <a:t>11/29/2024</a:t>
            </a:fld>
            <a:endParaRPr lang="en-US"/>
          </a:p>
        </p:txBody>
      </p:sp>
      <p:sp>
        <p:nvSpPr>
          <p:cNvPr id="5" name="Footer Placeholder 4">
            <a:extLst>
              <a:ext uri="{FF2B5EF4-FFF2-40B4-BE49-F238E27FC236}">
                <a16:creationId xmlns:a16="http://schemas.microsoft.com/office/drawing/2014/main" id="{8A511987-B4EA-1007-17D9-F2BA04D75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84511-DE86-4AAC-1965-77EA9D9EFC16}"/>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340807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1A2A5-B57F-F869-1B6B-9D0FFDA452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694E40-4730-5FCF-C855-F2A792510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AC25-42F8-A6E7-1224-980F65CB1712}"/>
              </a:ext>
            </a:extLst>
          </p:cNvPr>
          <p:cNvSpPr>
            <a:spLocks noGrp="1"/>
          </p:cNvSpPr>
          <p:nvPr>
            <p:ph type="dt" sz="half" idx="10"/>
          </p:nvPr>
        </p:nvSpPr>
        <p:spPr/>
        <p:txBody>
          <a:bodyPr/>
          <a:lstStyle/>
          <a:p>
            <a:fld id="{E81EADE4-1C5A-4A28-B8D8-E9D6F009F74B}" type="datetime1">
              <a:rPr lang="en-US" smtClean="0"/>
              <a:t>11/29/2024</a:t>
            </a:fld>
            <a:endParaRPr lang="en-US"/>
          </a:p>
        </p:txBody>
      </p:sp>
      <p:sp>
        <p:nvSpPr>
          <p:cNvPr id="5" name="Footer Placeholder 4">
            <a:extLst>
              <a:ext uri="{FF2B5EF4-FFF2-40B4-BE49-F238E27FC236}">
                <a16:creationId xmlns:a16="http://schemas.microsoft.com/office/drawing/2014/main" id="{D21B638A-2A22-D8E4-730A-F90415673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E2752-C99A-FD4C-A65B-5463297D2CB3}"/>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365871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174E-C6AC-38C3-E64D-CA80F4F63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2BB79F-0E85-C3BE-E8D2-F3E1C7B9F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6C7D0-1519-C1A9-F501-68C0F2E5DBED}"/>
              </a:ext>
            </a:extLst>
          </p:cNvPr>
          <p:cNvSpPr>
            <a:spLocks noGrp="1"/>
          </p:cNvSpPr>
          <p:nvPr>
            <p:ph type="dt" sz="half" idx="10"/>
          </p:nvPr>
        </p:nvSpPr>
        <p:spPr/>
        <p:txBody>
          <a:bodyPr/>
          <a:lstStyle/>
          <a:p>
            <a:fld id="{ECADDB3F-968A-4C5D-9CCC-71A1A9F7D9D4}" type="datetime1">
              <a:rPr lang="en-US" smtClean="0"/>
              <a:t>11/29/2024</a:t>
            </a:fld>
            <a:endParaRPr lang="en-US"/>
          </a:p>
        </p:txBody>
      </p:sp>
      <p:sp>
        <p:nvSpPr>
          <p:cNvPr id="5" name="Footer Placeholder 4">
            <a:extLst>
              <a:ext uri="{FF2B5EF4-FFF2-40B4-BE49-F238E27FC236}">
                <a16:creationId xmlns:a16="http://schemas.microsoft.com/office/drawing/2014/main" id="{5720B1EB-CE61-01B3-F4C3-DE26D2A79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2803E-68AE-BD5B-2039-BB1B762ED98D}"/>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165810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9F90-BA4C-22F2-75AA-E9F8C4EA73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480275-2B66-0D28-EF9D-EAEE1E0D7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98EB1B-6C25-15F7-E30F-F4210D9A8DA1}"/>
              </a:ext>
            </a:extLst>
          </p:cNvPr>
          <p:cNvSpPr>
            <a:spLocks noGrp="1"/>
          </p:cNvSpPr>
          <p:nvPr>
            <p:ph type="dt" sz="half" idx="10"/>
          </p:nvPr>
        </p:nvSpPr>
        <p:spPr/>
        <p:txBody>
          <a:bodyPr/>
          <a:lstStyle/>
          <a:p>
            <a:fld id="{DA4A78A0-06B9-4B67-85D9-F1ECB0697F67}" type="datetime1">
              <a:rPr lang="en-US" smtClean="0"/>
              <a:t>11/29/2024</a:t>
            </a:fld>
            <a:endParaRPr lang="en-US"/>
          </a:p>
        </p:txBody>
      </p:sp>
      <p:sp>
        <p:nvSpPr>
          <p:cNvPr id="5" name="Footer Placeholder 4">
            <a:extLst>
              <a:ext uri="{FF2B5EF4-FFF2-40B4-BE49-F238E27FC236}">
                <a16:creationId xmlns:a16="http://schemas.microsoft.com/office/drawing/2014/main" id="{A8A0A444-4B5C-70DD-7FAE-784FEFF0A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82B2A-8053-6993-2F59-F10BAD324E5D}"/>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217408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8671-2CD8-D8D2-5F22-97B72857B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C672B-F020-4B52-B22D-CD406678E8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5F53A8-D726-3A82-D468-58D2099E5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DC26F0-84EB-4B5B-5C63-6DFE8DF13B90}"/>
              </a:ext>
            </a:extLst>
          </p:cNvPr>
          <p:cNvSpPr>
            <a:spLocks noGrp="1"/>
          </p:cNvSpPr>
          <p:nvPr>
            <p:ph type="dt" sz="half" idx="10"/>
          </p:nvPr>
        </p:nvSpPr>
        <p:spPr/>
        <p:txBody>
          <a:bodyPr/>
          <a:lstStyle/>
          <a:p>
            <a:fld id="{7FFCA2F8-C3D1-4E84-B7CE-33D3AE0E36FE}" type="datetime1">
              <a:rPr lang="en-US" smtClean="0"/>
              <a:t>11/29/2024</a:t>
            </a:fld>
            <a:endParaRPr lang="en-US"/>
          </a:p>
        </p:txBody>
      </p:sp>
      <p:sp>
        <p:nvSpPr>
          <p:cNvPr id="6" name="Footer Placeholder 5">
            <a:extLst>
              <a:ext uri="{FF2B5EF4-FFF2-40B4-BE49-F238E27FC236}">
                <a16:creationId xmlns:a16="http://schemas.microsoft.com/office/drawing/2014/main" id="{91D643F0-344E-94CB-BA28-9E647E6C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4B4D4-2D05-BDEA-8477-494E9255C664}"/>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163194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A478-651F-9A0F-89B9-5F3FE3799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9CF300-EC22-4866-92EC-FBF461A04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63F8D-D84C-5DDD-52F7-68759794F5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E6414-CDBD-73FC-E51C-08C6149D9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6B08A-C670-D69D-ADCC-C7B1354731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08E87-0B7C-7E31-2097-9A1546114C33}"/>
              </a:ext>
            </a:extLst>
          </p:cNvPr>
          <p:cNvSpPr>
            <a:spLocks noGrp="1"/>
          </p:cNvSpPr>
          <p:nvPr>
            <p:ph type="dt" sz="half" idx="10"/>
          </p:nvPr>
        </p:nvSpPr>
        <p:spPr/>
        <p:txBody>
          <a:bodyPr/>
          <a:lstStyle/>
          <a:p>
            <a:fld id="{62B1AD3D-D158-4740-AEEA-E39C72A3AFA2}" type="datetime1">
              <a:rPr lang="en-US" smtClean="0"/>
              <a:t>11/29/2024</a:t>
            </a:fld>
            <a:endParaRPr lang="en-US"/>
          </a:p>
        </p:txBody>
      </p:sp>
      <p:sp>
        <p:nvSpPr>
          <p:cNvPr id="8" name="Footer Placeholder 7">
            <a:extLst>
              <a:ext uri="{FF2B5EF4-FFF2-40B4-BE49-F238E27FC236}">
                <a16:creationId xmlns:a16="http://schemas.microsoft.com/office/drawing/2014/main" id="{E45F72C8-C3DD-8BC3-95A4-D81E06B8EE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4CF47A-2BE2-7843-022E-FDAB5974A295}"/>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268107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D20D-FBA6-6DE7-C42D-F124BA65A2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D542A6-7196-7D6E-DB79-725E86DF512E}"/>
              </a:ext>
            </a:extLst>
          </p:cNvPr>
          <p:cNvSpPr>
            <a:spLocks noGrp="1"/>
          </p:cNvSpPr>
          <p:nvPr>
            <p:ph type="dt" sz="half" idx="10"/>
          </p:nvPr>
        </p:nvSpPr>
        <p:spPr/>
        <p:txBody>
          <a:bodyPr/>
          <a:lstStyle/>
          <a:p>
            <a:fld id="{30245ADA-9121-492D-8649-AFA1246A443C}" type="datetime1">
              <a:rPr lang="en-US" smtClean="0"/>
              <a:t>11/29/2024</a:t>
            </a:fld>
            <a:endParaRPr lang="en-US"/>
          </a:p>
        </p:txBody>
      </p:sp>
      <p:sp>
        <p:nvSpPr>
          <p:cNvPr id="4" name="Footer Placeholder 3">
            <a:extLst>
              <a:ext uri="{FF2B5EF4-FFF2-40B4-BE49-F238E27FC236}">
                <a16:creationId xmlns:a16="http://schemas.microsoft.com/office/drawing/2014/main" id="{FE63CA67-4A0A-F9E8-DF72-3AA4D76833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142A25-2BC7-CE7F-22EF-D80B6F650C81}"/>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245249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53131E-FFC7-B9C0-DB50-899528A99A0D}"/>
              </a:ext>
            </a:extLst>
          </p:cNvPr>
          <p:cNvSpPr>
            <a:spLocks noGrp="1"/>
          </p:cNvSpPr>
          <p:nvPr>
            <p:ph type="dt" sz="half" idx="10"/>
          </p:nvPr>
        </p:nvSpPr>
        <p:spPr/>
        <p:txBody>
          <a:bodyPr/>
          <a:lstStyle/>
          <a:p>
            <a:fld id="{F002B3BB-270D-497A-BB19-134F9D82D478}" type="datetime1">
              <a:rPr lang="en-US" smtClean="0"/>
              <a:t>11/29/2024</a:t>
            </a:fld>
            <a:endParaRPr lang="en-US"/>
          </a:p>
        </p:txBody>
      </p:sp>
      <p:sp>
        <p:nvSpPr>
          <p:cNvPr id="3" name="Footer Placeholder 2">
            <a:extLst>
              <a:ext uri="{FF2B5EF4-FFF2-40B4-BE49-F238E27FC236}">
                <a16:creationId xmlns:a16="http://schemas.microsoft.com/office/drawing/2014/main" id="{923D4E95-6C76-816D-BFBC-5DAB209D8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54AF43-313C-1C42-DFBB-8A84EDBD08EE}"/>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357805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1D8D-826C-8880-5A46-4F2B2CF85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78C92E-7D86-DB39-95A7-D1E80AC7B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60F134-92C9-87B1-C774-B69438007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FF49D-E3CA-2F42-1464-E190FEB613F7}"/>
              </a:ext>
            </a:extLst>
          </p:cNvPr>
          <p:cNvSpPr>
            <a:spLocks noGrp="1"/>
          </p:cNvSpPr>
          <p:nvPr>
            <p:ph type="dt" sz="half" idx="10"/>
          </p:nvPr>
        </p:nvSpPr>
        <p:spPr/>
        <p:txBody>
          <a:bodyPr/>
          <a:lstStyle/>
          <a:p>
            <a:fld id="{DE15E1DD-5261-4F8E-8AC2-FA882A3DE74F}" type="datetime1">
              <a:rPr lang="en-US" smtClean="0"/>
              <a:t>11/29/2024</a:t>
            </a:fld>
            <a:endParaRPr lang="en-US"/>
          </a:p>
        </p:txBody>
      </p:sp>
      <p:sp>
        <p:nvSpPr>
          <p:cNvPr id="6" name="Footer Placeholder 5">
            <a:extLst>
              <a:ext uri="{FF2B5EF4-FFF2-40B4-BE49-F238E27FC236}">
                <a16:creationId xmlns:a16="http://schemas.microsoft.com/office/drawing/2014/main" id="{27FC1C1E-2566-4386-6F06-25E397829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750F3-C4BA-5178-B13D-4A3F9E1C51EA}"/>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254178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4667-5977-CEBE-E79C-B9535EC84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E58C72-D483-20A8-618E-30378860F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6B1032-6719-539A-B816-247D06304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201D8A-43F7-3F29-275C-D22E430E1430}"/>
              </a:ext>
            </a:extLst>
          </p:cNvPr>
          <p:cNvSpPr>
            <a:spLocks noGrp="1"/>
          </p:cNvSpPr>
          <p:nvPr>
            <p:ph type="dt" sz="half" idx="10"/>
          </p:nvPr>
        </p:nvSpPr>
        <p:spPr/>
        <p:txBody>
          <a:bodyPr/>
          <a:lstStyle/>
          <a:p>
            <a:fld id="{5E1DDFF9-1689-4955-B1AF-65972A5607B2}" type="datetime1">
              <a:rPr lang="en-US" smtClean="0"/>
              <a:t>11/29/2024</a:t>
            </a:fld>
            <a:endParaRPr lang="en-US"/>
          </a:p>
        </p:txBody>
      </p:sp>
      <p:sp>
        <p:nvSpPr>
          <p:cNvPr id="6" name="Footer Placeholder 5">
            <a:extLst>
              <a:ext uri="{FF2B5EF4-FFF2-40B4-BE49-F238E27FC236}">
                <a16:creationId xmlns:a16="http://schemas.microsoft.com/office/drawing/2014/main" id="{DDBECEB3-4140-D47D-F5EC-6271A3982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A1D84-1AB6-6872-7F95-E32459F1BF74}"/>
              </a:ext>
            </a:extLst>
          </p:cNvPr>
          <p:cNvSpPr>
            <a:spLocks noGrp="1"/>
          </p:cNvSpPr>
          <p:nvPr>
            <p:ph type="sldNum" sz="quarter" idx="12"/>
          </p:nvPr>
        </p:nvSpPr>
        <p:spPr/>
        <p:txBody>
          <a:bodyPr/>
          <a:lstStyle/>
          <a:p>
            <a:fld id="{9A8D02B4-0FB2-4EE1-A562-873AE025D932}" type="slidenum">
              <a:rPr lang="en-US" smtClean="0"/>
              <a:t>‹#›</a:t>
            </a:fld>
            <a:endParaRPr lang="en-US"/>
          </a:p>
        </p:txBody>
      </p:sp>
    </p:spTree>
    <p:extLst>
      <p:ext uri="{BB962C8B-B14F-4D97-AF65-F5344CB8AC3E}">
        <p14:creationId xmlns:p14="http://schemas.microsoft.com/office/powerpoint/2010/main" val="16462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DD644C-0875-1AD5-45CF-713FF7BEE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FA1875-E5E0-F499-54D6-F812C0379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DF149-18FD-A389-3FC6-65217E3F7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DE6BE-DE9C-4348-8136-DF53445C35A0}" type="datetime1">
              <a:rPr lang="en-US" smtClean="0"/>
              <a:t>11/29/2024</a:t>
            </a:fld>
            <a:endParaRPr lang="en-US"/>
          </a:p>
        </p:txBody>
      </p:sp>
      <p:sp>
        <p:nvSpPr>
          <p:cNvPr id="5" name="Footer Placeholder 4">
            <a:extLst>
              <a:ext uri="{FF2B5EF4-FFF2-40B4-BE49-F238E27FC236}">
                <a16:creationId xmlns:a16="http://schemas.microsoft.com/office/drawing/2014/main" id="{20DA8FA3-EED0-68EF-0A69-AC5D41437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7A90B8-E07E-9994-6831-60498356F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D02B4-0FB2-4EE1-A562-873AE025D932}" type="slidenum">
              <a:rPr lang="en-US" smtClean="0"/>
              <a:t>‹#›</a:t>
            </a:fld>
            <a:endParaRPr lang="en-US"/>
          </a:p>
        </p:txBody>
      </p:sp>
    </p:spTree>
    <p:extLst>
      <p:ext uri="{BB962C8B-B14F-4D97-AF65-F5344CB8AC3E}">
        <p14:creationId xmlns:p14="http://schemas.microsoft.com/office/powerpoint/2010/main" val="3249795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D4E0-27A4-D54A-CF5F-167E6FA15CF6}"/>
              </a:ext>
            </a:extLst>
          </p:cNvPr>
          <p:cNvSpPr>
            <a:spLocks noGrp="1"/>
          </p:cNvSpPr>
          <p:nvPr>
            <p:ph type="ctrTitle"/>
          </p:nvPr>
        </p:nvSpPr>
        <p:spPr/>
        <p:txBody>
          <a:bodyPr/>
          <a:lstStyle/>
          <a:p>
            <a:r>
              <a:rPr lang="fa-IR" dirty="0"/>
              <a:t>پیمایش های درخت دودویی</a:t>
            </a:r>
            <a:endParaRPr lang="en-US" dirty="0"/>
          </a:p>
        </p:txBody>
      </p:sp>
      <p:sp>
        <p:nvSpPr>
          <p:cNvPr id="3" name="Subtitle 2">
            <a:extLst>
              <a:ext uri="{FF2B5EF4-FFF2-40B4-BE49-F238E27FC236}">
                <a16:creationId xmlns:a16="http://schemas.microsoft.com/office/drawing/2014/main" id="{3F3425AD-370D-FD23-F37E-F61E960AC1C5}"/>
              </a:ext>
            </a:extLst>
          </p:cNvPr>
          <p:cNvSpPr>
            <a:spLocks noGrp="1"/>
          </p:cNvSpPr>
          <p:nvPr>
            <p:ph type="subTitle" idx="1"/>
          </p:nvPr>
        </p:nvSpPr>
        <p:spPr/>
        <p:txBody>
          <a:bodyPr/>
          <a:lstStyle/>
          <a:p>
            <a:pPr rtl="1"/>
            <a:r>
              <a:rPr lang="fa-IR" dirty="0"/>
              <a:t>سهراب خان بدر</a:t>
            </a:r>
            <a:endParaRPr lang="en-US" dirty="0"/>
          </a:p>
        </p:txBody>
      </p:sp>
      <p:sp>
        <p:nvSpPr>
          <p:cNvPr id="4" name="Date Placeholder 3">
            <a:extLst>
              <a:ext uri="{FF2B5EF4-FFF2-40B4-BE49-F238E27FC236}">
                <a16:creationId xmlns:a16="http://schemas.microsoft.com/office/drawing/2014/main" id="{D4102D28-9B59-9487-A526-3076EACCEAD7}"/>
              </a:ext>
            </a:extLst>
          </p:cNvPr>
          <p:cNvSpPr>
            <a:spLocks noGrp="1"/>
          </p:cNvSpPr>
          <p:nvPr>
            <p:ph type="dt" sz="half" idx="10"/>
          </p:nvPr>
        </p:nvSpPr>
        <p:spPr/>
        <p:txBody>
          <a:bodyPr/>
          <a:lstStyle/>
          <a:p>
            <a:fld id="{7954BB9F-DE04-42E8-B5A5-F53AC866305A}" type="datetime1">
              <a:rPr lang="en-US" smtClean="0"/>
              <a:t>11/29/2024</a:t>
            </a:fld>
            <a:endParaRPr lang="en-US"/>
          </a:p>
        </p:txBody>
      </p:sp>
      <p:sp>
        <p:nvSpPr>
          <p:cNvPr id="5" name="Footer Placeholder 4">
            <a:extLst>
              <a:ext uri="{FF2B5EF4-FFF2-40B4-BE49-F238E27FC236}">
                <a16:creationId xmlns:a16="http://schemas.microsoft.com/office/drawing/2014/main" id="{5A186DFA-CFC3-B5C9-7E2B-581D262C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99E74-4603-D267-334A-8177F287409C}"/>
              </a:ext>
            </a:extLst>
          </p:cNvPr>
          <p:cNvSpPr>
            <a:spLocks noGrp="1"/>
          </p:cNvSpPr>
          <p:nvPr>
            <p:ph type="sldNum" sz="quarter" idx="12"/>
          </p:nvPr>
        </p:nvSpPr>
        <p:spPr/>
        <p:txBody>
          <a:bodyPr/>
          <a:lstStyle/>
          <a:p>
            <a:fld id="{9A8D02B4-0FB2-4EE1-A562-873AE025D932}" type="slidenum">
              <a:rPr lang="en-US" smtClean="0"/>
              <a:t>1</a:t>
            </a:fld>
            <a:endParaRPr lang="en-US"/>
          </a:p>
        </p:txBody>
      </p:sp>
    </p:spTree>
    <p:extLst>
      <p:ext uri="{BB962C8B-B14F-4D97-AF65-F5344CB8AC3E}">
        <p14:creationId xmlns:p14="http://schemas.microsoft.com/office/powerpoint/2010/main" val="268254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887C4-E591-EF29-2D2C-D8AAF84EC8F2}"/>
              </a:ext>
            </a:extLst>
          </p:cNvPr>
          <p:cNvSpPr>
            <a:spLocks noGrp="1"/>
          </p:cNvSpPr>
          <p:nvPr>
            <p:ph idx="1"/>
          </p:nvPr>
        </p:nvSpPr>
        <p:spPr>
          <a:xfrm>
            <a:off x="838200" y="388650"/>
            <a:ext cx="10515600" cy="5788313"/>
          </a:xfrm>
        </p:spPr>
        <p:txBody>
          <a:bodyPr/>
          <a:lstStyle/>
          <a:p>
            <a:pPr algn="r" rtl="1"/>
            <a:r>
              <a:rPr lang="fa-IR" dirty="0"/>
              <a:t>مثال 13.8: این درخت ها را به روش میان ترتیب پیمایش کنید: </a:t>
            </a:r>
            <a:endParaRPr lang="en-US" dirty="0"/>
          </a:p>
        </p:txBody>
      </p:sp>
      <p:sp>
        <p:nvSpPr>
          <p:cNvPr id="4" name="Oval 3">
            <a:extLst>
              <a:ext uri="{FF2B5EF4-FFF2-40B4-BE49-F238E27FC236}">
                <a16:creationId xmlns:a16="http://schemas.microsoft.com/office/drawing/2014/main" id="{F73421CE-2154-D27E-2E82-D34E0451D804}"/>
              </a:ext>
            </a:extLst>
          </p:cNvPr>
          <p:cNvSpPr/>
          <p:nvPr/>
        </p:nvSpPr>
        <p:spPr>
          <a:xfrm>
            <a:off x="1752600" y="1825625"/>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5" name="Oval 4">
            <a:extLst>
              <a:ext uri="{FF2B5EF4-FFF2-40B4-BE49-F238E27FC236}">
                <a16:creationId xmlns:a16="http://schemas.microsoft.com/office/drawing/2014/main" id="{22359819-4884-331A-B908-960BAB599917}"/>
              </a:ext>
            </a:extLst>
          </p:cNvPr>
          <p:cNvSpPr/>
          <p:nvPr/>
        </p:nvSpPr>
        <p:spPr>
          <a:xfrm>
            <a:off x="838200" y="3133165"/>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6" name="Oval 5">
            <a:extLst>
              <a:ext uri="{FF2B5EF4-FFF2-40B4-BE49-F238E27FC236}">
                <a16:creationId xmlns:a16="http://schemas.microsoft.com/office/drawing/2014/main" id="{2D822A13-9ACD-312A-D418-D91EDF55206C}"/>
              </a:ext>
            </a:extLst>
          </p:cNvPr>
          <p:cNvSpPr/>
          <p:nvPr/>
        </p:nvSpPr>
        <p:spPr>
          <a:xfrm>
            <a:off x="2901390" y="3133165"/>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sp>
        <p:nvSpPr>
          <p:cNvPr id="7" name="Oval 6">
            <a:extLst>
              <a:ext uri="{FF2B5EF4-FFF2-40B4-BE49-F238E27FC236}">
                <a16:creationId xmlns:a16="http://schemas.microsoft.com/office/drawing/2014/main" id="{C8241AE4-010C-ADAB-D571-0CD3C6388771}"/>
              </a:ext>
            </a:extLst>
          </p:cNvPr>
          <p:cNvSpPr/>
          <p:nvPr/>
        </p:nvSpPr>
        <p:spPr>
          <a:xfrm>
            <a:off x="2105306" y="4635733"/>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D</a:t>
            </a:r>
          </a:p>
        </p:txBody>
      </p:sp>
      <p:sp>
        <p:nvSpPr>
          <p:cNvPr id="8" name="Oval 7">
            <a:extLst>
              <a:ext uri="{FF2B5EF4-FFF2-40B4-BE49-F238E27FC236}">
                <a16:creationId xmlns:a16="http://schemas.microsoft.com/office/drawing/2014/main" id="{12F630F9-8AAB-1A8E-8C40-E5A282F188C2}"/>
              </a:ext>
            </a:extLst>
          </p:cNvPr>
          <p:cNvSpPr/>
          <p:nvPr/>
        </p:nvSpPr>
        <p:spPr>
          <a:xfrm>
            <a:off x="3904689" y="4635733"/>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E</a:t>
            </a:r>
          </a:p>
        </p:txBody>
      </p:sp>
      <p:sp>
        <p:nvSpPr>
          <p:cNvPr id="9" name="Oval 8">
            <a:extLst>
              <a:ext uri="{FF2B5EF4-FFF2-40B4-BE49-F238E27FC236}">
                <a16:creationId xmlns:a16="http://schemas.microsoft.com/office/drawing/2014/main" id="{3E5DA62C-10E0-9A6C-558E-3E4D1329EB34}"/>
              </a:ext>
            </a:extLst>
          </p:cNvPr>
          <p:cNvSpPr/>
          <p:nvPr/>
        </p:nvSpPr>
        <p:spPr>
          <a:xfrm>
            <a:off x="2667000" y="6144885"/>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F</a:t>
            </a:r>
          </a:p>
        </p:txBody>
      </p:sp>
      <p:cxnSp>
        <p:nvCxnSpPr>
          <p:cNvPr id="11" name="Straight Arrow Connector 10">
            <a:extLst>
              <a:ext uri="{FF2B5EF4-FFF2-40B4-BE49-F238E27FC236}">
                <a16:creationId xmlns:a16="http://schemas.microsoft.com/office/drawing/2014/main" id="{3C42C090-85D3-888B-A7F8-49DD96F26B58}"/>
              </a:ext>
            </a:extLst>
          </p:cNvPr>
          <p:cNvCxnSpPr>
            <a:cxnSpLocks/>
            <a:stCxn id="4" idx="3"/>
            <a:endCxn id="5" idx="0"/>
          </p:cNvCxnSpPr>
          <p:nvPr/>
        </p:nvCxnSpPr>
        <p:spPr>
          <a:xfrm flipH="1">
            <a:off x="1090613" y="2256520"/>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D43D7-86A8-3E91-7AB1-B53FFD3DDD50}"/>
              </a:ext>
            </a:extLst>
          </p:cNvPr>
          <p:cNvCxnSpPr>
            <a:cxnSpLocks/>
            <a:stCxn id="4" idx="5"/>
            <a:endCxn id="6" idx="1"/>
          </p:cNvCxnSpPr>
          <p:nvPr/>
        </p:nvCxnSpPr>
        <p:spPr>
          <a:xfrm>
            <a:off x="2183495" y="2256520"/>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DA59E7-E003-BE94-394C-FB3637B237F0}"/>
              </a:ext>
            </a:extLst>
          </p:cNvPr>
          <p:cNvCxnSpPr>
            <a:cxnSpLocks/>
            <a:stCxn id="6" idx="3"/>
            <a:endCxn id="7" idx="0"/>
          </p:cNvCxnSpPr>
          <p:nvPr/>
        </p:nvCxnSpPr>
        <p:spPr>
          <a:xfrm flipH="1">
            <a:off x="2357719" y="3564060"/>
            <a:ext cx="617601" cy="1071673"/>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F39F804-86B3-B280-1C36-05F58C7ECEA7}"/>
              </a:ext>
            </a:extLst>
          </p:cNvPr>
          <p:cNvCxnSpPr>
            <a:cxnSpLocks/>
            <a:stCxn id="6" idx="5"/>
            <a:endCxn id="8" idx="1"/>
          </p:cNvCxnSpPr>
          <p:nvPr/>
        </p:nvCxnSpPr>
        <p:spPr>
          <a:xfrm>
            <a:off x="3332285" y="3564060"/>
            <a:ext cx="646334" cy="1145603"/>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FF5CAD-E088-8FB3-37D7-1224ED3E8E29}"/>
              </a:ext>
            </a:extLst>
          </p:cNvPr>
          <p:cNvCxnSpPr>
            <a:cxnSpLocks/>
            <a:stCxn id="7" idx="5"/>
            <a:endCxn id="9" idx="0"/>
          </p:cNvCxnSpPr>
          <p:nvPr/>
        </p:nvCxnSpPr>
        <p:spPr>
          <a:xfrm>
            <a:off x="2536201" y="5066628"/>
            <a:ext cx="383212" cy="10782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9A9DA87-5860-AD16-58CB-1946B2B55845}"/>
              </a:ext>
            </a:extLst>
          </p:cNvPr>
          <p:cNvSpPr txBox="1"/>
          <p:nvPr/>
        </p:nvSpPr>
        <p:spPr>
          <a:xfrm>
            <a:off x="3958750" y="5884575"/>
            <a:ext cx="450764" cy="584775"/>
          </a:xfrm>
          <a:prstGeom prst="rect">
            <a:avLst/>
          </a:prstGeom>
          <a:noFill/>
        </p:spPr>
        <p:txBody>
          <a:bodyPr wrap="none" rtlCol="0">
            <a:spAutoFit/>
          </a:bodyPr>
          <a:lstStyle/>
          <a:p>
            <a:r>
              <a:rPr lang="fa-IR" sz="3200" b="1" dirty="0">
                <a:solidFill>
                  <a:sysClr val="windowText" lastClr="000000"/>
                </a:solidFill>
              </a:rPr>
              <a:t>ب</a:t>
            </a:r>
            <a:endParaRPr lang="en-US" sz="3200" b="1" dirty="0">
              <a:solidFill>
                <a:sysClr val="windowText" lastClr="000000"/>
              </a:solidFill>
            </a:endParaRPr>
          </a:p>
        </p:txBody>
      </p:sp>
      <p:sp>
        <p:nvSpPr>
          <p:cNvPr id="45" name="Oval 44">
            <a:extLst>
              <a:ext uri="{FF2B5EF4-FFF2-40B4-BE49-F238E27FC236}">
                <a16:creationId xmlns:a16="http://schemas.microsoft.com/office/drawing/2014/main" id="{6053609E-680B-5DC7-49E7-418B38556F64}"/>
              </a:ext>
            </a:extLst>
          </p:cNvPr>
          <p:cNvSpPr/>
          <p:nvPr/>
        </p:nvSpPr>
        <p:spPr>
          <a:xfrm>
            <a:off x="6579505" y="16471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46" name="Oval 45">
            <a:extLst>
              <a:ext uri="{FF2B5EF4-FFF2-40B4-BE49-F238E27FC236}">
                <a16:creationId xmlns:a16="http://schemas.microsoft.com/office/drawing/2014/main" id="{3FEADEBD-B397-71E1-E15A-3A3C747DC54A}"/>
              </a:ext>
            </a:extLst>
          </p:cNvPr>
          <p:cNvSpPr/>
          <p:nvPr/>
        </p:nvSpPr>
        <p:spPr>
          <a:xfrm>
            <a:off x="5665105" y="29546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47" name="Oval 46">
            <a:extLst>
              <a:ext uri="{FF2B5EF4-FFF2-40B4-BE49-F238E27FC236}">
                <a16:creationId xmlns:a16="http://schemas.microsoft.com/office/drawing/2014/main" id="{B5178C33-6D70-3E59-3724-A0C48D265544}"/>
              </a:ext>
            </a:extLst>
          </p:cNvPr>
          <p:cNvSpPr/>
          <p:nvPr/>
        </p:nvSpPr>
        <p:spPr>
          <a:xfrm>
            <a:off x="7728295" y="29546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sp>
        <p:nvSpPr>
          <p:cNvPr id="48" name="Oval 47">
            <a:extLst>
              <a:ext uri="{FF2B5EF4-FFF2-40B4-BE49-F238E27FC236}">
                <a16:creationId xmlns:a16="http://schemas.microsoft.com/office/drawing/2014/main" id="{8282C619-5861-BB49-B7DF-9B61991A2A33}"/>
              </a:ext>
            </a:extLst>
          </p:cNvPr>
          <p:cNvSpPr/>
          <p:nvPr/>
        </p:nvSpPr>
        <p:spPr>
          <a:xfrm>
            <a:off x="7124419" y="424509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t>
            </a:r>
          </a:p>
        </p:txBody>
      </p:sp>
      <p:sp>
        <p:nvSpPr>
          <p:cNvPr id="49" name="Oval 48">
            <a:extLst>
              <a:ext uri="{FF2B5EF4-FFF2-40B4-BE49-F238E27FC236}">
                <a16:creationId xmlns:a16="http://schemas.microsoft.com/office/drawing/2014/main" id="{6FB91652-36C0-0627-7146-9D86CB38A8DA}"/>
              </a:ext>
            </a:extLst>
          </p:cNvPr>
          <p:cNvSpPr/>
          <p:nvPr/>
        </p:nvSpPr>
        <p:spPr>
          <a:xfrm>
            <a:off x="6327092" y="4383320"/>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sp>
        <p:nvSpPr>
          <p:cNvPr id="50" name="Oval 49">
            <a:extLst>
              <a:ext uri="{FF2B5EF4-FFF2-40B4-BE49-F238E27FC236}">
                <a16:creationId xmlns:a16="http://schemas.microsoft.com/office/drawing/2014/main" id="{A8C65E2E-2CC6-F284-C908-F3A0FE2442BC}"/>
              </a:ext>
            </a:extLst>
          </p:cNvPr>
          <p:cNvSpPr/>
          <p:nvPr/>
        </p:nvSpPr>
        <p:spPr>
          <a:xfrm>
            <a:off x="7746318" y="5503828"/>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F</a:t>
            </a:r>
          </a:p>
        </p:txBody>
      </p:sp>
      <p:cxnSp>
        <p:nvCxnSpPr>
          <p:cNvPr id="51" name="Straight Arrow Connector 50">
            <a:extLst>
              <a:ext uri="{FF2B5EF4-FFF2-40B4-BE49-F238E27FC236}">
                <a16:creationId xmlns:a16="http://schemas.microsoft.com/office/drawing/2014/main" id="{934B9987-924E-39FD-8A9E-CF5A2FE41270}"/>
              </a:ext>
            </a:extLst>
          </p:cNvPr>
          <p:cNvCxnSpPr>
            <a:cxnSpLocks/>
            <a:stCxn id="45" idx="3"/>
            <a:endCxn id="46" idx="0"/>
          </p:cNvCxnSpPr>
          <p:nvPr/>
        </p:nvCxnSpPr>
        <p:spPr>
          <a:xfrm flipH="1">
            <a:off x="5917518" y="20780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E8BBEB0-207E-A85D-F866-2379C1109D39}"/>
              </a:ext>
            </a:extLst>
          </p:cNvPr>
          <p:cNvCxnSpPr>
            <a:cxnSpLocks/>
            <a:stCxn id="45" idx="5"/>
            <a:endCxn id="47" idx="1"/>
          </p:cNvCxnSpPr>
          <p:nvPr/>
        </p:nvCxnSpPr>
        <p:spPr>
          <a:xfrm>
            <a:off x="7010400" y="2078037"/>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DC50BF8-1D08-DA42-D65B-023DAD0F9919}"/>
              </a:ext>
            </a:extLst>
          </p:cNvPr>
          <p:cNvCxnSpPr>
            <a:cxnSpLocks/>
            <a:stCxn id="47" idx="3"/>
            <a:endCxn id="48" idx="0"/>
          </p:cNvCxnSpPr>
          <p:nvPr/>
        </p:nvCxnSpPr>
        <p:spPr>
          <a:xfrm flipH="1">
            <a:off x="7376832" y="3385577"/>
            <a:ext cx="425393" cy="85951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DF0BDA1-D4D9-DB27-7B03-861118A79194}"/>
              </a:ext>
            </a:extLst>
          </p:cNvPr>
          <p:cNvCxnSpPr>
            <a:cxnSpLocks/>
            <a:stCxn id="46" idx="4"/>
            <a:endCxn id="49" idx="1"/>
          </p:cNvCxnSpPr>
          <p:nvPr/>
        </p:nvCxnSpPr>
        <p:spPr>
          <a:xfrm>
            <a:off x="5917518" y="3459507"/>
            <a:ext cx="483504" cy="997743"/>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B0195B-E384-4389-688F-A01E90881C83}"/>
              </a:ext>
            </a:extLst>
          </p:cNvPr>
          <p:cNvCxnSpPr>
            <a:cxnSpLocks/>
            <a:stCxn id="48" idx="5"/>
            <a:endCxn id="50" idx="0"/>
          </p:cNvCxnSpPr>
          <p:nvPr/>
        </p:nvCxnSpPr>
        <p:spPr>
          <a:xfrm>
            <a:off x="7555314" y="4675989"/>
            <a:ext cx="443417" cy="82783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EE05D730-F4CE-F19C-2A38-8AB950704850}"/>
              </a:ext>
            </a:extLst>
          </p:cNvPr>
          <p:cNvSpPr/>
          <p:nvPr/>
        </p:nvSpPr>
        <p:spPr>
          <a:xfrm>
            <a:off x="6793627" y="547429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P</a:t>
            </a:r>
          </a:p>
        </p:txBody>
      </p:sp>
      <p:cxnSp>
        <p:nvCxnSpPr>
          <p:cNvPr id="63" name="Straight Arrow Connector 62">
            <a:extLst>
              <a:ext uri="{FF2B5EF4-FFF2-40B4-BE49-F238E27FC236}">
                <a16:creationId xmlns:a16="http://schemas.microsoft.com/office/drawing/2014/main" id="{E2B836CA-0BE9-A62F-EA49-76D00E41475D}"/>
              </a:ext>
            </a:extLst>
          </p:cNvPr>
          <p:cNvCxnSpPr>
            <a:cxnSpLocks/>
            <a:stCxn id="48" idx="4"/>
            <a:endCxn id="62" idx="0"/>
          </p:cNvCxnSpPr>
          <p:nvPr/>
        </p:nvCxnSpPr>
        <p:spPr>
          <a:xfrm flipH="1">
            <a:off x="7046040" y="4749919"/>
            <a:ext cx="330792" cy="7243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5386630C-813F-4CD4-2309-0A57CA856234}"/>
              </a:ext>
            </a:extLst>
          </p:cNvPr>
          <p:cNvSpPr txBox="1"/>
          <p:nvPr/>
        </p:nvSpPr>
        <p:spPr>
          <a:xfrm>
            <a:off x="8467250" y="6144885"/>
            <a:ext cx="681597" cy="584775"/>
          </a:xfrm>
          <a:prstGeom prst="rect">
            <a:avLst/>
          </a:prstGeom>
          <a:noFill/>
        </p:spPr>
        <p:txBody>
          <a:bodyPr wrap="none" rtlCol="0">
            <a:spAutoFit/>
          </a:bodyPr>
          <a:lstStyle/>
          <a:p>
            <a:r>
              <a:rPr lang="fa-IR" sz="3200" b="1" dirty="0"/>
              <a:t>الف</a:t>
            </a:r>
            <a:endParaRPr lang="en-US" sz="3200" b="1" dirty="0"/>
          </a:p>
        </p:txBody>
      </p:sp>
      <p:sp>
        <p:nvSpPr>
          <p:cNvPr id="2" name="Date Placeholder 1">
            <a:extLst>
              <a:ext uri="{FF2B5EF4-FFF2-40B4-BE49-F238E27FC236}">
                <a16:creationId xmlns:a16="http://schemas.microsoft.com/office/drawing/2014/main" id="{90BE7240-4C1D-2DC3-F6A4-C81454455565}"/>
              </a:ext>
            </a:extLst>
          </p:cNvPr>
          <p:cNvSpPr>
            <a:spLocks noGrp="1"/>
          </p:cNvSpPr>
          <p:nvPr>
            <p:ph type="dt" sz="half" idx="10"/>
          </p:nvPr>
        </p:nvSpPr>
        <p:spPr/>
        <p:txBody>
          <a:bodyPr/>
          <a:lstStyle/>
          <a:p>
            <a:fld id="{A54056FA-5DB4-429E-895B-0B2641B2D375}" type="datetime1">
              <a:rPr lang="en-US" smtClean="0"/>
              <a:t>11/29/2024</a:t>
            </a:fld>
            <a:endParaRPr lang="en-US"/>
          </a:p>
        </p:txBody>
      </p:sp>
      <p:sp>
        <p:nvSpPr>
          <p:cNvPr id="10" name="Footer Placeholder 9">
            <a:extLst>
              <a:ext uri="{FF2B5EF4-FFF2-40B4-BE49-F238E27FC236}">
                <a16:creationId xmlns:a16="http://schemas.microsoft.com/office/drawing/2014/main" id="{18CD32DF-95BE-ADB0-0DEB-F12B8F64E83E}"/>
              </a:ext>
            </a:extLst>
          </p:cNvPr>
          <p:cNvSpPr>
            <a:spLocks noGrp="1"/>
          </p:cNvSpPr>
          <p:nvPr>
            <p:ph type="ftr" sz="quarter" idx="11"/>
          </p:nvPr>
        </p:nvSpPr>
        <p:spPr/>
        <p:txBody>
          <a:bodyPr/>
          <a:lstStyle/>
          <a:p>
            <a:r>
              <a:rPr lang="fa-IR" dirty="0"/>
              <a:t>پیمایش درخت</a:t>
            </a:r>
            <a:endParaRPr lang="en-US" dirty="0"/>
          </a:p>
        </p:txBody>
      </p:sp>
      <p:sp>
        <p:nvSpPr>
          <p:cNvPr id="16" name="Slide Number Placeholder 15">
            <a:extLst>
              <a:ext uri="{FF2B5EF4-FFF2-40B4-BE49-F238E27FC236}">
                <a16:creationId xmlns:a16="http://schemas.microsoft.com/office/drawing/2014/main" id="{6B8940B3-88BC-3D76-8DE5-E8C3552E1678}"/>
              </a:ext>
            </a:extLst>
          </p:cNvPr>
          <p:cNvSpPr>
            <a:spLocks noGrp="1"/>
          </p:cNvSpPr>
          <p:nvPr>
            <p:ph type="sldNum" sz="quarter" idx="12"/>
          </p:nvPr>
        </p:nvSpPr>
        <p:spPr/>
        <p:txBody>
          <a:bodyPr/>
          <a:lstStyle/>
          <a:p>
            <a:fld id="{9A8D02B4-0FB2-4EE1-A562-873AE025D932}" type="slidenum">
              <a:rPr lang="en-US" smtClean="0"/>
              <a:t>10</a:t>
            </a:fld>
            <a:endParaRPr lang="en-US"/>
          </a:p>
        </p:txBody>
      </p:sp>
    </p:spTree>
    <p:extLst>
      <p:ext uri="{BB962C8B-B14F-4D97-AF65-F5344CB8AC3E}">
        <p14:creationId xmlns:p14="http://schemas.microsoft.com/office/powerpoint/2010/main" val="94868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704C3-1AAA-4F04-88E1-74A26CF478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CFC4-7208-6BB3-9BA8-BC2EA9D6EC59}"/>
              </a:ext>
            </a:extLst>
          </p:cNvPr>
          <p:cNvSpPr>
            <a:spLocks noGrp="1"/>
          </p:cNvSpPr>
          <p:nvPr>
            <p:ph idx="1"/>
          </p:nvPr>
        </p:nvSpPr>
        <p:spPr>
          <a:xfrm>
            <a:off x="838200" y="388650"/>
            <a:ext cx="10515600" cy="5788313"/>
          </a:xfrm>
          <a:noFill/>
        </p:spPr>
        <p:txBody>
          <a:bodyPr/>
          <a:lstStyle/>
          <a:p>
            <a:pPr algn="r" rtl="1"/>
            <a:r>
              <a:rPr lang="fa-IR" dirty="0"/>
              <a:t>مثال 13.8: این درخت ها را به روش میان ترتیب پیمایش کنید: </a:t>
            </a:r>
            <a:endParaRPr lang="en-US" dirty="0"/>
          </a:p>
        </p:txBody>
      </p:sp>
      <p:sp>
        <p:nvSpPr>
          <p:cNvPr id="4" name="Oval 3">
            <a:extLst>
              <a:ext uri="{FF2B5EF4-FFF2-40B4-BE49-F238E27FC236}">
                <a16:creationId xmlns:a16="http://schemas.microsoft.com/office/drawing/2014/main" id="{DF442482-5F45-068E-0373-D5422D3C317B}"/>
              </a:ext>
            </a:extLst>
          </p:cNvPr>
          <p:cNvSpPr/>
          <p:nvPr/>
        </p:nvSpPr>
        <p:spPr>
          <a:xfrm>
            <a:off x="1752600" y="1825625"/>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a:t>
            </a:r>
          </a:p>
        </p:txBody>
      </p:sp>
      <p:sp>
        <p:nvSpPr>
          <p:cNvPr id="5" name="Oval 4">
            <a:extLst>
              <a:ext uri="{FF2B5EF4-FFF2-40B4-BE49-F238E27FC236}">
                <a16:creationId xmlns:a16="http://schemas.microsoft.com/office/drawing/2014/main" id="{DF22551D-1CF7-F3F6-8BF4-F9B790DB6E21}"/>
              </a:ext>
            </a:extLst>
          </p:cNvPr>
          <p:cNvSpPr/>
          <p:nvPr/>
        </p:nvSpPr>
        <p:spPr>
          <a:xfrm>
            <a:off x="838200" y="3133165"/>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a:t>
            </a:r>
          </a:p>
        </p:txBody>
      </p:sp>
      <p:sp>
        <p:nvSpPr>
          <p:cNvPr id="6" name="Oval 5">
            <a:extLst>
              <a:ext uri="{FF2B5EF4-FFF2-40B4-BE49-F238E27FC236}">
                <a16:creationId xmlns:a16="http://schemas.microsoft.com/office/drawing/2014/main" id="{A971ED3B-1E1A-4A0E-C8FA-15E1706175F0}"/>
              </a:ext>
            </a:extLst>
          </p:cNvPr>
          <p:cNvSpPr/>
          <p:nvPr/>
        </p:nvSpPr>
        <p:spPr>
          <a:xfrm>
            <a:off x="2901390" y="3133165"/>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a:t>
            </a:r>
          </a:p>
        </p:txBody>
      </p:sp>
      <p:sp>
        <p:nvSpPr>
          <p:cNvPr id="7" name="Oval 6">
            <a:extLst>
              <a:ext uri="{FF2B5EF4-FFF2-40B4-BE49-F238E27FC236}">
                <a16:creationId xmlns:a16="http://schemas.microsoft.com/office/drawing/2014/main" id="{DC35536B-D6BC-53DF-2C39-6B5B38BF3175}"/>
              </a:ext>
            </a:extLst>
          </p:cNvPr>
          <p:cNvSpPr/>
          <p:nvPr/>
        </p:nvSpPr>
        <p:spPr>
          <a:xfrm>
            <a:off x="2105306" y="4635733"/>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p>
        </p:txBody>
      </p:sp>
      <p:sp>
        <p:nvSpPr>
          <p:cNvPr id="8" name="Oval 7">
            <a:extLst>
              <a:ext uri="{FF2B5EF4-FFF2-40B4-BE49-F238E27FC236}">
                <a16:creationId xmlns:a16="http://schemas.microsoft.com/office/drawing/2014/main" id="{D3D2DDF3-E871-85B3-CDCF-F0319EC4F9C7}"/>
              </a:ext>
            </a:extLst>
          </p:cNvPr>
          <p:cNvSpPr/>
          <p:nvPr/>
        </p:nvSpPr>
        <p:spPr>
          <a:xfrm>
            <a:off x="3904689" y="4635733"/>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p>
        </p:txBody>
      </p:sp>
      <p:sp>
        <p:nvSpPr>
          <p:cNvPr id="9" name="Oval 8">
            <a:extLst>
              <a:ext uri="{FF2B5EF4-FFF2-40B4-BE49-F238E27FC236}">
                <a16:creationId xmlns:a16="http://schemas.microsoft.com/office/drawing/2014/main" id="{7A6E5CEE-0D0D-68E5-0766-AA9CEBEE80C7}"/>
              </a:ext>
            </a:extLst>
          </p:cNvPr>
          <p:cNvSpPr/>
          <p:nvPr/>
        </p:nvSpPr>
        <p:spPr>
          <a:xfrm>
            <a:off x="2667000" y="6144885"/>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t>
            </a:r>
          </a:p>
        </p:txBody>
      </p:sp>
      <p:cxnSp>
        <p:nvCxnSpPr>
          <p:cNvPr id="11" name="Straight Arrow Connector 10">
            <a:extLst>
              <a:ext uri="{FF2B5EF4-FFF2-40B4-BE49-F238E27FC236}">
                <a16:creationId xmlns:a16="http://schemas.microsoft.com/office/drawing/2014/main" id="{EA2D7685-F900-F0E7-DE42-0170DB930A91}"/>
              </a:ext>
            </a:extLst>
          </p:cNvPr>
          <p:cNvCxnSpPr>
            <a:cxnSpLocks/>
            <a:stCxn id="4" idx="3"/>
            <a:endCxn id="5" idx="0"/>
          </p:cNvCxnSpPr>
          <p:nvPr/>
        </p:nvCxnSpPr>
        <p:spPr>
          <a:xfrm flipH="1">
            <a:off x="1090613" y="2256520"/>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F1B44A-1B4C-4C27-4B67-6E96B5DC705F}"/>
              </a:ext>
            </a:extLst>
          </p:cNvPr>
          <p:cNvCxnSpPr>
            <a:cxnSpLocks/>
            <a:stCxn id="4" idx="5"/>
            <a:endCxn id="6" idx="1"/>
          </p:cNvCxnSpPr>
          <p:nvPr/>
        </p:nvCxnSpPr>
        <p:spPr>
          <a:xfrm>
            <a:off x="2183495" y="2256520"/>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4B4EDF7-852A-5A8B-9147-08EEA122E1CD}"/>
              </a:ext>
            </a:extLst>
          </p:cNvPr>
          <p:cNvCxnSpPr>
            <a:cxnSpLocks/>
            <a:stCxn id="6" idx="3"/>
            <a:endCxn id="7" idx="0"/>
          </p:cNvCxnSpPr>
          <p:nvPr/>
        </p:nvCxnSpPr>
        <p:spPr>
          <a:xfrm flipH="1">
            <a:off x="2357719" y="3564060"/>
            <a:ext cx="617601" cy="1071673"/>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74FC34-8041-3FFA-8EB7-C6EFF13CD459}"/>
              </a:ext>
            </a:extLst>
          </p:cNvPr>
          <p:cNvCxnSpPr>
            <a:cxnSpLocks/>
            <a:stCxn id="6" idx="5"/>
            <a:endCxn id="8" idx="1"/>
          </p:cNvCxnSpPr>
          <p:nvPr/>
        </p:nvCxnSpPr>
        <p:spPr>
          <a:xfrm>
            <a:off x="3332285" y="3564060"/>
            <a:ext cx="646334" cy="1145603"/>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9421D4-A319-BDFF-0E59-3C26B08E1DF1}"/>
              </a:ext>
            </a:extLst>
          </p:cNvPr>
          <p:cNvCxnSpPr>
            <a:cxnSpLocks/>
            <a:stCxn id="7" idx="5"/>
            <a:endCxn id="9" idx="0"/>
          </p:cNvCxnSpPr>
          <p:nvPr/>
        </p:nvCxnSpPr>
        <p:spPr>
          <a:xfrm>
            <a:off x="2536201" y="5066628"/>
            <a:ext cx="383212" cy="10782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8C753F-3BEC-645C-2D12-CAAA55C7F4D3}"/>
              </a:ext>
            </a:extLst>
          </p:cNvPr>
          <p:cNvSpPr txBox="1"/>
          <p:nvPr/>
        </p:nvSpPr>
        <p:spPr>
          <a:xfrm>
            <a:off x="3958750" y="5884575"/>
            <a:ext cx="450764" cy="584775"/>
          </a:xfrm>
          <a:prstGeom prst="rect">
            <a:avLst/>
          </a:prstGeom>
          <a:noFill/>
        </p:spPr>
        <p:txBody>
          <a:bodyPr wrap="none" rtlCol="0">
            <a:spAutoFit/>
          </a:bodyPr>
          <a:lstStyle/>
          <a:p>
            <a:r>
              <a:rPr lang="fa-IR" sz="3200" b="1" dirty="0"/>
              <a:t>ب</a:t>
            </a:r>
            <a:endParaRPr lang="en-US" sz="3200" b="1" dirty="0"/>
          </a:p>
        </p:txBody>
      </p:sp>
      <p:sp>
        <p:nvSpPr>
          <p:cNvPr id="45" name="Oval 44">
            <a:extLst>
              <a:ext uri="{FF2B5EF4-FFF2-40B4-BE49-F238E27FC236}">
                <a16:creationId xmlns:a16="http://schemas.microsoft.com/office/drawing/2014/main" id="{910631F5-FE4D-30AF-BD87-33A1FCD1098E}"/>
              </a:ext>
            </a:extLst>
          </p:cNvPr>
          <p:cNvSpPr/>
          <p:nvPr/>
        </p:nvSpPr>
        <p:spPr>
          <a:xfrm>
            <a:off x="6579505" y="16471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a:t>
            </a:r>
          </a:p>
        </p:txBody>
      </p:sp>
      <p:sp>
        <p:nvSpPr>
          <p:cNvPr id="46" name="Oval 45">
            <a:extLst>
              <a:ext uri="{FF2B5EF4-FFF2-40B4-BE49-F238E27FC236}">
                <a16:creationId xmlns:a16="http://schemas.microsoft.com/office/drawing/2014/main" id="{C87BA605-7373-1A55-89B3-F7A0D86A55CC}"/>
              </a:ext>
            </a:extLst>
          </p:cNvPr>
          <p:cNvSpPr/>
          <p:nvPr/>
        </p:nvSpPr>
        <p:spPr>
          <a:xfrm>
            <a:off x="5665105" y="29546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a:t>
            </a:r>
          </a:p>
        </p:txBody>
      </p:sp>
      <p:sp>
        <p:nvSpPr>
          <p:cNvPr id="47" name="Oval 46">
            <a:extLst>
              <a:ext uri="{FF2B5EF4-FFF2-40B4-BE49-F238E27FC236}">
                <a16:creationId xmlns:a16="http://schemas.microsoft.com/office/drawing/2014/main" id="{9248844B-3850-224D-4ECF-4026DF30F26D}"/>
              </a:ext>
            </a:extLst>
          </p:cNvPr>
          <p:cNvSpPr/>
          <p:nvPr/>
        </p:nvSpPr>
        <p:spPr>
          <a:xfrm>
            <a:off x="7728295" y="29546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a:t>
            </a:r>
          </a:p>
        </p:txBody>
      </p:sp>
      <p:sp>
        <p:nvSpPr>
          <p:cNvPr id="48" name="Oval 47">
            <a:extLst>
              <a:ext uri="{FF2B5EF4-FFF2-40B4-BE49-F238E27FC236}">
                <a16:creationId xmlns:a16="http://schemas.microsoft.com/office/drawing/2014/main" id="{C1C08525-8194-03E1-9BB1-FDC93524C8DE}"/>
              </a:ext>
            </a:extLst>
          </p:cNvPr>
          <p:cNvSpPr/>
          <p:nvPr/>
        </p:nvSpPr>
        <p:spPr>
          <a:xfrm>
            <a:off x="7124419" y="424509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a:t>
            </a:r>
          </a:p>
        </p:txBody>
      </p:sp>
      <p:sp>
        <p:nvSpPr>
          <p:cNvPr id="49" name="Oval 48">
            <a:extLst>
              <a:ext uri="{FF2B5EF4-FFF2-40B4-BE49-F238E27FC236}">
                <a16:creationId xmlns:a16="http://schemas.microsoft.com/office/drawing/2014/main" id="{4163270C-A5F9-43EE-1659-3433332E4F67}"/>
              </a:ext>
            </a:extLst>
          </p:cNvPr>
          <p:cNvSpPr/>
          <p:nvPr/>
        </p:nvSpPr>
        <p:spPr>
          <a:xfrm>
            <a:off x="6327092" y="4383320"/>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N</a:t>
            </a:r>
          </a:p>
        </p:txBody>
      </p:sp>
      <p:sp>
        <p:nvSpPr>
          <p:cNvPr id="50" name="Oval 49">
            <a:extLst>
              <a:ext uri="{FF2B5EF4-FFF2-40B4-BE49-F238E27FC236}">
                <a16:creationId xmlns:a16="http://schemas.microsoft.com/office/drawing/2014/main" id="{C5E0FF72-E7E0-5606-5210-6E6D4038436C}"/>
              </a:ext>
            </a:extLst>
          </p:cNvPr>
          <p:cNvSpPr/>
          <p:nvPr/>
        </p:nvSpPr>
        <p:spPr>
          <a:xfrm>
            <a:off x="7746318" y="5503828"/>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a:t>
            </a:r>
          </a:p>
        </p:txBody>
      </p:sp>
      <p:cxnSp>
        <p:nvCxnSpPr>
          <p:cNvPr id="51" name="Straight Arrow Connector 50">
            <a:extLst>
              <a:ext uri="{FF2B5EF4-FFF2-40B4-BE49-F238E27FC236}">
                <a16:creationId xmlns:a16="http://schemas.microsoft.com/office/drawing/2014/main" id="{840503A8-4BEA-383F-BB65-26BDD9BB19CB}"/>
              </a:ext>
            </a:extLst>
          </p:cNvPr>
          <p:cNvCxnSpPr>
            <a:cxnSpLocks/>
            <a:stCxn id="45" idx="3"/>
            <a:endCxn id="46" idx="0"/>
          </p:cNvCxnSpPr>
          <p:nvPr/>
        </p:nvCxnSpPr>
        <p:spPr>
          <a:xfrm flipH="1">
            <a:off x="5917518" y="20780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8479E1E-79DF-A184-851C-C313586EE9D9}"/>
              </a:ext>
            </a:extLst>
          </p:cNvPr>
          <p:cNvCxnSpPr>
            <a:cxnSpLocks/>
            <a:stCxn id="45" idx="5"/>
            <a:endCxn id="47" idx="1"/>
          </p:cNvCxnSpPr>
          <p:nvPr/>
        </p:nvCxnSpPr>
        <p:spPr>
          <a:xfrm>
            <a:off x="7010400" y="2078037"/>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F30BE9D-30F7-32A9-56D5-C7BFB25AABA0}"/>
              </a:ext>
            </a:extLst>
          </p:cNvPr>
          <p:cNvCxnSpPr>
            <a:cxnSpLocks/>
            <a:stCxn id="47" idx="3"/>
            <a:endCxn id="48" idx="0"/>
          </p:cNvCxnSpPr>
          <p:nvPr/>
        </p:nvCxnSpPr>
        <p:spPr>
          <a:xfrm flipH="1">
            <a:off x="7376832" y="3385577"/>
            <a:ext cx="425393" cy="85951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20E0A2D-C5E9-694E-F5A8-4832A0118DF0}"/>
              </a:ext>
            </a:extLst>
          </p:cNvPr>
          <p:cNvCxnSpPr>
            <a:cxnSpLocks/>
            <a:stCxn id="46" idx="4"/>
            <a:endCxn id="49" idx="1"/>
          </p:cNvCxnSpPr>
          <p:nvPr/>
        </p:nvCxnSpPr>
        <p:spPr>
          <a:xfrm>
            <a:off x="5917518" y="3459507"/>
            <a:ext cx="483504" cy="997743"/>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044D17C-6AF5-331C-EE36-67B1AB1C27A1}"/>
              </a:ext>
            </a:extLst>
          </p:cNvPr>
          <p:cNvCxnSpPr>
            <a:cxnSpLocks/>
            <a:stCxn id="48" idx="5"/>
            <a:endCxn id="50" idx="0"/>
          </p:cNvCxnSpPr>
          <p:nvPr/>
        </p:nvCxnSpPr>
        <p:spPr>
          <a:xfrm>
            <a:off x="7555314" y="4675989"/>
            <a:ext cx="443417" cy="82783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F8D9063-9893-A842-28E7-8865CBEF1268}"/>
              </a:ext>
            </a:extLst>
          </p:cNvPr>
          <p:cNvSpPr/>
          <p:nvPr/>
        </p:nvSpPr>
        <p:spPr>
          <a:xfrm>
            <a:off x="6793627" y="547429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t>
            </a:r>
          </a:p>
        </p:txBody>
      </p:sp>
      <p:cxnSp>
        <p:nvCxnSpPr>
          <p:cNvPr id="63" name="Straight Arrow Connector 62">
            <a:extLst>
              <a:ext uri="{FF2B5EF4-FFF2-40B4-BE49-F238E27FC236}">
                <a16:creationId xmlns:a16="http://schemas.microsoft.com/office/drawing/2014/main" id="{EF9D166C-D1B9-852B-35E6-D415B2DEE990}"/>
              </a:ext>
            </a:extLst>
          </p:cNvPr>
          <p:cNvCxnSpPr>
            <a:cxnSpLocks/>
            <a:stCxn id="48" idx="4"/>
            <a:endCxn id="62" idx="0"/>
          </p:cNvCxnSpPr>
          <p:nvPr/>
        </p:nvCxnSpPr>
        <p:spPr>
          <a:xfrm flipH="1">
            <a:off x="7046040" y="4749919"/>
            <a:ext cx="330792" cy="7243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D7BF8FD0-166B-4E7F-8CEB-438608D856C0}"/>
              </a:ext>
            </a:extLst>
          </p:cNvPr>
          <p:cNvSpPr txBox="1"/>
          <p:nvPr/>
        </p:nvSpPr>
        <p:spPr>
          <a:xfrm>
            <a:off x="8467250" y="6144885"/>
            <a:ext cx="681597" cy="584775"/>
          </a:xfrm>
          <a:prstGeom prst="rect">
            <a:avLst/>
          </a:prstGeom>
          <a:noFill/>
        </p:spPr>
        <p:txBody>
          <a:bodyPr wrap="none" rtlCol="0">
            <a:spAutoFit/>
          </a:bodyPr>
          <a:lstStyle/>
          <a:p>
            <a:r>
              <a:rPr lang="fa-IR" sz="3200" b="1" dirty="0"/>
              <a:t>الف</a:t>
            </a:r>
            <a:endParaRPr lang="en-US" sz="3200" b="1" dirty="0"/>
          </a:p>
        </p:txBody>
      </p:sp>
      <p:sp>
        <p:nvSpPr>
          <p:cNvPr id="2" name="TextBox 1">
            <a:extLst>
              <a:ext uri="{FF2B5EF4-FFF2-40B4-BE49-F238E27FC236}">
                <a16:creationId xmlns:a16="http://schemas.microsoft.com/office/drawing/2014/main" id="{215A1120-E49E-AA02-E795-3184B011E867}"/>
              </a:ext>
            </a:extLst>
          </p:cNvPr>
          <p:cNvSpPr txBox="1"/>
          <p:nvPr/>
        </p:nvSpPr>
        <p:spPr>
          <a:xfrm>
            <a:off x="2564942" y="1864848"/>
            <a:ext cx="2998193" cy="523220"/>
          </a:xfrm>
          <a:prstGeom prst="rect">
            <a:avLst/>
          </a:prstGeom>
          <a:noFill/>
        </p:spPr>
        <p:txBody>
          <a:bodyPr wrap="none" rtlCol="0">
            <a:spAutoFit/>
          </a:bodyPr>
          <a:lstStyle/>
          <a:p>
            <a:r>
              <a:rPr lang="en-US" sz="2800" b="1" dirty="0"/>
              <a:t>INORDER : BADFCE</a:t>
            </a:r>
          </a:p>
        </p:txBody>
      </p:sp>
      <p:sp>
        <p:nvSpPr>
          <p:cNvPr id="10" name="TextBox 9">
            <a:extLst>
              <a:ext uri="{FF2B5EF4-FFF2-40B4-BE49-F238E27FC236}">
                <a16:creationId xmlns:a16="http://schemas.microsoft.com/office/drawing/2014/main" id="{46982884-1B22-BEAF-7A54-8073D46C1E03}"/>
              </a:ext>
            </a:extLst>
          </p:cNvPr>
          <p:cNvSpPr txBox="1"/>
          <p:nvPr/>
        </p:nvSpPr>
        <p:spPr>
          <a:xfrm>
            <a:off x="8484506" y="1825625"/>
            <a:ext cx="3343159" cy="523220"/>
          </a:xfrm>
          <a:prstGeom prst="rect">
            <a:avLst/>
          </a:prstGeom>
          <a:noFill/>
        </p:spPr>
        <p:txBody>
          <a:bodyPr wrap="none" rtlCol="0">
            <a:spAutoFit/>
          </a:bodyPr>
          <a:lstStyle/>
          <a:p>
            <a:r>
              <a:rPr lang="en-US" sz="2800" b="1" dirty="0"/>
              <a:t>INORDER : BNAPMFC</a:t>
            </a:r>
          </a:p>
        </p:txBody>
      </p:sp>
      <p:sp>
        <p:nvSpPr>
          <p:cNvPr id="16" name="Date Placeholder 15">
            <a:extLst>
              <a:ext uri="{FF2B5EF4-FFF2-40B4-BE49-F238E27FC236}">
                <a16:creationId xmlns:a16="http://schemas.microsoft.com/office/drawing/2014/main" id="{67ECC9D4-9BEC-7BE9-E957-CC1DEAC8F87A}"/>
              </a:ext>
            </a:extLst>
          </p:cNvPr>
          <p:cNvSpPr>
            <a:spLocks noGrp="1"/>
          </p:cNvSpPr>
          <p:nvPr>
            <p:ph type="dt" sz="half" idx="10"/>
          </p:nvPr>
        </p:nvSpPr>
        <p:spPr/>
        <p:txBody>
          <a:bodyPr/>
          <a:lstStyle/>
          <a:p>
            <a:fld id="{EBC104B7-8921-4A7B-BFC5-0C8D057DD8F9}" type="datetime1">
              <a:rPr lang="en-US" smtClean="0"/>
              <a:t>11/29/2024</a:t>
            </a:fld>
            <a:endParaRPr lang="en-US"/>
          </a:p>
        </p:txBody>
      </p:sp>
      <p:sp>
        <p:nvSpPr>
          <p:cNvPr id="17" name="Footer Placeholder 16">
            <a:extLst>
              <a:ext uri="{FF2B5EF4-FFF2-40B4-BE49-F238E27FC236}">
                <a16:creationId xmlns:a16="http://schemas.microsoft.com/office/drawing/2014/main" id="{1129FFB0-90AB-CB6D-6162-38D49AB7BF8A}"/>
              </a:ext>
            </a:extLst>
          </p:cNvPr>
          <p:cNvSpPr>
            <a:spLocks noGrp="1"/>
          </p:cNvSpPr>
          <p:nvPr>
            <p:ph type="ftr" sz="quarter" idx="11"/>
          </p:nvPr>
        </p:nvSpPr>
        <p:spPr/>
        <p:txBody>
          <a:bodyPr/>
          <a:lstStyle/>
          <a:p>
            <a:endParaRPr lang="en-US"/>
          </a:p>
        </p:txBody>
      </p:sp>
      <p:sp>
        <p:nvSpPr>
          <p:cNvPr id="18" name="Slide Number Placeholder 17">
            <a:extLst>
              <a:ext uri="{FF2B5EF4-FFF2-40B4-BE49-F238E27FC236}">
                <a16:creationId xmlns:a16="http://schemas.microsoft.com/office/drawing/2014/main" id="{43745172-E703-F6A2-BAE4-60BCD3FCA9EC}"/>
              </a:ext>
            </a:extLst>
          </p:cNvPr>
          <p:cNvSpPr>
            <a:spLocks noGrp="1"/>
          </p:cNvSpPr>
          <p:nvPr>
            <p:ph type="sldNum" sz="quarter" idx="12"/>
          </p:nvPr>
        </p:nvSpPr>
        <p:spPr/>
        <p:txBody>
          <a:bodyPr/>
          <a:lstStyle/>
          <a:p>
            <a:fld id="{9A8D02B4-0FB2-4EE1-A562-873AE025D932}" type="slidenum">
              <a:rPr lang="en-US" smtClean="0"/>
              <a:t>11</a:t>
            </a:fld>
            <a:endParaRPr lang="en-US"/>
          </a:p>
        </p:txBody>
      </p:sp>
    </p:spTree>
    <p:extLst>
      <p:ext uri="{BB962C8B-B14F-4D97-AF65-F5344CB8AC3E}">
        <p14:creationId xmlns:p14="http://schemas.microsoft.com/office/powerpoint/2010/main" val="424840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6EB5-1CE9-890A-15E7-51C7AA3BAE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5DE072-751C-A035-879F-779B66438885}"/>
              </a:ext>
            </a:extLst>
          </p:cNvPr>
          <p:cNvSpPr>
            <a:spLocks noGrp="1"/>
          </p:cNvSpPr>
          <p:nvPr>
            <p:ph idx="1"/>
          </p:nvPr>
        </p:nvSpPr>
        <p:spPr/>
        <p:txBody>
          <a:bodyPr/>
          <a:lstStyle/>
          <a:p>
            <a:pPr algn="just" rtl="1"/>
            <a:r>
              <a:rPr lang="fa-IR" dirty="0"/>
              <a:t>حل بروی وایت برد صورت گیرد ....</a:t>
            </a:r>
            <a:endParaRPr lang="en-US" dirty="0"/>
          </a:p>
        </p:txBody>
      </p:sp>
      <p:sp>
        <p:nvSpPr>
          <p:cNvPr id="4" name="Date Placeholder 3">
            <a:extLst>
              <a:ext uri="{FF2B5EF4-FFF2-40B4-BE49-F238E27FC236}">
                <a16:creationId xmlns:a16="http://schemas.microsoft.com/office/drawing/2014/main" id="{EBB0702A-A176-B018-1F97-EF7A1317198B}"/>
              </a:ext>
            </a:extLst>
          </p:cNvPr>
          <p:cNvSpPr>
            <a:spLocks noGrp="1"/>
          </p:cNvSpPr>
          <p:nvPr>
            <p:ph type="dt" sz="half" idx="10"/>
          </p:nvPr>
        </p:nvSpPr>
        <p:spPr/>
        <p:txBody>
          <a:bodyPr/>
          <a:lstStyle/>
          <a:p>
            <a:fld id="{32B87970-1C58-4783-BB13-A8988E002CE7}" type="datetime1">
              <a:rPr lang="en-US" smtClean="0"/>
              <a:t>11/29/2024</a:t>
            </a:fld>
            <a:endParaRPr lang="en-US"/>
          </a:p>
        </p:txBody>
      </p:sp>
      <p:sp>
        <p:nvSpPr>
          <p:cNvPr id="5" name="Footer Placeholder 4">
            <a:extLst>
              <a:ext uri="{FF2B5EF4-FFF2-40B4-BE49-F238E27FC236}">
                <a16:creationId xmlns:a16="http://schemas.microsoft.com/office/drawing/2014/main" id="{3927048A-3861-3484-E7D0-45F62ACF6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CB332-D5ED-D246-A5DA-6532CF35991A}"/>
              </a:ext>
            </a:extLst>
          </p:cNvPr>
          <p:cNvSpPr>
            <a:spLocks noGrp="1"/>
          </p:cNvSpPr>
          <p:nvPr>
            <p:ph type="sldNum" sz="quarter" idx="12"/>
          </p:nvPr>
        </p:nvSpPr>
        <p:spPr/>
        <p:txBody>
          <a:bodyPr/>
          <a:lstStyle/>
          <a:p>
            <a:fld id="{9A8D02B4-0FB2-4EE1-A562-873AE025D932}" type="slidenum">
              <a:rPr lang="en-US" smtClean="0"/>
              <a:t>12</a:t>
            </a:fld>
            <a:endParaRPr lang="en-US"/>
          </a:p>
        </p:txBody>
      </p:sp>
    </p:spTree>
    <p:extLst>
      <p:ext uri="{BB962C8B-B14F-4D97-AF65-F5344CB8AC3E}">
        <p14:creationId xmlns:p14="http://schemas.microsoft.com/office/powerpoint/2010/main" val="109021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A437-5A81-293B-A2AB-EA644F4C96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2F5D54-23D0-4BF8-8303-175594526A4F}"/>
              </a:ext>
            </a:extLst>
          </p:cNvPr>
          <p:cNvSpPr>
            <a:spLocks noGrp="1"/>
          </p:cNvSpPr>
          <p:nvPr>
            <p:ph idx="1"/>
          </p:nvPr>
        </p:nvSpPr>
        <p:spPr/>
        <p:txBody>
          <a:bodyPr>
            <a:normAutofit fontScale="92500" lnSpcReduction="20000"/>
          </a:bodyPr>
          <a:lstStyle/>
          <a:p>
            <a:pPr algn="r" rtl="1"/>
            <a:r>
              <a:rPr lang="fa-IR" dirty="0"/>
              <a:t>پیمایش میان ترتیب به صورت بازگشتی با تابع زیر قابل پیاده سازی است:</a:t>
            </a:r>
          </a:p>
          <a:p>
            <a:pPr marL="0" indent="0" algn="l">
              <a:buNone/>
            </a:pPr>
            <a:endParaRPr lang="fa-IR" dirty="0">
              <a:latin typeface="Simplified Arabic Fixed" panose="02070309020205020404" pitchFamily="49" charset="-78"/>
              <a:cs typeface="Simplified Arabic Fixed" panose="02070309020205020404" pitchFamily="49" charset="-78"/>
            </a:endParaRPr>
          </a:p>
          <a:p>
            <a:pPr marL="0" indent="0" algn="l">
              <a:buNone/>
            </a:pPr>
            <a:r>
              <a:rPr lang="en-US" sz="3500" b="1" dirty="0" err="1">
                <a:latin typeface="Simplified Arabic Fixed" panose="02070309020205020404" pitchFamily="49" charset="-78"/>
                <a:cs typeface="Simplified Arabic Fixed" panose="02070309020205020404" pitchFamily="49" charset="-78"/>
              </a:rPr>
              <a:t>Inorder</a:t>
            </a:r>
            <a:r>
              <a:rPr lang="en-US" sz="3500" dirty="0">
                <a:latin typeface="Simplified Arabic Fixed" panose="02070309020205020404" pitchFamily="49" charset="-78"/>
                <a:cs typeface="Simplified Arabic Fixed" panose="02070309020205020404" pitchFamily="49" charset="-78"/>
              </a:rPr>
              <a:t> ( Node t)</a:t>
            </a:r>
          </a:p>
          <a:p>
            <a:pPr marL="0" indent="0" algn="l">
              <a:buNone/>
            </a:pP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a:latin typeface="Simplified Arabic Fixed" panose="02070309020205020404" pitchFamily="49" charset="-78"/>
                <a:cs typeface="Simplified Arabic Fixed" panose="02070309020205020404" pitchFamily="49" charset="-78"/>
              </a:rPr>
              <a:t>If(t!=null){    </a:t>
            </a:r>
          </a:p>
          <a:p>
            <a:pPr marL="1828800" lvl="4" indent="0">
              <a:buNone/>
            </a:pPr>
            <a:r>
              <a:rPr lang="en-US" sz="3500" b="1" dirty="0" err="1">
                <a:latin typeface="Simplified Arabic Fixed" panose="02070309020205020404" pitchFamily="49" charset="-78"/>
                <a:cs typeface="Simplified Arabic Fixed" panose="02070309020205020404" pitchFamily="49" charset="-78"/>
              </a:rPr>
              <a:t>inorder</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t.left</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dirty="0">
                <a:latin typeface="Simplified Arabic Fixed" panose="02070309020205020404" pitchFamily="49" charset="-78"/>
                <a:cs typeface="Simplified Arabic Fixed" panose="02070309020205020404" pitchFamily="49" charset="-78"/>
              </a:rPr>
              <a:t>Print(</a:t>
            </a:r>
            <a:r>
              <a:rPr lang="en-US" sz="3500" dirty="0" err="1">
                <a:latin typeface="Simplified Arabic Fixed" panose="02070309020205020404" pitchFamily="49" charset="-78"/>
                <a:cs typeface="Simplified Arabic Fixed" panose="02070309020205020404" pitchFamily="49" charset="-78"/>
              </a:rPr>
              <a:t>t.data</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b="1" dirty="0" err="1">
                <a:latin typeface="Simplified Arabic Fixed" panose="02070309020205020404" pitchFamily="49" charset="-78"/>
                <a:cs typeface="Simplified Arabic Fixed" panose="02070309020205020404" pitchFamily="49" charset="-78"/>
              </a:rPr>
              <a:t>Inorder</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t.right</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dirty="0">
                <a:latin typeface="Simplified Arabic Fixed" panose="02070309020205020404" pitchFamily="49" charset="-78"/>
                <a:cs typeface="Simplified Arabic Fixed" panose="02070309020205020404" pitchFamily="49" charset="-78"/>
              </a:rPr>
              <a:t>}</a:t>
            </a:r>
          </a:p>
          <a:p>
            <a:pPr marL="0" indent="0">
              <a:buNone/>
            </a:pPr>
            <a:r>
              <a:rPr lang="en-US" sz="3500" dirty="0">
                <a:latin typeface="Simplified Arabic Fixed" panose="02070309020205020404" pitchFamily="49" charset="-78"/>
                <a:cs typeface="Simplified Arabic Fixed" panose="02070309020205020404" pitchFamily="49" charset="-78"/>
              </a:rPr>
              <a:t>}</a:t>
            </a:r>
          </a:p>
        </p:txBody>
      </p:sp>
      <p:sp>
        <p:nvSpPr>
          <p:cNvPr id="4" name="Date Placeholder 3">
            <a:extLst>
              <a:ext uri="{FF2B5EF4-FFF2-40B4-BE49-F238E27FC236}">
                <a16:creationId xmlns:a16="http://schemas.microsoft.com/office/drawing/2014/main" id="{CD7310D1-74B8-561D-E4D2-3E6D0967D219}"/>
              </a:ext>
            </a:extLst>
          </p:cNvPr>
          <p:cNvSpPr>
            <a:spLocks noGrp="1"/>
          </p:cNvSpPr>
          <p:nvPr>
            <p:ph type="dt" sz="half" idx="10"/>
          </p:nvPr>
        </p:nvSpPr>
        <p:spPr/>
        <p:txBody>
          <a:bodyPr/>
          <a:lstStyle/>
          <a:p>
            <a:fld id="{36B21C55-C0E3-4D54-ABB5-DA8ED7DC79A2}" type="datetime1">
              <a:rPr lang="en-US" smtClean="0"/>
              <a:t>11/29/2024</a:t>
            </a:fld>
            <a:endParaRPr lang="en-US"/>
          </a:p>
        </p:txBody>
      </p:sp>
      <p:sp>
        <p:nvSpPr>
          <p:cNvPr id="5" name="Footer Placeholder 4">
            <a:extLst>
              <a:ext uri="{FF2B5EF4-FFF2-40B4-BE49-F238E27FC236}">
                <a16:creationId xmlns:a16="http://schemas.microsoft.com/office/drawing/2014/main" id="{B5027CE1-9152-47E2-ED20-4ADD4658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CD013-1627-090E-793B-2CE9F4DE8FC1}"/>
              </a:ext>
            </a:extLst>
          </p:cNvPr>
          <p:cNvSpPr>
            <a:spLocks noGrp="1"/>
          </p:cNvSpPr>
          <p:nvPr>
            <p:ph type="sldNum" sz="quarter" idx="12"/>
          </p:nvPr>
        </p:nvSpPr>
        <p:spPr/>
        <p:txBody>
          <a:bodyPr/>
          <a:lstStyle/>
          <a:p>
            <a:fld id="{9A8D02B4-0FB2-4EE1-A562-873AE025D932}" type="slidenum">
              <a:rPr lang="en-US" smtClean="0"/>
              <a:t>13</a:t>
            </a:fld>
            <a:endParaRPr lang="en-US"/>
          </a:p>
        </p:txBody>
      </p:sp>
    </p:spTree>
    <p:extLst>
      <p:ext uri="{BB962C8B-B14F-4D97-AF65-F5344CB8AC3E}">
        <p14:creationId xmlns:p14="http://schemas.microsoft.com/office/powerpoint/2010/main" val="308734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5F0C-A20A-0513-2F8B-8F590AEF9A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1CCC99-E6B8-49B8-6A7B-352DF61F6C9E}"/>
              </a:ext>
            </a:extLst>
          </p:cNvPr>
          <p:cNvSpPr>
            <a:spLocks noGrp="1"/>
          </p:cNvSpPr>
          <p:nvPr>
            <p:ph idx="1"/>
          </p:nvPr>
        </p:nvSpPr>
        <p:spPr/>
        <p:txBody>
          <a:bodyPr/>
          <a:lstStyle/>
          <a:p>
            <a:pPr algn="r" rtl="1"/>
            <a:r>
              <a:rPr lang="fa-IR" dirty="0"/>
              <a:t>این درخت را به صورت میان ترتیب پیمایش کنید.</a:t>
            </a:r>
            <a:endParaRPr lang="en-US" dirty="0"/>
          </a:p>
        </p:txBody>
      </p:sp>
      <p:sp>
        <p:nvSpPr>
          <p:cNvPr id="4" name="Oval 3">
            <a:extLst>
              <a:ext uri="{FF2B5EF4-FFF2-40B4-BE49-F238E27FC236}">
                <a16:creationId xmlns:a16="http://schemas.microsoft.com/office/drawing/2014/main" id="{0922C925-5DB2-7332-13CB-00DDA449D085}"/>
              </a:ext>
            </a:extLst>
          </p:cNvPr>
          <p:cNvSpPr/>
          <p:nvPr/>
        </p:nvSpPr>
        <p:spPr>
          <a:xfrm>
            <a:off x="25663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5" name="Oval 4">
            <a:extLst>
              <a:ext uri="{FF2B5EF4-FFF2-40B4-BE49-F238E27FC236}">
                <a16:creationId xmlns:a16="http://schemas.microsoft.com/office/drawing/2014/main" id="{735C012B-E054-1588-7C30-0F8376573817}"/>
              </a:ext>
            </a:extLst>
          </p:cNvPr>
          <p:cNvSpPr/>
          <p:nvPr/>
        </p:nvSpPr>
        <p:spPr>
          <a:xfrm>
            <a:off x="16519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6" name="Oval 5">
            <a:extLst>
              <a:ext uri="{FF2B5EF4-FFF2-40B4-BE49-F238E27FC236}">
                <a16:creationId xmlns:a16="http://schemas.microsoft.com/office/drawing/2014/main" id="{49462652-C6CF-B30B-061A-72422710CDB5}"/>
              </a:ext>
            </a:extLst>
          </p:cNvPr>
          <p:cNvSpPr/>
          <p:nvPr/>
        </p:nvSpPr>
        <p:spPr>
          <a:xfrm>
            <a:off x="371509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sp>
        <p:nvSpPr>
          <p:cNvPr id="7" name="Oval 6">
            <a:extLst>
              <a:ext uri="{FF2B5EF4-FFF2-40B4-BE49-F238E27FC236}">
                <a16:creationId xmlns:a16="http://schemas.microsoft.com/office/drawing/2014/main" id="{10DEC78A-36A2-3918-9E05-15181609F877}"/>
              </a:ext>
            </a:extLst>
          </p:cNvPr>
          <p:cNvSpPr/>
          <p:nvPr/>
        </p:nvSpPr>
        <p:spPr>
          <a:xfrm>
            <a:off x="3111219" y="496899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t>
            </a:r>
          </a:p>
        </p:txBody>
      </p:sp>
      <p:sp>
        <p:nvSpPr>
          <p:cNvPr id="8" name="Oval 7">
            <a:extLst>
              <a:ext uri="{FF2B5EF4-FFF2-40B4-BE49-F238E27FC236}">
                <a16:creationId xmlns:a16="http://schemas.microsoft.com/office/drawing/2014/main" id="{F08456ED-9ED8-2662-AF0B-4B38D0F98F2C}"/>
              </a:ext>
            </a:extLst>
          </p:cNvPr>
          <p:cNvSpPr/>
          <p:nvPr/>
        </p:nvSpPr>
        <p:spPr>
          <a:xfrm>
            <a:off x="2313892" y="5107220"/>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9" name="Straight Arrow Connector 8">
            <a:extLst>
              <a:ext uri="{FF2B5EF4-FFF2-40B4-BE49-F238E27FC236}">
                <a16:creationId xmlns:a16="http://schemas.microsoft.com/office/drawing/2014/main" id="{EF120890-55CC-26A4-95D6-304D6359FAC0}"/>
              </a:ext>
            </a:extLst>
          </p:cNvPr>
          <p:cNvCxnSpPr>
            <a:cxnSpLocks/>
            <a:stCxn id="4" idx="3"/>
            <a:endCxn id="5" idx="0"/>
          </p:cNvCxnSpPr>
          <p:nvPr/>
        </p:nvCxnSpPr>
        <p:spPr>
          <a:xfrm flipH="1">
            <a:off x="19043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A886F8E-1357-4804-441E-2ADC0A37E635}"/>
              </a:ext>
            </a:extLst>
          </p:cNvPr>
          <p:cNvCxnSpPr>
            <a:cxnSpLocks/>
            <a:stCxn id="4" idx="5"/>
            <a:endCxn id="6" idx="1"/>
          </p:cNvCxnSpPr>
          <p:nvPr/>
        </p:nvCxnSpPr>
        <p:spPr>
          <a:xfrm>
            <a:off x="2997200" y="2801937"/>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DB4876-1D9D-A245-0E96-6ECA2170250C}"/>
              </a:ext>
            </a:extLst>
          </p:cNvPr>
          <p:cNvCxnSpPr>
            <a:cxnSpLocks/>
            <a:stCxn id="6" idx="3"/>
            <a:endCxn id="7" idx="0"/>
          </p:cNvCxnSpPr>
          <p:nvPr/>
        </p:nvCxnSpPr>
        <p:spPr>
          <a:xfrm flipH="1">
            <a:off x="3363632" y="4109477"/>
            <a:ext cx="425393" cy="85951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48BD2A-FE39-FC3E-1B29-68F5FA81D051}"/>
              </a:ext>
            </a:extLst>
          </p:cNvPr>
          <p:cNvCxnSpPr>
            <a:cxnSpLocks/>
            <a:stCxn id="5" idx="4"/>
            <a:endCxn id="8" idx="1"/>
          </p:cNvCxnSpPr>
          <p:nvPr/>
        </p:nvCxnSpPr>
        <p:spPr>
          <a:xfrm>
            <a:off x="1904318" y="4183407"/>
            <a:ext cx="483504" cy="997743"/>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Date Placeholder 12">
            <a:extLst>
              <a:ext uri="{FF2B5EF4-FFF2-40B4-BE49-F238E27FC236}">
                <a16:creationId xmlns:a16="http://schemas.microsoft.com/office/drawing/2014/main" id="{7EE56224-9607-967C-1EAD-BCBCB85B6724}"/>
              </a:ext>
            </a:extLst>
          </p:cNvPr>
          <p:cNvSpPr>
            <a:spLocks noGrp="1"/>
          </p:cNvSpPr>
          <p:nvPr>
            <p:ph type="dt" sz="half" idx="10"/>
          </p:nvPr>
        </p:nvSpPr>
        <p:spPr/>
        <p:txBody>
          <a:bodyPr/>
          <a:lstStyle/>
          <a:p>
            <a:fld id="{F274F890-0239-4B57-9152-0F4A93D0EEEB}" type="datetime1">
              <a:rPr lang="en-US" smtClean="0"/>
              <a:t>11/29/2024</a:t>
            </a:fld>
            <a:endParaRPr lang="en-US"/>
          </a:p>
        </p:txBody>
      </p:sp>
      <p:sp>
        <p:nvSpPr>
          <p:cNvPr id="14" name="Footer Placeholder 13">
            <a:extLst>
              <a:ext uri="{FF2B5EF4-FFF2-40B4-BE49-F238E27FC236}">
                <a16:creationId xmlns:a16="http://schemas.microsoft.com/office/drawing/2014/main" id="{0967623C-9709-B671-9B4A-19D21FF13ED5}"/>
              </a:ext>
            </a:extLst>
          </p:cNvPr>
          <p:cNvSpPr>
            <a:spLocks noGrp="1"/>
          </p:cNvSpPr>
          <p:nvPr>
            <p:ph type="ftr" sz="quarter" idx="11"/>
          </p:nvPr>
        </p:nvSpPr>
        <p:spPr/>
        <p:txBody>
          <a:bodyPr/>
          <a:lstStyle/>
          <a:p>
            <a:endParaRPr lang="en-US"/>
          </a:p>
        </p:txBody>
      </p:sp>
      <p:sp>
        <p:nvSpPr>
          <p:cNvPr id="15" name="Slide Number Placeholder 14">
            <a:extLst>
              <a:ext uri="{FF2B5EF4-FFF2-40B4-BE49-F238E27FC236}">
                <a16:creationId xmlns:a16="http://schemas.microsoft.com/office/drawing/2014/main" id="{B38FC804-F20D-EE50-A07A-73E6C66468E5}"/>
              </a:ext>
            </a:extLst>
          </p:cNvPr>
          <p:cNvSpPr>
            <a:spLocks noGrp="1"/>
          </p:cNvSpPr>
          <p:nvPr>
            <p:ph type="sldNum" sz="quarter" idx="12"/>
          </p:nvPr>
        </p:nvSpPr>
        <p:spPr/>
        <p:txBody>
          <a:bodyPr/>
          <a:lstStyle/>
          <a:p>
            <a:fld id="{9A8D02B4-0FB2-4EE1-A562-873AE025D932}" type="slidenum">
              <a:rPr lang="en-US" smtClean="0"/>
              <a:t>14</a:t>
            </a:fld>
            <a:endParaRPr lang="en-US"/>
          </a:p>
        </p:txBody>
      </p:sp>
    </p:spTree>
    <p:extLst>
      <p:ext uri="{BB962C8B-B14F-4D97-AF65-F5344CB8AC3E}">
        <p14:creationId xmlns:p14="http://schemas.microsoft.com/office/powerpoint/2010/main" val="83796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DD2A5-C952-2F2E-B2DC-697DEE6968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E32A2-AE1D-905C-28AC-5E468A2BFA02}"/>
              </a:ext>
            </a:extLst>
          </p:cNvPr>
          <p:cNvSpPr>
            <a:spLocks noGrp="1"/>
          </p:cNvSpPr>
          <p:nvPr>
            <p:ph type="title"/>
          </p:nvPr>
        </p:nvSpPr>
        <p:spPr>
          <a:xfrm>
            <a:off x="5092700" y="3356715"/>
            <a:ext cx="2006600" cy="1325563"/>
          </a:xfrm>
        </p:spPr>
        <p:txBody>
          <a:bodyPr/>
          <a:lstStyle/>
          <a:p>
            <a:r>
              <a:rPr lang="en-US" dirty="0"/>
              <a:t>BFAMC</a:t>
            </a:r>
          </a:p>
        </p:txBody>
      </p:sp>
      <p:sp>
        <p:nvSpPr>
          <p:cNvPr id="3" name="Content Placeholder 2">
            <a:extLst>
              <a:ext uri="{FF2B5EF4-FFF2-40B4-BE49-F238E27FC236}">
                <a16:creationId xmlns:a16="http://schemas.microsoft.com/office/drawing/2014/main" id="{F13DDD46-D07F-28FC-5E6F-DD0742F56313}"/>
              </a:ext>
            </a:extLst>
          </p:cNvPr>
          <p:cNvSpPr>
            <a:spLocks noGrp="1"/>
          </p:cNvSpPr>
          <p:nvPr>
            <p:ph idx="1"/>
          </p:nvPr>
        </p:nvSpPr>
        <p:spPr/>
        <p:txBody>
          <a:bodyPr/>
          <a:lstStyle/>
          <a:p>
            <a:pPr algn="r" rtl="1"/>
            <a:r>
              <a:rPr lang="fa-IR" dirty="0"/>
              <a:t>این درخت را به صورت میان ترتیب پیمایش کنید.</a:t>
            </a:r>
            <a:endParaRPr lang="en-US" dirty="0"/>
          </a:p>
        </p:txBody>
      </p:sp>
      <p:sp>
        <p:nvSpPr>
          <p:cNvPr id="4" name="Oval 3">
            <a:extLst>
              <a:ext uri="{FF2B5EF4-FFF2-40B4-BE49-F238E27FC236}">
                <a16:creationId xmlns:a16="http://schemas.microsoft.com/office/drawing/2014/main" id="{9CB4955F-2E2B-EF99-DB81-00DD5806AB23}"/>
              </a:ext>
            </a:extLst>
          </p:cNvPr>
          <p:cNvSpPr/>
          <p:nvPr/>
        </p:nvSpPr>
        <p:spPr>
          <a:xfrm>
            <a:off x="25663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5" name="Oval 4">
            <a:extLst>
              <a:ext uri="{FF2B5EF4-FFF2-40B4-BE49-F238E27FC236}">
                <a16:creationId xmlns:a16="http://schemas.microsoft.com/office/drawing/2014/main" id="{5189AC9E-4CF2-4B62-9FF2-351CC60D02DD}"/>
              </a:ext>
            </a:extLst>
          </p:cNvPr>
          <p:cNvSpPr/>
          <p:nvPr/>
        </p:nvSpPr>
        <p:spPr>
          <a:xfrm>
            <a:off x="16519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6" name="Oval 5">
            <a:extLst>
              <a:ext uri="{FF2B5EF4-FFF2-40B4-BE49-F238E27FC236}">
                <a16:creationId xmlns:a16="http://schemas.microsoft.com/office/drawing/2014/main" id="{57AAB7E6-AE8E-A750-5124-5DF0238DC8D8}"/>
              </a:ext>
            </a:extLst>
          </p:cNvPr>
          <p:cNvSpPr/>
          <p:nvPr/>
        </p:nvSpPr>
        <p:spPr>
          <a:xfrm>
            <a:off x="371509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sp>
        <p:nvSpPr>
          <p:cNvPr id="7" name="Oval 6">
            <a:extLst>
              <a:ext uri="{FF2B5EF4-FFF2-40B4-BE49-F238E27FC236}">
                <a16:creationId xmlns:a16="http://schemas.microsoft.com/office/drawing/2014/main" id="{7AB240A6-9705-90B5-78C5-03F687EDD39F}"/>
              </a:ext>
            </a:extLst>
          </p:cNvPr>
          <p:cNvSpPr/>
          <p:nvPr/>
        </p:nvSpPr>
        <p:spPr>
          <a:xfrm>
            <a:off x="3111219" y="496899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t>
            </a:r>
          </a:p>
        </p:txBody>
      </p:sp>
      <p:sp>
        <p:nvSpPr>
          <p:cNvPr id="8" name="Oval 7">
            <a:extLst>
              <a:ext uri="{FF2B5EF4-FFF2-40B4-BE49-F238E27FC236}">
                <a16:creationId xmlns:a16="http://schemas.microsoft.com/office/drawing/2014/main" id="{46E7972E-D5A4-9C68-16A5-CF04DCF35D6E}"/>
              </a:ext>
            </a:extLst>
          </p:cNvPr>
          <p:cNvSpPr/>
          <p:nvPr/>
        </p:nvSpPr>
        <p:spPr>
          <a:xfrm>
            <a:off x="2313892" y="5107220"/>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9" name="Straight Arrow Connector 8">
            <a:extLst>
              <a:ext uri="{FF2B5EF4-FFF2-40B4-BE49-F238E27FC236}">
                <a16:creationId xmlns:a16="http://schemas.microsoft.com/office/drawing/2014/main" id="{C1168CAF-BF37-12EF-EA8C-E6357CBD1F1A}"/>
              </a:ext>
            </a:extLst>
          </p:cNvPr>
          <p:cNvCxnSpPr>
            <a:cxnSpLocks/>
            <a:stCxn id="4" idx="3"/>
            <a:endCxn id="5" idx="0"/>
          </p:cNvCxnSpPr>
          <p:nvPr/>
        </p:nvCxnSpPr>
        <p:spPr>
          <a:xfrm flipH="1">
            <a:off x="19043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F1C33E4-43D4-CBF3-CD51-346EC10E8493}"/>
              </a:ext>
            </a:extLst>
          </p:cNvPr>
          <p:cNvCxnSpPr>
            <a:cxnSpLocks/>
            <a:stCxn id="4" idx="5"/>
            <a:endCxn id="6" idx="1"/>
          </p:cNvCxnSpPr>
          <p:nvPr/>
        </p:nvCxnSpPr>
        <p:spPr>
          <a:xfrm>
            <a:off x="2997200" y="2801937"/>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C9C2CE4-ADC6-A9CC-1997-8664ED020B16}"/>
              </a:ext>
            </a:extLst>
          </p:cNvPr>
          <p:cNvCxnSpPr>
            <a:cxnSpLocks/>
            <a:stCxn id="6" idx="3"/>
            <a:endCxn id="7" idx="0"/>
          </p:cNvCxnSpPr>
          <p:nvPr/>
        </p:nvCxnSpPr>
        <p:spPr>
          <a:xfrm flipH="1">
            <a:off x="3363632" y="4109477"/>
            <a:ext cx="425393" cy="85951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44C916-8B00-BF56-1EF8-D63A92D11479}"/>
              </a:ext>
            </a:extLst>
          </p:cNvPr>
          <p:cNvCxnSpPr>
            <a:cxnSpLocks/>
            <a:stCxn id="5" idx="4"/>
            <a:endCxn id="8" idx="1"/>
          </p:cNvCxnSpPr>
          <p:nvPr/>
        </p:nvCxnSpPr>
        <p:spPr>
          <a:xfrm>
            <a:off x="1904318" y="4183407"/>
            <a:ext cx="483504" cy="997743"/>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Date Placeholder 12">
            <a:extLst>
              <a:ext uri="{FF2B5EF4-FFF2-40B4-BE49-F238E27FC236}">
                <a16:creationId xmlns:a16="http://schemas.microsoft.com/office/drawing/2014/main" id="{29611163-7DE6-44B6-0032-D4DF33DA4356}"/>
              </a:ext>
            </a:extLst>
          </p:cNvPr>
          <p:cNvSpPr>
            <a:spLocks noGrp="1"/>
          </p:cNvSpPr>
          <p:nvPr>
            <p:ph type="dt" sz="half" idx="10"/>
          </p:nvPr>
        </p:nvSpPr>
        <p:spPr/>
        <p:txBody>
          <a:bodyPr/>
          <a:lstStyle/>
          <a:p>
            <a:fld id="{A3DF194A-97A1-4AFA-AEFA-2B5475C2E32D}" type="datetime1">
              <a:rPr lang="en-US" smtClean="0"/>
              <a:t>11/29/2024</a:t>
            </a:fld>
            <a:endParaRPr lang="en-US"/>
          </a:p>
        </p:txBody>
      </p:sp>
      <p:sp>
        <p:nvSpPr>
          <p:cNvPr id="14" name="Footer Placeholder 13">
            <a:extLst>
              <a:ext uri="{FF2B5EF4-FFF2-40B4-BE49-F238E27FC236}">
                <a16:creationId xmlns:a16="http://schemas.microsoft.com/office/drawing/2014/main" id="{F04DE2F3-BB03-E911-02EB-96AFD3F2FBFC}"/>
              </a:ext>
            </a:extLst>
          </p:cNvPr>
          <p:cNvSpPr>
            <a:spLocks noGrp="1"/>
          </p:cNvSpPr>
          <p:nvPr>
            <p:ph type="ftr" sz="quarter" idx="11"/>
          </p:nvPr>
        </p:nvSpPr>
        <p:spPr/>
        <p:txBody>
          <a:bodyPr/>
          <a:lstStyle/>
          <a:p>
            <a:endParaRPr lang="en-US"/>
          </a:p>
        </p:txBody>
      </p:sp>
      <p:sp>
        <p:nvSpPr>
          <p:cNvPr id="15" name="Slide Number Placeholder 14">
            <a:extLst>
              <a:ext uri="{FF2B5EF4-FFF2-40B4-BE49-F238E27FC236}">
                <a16:creationId xmlns:a16="http://schemas.microsoft.com/office/drawing/2014/main" id="{E07F323B-6C1B-BBFC-D76A-35A58463FE0B}"/>
              </a:ext>
            </a:extLst>
          </p:cNvPr>
          <p:cNvSpPr>
            <a:spLocks noGrp="1"/>
          </p:cNvSpPr>
          <p:nvPr>
            <p:ph type="sldNum" sz="quarter" idx="12"/>
          </p:nvPr>
        </p:nvSpPr>
        <p:spPr/>
        <p:txBody>
          <a:bodyPr/>
          <a:lstStyle/>
          <a:p>
            <a:fld id="{9A8D02B4-0FB2-4EE1-A562-873AE025D932}" type="slidenum">
              <a:rPr lang="en-US" smtClean="0"/>
              <a:t>15</a:t>
            </a:fld>
            <a:endParaRPr lang="en-US"/>
          </a:p>
        </p:txBody>
      </p:sp>
    </p:spTree>
    <p:extLst>
      <p:ext uri="{BB962C8B-B14F-4D97-AF65-F5344CB8AC3E}">
        <p14:creationId xmlns:p14="http://schemas.microsoft.com/office/powerpoint/2010/main" val="117200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1529-849F-EED2-47CE-81989F58A4DD}"/>
              </a:ext>
            </a:extLst>
          </p:cNvPr>
          <p:cNvSpPr>
            <a:spLocks noGrp="1"/>
          </p:cNvSpPr>
          <p:nvPr>
            <p:ph type="title"/>
          </p:nvPr>
        </p:nvSpPr>
        <p:spPr/>
        <p:txBody>
          <a:bodyPr/>
          <a:lstStyle/>
          <a:p>
            <a:pPr algn="r" rtl="1"/>
            <a:r>
              <a:rPr lang="fa-IR" dirty="0"/>
              <a:t>پیمایش پیش ترتیب </a:t>
            </a:r>
            <a:r>
              <a:rPr lang="en-US" dirty="0"/>
              <a:t>– PREORDER</a:t>
            </a:r>
            <a:r>
              <a:rPr lang="fa-IR" dirty="0"/>
              <a:t>   </a:t>
            </a:r>
            <a:r>
              <a:rPr lang="en-US" b="1" dirty="0"/>
              <a:t>-</a:t>
            </a:r>
            <a:r>
              <a:rPr lang="en-US" b="1" dirty="0" err="1">
                <a:highlight>
                  <a:srgbClr val="FFFF00"/>
                </a:highlight>
              </a:rPr>
              <a:t>v</a:t>
            </a:r>
            <a:r>
              <a:rPr lang="en-US" b="1" dirty="0" err="1"/>
              <a:t>LR</a:t>
            </a:r>
            <a:endParaRPr lang="en-US" b="1" dirty="0"/>
          </a:p>
        </p:txBody>
      </p:sp>
      <p:sp>
        <p:nvSpPr>
          <p:cNvPr id="3" name="Content Placeholder 2">
            <a:extLst>
              <a:ext uri="{FF2B5EF4-FFF2-40B4-BE49-F238E27FC236}">
                <a16:creationId xmlns:a16="http://schemas.microsoft.com/office/drawing/2014/main" id="{165198BB-6250-B79C-9793-DA24158E3529}"/>
              </a:ext>
            </a:extLst>
          </p:cNvPr>
          <p:cNvSpPr>
            <a:spLocks noGrp="1"/>
          </p:cNvSpPr>
          <p:nvPr>
            <p:ph idx="1"/>
          </p:nvPr>
        </p:nvSpPr>
        <p:spPr>
          <a:xfrm>
            <a:off x="838200" y="1787525"/>
            <a:ext cx="10515600" cy="4351338"/>
          </a:xfrm>
        </p:spPr>
        <p:txBody>
          <a:bodyPr/>
          <a:lstStyle/>
          <a:p>
            <a:pPr algn="just" rtl="1"/>
            <a:r>
              <a:rPr lang="fa-IR" dirty="0"/>
              <a:t>الگوریتم این پیمایش نیز بازگشتی و بدین صورت است:</a:t>
            </a:r>
          </a:p>
          <a:p>
            <a:pPr marL="0" indent="0" algn="just" rtl="1">
              <a:buNone/>
            </a:pPr>
            <a:endParaRPr lang="fa-IR" dirty="0"/>
          </a:p>
          <a:p>
            <a:pPr marL="514350" indent="-514350" algn="just" rtl="1">
              <a:buFont typeface="+mj-lt"/>
              <a:buAutoNum type="arabicPeriod"/>
            </a:pPr>
            <a:r>
              <a:rPr lang="fa-IR" b="1" dirty="0">
                <a:highlight>
                  <a:srgbClr val="FFFF00"/>
                </a:highlight>
              </a:rPr>
              <a:t>ریشه را چاپ کن.</a:t>
            </a:r>
          </a:p>
          <a:p>
            <a:pPr marL="514350" indent="-514350" algn="just" rtl="1">
              <a:buFont typeface="+mj-lt"/>
              <a:buAutoNum type="arabicPeriod"/>
            </a:pPr>
            <a:r>
              <a:rPr lang="fa-IR" b="1" dirty="0"/>
              <a:t>زیر درخت چپ را به همین روش پیمایش کن.</a:t>
            </a:r>
          </a:p>
          <a:p>
            <a:pPr marL="514350" indent="-514350" algn="just" rtl="1">
              <a:buFont typeface="+mj-lt"/>
              <a:buAutoNum type="arabicPeriod"/>
            </a:pPr>
            <a:r>
              <a:rPr lang="fa-IR" b="1" dirty="0"/>
              <a:t>زیر درخت راست را به همین روش پیمایش کن.</a:t>
            </a:r>
            <a:endParaRPr lang="en-US" b="1" dirty="0"/>
          </a:p>
          <a:p>
            <a:pPr marL="0" indent="0" algn="just" rtl="1">
              <a:buNone/>
            </a:pPr>
            <a:endParaRPr lang="fa-IR" dirty="0"/>
          </a:p>
          <a:p>
            <a:pPr marL="0" indent="0" algn="just" rtl="1">
              <a:buNone/>
            </a:pPr>
            <a:r>
              <a:rPr lang="fa-IR" dirty="0"/>
              <a:t>در واقع پیمایش پیش ترتیب در یک جمله « ریشه ، زیر درخت چپ و در پایان زیر درخت راست» است. " پیش" در اسم پیمایش اشاره به چاپ ریشه قبل از چاپ داده های زیر درخت چپ و راست دارد.</a:t>
            </a:r>
            <a:endParaRPr lang="en-US" dirty="0"/>
          </a:p>
        </p:txBody>
      </p:sp>
      <p:sp>
        <p:nvSpPr>
          <p:cNvPr id="4" name="Date Placeholder 3">
            <a:extLst>
              <a:ext uri="{FF2B5EF4-FFF2-40B4-BE49-F238E27FC236}">
                <a16:creationId xmlns:a16="http://schemas.microsoft.com/office/drawing/2014/main" id="{9B075769-2A10-BC34-8B12-D68CE101FDAE}"/>
              </a:ext>
            </a:extLst>
          </p:cNvPr>
          <p:cNvSpPr>
            <a:spLocks noGrp="1"/>
          </p:cNvSpPr>
          <p:nvPr>
            <p:ph type="dt" sz="half" idx="10"/>
          </p:nvPr>
        </p:nvSpPr>
        <p:spPr/>
        <p:txBody>
          <a:bodyPr/>
          <a:lstStyle/>
          <a:p>
            <a:fld id="{98B43B3E-9C3E-4712-9384-44C2675E3F4E}" type="datetime1">
              <a:rPr lang="en-US" smtClean="0"/>
              <a:t>11/29/2024</a:t>
            </a:fld>
            <a:endParaRPr lang="en-US"/>
          </a:p>
        </p:txBody>
      </p:sp>
      <p:sp>
        <p:nvSpPr>
          <p:cNvPr id="5" name="Footer Placeholder 4">
            <a:extLst>
              <a:ext uri="{FF2B5EF4-FFF2-40B4-BE49-F238E27FC236}">
                <a16:creationId xmlns:a16="http://schemas.microsoft.com/office/drawing/2014/main" id="{D2A4106B-BC52-C148-2D1F-5454F9503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4E45A-9E25-31D6-5E16-E56CF4508FF7}"/>
              </a:ext>
            </a:extLst>
          </p:cNvPr>
          <p:cNvSpPr>
            <a:spLocks noGrp="1"/>
          </p:cNvSpPr>
          <p:nvPr>
            <p:ph type="sldNum" sz="quarter" idx="12"/>
          </p:nvPr>
        </p:nvSpPr>
        <p:spPr/>
        <p:txBody>
          <a:bodyPr/>
          <a:lstStyle/>
          <a:p>
            <a:fld id="{9A8D02B4-0FB2-4EE1-A562-873AE025D932}" type="slidenum">
              <a:rPr lang="en-US" smtClean="0"/>
              <a:t>16</a:t>
            </a:fld>
            <a:endParaRPr lang="en-US"/>
          </a:p>
        </p:txBody>
      </p:sp>
    </p:spTree>
    <p:extLst>
      <p:ext uri="{BB962C8B-B14F-4D97-AF65-F5344CB8AC3E}">
        <p14:creationId xmlns:p14="http://schemas.microsoft.com/office/powerpoint/2010/main" val="716445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4C29-1D6A-5DBE-9BC8-9B51034F33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D4E01C-0B39-1A5A-D87A-9637CC213E0D}"/>
              </a:ext>
            </a:extLst>
          </p:cNvPr>
          <p:cNvSpPr>
            <a:spLocks noGrp="1"/>
          </p:cNvSpPr>
          <p:nvPr>
            <p:ph idx="1"/>
          </p:nvPr>
        </p:nvSpPr>
        <p:spPr>
          <a:xfrm>
            <a:off x="838200" y="1825625"/>
            <a:ext cx="10515600" cy="600075"/>
          </a:xfrm>
        </p:spPr>
        <p:txBody>
          <a:bodyPr/>
          <a:lstStyle/>
          <a:p>
            <a:pPr algn="r" rtl="1"/>
            <a:r>
              <a:rPr lang="fa-IR" dirty="0"/>
              <a:t>مثال 15.8: این درخت ها را به روش پیش ترتیب پیمایش کنید:</a:t>
            </a:r>
            <a:endParaRPr lang="en-US" dirty="0"/>
          </a:p>
        </p:txBody>
      </p:sp>
      <p:sp>
        <p:nvSpPr>
          <p:cNvPr id="4" name="Oval 3">
            <a:extLst>
              <a:ext uri="{FF2B5EF4-FFF2-40B4-BE49-F238E27FC236}">
                <a16:creationId xmlns:a16="http://schemas.microsoft.com/office/drawing/2014/main" id="{130B7249-EA69-AC35-0815-9B0F5C530B11}"/>
              </a:ext>
            </a:extLst>
          </p:cNvPr>
          <p:cNvSpPr/>
          <p:nvPr/>
        </p:nvSpPr>
        <p:spPr>
          <a:xfrm>
            <a:off x="25663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5" name="Oval 4">
            <a:extLst>
              <a:ext uri="{FF2B5EF4-FFF2-40B4-BE49-F238E27FC236}">
                <a16:creationId xmlns:a16="http://schemas.microsoft.com/office/drawing/2014/main" id="{2FD78BD1-A832-4BB8-3BB6-AB9E6587A840}"/>
              </a:ext>
            </a:extLst>
          </p:cNvPr>
          <p:cNvSpPr/>
          <p:nvPr/>
        </p:nvSpPr>
        <p:spPr>
          <a:xfrm>
            <a:off x="16519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6" name="Oval 5">
            <a:extLst>
              <a:ext uri="{FF2B5EF4-FFF2-40B4-BE49-F238E27FC236}">
                <a16:creationId xmlns:a16="http://schemas.microsoft.com/office/drawing/2014/main" id="{682001D7-9C92-028A-2353-F87C69A1DE62}"/>
              </a:ext>
            </a:extLst>
          </p:cNvPr>
          <p:cNvSpPr/>
          <p:nvPr/>
        </p:nvSpPr>
        <p:spPr>
          <a:xfrm>
            <a:off x="371509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cxnSp>
        <p:nvCxnSpPr>
          <p:cNvPr id="7" name="Straight Arrow Connector 6">
            <a:extLst>
              <a:ext uri="{FF2B5EF4-FFF2-40B4-BE49-F238E27FC236}">
                <a16:creationId xmlns:a16="http://schemas.microsoft.com/office/drawing/2014/main" id="{0F3C4AA1-C7A9-5E5F-C827-7243F927FDE9}"/>
              </a:ext>
            </a:extLst>
          </p:cNvPr>
          <p:cNvCxnSpPr>
            <a:cxnSpLocks/>
            <a:stCxn id="4" idx="3"/>
            <a:endCxn id="5" idx="0"/>
          </p:cNvCxnSpPr>
          <p:nvPr/>
        </p:nvCxnSpPr>
        <p:spPr>
          <a:xfrm flipH="1">
            <a:off x="19043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8860E23-61C4-9903-FEC1-DB509BA70FA4}"/>
              </a:ext>
            </a:extLst>
          </p:cNvPr>
          <p:cNvCxnSpPr>
            <a:cxnSpLocks/>
            <a:stCxn id="4" idx="5"/>
            <a:endCxn id="6" idx="1"/>
          </p:cNvCxnSpPr>
          <p:nvPr/>
        </p:nvCxnSpPr>
        <p:spPr>
          <a:xfrm>
            <a:off x="2997200" y="2801937"/>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23F3B8E-342F-5539-DD66-819145D5541F}"/>
              </a:ext>
            </a:extLst>
          </p:cNvPr>
          <p:cNvSpPr/>
          <p:nvPr/>
        </p:nvSpPr>
        <p:spPr>
          <a:xfrm>
            <a:off x="2313892" y="495686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D</a:t>
            </a:r>
          </a:p>
        </p:txBody>
      </p:sp>
      <p:sp>
        <p:nvSpPr>
          <p:cNvPr id="10" name="Oval 9">
            <a:extLst>
              <a:ext uri="{FF2B5EF4-FFF2-40B4-BE49-F238E27FC236}">
                <a16:creationId xmlns:a16="http://schemas.microsoft.com/office/drawing/2014/main" id="{850ECA01-EA83-204F-32EA-ABAE63A254C9}"/>
              </a:ext>
            </a:extLst>
          </p:cNvPr>
          <p:cNvSpPr/>
          <p:nvPr/>
        </p:nvSpPr>
        <p:spPr>
          <a:xfrm>
            <a:off x="139949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t>
            </a:r>
          </a:p>
        </p:txBody>
      </p:sp>
      <p:sp>
        <p:nvSpPr>
          <p:cNvPr id="11" name="Oval 10">
            <a:extLst>
              <a:ext uri="{FF2B5EF4-FFF2-40B4-BE49-F238E27FC236}">
                <a16:creationId xmlns:a16="http://schemas.microsoft.com/office/drawing/2014/main" id="{3C584D69-CB04-CCF8-9154-F9427A70CF2C}"/>
              </a:ext>
            </a:extLst>
          </p:cNvPr>
          <p:cNvSpPr/>
          <p:nvPr/>
        </p:nvSpPr>
        <p:spPr>
          <a:xfrm>
            <a:off x="346268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12" name="Straight Arrow Connector 11">
            <a:extLst>
              <a:ext uri="{FF2B5EF4-FFF2-40B4-BE49-F238E27FC236}">
                <a16:creationId xmlns:a16="http://schemas.microsoft.com/office/drawing/2014/main" id="{137416F9-7032-BC68-A778-1455AF5CA1F5}"/>
              </a:ext>
            </a:extLst>
          </p:cNvPr>
          <p:cNvCxnSpPr>
            <a:cxnSpLocks/>
            <a:stCxn id="9" idx="3"/>
            <a:endCxn id="10" idx="0"/>
          </p:cNvCxnSpPr>
          <p:nvPr/>
        </p:nvCxnSpPr>
        <p:spPr>
          <a:xfrm flipH="1">
            <a:off x="1651905" y="5387759"/>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76667C-C9D4-53AD-B22E-8053298EA974}"/>
              </a:ext>
            </a:extLst>
          </p:cNvPr>
          <p:cNvCxnSpPr>
            <a:cxnSpLocks/>
            <a:stCxn id="9" idx="5"/>
            <a:endCxn id="11" idx="1"/>
          </p:cNvCxnSpPr>
          <p:nvPr/>
        </p:nvCxnSpPr>
        <p:spPr>
          <a:xfrm>
            <a:off x="2744787" y="5387759"/>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68DC65-F403-4F60-F897-1E72B5DF1CC6}"/>
              </a:ext>
            </a:extLst>
          </p:cNvPr>
          <p:cNvCxnSpPr>
            <a:cxnSpLocks/>
            <a:stCxn id="5" idx="4"/>
            <a:endCxn id="9" idx="0"/>
          </p:cNvCxnSpPr>
          <p:nvPr/>
        </p:nvCxnSpPr>
        <p:spPr>
          <a:xfrm>
            <a:off x="1904318" y="4183407"/>
            <a:ext cx="661987" cy="7734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1862942-B89C-46C6-CBDE-D8650D254F85}"/>
              </a:ext>
            </a:extLst>
          </p:cNvPr>
          <p:cNvSpPr/>
          <p:nvPr/>
        </p:nvSpPr>
        <p:spPr>
          <a:xfrm>
            <a:off x="75955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18" name="Oval 17">
            <a:extLst>
              <a:ext uri="{FF2B5EF4-FFF2-40B4-BE49-F238E27FC236}">
                <a16:creationId xmlns:a16="http://schemas.microsoft.com/office/drawing/2014/main" id="{FD630082-6528-74E4-C3E9-1870682CDA7E}"/>
              </a:ext>
            </a:extLst>
          </p:cNvPr>
          <p:cNvSpPr/>
          <p:nvPr/>
        </p:nvSpPr>
        <p:spPr>
          <a:xfrm>
            <a:off x="66811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19" name="Oval 18">
            <a:extLst>
              <a:ext uri="{FF2B5EF4-FFF2-40B4-BE49-F238E27FC236}">
                <a16:creationId xmlns:a16="http://schemas.microsoft.com/office/drawing/2014/main" id="{5077690E-6FFE-D6C4-6DB8-6577505DF700}"/>
              </a:ext>
            </a:extLst>
          </p:cNvPr>
          <p:cNvSpPr/>
          <p:nvPr/>
        </p:nvSpPr>
        <p:spPr>
          <a:xfrm>
            <a:off x="9804278" y="3678366"/>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R</a:t>
            </a:r>
          </a:p>
        </p:txBody>
      </p:sp>
      <p:cxnSp>
        <p:nvCxnSpPr>
          <p:cNvPr id="20" name="Straight Arrow Connector 19">
            <a:extLst>
              <a:ext uri="{FF2B5EF4-FFF2-40B4-BE49-F238E27FC236}">
                <a16:creationId xmlns:a16="http://schemas.microsoft.com/office/drawing/2014/main" id="{7AAF3CDD-DF0D-0780-37FD-A5DDFD31260F}"/>
              </a:ext>
            </a:extLst>
          </p:cNvPr>
          <p:cNvCxnSpPr>
            <a:cxnSpLocks/>
            <a:stCxn id="17" idx="3"/>
            <a:endCxn id="18" idx="0"/>
          </p:cNvCxnSpPr>
          <p:nvPr/>
        </p:nvCxnSpPr>
        <p:spPr>
          <a:xfrm flipH="1">
            <a:off x="69335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8EA6A86-5766-34D3-2D81-84DDD78D55B2}"/>
              </a:ext>
            </a:extLst>
          </p:cNvPr>
          <p:cNvCxnSpPr>
            <a:cxnSpLocks/>
            <a:stCxn id="17" idx="5"/>
            <a:endCxn id="19" idx="1"/>
          </p:cNvCxnSpPr>
          <p:nvPr/>
        </p:nvCxnSpPr>
        <p:spPr>
          <a:xfrm>
            <a:off x="8026400" y="2801937"/>
            <a:ext cx="1851808" cy="95035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483ECC2-B5BC-08FF-758F-D5725E97B1F7}"/>
              </a:ext>
            </a:extLst>
          </p:cNvPr>
          <p:cNvSpPr/>
          <p:nvPr/>
        </p:nvSpPr>
        <p:spPr>
          <a:xfrm>
            <a:off x="7343092" y="495686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sp>
        <p:nvSpPr>
          <p:cNvPr id="23" name="Oval 22">
            <a:extLst>
              <a:ext uri="{FF2B5EF4-FFF2-40B4-BE49-F238E27FC236}">
                <a16:creationId xmlns:a16="http://schemas.microsoft.com/office/drawing/2014/main" id="{EDC3E7DF-0BCF-6CA4-94A7-9D1599B235AE}"/>
              </a:ext>
            </a:extLst>
          </p:cNvPr>
          <p:cNvSpPr/>
          <p:nvPr/>
        </p:nvSpPr>
        <p:spPr>
          <a:xfrm>
            <a:off x="642869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E</a:t>
            </a:r>
          </a:p>
        </p:txBody>
      </p:sp>
      <p:sp>
        <p:nvSpPr>
          <p:cNvPr id="24" name="Oval 23">
            <a:extLst>
              <a:ext uri="{FF2B5EF4-FFF2-40B4-BE49-F238E27FC236}">
                <a16:creationId xmlns:a16="http://schemas.microsoft.com/office/drawing/2014/main" id="{E43613F8-64AB-BAF8-9472-A7464AF1A0EB}"/>
              </a:ext>
            </a:extLst>
          </p:cNvPr>
          <p:cNvSpPr/>
          <p:nvPr/>
        </p:nvSpPr>
        <p:spPr>
          <a:xfrm>
            <a:off x="849188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F</a:t>
            </a:r>
          </a:p>
        </p:txBody>
      </p:sp>
      <p:cxnSp>
        <p:nvCxnSpPr>
          <p:cNvPr id="25" name="Straight Arrow Connector 24">
            <a:extLst>
              <a:ext uri="{FF2B5EF4-FFF2-40B4-BE49-F238E27FC236}">
                <a16:creationId xmlns:a16="http://schemas.microsoft.com/office/drawing/2014/main" id="{FC30D7BC-A277-1F1E-53C4-43147537D3C5}"/>
              </a:ext>
            </a:extLst>
          </p:cNvPr>
          <p:cNvCxnSpPr>
            <a:cxnSpLocks/>
            <a:stCxn id="22" idx="3"/>
            <a:endCxn id="23" idx="0"/>
          </p:cNvCxnSpPr>
          <p:nvPr/>
        </p:nvCxnSpPr>
        <p:spPr>
          <a:xfrm flipH="1">
            <a:off x="6681105" y="5387759"/>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E4630C3-19B8-7166-9D09-1DEA3EEEC947}"/>
              </a:ext>
            </a:extLst>
          </p:cNvPr>
          <p:cNvCxnSpPr>
            <a:cxnSpLocks/>
            <a:stCxn id="22" idx="5"/>
            <a:endCxn id="24" idx="1"/>
          </p:cNvCxnSpPr>
          <p:nvPr/>
        </p:nvCxnSpPr>
        <p:spPr>
          <a:xfrm>
            <a:off x="7773987" y="5387759"/>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0372241-75FB-AAD7-3B08-0653B6517B81}"/>
              </a:ext>
            </a:extLst>
          </p:cNvPr>
          <p:cNvCxnSpPr>
            <a:cxnSpLocks/>
            <a:stCxn id="18" idx="4"/>
            <a:endCxn id="22" idx="0"/>
          </p:cNvCxnSpPr>
          <p:nvPr/>
        </p:nvCxnSpPr>
        <p:spPr>
          <a:xfrm>
            <a:off x="6933518" y="4183407"/>
            <a:ext cx="661987" cy="7734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F6AF68C3-4AE9-A228-C816-7D5AB49FA239}"/>
              </a:ext>
            </a:extLst>
          </p:cNvPr>
          <p:cNvSpPr/>
          <p:nvPr/>
        </p:nvSpPr>
        <p:spPr>
          <a:xfrm>
            <a:off x="5867960" y="4956863"/>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D</a:t>
            </a:r>
          </a:p>
        </p:txBody>
      </p:sp>
      <p:cxnSp>
        <p:nvCxnSpPr>
          <p:cNvPr id="32" name="Straight Arrow Connector 31">
            <a:extLst>
              <a:ext uri="{FF2B5EF4-FFF2-40B4-BE49-F238E27FC236}">
                <a16:creationId xmlns:a16="http://schemas.microsoft.com/office/drawing/2014/main" id="{13D631B3-4EC0-47DC-2C84-7E141CE51F60}"/>
              </a:ext>
            </a:extLst>
          </p:cNvPr>
          <p:cNvCxnSpPr>
            <a:cxnSpLocks/>
            <a:stCxn id="18" idx="3"/>
            <a:endCxn id="31" idx="0"/>
          </p:cNvCxnSpPr>
          <p:nvPr/>
        </p:nvCxnSpPr>
        <p:spPr>
          <a:xfrm flipH="1">
            <a:off x="6120373" y="4109477"/>
            <a:ext cx="634662" cy="847386"/>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9C201797-7A18-2191-C09E-3A1DCAA77E28}"/>
              </a:ext>
            </a:extLst>
          </p:cNvPr>
          <p:cNvSpPr/>
          <p:nvPr/>
        </p:nvSpPr>
        <p:spPr>
          <a:xfrm>
            <a:off x="9299452" y="4956647"/>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39" name="Straight Arrow Connector 38">
            <a:extLst>
              <a:ext uri="{FF2B5EF4-FFF2-40B4-BE49-F238E27FC236}">
                <a16:creationId xmlns:a16="http://schemas.microsoft.com/office/drawing/2014/main" id="{F28823F4-156F-76D1-2CE5-079E8A9A37E4}"/>
              </a:ext>
            </a:extLst>
          </p:cNvPr>
          <p:cNvCxnSpPr>
            <a:cxnSpLocks/>
            <a:stCxn id="19" idx="4"/>
            <a:endCxn id="38" idx="0"/>
          </p:cNvCxnSpPr>
          <p:nvPr/>
        </p:nvCxnSpPr>
        <p:spPr>
          <a:xfrm flipH="1">
            <a:off x="9551865" y="4183191"/>
            <a:ext cx="504826" cy="773456"/>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Date Placeholder 14">
            <a:extLst>
              <a:ext uri="{FF2B5EF4-FFF2-40B4-BE49-F238E27FC236}">
                <a16:creationId xmlns:a16="http://schemas.microsoft.com/office/drawing/2014/main" id="{77DCA828-532F-C05F-C69C-1BE837C1A76D}"/>
              </a:ext>
            </a:extLst>
          </p:cNvPr>
          <p:cNvSpPr>
            <a:spLocks noGrp="1"/>
          </p:cNvSpPr>
          <p:nvPr>
            <p:ph type="dt" sz="half" idx="10"/>
          </p:nvPr>
        </p:nvSpPr>
        <p:spPr/>
        <p:txBody>
          <a:bodyPr/>
          <a:lstStyle/>
          <a:p>
            <a:fld id="{B0B4C25C-43BF-4064-98D0-5279269F97C2}" type="datetime1">
              <a:rPr lang="en-US" smtClean="0"/>
              <a:t>11/29/2024</a:t>
            </a:fld>
            <a:endParaRPr lang="en-US"/>
          </a:p>
        </p:txBody>
      </p:sp>
      <p:sp>
        <p:nvSpPr>
          <p:cNvPr id="16" name="Footer Placeholder 15">
            <a:extLst>
              <a:ext uri="{FF2B5EF4-FFF2-40B4-BE49-F238E27FC236}">
                <a16:creationId xmlns:a16="http://schemas.microsoft.com/office/drawing/2014/main" id="{6C418914-73C5-B9BB-905E-0E671DB60656}"/>
              </a:ext>
            </a:extLst>
          </p:cNvPr>
          <p:cNvSpPr>
            <a:spLocks noGrp="1"/>
          </p:cNvSpPr>
          <p:nvPr>
            <p:ph type="ftr" sz="quarter" idx="11"/>
          </p:nvPr>
        </p:nvSpPr>
        <p:spPr/>
        <p:txBody>
          <a:bodyPr/>
          <a:lstStyle/>
          <a:p>
            <a:endParaRPr lang="en-US"/>
          </a:p>
        </p:txBody>
      </p:sp>
      <p:sp>
        <p:nvSpPr>
          <p:cNvPr id="28" name="Slide Number Placeholder 27">
            <a:extLst>
              <a:ext uri="{FF2B5EF4-FFF2-40B4-BE49-F238E27FC236}">
                <a16:creationId xmlns:a16="http://schemas.microsoft.com/office/drawing/2014/main" id="{BF08B8CB-8A76-1D36-C30B-BD9E0154316B}"/>
              </a:ext>
            </a:extLst>
          </p:cNvPr>
          <p:cNvSpPr>
            <a:spLocks noGrp="1"/>
          </p:cNvSpPr>
          <p:nvPr>
            <p:ph type="sldNum" sz="quarter" idx="12"/>
          </p:nvPr>
        </p:nvSpPr>
        <p:spPr/>
        <p:txBody>
          <a:bodyPr/>
          <a:lstStyle/>
          <a:p>
            <a:fld id="{9A8D02B4-0FB2-4EE1-A562-873AE025D932}" type="slidenum">
              <a:rPr lang="en-US" smtClean="0"/>
              <a:t>17</a:t>
            </a:fld>
            <a:endParaRPr lang="en-US"/>
          </a:p>
        </p:txBody>
      </p:sp>
    </p:spTree>
    <p:extLst>
      <p:ext uri="{BB962C8B-B14F-4D97-AF65-F5344CB8AC3E}">
        <p14:creationId xmlns:p14="http://schemas.microsoft.com/office/powerpoint/2010/main" val="2323230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F2C36-F53D-50E6-5B95-26A3786DCE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2A760B-6283-4B67-A366-FC8F1A7F0A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F695ED-BBEB-F7EB-7F8F-C0D8ABCE22AE}"/>
              </a:ext>
            </a:extLst>
          </p:cNvPr>
          <p:cNvSpPr>
            <a:spLocks noGrp="1"/>
          </p:cNvSpPr>
          <p:nvPr>
            <p:ph idx="1"/>
          </p:nvPr>
        </p:nvSpPr>
        <p:spPr>
          <a:xfrm>
            <a:off x="838200" y="1825625"/>
            <a:ext cx="10515600" cy="600075"/>
          </a:xfrm>
        </p:spPr>
        <p:txBody>
          <a:bodyPr/>
          <a:lstStyle/>
          <a:p>
            <a:pPr algn="r" rtl="1"/>
            <a:r>
              <a:rPr lang="fa-IR" dirty="0"/>
              <a:t>مثال 15.8: این درخت ها را به روش پیش ترتیب پیمایش کنید:</a:t>
            </a:r>
            <a:endParaRPr lang="en-US" dirty="0"/>
          </a:p>
        </p:txBody>
      </p:sp>
      <p:sp>
        <p:nvSpPr>
          <p:cNvPr id="4" name="Oval 3">
            <a:extLst>
              <a:ext uri="{FF2B5EF4-FFF2-40B4-BE49-F238E27FC236}">
                <a16:creationId xmlns:a16="http://schemas.microsoft.com/office/drawing/2014/main" id="{9C1CCA5B-FFB3-B387-6DD7-7637641BBACF}"/>
              </a:ext>
            </a:extLst>
          </p:cNvPr>
          <p:cNvSpPr/>
          <p:nvPr/>
        </p:nvSpPr>
        <p:spPr>
          <a:xfrm>
            <a:off x="25663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5" name="Oval 4">
            <a:extLst>
              <a:ext uri="{FF2B5EF4-FFF2-40B4-BE49-F238E27FC236}">
                <a16:creationId xmlns:a16="http://schemas.microsoft.com/office/drawing/2014/main" id="{A48CBF7C-AC1E-AD22-B516-AEC24C45E6EF}"/>
              </a:ext>
            </a:extLst>
          </p:cNvPr>
          <p:cNvSpPr/>
          <p:nvPr/>
        </p:nvSpPr>
        <p:spPr>
          <a:xfrm>
            <a:off x="16519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6" name="Oval 5">
            <a:extLst>
              <a:ext uri="{FF2B5EF4-FFF2-40B4-BE49-F238E27FC236}">
                <a16:creationId xmlns:a16="http://schemas.microsoft.com/office/drawing/2014/main" id="{820C5FD8-A42C-8A23-5A80-8FA216D89C37}"/>
              </a:ext>
            </a:extLst>
          </p:cNvPr>
          <p:cNvSpPr/>
          <p:nvPr/>
        </p:nvSpPr>
        <p:spPr>
          <a:xfrm>
            <a:off x="371509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cxnSp>
        <p:nvCxnSpPr>
          <p:cNvPr id="7" name="Straight Arrow Connector 6">
            <a:extLst>
              <a:ext uri="{FF2B5EF4-FFF2-40B4-BE49-F238E27FC236}">
                <a16:creationId xmlns:a16="http://schemas.microsoft.com/office/drawing/2014/main" id="{556E2165-402F-3CDF-892D-5A259D7FB245}"/>
              </a:ext>
            </a:extLst>
          </p:cNvPr>
          <p:cNvCxnSpPr>
            <a:cxnSpLocks/>
            <a:stCxn id="4" idx="3"/>
            <a:endCxn id="5" idx="0"/>
          </p:cNvCxnSpPr>
          <p:nvPr/>
        </p:nvCxnSpPr>
        <p:spPr>
          <a:xfrm flipH="1">
            <a:off x="19043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7940390-4415-302B-99C4-7D596673E151}"/>
              </a:ext>
            </a:extLst>
          </p:cNvPr>
          <p:cNvCxnSpPr>
            <a:cxnSpLocks/>
            <a:stCxn id="4" idx="5"/>
            <a:endCxn id="6" idx="1"/>
          </p:cNvCxnSpPr>
          <p:nvPr/>
        </p:nvCxnSpPr>
        <p:spPr>
          <a:xfrm>
            <a:off x="2997200" y="2801937"/>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078A46F-E257-2102-CB06-E086F5345FAA}"/>
              </a:ext>
            </a:extLst>
          </p:cNvPr>
          <p:cNvSpPr/>
          <p:nvPr/>
        </p:nvSpPr>
        <p:spPr>
          <a:xfrm>
            <a:off x="2313892" y="495686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D</a:t>
            </a:r>
          </a:p>
        </p:txBody>
      </p:sp>
      <p:sp>
        <p:nvSpPr>
          <p:cNvPr id="10" name="Oval 9">
            <a:extLst>
              <a:ext uri="{FF2B5EF4-FFF2-40B4-BE49-F238E27FC236}">
                <a16:creationId xmlns:a16="http://schemas.microsoft.com/office/drawing/2014/main" id="{834D23D2-2930-2EE9-D4F8-FEE426DC5684}"/>
              </a:ext>
            </a:extLst>
          </p:cNvPr>
          <p:cNvSpPr/>
          <p:nvPr/>
        </p:nvSpPr>
        <p:spPr>
          <a:xfrm>
            <a:off x="139949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t>
            </a:r>
          </a:p>
        </p:txBody>
      </p:sp>
      <p:sp>
        <p:nvSpPr>
          <p:cNvPr id="11" name="Oval 10">
            <a:extLst>
              <a:ext uri="{FF2B5EF4-FFF2-40B4-BE49-F238E27FC236}">
                <a16:creationId xmlns:a16="http://schemas.microsoft.com/office/drawing/2014/main" id="{8B8CCCAE-927F-DECE-214E-38A7C1CE2AEE}"/>
              </a:ext>
            </a:extLst>
          </p:cNvPr>
          <p:cNvSpPr/>
          <p:nvPr/>
        </p:nvSpPr>
        <p:spPr>
          <a:xfrm>
            <a:off x="346268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12" name="Straight Arrow Connector 11">
            <a:extLst>
              <a:ext uri="{FF2B5EF4-FFF2-40B4-BE49-F238E27FC236}">
                <a16:creationId xmlns:a16="http://schemas.microsoft.com/office/drawing/2014/main" id="{26769E7C-FCCD-DD76-4FBA-E24E635418A7}"/>
              </a:ext>
            </a:extLst>
          </p:cNvPr>
          <p:cNvCxnSpPr>
            <a:cxnSpLocks/>
            <a:stCxn id="9" idx="3"/>
            <a:endCxn id="10" idx="0"/>
          </p:cNvCxnSpPr>
          <p:nvPr/>
        </p:nvCxnSpPr>
        <p:spPr>
          <a:xfrm flipH="1">
            <a:off x="1651905" y="5387759"/>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681935-6AA8-E6CF-1CEC-0A04DCFAC61F}"/>
              </a:ext>
            </a:extLst>
          </p:cNvPr>
          <p:cNvCxnSpPr>
            <a:cxnSpLocks/>
            <a:stCxn id="9" idx="5"/>
            <a:endCxn id="11" idx="1"/>
          </p:cNvCxnSpPr>
          <p:nvPr/>
        </p:nvCxnSpPr>
        <p:spPr>
          <a:xfrm>
            <a:off x="2744787" y="5387759"/>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5804F17-EADE-2AF3-0551-0B8B2D79E9E9}"/>
              </a:ext>
            </a:extLst>
          </p:cNvPr>
          <p:cNvCxnSpPr>
            <a:cxnSpLocks/>
            <a:stCxn id="5" idx="4"/>
            <a:endCxn id="9" idx="0"/>
          </p:cNvCxnSpPr>
          <p:nvPr/>
        </p:nvCxnSpPr>
        <p:spPr>
          <a:xfrm>
            <a:off x="1904318" y="4183407"/>
            <a:ext cx="661987" cy="7734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AC50804-5384-3FC0-4452-E3AA149225B0}"/>
              </a:ext>
            </a:extLst>
          </p:cNvPr>
          <p:cNvSpPr/>
          <p:nvPr/>
        </p:nvSpPr>
        <p:spPr>
          <a:xfrm>
            <a:off x="75955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18" name="Oval 17">
            <a:extLst>
              <a:ext uri="{FF2B5EF4-FFF2-40B4-BE49-F238E27FC236}">
                <a16:creationId xmlns:a16="http://schemas.microsoft.com/office/drawing/2014/main" id="{2E55C3D0-D963-28DA-04EE-9E741C98E454}"/>
              </a:ext>
            </a:extLst>
          </p:cNvPr>
          <p:cNvSpPr/>
          <p:nvPr/>
        </p:nvSpPr>
        <p:spPr>
          <a:xfrm>
            <a:off x="66811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19" name="Oval 18">
            <a:extLst>
              <a:ext uri="{FF2B5EF4-FFF2-40B4-BE49-F238E27FC236}">
                <a16:creationId xmlns:a16="http://schemas.microsoft.com/office/drawing/2014/main" id="{31E07B56-2FE1-9FDF-BEEF-3F6F20736206}"/>
              </a:ext>
            </a:extLst>
          </p:cNvPr>
          <p:cNvSpPr/>
          <p:nvPr/>
        </p:nvSpPr>
        <p:spPr>
          <a:xfrm>
            <a:off x="9804278" y="3678366"/>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R</a:t>
            </a:r>
          </a:p>
        </p:txBody>
      </p:sp>
      <p:cxnSp>
        <p:nvCxnSpPr>
          <p:cNvPr id="20" name="Straight Arrow Connector 19">
            <a:extLst>
              <a:ext uri="{FF2B5EF4-FFF2-40B4-BE49-F238E27FC236}">
                <a16:creationId xmlns:a16="http://schemas.microsoft.com/office/drawing/2014/main" id="{2BA2160D-4726-C760-A60A-18E2E2CE7B33}"/>
              </a:ext>
            </a:extLst>
          </p:cNvPr>
          <p:cNvCxnSpPr>
            <a:cxnSpLocks/>
            <a:stCxn id="17" idx="3"/>
            <a:endCxn id="18" idx="0"/>
          </p:cNvCxnSpPr>
          <p:nvPr/>
        </p:nvCxnSpPr>
        <p:spPr>
          <a:xfrm flipH="1">
            <a:off x="69335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62EF7ED-6E32-3CFF-50C5-62B1C351BB96}"/>
              </a:ext>
            </a:extLst>
          </p:cNvPr>
          <p:cNvCxnSpPr>
            <a:cxnSpLocks/>
            <a:stCxn id="17" idx="5"/>
            <a:endCxn id="19" idx="1"/>
          </p:cNvCxnSpPr>
          <p:nvPr/>
        </p:nvCxnSpPr>
        <p:spPr>
          <a:xfrm>
            <a:off x="8026400" y="2801937"/>
            <a:ext cx="1851808" cy="95035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BFD830D-6F47-EC09-199B-B4B2F69A3B0F}"/>
              </a:ext>
            </a:extLst>
          </p:cNvPr>
          <p:cNvSpPr/>
          <p:nvPr/>
        </p:nvSpPr>
        <p:spPr>
          <a:xfrm>
            <a:off x="7343092" y="495686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sp>
        <p:nvSpPr>
          <p:cNvPr id="23" name="Oval 22">
            <a:extLst>
              <a:ext uri="{FF2B5EF4-FFF2-40B4-BE49-F238E27FC236}">
                <a16:creationId xmlns:a16="http://schemas.microsoft.com/office/drawing/2014/main" id="{AF317FA4-DF80-ED88-437D-2A688C5E3A5B}"/>
              </a:ext>
            </a:extLst>
          </p:cNvPr>
          <p:cNvSpPr/>
          <p:nvPr/>
        </p:nvSpPr>
        <p:spPr>
          <a:xfrm>
            <a:off x="642869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E</a:t>
            </a:r>
          </a:p>
        </p:txBody>
      </p:sp>
      <p:sp>
        <p:nvSpPr>
          <p:cNvPr id="24" name="Oval 23">
            <a:extLst>
              <a:ext uri="{FF2B5EF4-FFF2-40B4-BE49-F238E27FC236}">
                <a16:creationId xmlns:a16="http://schemas.microsoft.com/office/drawing/2014/main" id="{940AF4D9-B6EF-4323-A4EE-FB131EB685ED}"/>
              </a:ext>
            </a:extLst>
          </p:cNvPr>
          <p:cNvSpPr/>
          <p:nvPr/>
        </p:nvSpPr>
        <p:spPr>
          <a:xfrm>
            <a:off x="849188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F</a:t>
            </a:r>
          </a:p>
        </p:txBody>
      </p:sp>
      <p:cxnSp>
        <p:nvCxnSpPr>
          <p:cNvPr id="25" name="Straight Arrow Connector 24">
            <a:extLst>
              <a:ext uri="{FF2B5EF4-FFF2-40B4-BE49-F238E27FC236}">
                <a16:creationId xmlns:a16="http://schemas.microsoft.com/office/drawing/2014/main" id="{DE428407-0101-92D4-B37B-DD8E0BD2FD5E}"/>
              </a:ext>
            </a:extLst>
          </p:cNvPr>
          <p:cNvCxnSpPr>
            <a:cxnSpLocks/>
            <a:stCxn id="22" idx="3"/>
            <a:endCxn id="23" idx="0"/>
          </p:cNvCxnSpPr>
          <p:nvPr/>
        </p:nvCxnSpPr>
        <p:spPr>
          <a:xfrm flipH="1">
            <a:off x="6681105" y="5387759"/>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742AA04-BB03-1452-8A4D-6A8FB488B9C3}"/>
              </a:ext>
            </a:extLst>
          </p:cNvPr>
          <p:cNvCxnSpPr>
            <a:cxnSpLocks/>
            <a:stCxn id="22" idx="5"/>
            <a:endCxn id="24" idx="1"/>
          </p:cNvCxnSpPr>
          <p:nvPr/>
        </p:nvCxnSpPr>
        <p:spPr>
          <a:xfrm>
            <a:off x="7773987" y="5387759"/>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28F634A-A967-5A22-CE76-3680E37CA916}"/>
              </a:ext>
            </a:extLst>
          </p:cNvPr>
          <p:cNvCxnSpPr>
            <a:cxnSpLocks/>
            <a:stCxn id="18" idx="4"/>
            <a:endCxn id="22" idx="0"/>
          </p:cNvCxnSpPr>
          <p:nvPr/>
        </p:nvCxnSpPr>
        <p:spPr>
          <a:xfrm>
            <a:off x="6933518" y="4183407"/>
            <a:ext cx="661987" cy="7734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27B83434-E82B-F29E-5FBA-E32F48BCD11A}"/>
              </a:ext>
            </a:extLst>
          </p:cNvPr>
          <p:cNvSpPr/>
          <p:nvPr/>
        </p:nvSpPr>
        <p:spPr>
          <a:xfrm>
            <a:off x="5867960" y="4956863"/>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D</a:t>
            </a:r>
          </a:p>
        </p:txBody>
      </p:sp>
      <p:cxnSp>
        <p:nvCxnSpPr>
          <p:cNvPr id="32" name="Straight Arrow Connector 31">
            <a:extLst>
              <a:ext uri="{FF2B5EF4-FFF2-40B4-BE49-F238E27FC236}">
                <a16:creationId xmlns:a16="http://schemas.microsoft.com/office/drawing/2014/main" id="{EA5BEF05-F213-4E37-BE57-657214EB1CF6}"/>
              </a:ext>
            </a:extLst>
          </p:cNvPr>
          <p:cNvCxnSpPr>
            <a:cxnSpLocks/>
            <a:stCxn id="18" idx="3"/>
            <a:endCxn id="31" idx="0"/>
          </p:cNvCxnSpPr>
          <p:nvPr/>
        </p:nvCxnSpPr>
        <p:spPr>
          <a:xfrm flipH="1">
            <a:off x="6120373" y="4109477"/>
            <a:ext cx="634662" cy="847386"/>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978E090-350F-9298-29D2-AF8E15907F9C}"/>
              </a:ext>
            </a:extLst>
          </p:cNvPr>
          <p:cNvSpPr/>
          <p:nvPr/>
        </p:nvSpPr>
        <p:spPr>
          <a:xfrm>
            <a:off x="9299452" y="4956647"/>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39" name="Straight Arrow Connector 38">
            <a:extLst>
              <a:ext uri="{FF2B5EF4-FFF2-40B4-BE49-F238E27FC236}">
                <a16:creationId xmlns:a16="http://schemas.microsoft.com/office/drawing/2014/main" id="{AE562E03-D950-6E11-6AFD-49EAD4E7EB8E}"/>
              </a:ext>
            </a:extLst>
          </p:cNvPr>
          <p:cNvCxnSpPr>
            <a:cxnSpLocks/>
            <a:stCxn id="19" idx="4"/>
            <a:endCxn id="38" idx="0"/>
          </p:cNvCxnSpPr>
          <p:nvPr/>
        </p:nvCxnSpPr>
        <p:spPr>
          <a:xfrm flipH="1">
            <a:off x="9551865" y="4183191"/>
            <a:ext cx="504826" cy="773456"/>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B95C02D-5FCE-1DA1-105A-4819B28BC919}"/>
              </a:ext>
            </a:extLst>
          </p:cNvPr>
          <p:cNvSpPr txBox="1"/>
          <p:nvPr/>
        </p:nvSpPr>
        <p:spPr>
          <a:xfrm>
            <a:off x="9517278" y="5465494"/>
            <a:ext cx="2380908" cy="1200329"/>
          </a:xfrm>
          <a:prstGeom prst="rect">
            <a:avLst/>
          </a:prstGeom>
          <a:noFill/>
        </p:spPr>
        <p:txBody>
          <a:bodyPr wrap="none" rtlCol="0">
            <a:spAutoFit/>
          </a:bodyPr>
          <a:lstStyle/>
          <a:p>
            <a:r>
              <a:rPr lang="en-US" sz="3600" b="1" dirty="0"/>
              <a:t>PREORDER:</a:t>
            </a:r>
            <a:br>
              <a:rPr lang="en-US" sz="3600" b="1" dirty="0"/>
            </a:br>
            <a:r>
              <a:rPr lang="en-US" sz="3600" b="1" dirty="0"/>
              <a:t>ABDCEFRN</a:t>
            </a:r>
          </a:p>
        </p:txBody>
      </p:sp>
      <p:sp>
        <p:nvSpPr>
          <p:cNvPr id="15" name="TextBox 14">
            <a:extLst>
              <a:ext uri="{FF2B5EF4-FFF2-40B4-BE49-F238E27FC236}">
                <a16:creationId xmlns:a16="http://schemas.microsoft.com/office/drawing/2014/main" id="{1DE76D0A-8FB5-8370-762F-F0FEFEA44AB2}"/>
              </a:ext>
            </a:extLst>
          </p:cNvPr>
          <p:cNvSpPr txBox="1"/>
          <p:nvPr/>
        </p:nvSpPr>
        <p:spPr>
          <a:xfrm>
            <a:off x="3054681" y="4337427"/>
            <a:ext cx="2380908" cy="1200329"/>
          </a:xfrm>
          <a:prstGeom prst="rect">
            <a:avLst/>
          </a:prstGeom>
          <a:noFill/>
        </p:spPr>
        <p:txBody>
          <a:bodyPr wrap="none" rtlCol="0">
            <a:spAutoFit/>
          </a:bodyPr>
          <a:lstStyle/>
          <a:p>
            <a:r>
              <a:rPr lang="en-US" sz="3600" b="1" dirty="0"/>
              <a:t>PREORDER:</a:t>
            </a:r>
            <a:br>
              <a:rPr lang="en-US" sz="3600" b="1" dirty="0"/>
            </a:br>
            <a:r>
              <a:rPr lang="en-US" sz="3600" b="1" dirty="0"/>
              <a:t>ABDMNC</a:t>
            </a:r>
          </a:p>
        </p:txBody>
      </p:sp>
      <p:sp>
        <p:nvSpPr>
          <p:cNvPr id="16" name="Date Placeholder 15">
            <a:extLst>
              <a:ext uri="{FF2B5EF4-FFF2-40B4-BE49-F238E27FC236}">
                <a16:creationId xmlns:a16="http://schemas.microsoft.com/office/drawing/2014/main" id="{572212BD-D48C-2755-EDD8-2DA49054B2D1}"/>
              </a:ext>
            </a:extLst>
          </p:cNvPr>
          <p:cNvSpPr>
            <a:spLocks noGrp="1"/>
          </p:cNvSpPr>
          <p:nvPr>
            <p:ph type="dt" sz="half" idx="10"/>
          </p:nvPr>
        </p:nvSpPr>
        <p:spPr/>
        <p:txBody>
          <a:bodyPr/>
          <a:lstStyle/>
          <a:p>
            <a:fld id="{244CFA1E-5B75-43BD-A3D6-92168FD17F88}" type="datetime1">
              <a:rPr lang="en-US" smtClean="0"/>
              <a:t>11/29/2024</a:t>
            </a:fld>
            <a:endParaRPr lang="en-US"/>
          </a:p>
        </p:txBody>
      </p:sp>
      <p:sp>
        <p:nvSpPr>
          <p:cNvPr id="28" name="Footer Placeholder 27">
            <a:extLst>
              <a:ext uri="{FF2B5EF4-FFF2-40B4-BE49-F238E27FC236}">
                <a16:creationId xmlns:a16="http://schemas.microsoft.com/office/drawing/2014/main" id="{C0E52FB4-35B6-4E56-1843-9DBA6D2DE03A}"/>
              </a:ext>
            </a:extLst>
          </p:cNvPr>
          <p:cNvSpPr>
            <a:spLocks noGrp="1"/>
          </p:cNvSpPr>
          <p:nvPr>
            <p:ph type="ftr" sz="quarter" idx="11"/>
          </p:nvPr>
        </p:nvSpPr>
        <p:spPr/>
        <p:txBody>
          <a:bodyPr/>
          <a:lstStyle/>
          <a:p>
            <a:endParaRPr lang="en-US"/>
          </a:p>
        </p:txBody>
      </p:sp>
      <p:sp>
        <p:nvSpPr>
          <p:cNvPr id="29" name="Slide Number Placeholder 28">
            <a:extLst>
              <a:ext uri="{FF2B5EF4-FFF2-40B4-BE49-F238E27FC236}">
                <a16:creationId xmlns:a16="http://schemas.microsoft.com/office/drawing/2014/main" id="{44A611DE-874C-C6AC-D965-AFE387FF7296}"/>
              </a:ext>
            </a:extLst>
          </p:cNvPr>
          <p:cNvSpPr>
            <a:spLocks noGrp="1"/>
          </p:cNvSpPr>
          <p:nvPr>
            <p:ph type="sldNum" sz="quarter" idx="12"/>
          </p:nvPr>
        </p:nvSpPr>
        <p:spPr/>
        <p:txBody>
          <a:bodyPr/>
          <a:lstStyle/>
          <a:p>
            <a:fld id="{9A8D02B4-0FB2-4EE1-A562-873AE025D932}" type="slidenum">
              <a:rPr lang="en-US" smtClean="0"/>
              <a:t>18</a:t>
            </a:fld>
            <a:endParaRPr lang="en-US"/>
          </a:p>
        </p:txBody>
      </p:sp>
    </p:spTree>
    <p:extLst>
      <p:ext uri="{BB962C8B-B14F-4D97-AF65-F5344CB8AC3E}">
        <p14:creationId xmlns:p14="http://schemas.microsoft.com/office/powerpoint/2010/main" val="190968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4F8DB-DDCC-D726-C5B7-1BFB70A0B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392B3-665B-0882-507A-009A1B974F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E813C1-7BA4-FFA1-1F46-AF495F86F736}"/>
              </a:ext>
            </a:extLst>
          </p:cNvPr>
          <p:cNvSpPr>
            <a:spLocks noGrp="1"/>
          </p:cNvSpPr>
          <p:nvPr>
            <p:ph idx="1"/>
          </p:nvPr>
        </p:nvSpPr>
        <p:spPr/>
        <p:txBody>
          <a:bodyPr>
            <a:normAutofit fontScale="85000" lnSpcReduction="20000"/>
          </a:bodyPr>
          <a:lstStyle/>
          <a:p>
            <a:pPr algn="r" rtl="1"/>
            <a:r>
              <a:rPr lang="fa-IR" dirty="0"/>
              <a:t>پیمایش پیش ترتیب به صورت بازگشتی با تابع زیر قابل پیاده سازی است:</a:t>
            </a:r>
          </a:p>
          <a:p>
            <a:pPr marL="0" indent="0" algn="l">
              <a:buNone/>
            </a:pPr>
            <a:endParaRPr lang="fa-IR" dirty="0">
              <a:latin typeface="Simplified Arabic Fixed" panose="02070309020205020404" pitchFamily="49" charset="-78"/>
              <a:cs typeface="Simplified Arabic Fixed" panose="02070309020205020404" pitchFamily="49" charset="-78"/>
            </a:endParaRPr>
          </a:p>
          <a:p>
            <a:pPr marL="0" indent="0" algn="l">
              <a:buNone/>
            </a:pPr>
            <a:r>
              <a:rPr lang="en-US" sz="3500" b="1" dirty="0">
                <a:latin typeface="Simplified Arabic Fixed" panose="02070309020205020404" pitchFamily="49" charset="-78"/>
                <a:cs typeface="Simplified Arabic Fixed" panose="02070309020205020404" pitchFamily="49" charset="-78"/>
              </a:rPr>
              <a:t>Preorder</a:t>
            </a:r>
            <a:r>
              <a:rPr lang="en-US" sz="3500" dirty="0">
                <a:latin typeface="Simplified Arabic Fixed" panose="02070309020205020404" pitchFamily="49" charset="-78"/>
                <a:cs typeface="Simplified Arabic Fixed" panose="02070309020205020404" pitchFamily="49" charset="-78"/>
              </a:rPr>
              <a:t> ( Node t)</a:t>
            </a:r>
          </a:p>
          <a:p>
            <a:pPr marL="0" indent="0" algn="l">
              <a:buNone/>
            </a:pP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a:latin typeface="Simplified Arabic Fixed" panose="02070309020205020404" pitchFamily="49" charset="-78"/>
                <a:cs typeface="Simplified Arabic Fixed" panose="02070309020205020404" pitchFamily="49" charset="-78"/>
              </a:rPr>
              <a:t>If(t!=null){    </a:t>
            </a:r>
          </a:p>
          <a:p>
            <a:pPr marL="1828800" lvl="4" indent="0">
              <a:buNone/>
            </a:pPr>
            <a:r>
              <a:rPr lang="en-US" sz="3500" dirty="0">
                <a:latin typeface="Simplified Arabic Fixed" panose="02070309020205020404" pitchFamily="49" charset="-78"/>
                <a:cs typeface="Simplified Arabic Fixed" panose="02070309020205020404" pitchFamily="49" charset="-78"/>
              </a:rPr>
              <a:t>Print(</a:t>
            </a:r>
            <a:r>
              <a:rPr lang="en-US" sz="3500" dirty="0" err="1">
                <a:latin typeface="Simplified Arabic Fixed" panose="02070309020205020404" pitchFamily="49" charset="-78"/>
                <a:cs typeface="Simplified Arabic Fixed" panose="02070309020205020404" pitchFamily="49" charset="-78"/>
              </a:rPr>
              <a:t>t.data</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b="1" dirty="0">
                <a:latin typeface="Simplified Arabic Fixed" panose="02070309020205020404" pitchFamily="49" charset="-78"/>
                <a:cs typeface="Simplified Arabic Fixed" panose="02070309020205020404" pitchFamily="49" charset="-78"/>
              </a:rPr>
              <a:t>Preorder</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t.left</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b="1" dirty="0">
                <a:latin typeface="Simplified Arabic Fixed" panose="02070309020205020404" pitchFamily="49" charset="-78"/>
                <a:cs typeface="Simplified Arabic Fixed" panose="02070309020205020404" pitchFamily="49" charset="-78"/>
              </a:rPr>
              <a:t>Preorder</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t.right</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dirty="0">
                <a:latin typeface="Simplified Arabic Fixed" panose="02070309020205020404" pitchFamily="49" charset="-78"/>
                <a:cs typeface="Simplified Arabic Fixed" panose="02070309020205020404" pitchFamily="49" charset="-78"/>
              </a:rPr>
              <a:t>}</a:t>
            </a:r>
          </a:p>
          <a:p>
            <a:pPr marL="0" indent="0">
              <a:buNone/>
            </a:pPr>
            <a:r>
              <a:rPr lang="en-US" sz="3500" dirty="0">
                <a:latin typeface="Simplified Arabic Fixed" panose="02070309020205020404" pitchFamily="49" charset="-78"/>
                <a:cs typeface="Simplified Arabic Fixed" panose="02070309020205020404" pitchFamily="49" charset="-78"/>
              </a:rPr>
              <a:t>}</a:t>
            </a:r>
          </a:p>
        </p:txBody>
      </p:sp>
      <p:sp>
        <p:nvSpPr>
          <p:cNvPr id="4" name="Date Placeholder 3">
            <a:extLst>
              <a:ext uri="{FF2B5EF4-FFF2-40B4-BE49-F238E27FC236}">
                <a16:creationId xmlns:a16="http://schemas.microsoft.com/office/drawing/2014/main" id="{E7A420AB-DA7B-0CC1-DD63-5F44A2F9053C}"/>
              </a:ext>
            </a:extLst>
          </p:cNvPr>
          <p:cNvSpPr>
            <a:spLocks noGrp="1"/>
          </p:cNvSpPr>
          <p:nvPr>
            <p:ph type="dt" sz="half" idx="10"/>
          </p:nvPr>
        </p:nvSpPr>
        <p:spPr/>
        <p:txBody>
          <a:bodyPr/>
          <a:lstStyle/>
          <a:p>
            <a:fld id="{56AD30F2-AC67-40DF-B2FF-3FB9C8A14720}" type="datetime1">
              <a:rPr lang="en-US" smtClean="0"/>
              <a:t>11/29/2024</a:t>
            </a:fld>
            <a:endParaRPr lang="en-US"/>
          </a:p>
        </p:txBody>
      </p:sp>
      <p:sp>
        <p:nvSpPr>
          <p:cNvPr id="5" name="Footer Placeholder 4">
            <a:extLst>
              <a:ext uri="{FF2B5EF4-FFF2-40B4-BE49-F238E27FC236}">
                <a16:creationId xmlns:a16="http://schemas.microsoft.com/office/drawing/2014/main" id="{A1166A00-5332-237B-73D3-67FDB20A2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22C17-27AB-7854-6C44-967C33D28A0E}"/>
              </a:ext>
            </a:extLst>
          </p:cNvPr>
          <p:cNvSpPr>
            <a:spLocks noGrp="1"/>
          </p:cNvSpPr>
          <p:nvPr>
            <p:ph type="sldNum" sz="quarter" idx="12"/>
          </p:nvPr>
        </p:nvSpPr>
        <p:spPr/>
        <p:txBody>
          <a:bodyPr/>
          <a:lstStyle/>
          <a:p>
            <a:fld id="{9A8D02B4-0FB2-4EE1-A562-873AE025D932}" type="slidenum">
              <a:rPr lang="en-US" smtClean="0"/>
              <a:t>19</a:t>
            </a:fld>
            <a:endParaRPr lang="en-US"/>
          </a:p>
        </p:txBody>
      </p:sp>
    </p:spTree>
    <p:extLst>
      <p:ext uri="{BB962C8B-B14F-4D97-AF65-F5344CB8AC3E}">
        <p14:creationId xmlns:p14="http://schemas.microsoft.com/office/powerpoint/2010/main" val="257008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7308-5AFB-B1CA-EA76-E8C9C16D1523}"/>
              </a:ext>
            </a:extLst>
          </p:cNvPr>
          <p:cNvSpPr>
            <a:spLocks noGrp="1"/>
          </p:cNvSpPr>
          <p:nvPr>
            <p:ph type="title"/>
          </p:nvPr>
        </p:nvSpPr>
        <p:spPr/>
        <p:txBody>
          <a:bodyPr/>
          <a:lstStyle/>
          <a:p>
            <a:pPr algn="r" rtl="1"/>
            <a:r>
              <a:rPr lang="fa-IR" dirty="0"/>
              <a:t>پیاده سازی درخت دودویی</a:t>
            </a:r>
            <a:endParaRPr lang="en-US" dirty="0"/>
          </a:p>
        </p:txBody>
      </p:sp>
      <p:sp>
        <p:nvSpPr>
          <p:cNvPr id="3" name="Content Placeholder 2">
            <a:extLst>
              <a:ext uri="{FF2B5EF4-FFF2-40B4-BE49-F238E27FC236}">
                <a16:creationId xmlns:a16="http://schemas.microsoft.com/office/drawing/2014/main" id="{FF6251BC-7B0D-E416-0B2A-ED65C558F1ED}"/>
              </a:ext>
            </a:extLst>
          </p:cNvPr>
          <p:cNvSpPr>
            <a:spLocks noGrp="1"/>
          </p:cNvSpPr>
          <p:nvPr>
            <p:ph idx="1"/>
          </p:nvPr>
        </p:nvSpPr>
        <p:spPr/>
        <p:txBody>
          <a:bodyPr/>
          <a:lstStyle/>
          <a:p>
            <a:pPr algn="r" rtl="1"/>
            <a:r>
              <a:rPr lang="fa-IR" dirty="0"/>
              <a:t>به کمک آرایه ( شماره گذاری گره ها)</a:t>
            </a:r>
          </a:p>
          <a:p>
            <a:pPr algn="r" rtl="1"/>
            <a:r>
              <a:rPr lang="fa-IR" dirty="0"/>
              <a:t>به کمک تعریف کلاس ( ساختاری مشابه لیست پیوندی)</a:t>
            </a:r>
            <a:endParaRPr lang="en-US" dirty="0"/>
          </a:p>
        </p:txBody>
      </p:sp>
      <p:sp>
        <p:nvSpPr>
          <p:cNvPr id="4" name="Date Placeholder 3">
            <a:extLst>
              <a:ext uri="{FF2B5EF4-FFF2-40B4-BE49-F238E27FC236}">
                <a16:creationId xmlns:a16="http://schemas.microsoft.com/office/drawing/2014/main" id="{1B5B3E1B-D692-D123-0F0D-DD4C14261F63}"/>
              </a:ext>
            </a:extLst>
          </p:cNvPr>
          <p:cNvSpPr>
            <a:spLocks noGrp="1"/>
          </p:cNvSpPr>
          <p:nvPr>
            <p:ph type="dt" sz="half" idx="10"/>
          </p:nvPr>
        </p:nvSpPr>
        <p:spPr/>
        <p:txBody>
          <a:bodyPr/>
          <a:lstStyle/>
          <a:p>
            <a:fld id="{405588A5-C505-4A8C-AE58-D59DB70FF1C2}" type="datetime1">
              <a:rPr lang="en-US" smtClean="0"/>
              <a:t>11/29/2024</a:t>
            </a:fld>
            <a:endParaRPr lang="en-US"/>
          </a:p>
        </p:txBody>
      </p:sp>
      <p:sp>
        <p:nvSpPr>
          <p:cNvPr id="5" name="Footer Placeholder 4">
            <a:extLst>
              <a:ext uri="{FF2B5EF4-FFF2-40B4-BE49-F238E27FC236}">
                <a16:creationId xmlns:a16="http://schemas.microsoft.com/office/drawing/2014/main" id="{28ECEEC5-3323-7325-0759-435F8BA7D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F8CE5-ADDC-43AD-A9F4-743BFFF5756A}"/>
              </a:ext>
            </a:extLst>
          </p:cNvPr>
          <p:cNvSpPr>
            <a:spLocks noGrp="1"/>
          </p:cNvSpPr>
          <p:nvPr>
            <p:ph type="sldNum" sz="quarter" idx="12"/>
          </p:nvPr>
        </p:nvSpPr>
        <p:spPr/>
        <p:txBody>
          <a:bodyPr/>
          <a:lstStyle/>
          <a:p>
            <a:fld id="{9A8D02B4-0FB2-4EE1-A562-873AE025D932}" type="slidenum">
              <a:rPr lang="en-US" smtClean="0"/>
              <a:t>2</a:t>
            </a:fld>
            <a:endParaRPr lang="en-US"/>
          </a:p>
        </p:txBody>
      </p:sp>
    </p:spTree>
    <p:extLst>
      <p:ext uri="{BB962C8B-B14F-4D97-AF65-F5344CB8AC3E}">
        <p14:creationId xmlns:p14="http://schemas.microsoft.com/office/powerpoint/2010/main" val="2474901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AC877-AB78-4D87-30DC-09270EC5B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3D60B-0DCF-62FF-A43D-B90F72512D0F}"/>
              </a:ext>
            </a:extLst>
          </p:cNvPr>
          <p:cNvSpPr>
            <a:spLocks noGrp="1"/>
          </p:cNvSpPr>
          <p:nvPr>
            <p:ph type="title"/>
          </p:nvPr>
        </p:nvSpPr>
        <p:spPr/>
        <p:txBody>
          <a:bodyPr/>
          <a:lstStyle/>
          <a:p>
            <a:pPr algn="r" rtl="1"/>
            <a:r>
              <a:rPr lang="fa-IR" dirty="0"/>
              <a:t>پیمایش پس ترتیب </a:t>
            </a:r>
            <a:r>
              <a:rPr lang="en-US" dirty="0"/>
              <a:t>– </a:t>
            </a:r>
            <a:r>
              <a:rPr lang="en-US" dirty="0" err="1"/>
              <a:t>PostORDER</a:t>
            </a:r>
            <a:r>
              <a:rPr lang="fa-IR" dirty="0"/>
              <a:t>   </a:t>
            </a:r>
            <a:r>
              <a:rPr lang="en-US" b="1" dirty="0"/>
              <a:t>-</a:t>
            </a:r>
            <a:r>
              <a:rPr lang="en-US" b="1" dirty="0" err="1"/>
              <a:t>LR</a:t>
            </a:r>
            <a:r>
              <a:rPr lang="en-US" b="1" dirty="0" err="1">
                <a:highlight>
                  <a:srgbClr val="FFFF00"/>
                </a:highlight>
              </a:rPr>
              <a:t>v</a:t>
            </a:r>
            <a:endParaRPr lang="en-US" b="1" dirty="0"/>
          </a:p>
        </p:txBody>
      </p:sp>
      <p:sp>
        <p:nvSpPr>
          <p:cNvPr id="3" name="Content Placeholder 2">
            <a:extLst>
              <a:ext uri="{FF2B5EF4-FFF2-40B4-BE49-F238E27FC236}">
                <a16:creationId xmlns:a16="http://schemas.microsoft.com/office/drawing/2014/main" id="{AD0011AA-2B5A-A2C4-F946-121C1244D033}"/>
              </a:ext>
            </a:extLst>
          </p:cNvPr>
          <p:cNvSpPr>
            <a:spLocks noGrp="1"/>
          </p:cNvSpPr>
          <p:nvPr>
            <p:ph idx="1"/>
          </p:nvPr>
        </p:nvSpPr>
        <p:spPr>
          <a:xfrm>
            <a:off x="838200" y="1787525"/>
            <a:ext cx="10515600" cy="4351338"/>
          </a:xfrm>
        </p:spPr>
        <p:txBody>
          <a:bodyPr>
            <a:normAutofit fontScale="92500" lnSpcReduction="10000"/>
          </a:bodyPr>
          <a:lstStyle/>
          <a:p>
            <a:pPr algn="just" rtl="1"/>
            <a:r>
              <a:rPr lang="fa-IR" dirty="0"/>
              <a:t>الگوریتم این پیمایش نیز بازگشتی و بدین صورت است:</a:t>
            </a:r>
          </a:p>
          <a:p>
            <a:pPr marL="0" indent="0" algn="just" rtl="1">
              <a:buNone/>
            </a:pPr>
            <a:endParaRPr lang="fa-IR" dirty="0"/>
          </a:p>
          <a:p>
            <a:pPr marL="514350" indent="-514350" algn="just" rtl="1">
              <a:buFont typeface="+mj-lt"/>
              <a:buAutoNum type="arabicPeriod"/>
            </a:pPr>
            <a:r>
              <a:rPr lang="fa-IR" b="1" dirty="0"/>
              <a:t>زیر درخت چپ را به همین روش پیمایش کن.</a:t>
            </a:r>
          </a:p>
          <a:p>
            <a:pPr marL="514350" indent="-514350" algn="just" rtl="1">
              <a:buFont typeface="+mj-lt"/>
              <a:buAutoNum type="arabicPeriod"/>
            </a:pPr>
            <a:r>
              <a:rPr lang="fa-IR" b="1" dirty="0"/>
              <a:t>زیر درخت راست را به همین روش پیمایش کن.</a:t>
            </a:r>
            <a:endParaRPr lang="en-US" b="1" dirty="0"/>
          </a:p>
          <a:p>
            <a:pPr marL="514350" indent="-514350" algn="just" rtl="1">
              <a:buFont typeface="+mj-lt"/>
              <a:buAutoNum type="arabicPeriod"/>
            </a:pPr>
            <a:r>
              <a:rPr lang="fa-IR" b="1" dirty="0">
                <a:highlight>
                  <a:srgbClr val="FFFF00"/>
                </a:highlight>
              </a:rPr>
              <a:t>ریشه را چاپ کن.</a:t>
            </a:r>
          </a:p>
          <a:p>
            <a:pPr marL="514350" indent="-514350" algn="just" rtl="1">
              <a:buFont typeface="+mj-lt"/>
              <a:buAutoNum type="arabicPeriod"/>
            </a:pPr>
            <a:endParaRPr lang="en-US" b="1" dirty="0"/>
          </a:p>
          <a:p>
            <a:pPr marL="0" indent="0" algn="just" rtl="1">
              <a:buNone/>
            </a:pPr>
            <a:endParaRPr lang="fa-IR" dirty="0"/>
          </a:p>
          <a:p>
            <a:pPr marL="0" indent="0" algn="just" rtl="1">
              <a:buNone/>
            </a:pPr>
            <a:r>
              <a:rPr lang="fa-IR" dirty="0"/>
              <a:t>در واقع پیمایش پس ترتیب در یک جمله عبارت است از  «زیر درخت چپ، زیر درخت راست و ریشه» است. " پس" در اسم پیمایش اشاره به چاپ ریشه بعد از چاپ داده های زیر درخت چپ و راست دارد.</a:t>
            </a:r>
            <a:endParaRPr lang="en-US" dirty="0"/>
          </a:p>
        </p:txBody>
      </p:sp>
      <p:sp>
        <p:nvSpPr>
          <p:cNvPr id="4" name="Date Placeholder 3">
            <a:extLst>
              <a:ext uri="{FF2B5EF4-FFF2-40B4-BE49-F238E27FC236}">
                <a16:creationId xmlns:a16="http://schemas.microsoft.com/office/drawing/2014/main" id="{6E2554DE-C30A-E993-85CB-CE9CE10A7708}"/>
              </a:ext>
            </a:extLst>
          </p:cNvPr>
          <p:cNvSpPr>
            <a:spLocks noGrp="1"/>
          </p:cNvSpPr>
          <p:nvPr>
            <p:ph type="dt" sz="half" idx="10"/>
          </p:nvPr>
        </p:nvSpPr>
        <p:spPr/>
        <p:txBody>
          <a:bodyPr/>
          <a:lstStyle/>
          <a:p>
            <a:fld id="{26645A39-C910-4CC7-854F-CE89B4DF16F7}" type="datetime1">
              <a:rPr lang="en-US" smtClean="0"/>
              <a:t>11/29/2024</a:t>
            </a:fld>
            <a:endParaRPr lang="en-US"/>
          </a:p>
        </p:txBody>
      </p:sp>
      <p:sp>
        <p:nvSpPr>
          <p:cNvPr id="5" name="Footer Placeholder 4">
            <a:extLst>
              <a:ext uri="{FF2B5EF4-FFF2-40B4-BE49-F238E27FC236}">
                <a16:creationId xmlns:a16="http://schemas.microsoft.com/office/drawing/2014/main" id="{83B12B6C-9079-B469-B535-4DC9F9695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37B43-151C-EAA7-E778-0BA3BB516C4B}"/>
              </a:ext>
            </a:extLst>
          </p:cNvPr>
          <p:cNvSpPr>
            <a:spLocks noGrp="1"/>
          </p:cNvSpPr>
          <p:nvPr>
            <p:ph type="sldNum" sz="quarter" idx="12"/>
          </p:nvPr>
        </p:nvSpPr>
        <p:spPr/>
        <p:txBody>
          <a:bodyPr/>
          <a:lstStyle/>
          <a:p>
            <a:fld id="{9A8D02B4-0FB2-4EE1-A562-873AE025D932}" type="slidenum">
              <a:rPr lang="en-US" smtClean="0"/>
              <a:t>20</a:t>
            </a:fld>
            <a:endParaRPr lang="en-US"/>
          </a:p>
        </p:txBody>
      </p:sp>
    </p:spTree>
    <p:extLst>
      <p:ext uri="{BB962C8B-B14F-4D97-AF65-F5344CB8AC3E}">
        <p14:creationId xmlns:p14="http://schemas.microsoft.com/office/powerpoint/2010/main" val="138312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48543-85CA-AC57-DC49-C100FE6A1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F867B5-101D-B314-17B4-23F63E55AB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CE777C-0BE1-D011-B168-262A49750116}"/>
              </a:ext>
            </a:extLst>
          </p:cNvPr>
          <p:cNvSpPr>
            <a:spLocks noGrp="1"/>
          </p:cNvSpPr>
          <p:nvPr>
            <p:ph idx="1"/>
          </p:nvPr>
        </p:nvSpPr>
        <p:spPr>
          <a:xfrm>
            <a:off x="838200" y="1825625"/>
            <a:ext cx="10515600" cy="600075"/>
          </a:xfrm>
        </p:spPr>
        <p:txBody>
          <a:bodyPr/>
          <a:lstStyle/>
          <a:p>
            <a:pPr algn="r" rtl="1"/>
            <a:r>
              <a:rPr lang="fa-IR" dirty="0"/>
              <a:t>مثال 16.8: این درخت ها را به روش پس ترتیب پیمایش کنید:</a:t>
            </a:r>
            <a:endParaRPr lang="en-US" dirty="0"/>
          </a:p>
        </p:txBody>
      </p:sp>
      <p:sp>
        <p:nvSpPr>
          <p:cNvPr id="4" name="Oval 3">
            <a:extLst>
              <a:ext uri="{FF2B5EF4-FFF2-40B4-BE49-F238E27FC236}">
                <a16:creationId xmlns:a16="http://schemas.microsoft.com/office/drawing/2014/main" id="{06B879B4-F2AB-DF25-2C2C-CD54B17F96AD}"/>
              </a:ext>
            </a:extLst>
          </p:cNvPr>
          <p:cNvSpPr/>
          <p:nvPr/>
        </p:nvSpPr>
        <p:spPr>
          <a:xfrm>
            <a:off x="25663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5" name="Oval 4">
            <a:extLst>
              <a:ext uri="{FF2B5EF4-FFF2-40B4-BE49-F238E27FC236}">
                <a16:creationId xmlns:a16="http://schemas.microsoft.com/office/drawing/2014/main" id="{BB32E06E-D730-4102-A869-9F2DE3707456}"/>
              </a:ext>
            </a:extLst>
          </p:cNvPr>
          <p:cNvSpPr/>
          <p:nvPr/>
        </p:nvSpPr>
        <p:spPr>
          <a:xfrm>
            <a:off x="16519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6" name="Oval 5">
            <a:extLst>
              <a:ext uri="{FF2B5EF4-FFF2-40B4-BE49-F238E27FC236}">
                <a16:creationId xmlns:a16="http://schemas.microsoft.com/office/drawing/2014/main" id="{CEC543C4-168C-2E9E-53C5-3AAF4649FFB7}"/>
              </a:ext>
            </a:extLst>
          </p:cNvPr>
          <p:cNvSpPr/>
          <p:nvPr/>
        </p:nvSpPr>
        <p:spPr>
          <a:xfrm>
            <a:off x="371509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cxnSp>
        <p:nvCxnSpPr>
          <p:cNvPr id="7" name="Straight Arrow Connector 6">
            <a:extLst>
              <a:ext uri="{FF2B5EF4-FFF2-40B4-BE49-F238E27FC236}">
                <a16:creationId xmlns:a16="http://schemas.microsoft.com/office/drawing/2014/main" id="{C1015D92-3F29-B4C1-1936-A1685C0C230E}"/>
              </a:ext>
            </a:extLst>
          </p:cNvPr>
          <p:cNvCxnSpPr>
            <a:cxnSpLocks/>
            <a:stCxn id="4" idx="3"/>
            <a:endCxn id="5" idx="0"/>
          </p:cNvCxnSpPr>
          <p:nvPr/>
        </p:nvCxnSpPr>
        <p:spPr>
          <a:xfrm flipH="1">
            <a:off x="19043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E4D61C-6828-B9D9-8DB7-1A5FAA0A888D}"/>
              </a:ext>
            </a:extLst>
          </p:cNvPr>
          <p:cNvCxnSpPr>
            <a:cxnSpLocks/>
            <a:stCxn id="4" idx="5"/>
            <a:endCxn id="6" idx="1"/>
          </p:cNvCxnSpPr>
          <p:nvPr/>
        </p:nvCxnSpPr>
        <p:spPr>
          <a:xfrm>
            <a:off x="2997200" y="2801937"/>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AF70606-9EA6-8B58-87E0-BD612BE03038}"/>
              </a:ext>
            </a:extLst>
          </p:cNvPr>
          <p:cNvSpPr/>
          <p:nvPr/>
        </p:nvSpPr>
        <p:spPr>
          <a:xfrm>
            <a:off x="2313892" y="495686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D</a:t>
            </a:r>
          </a:p>
        </p:txBody>
      </p:sp>
      <p:sp>
        <p:nvSpPr>
          <p:cNvPr id="10" name="Oval 9">
            <a:extLst>
              <a:ext uri="{FF2B5EF4-FFF2-40B4-BE49-F238E27FC236}">
                <a16:creationId xmlns:a16="http://schemas.microsoft.com/office/drawing/2014/main" id="{499E5BE6-B2FC-97FD-FFA9-5456F6A86788}"/>
              </a:ext>
            </a:extLst>
          </p:cNvPr>
          <p:cNvSpPr/>
          <p:nvPr/>
        </p:nvSpPr>
        <p:spPr>
          <a:xfrm>
            <a:off x="139949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t>
            </a:r>
          </a:p>
        </p:txBody>
      </p:sp>
      <p:sp>
        <p:nvSpPr>
          <p:cNvPr id="11" name="Oval 10">
            <a:extLst>
              <a:ext uri="{FF2B5EF4-FFF2-40B4-BE49-F238E27FC236}">
                <a16:creationId xmlns:a16="http://schemas.microsoft.com/office/drawing/2014/main" id="{A827B245-1C5F-9961-CA3A-3F261586CD52}"/>
              </a:ext>
            </a:extLst>
          </p:cNvPr>
          <p:cNvSpPr/>
          <p:nvPr/>
        </p:nvSpPr>
        <p:spPr>
          <a:xfrm>
            <a:off x="346268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12" name="Straight Arrow Connector 11">
            <a:extLst>
              <a:ext uri="{FF2B5EF4-FFF2-40B4-BE49-F238E27FC236}">
                <a16:creationId xmlns:a16="http://schemas.microsoft.com/office/drawing/2014/main" id="{D1572E25-CA36-BF7B-AD32-5F4F316585DA}"/>
              </a:ext>
            </a:extLst>
          </p:cNvPr>
          <p:cNvCxnSpPr>
            <a:cxnSpLocks/>
            <a:stCxn id="9" idx="3"/>
            <a:endCxn id="10" idx="0"/>
          </p:cNvCxnSpPr>
          <p:nvPr/>
        </p:nvCxnSpPr>
        <p:spPr>
          <a:xfrm flipH="1">
            <a:off x="1651905" y="5387759"/>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666324-1BB6-8F43-94C2-687017C78B97}"/>
              </a:ext>
            </a:extLst>
          </p:cNvPr>
          <p:cNvCxnSpPr>
            <a:cxnSpLocks/>
            <a:stCxn id="9" idx="5"/>
            <a:endCxn id="11" idx="1"/>
          </p:cNvCxnSpPr>
          <p:nvPr/>
        </p:nvCxnSpPr>
        <p:spPr>
          <a:xfrm>
            <a:off x="2744787" y="5387759"/>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8E3BC5-149B-03CF-B1EC-686BE3F6D45C}"/>
              </a:ext>
            </a:extLst>
          </p:cNvPr>
          <p:cNvCxnSpPr>
            <a:cxnSpLocks/>
            <a:stCxn id="5" idx="4"/>
            <a:endCxn id="9" idx="0"/>
          </p:cNvCxnSpPr>
          <p:nvPr/>
        </p:nvCxnSpPr>
        <p:spPr>
          <a:xfrm>
            <a:off x="1904318" y="4183407"/>
            <a:ext cx="661987" cy="7734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BFE7727-575C-1605-602D-5B66E5863E95}"/>
              </a:ext>
            </a:extLst>
          </p:cNvPr>
          <p:cNvSpPr/>
          <p:nvPr/>
        </p:nvSpPr>
        <p:spPr>
          <a:xfrm>
            <a:off x="75955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18" name="Oval 17">
            <a:extLst>
              <a:ext uri="{FF2B5EF4-FFF2-40B4-BE49-F238E27FC236}">
                <a16:creationId xmlns:a16="http://schemas.microsoft.com/office/drawing/2014/main" id="{B3F5EC25-F305-97F6-AFDE-36E84314AD96}"/>
              </a:ext>
            </a:extLst>
          </p:cNvPr>
          <p:cNvSpPr/>
          <p:nvPr/>
        </p:nvSpPr>
        <p:spPr>
          <a:xfrm>
            <a:off x="66811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19" name="Oval 18">
            <a:extLst>
              <a:ext uri="{FF2B5EF4-FFF2-40B4-BE49-F238E27FC236}">
                <a16:creationId xmlns:a16="http://schemas.microsoft.com/office/drawing/2014/main" id="{66CF08BF-9952-0E59-BDE7-D1DFFF677421}"/>
              </a:ext>
            </a:extLst>
          </p:cNvPr>
          <p:cNvSpPr/>
          <p:nvPr/>
        </p:nvSpPr>
        <p:spPr>
          <a:xfrm>
            <a:off x="9804278" y="3678366"/>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R</a:t>
            </a:r>
          </a:p>
        </p:txBody>
      </p:sp>
      <p:cxnSp>
        <p:nvCxnSpPr>
          <p:cNvPr id="20" name="Straight Arrow Connector 19">
            <a:extLst>
              <a:ext uri="{FF2B5EF4-FFF2-40B4-BE49-F238E27FC236}">
                <a16:creationId xmlns:a16="http://schemas.microsoft.com/office/drawing/2014/main" id="{D735F38D-A7E8-D280-95C9-510D042B9EDC}"/>
              </a:ext>
            </a:extLst>
          </p:cNvPr>
          <p:cNvCxnSpPr>
            <a:cxnSpLocks/>
            <a:stCxn id="17" idx="3"/>
            <a:endCxn id="18" idx="0"/>
          </p:cNvCxnSpPr>
          <p:nvPr/>
        </p:nvCxnSpPr>
        <p:spPr>
          <a:xfrm flipH="1">
            <a:off x="69335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2DB8E1-26AA-E0EB-FCD7-2F1316DD6322}"/>
              </a:ext>
            </a:extLst>
          </p:cNvPr>
          <p:cNvCxnSpPr>
            <a:cxnSpLocks/>
            <a:stCxn id="17" idx="5"/>
            <a:endCxn id="19" idx="1"/>
          </p:cNvCxnSpPr>
          <p:nvPr/>
        </p:nvCxnSpPr>
        <p:spPr>
          <a:xfrm>
            <a:off x="8026400" y="2801937"/>
            <a:ext cx="1851808" cy="95035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E33DF75-CF1C-CE17-EA0A-994A5149906F}"/>
              </a:ext>
            </a:extLst>
          </p:cNvPr>
          <p:cNvSpPr/>
          <p:nvPr/>
        </p:nvSpPr>
        <p:spPr>
          <a:xfrm>
            <a:off x="7343092" y="495686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sp>
        <p:nvSpPr>
          <p:cNvPr id="23" name="Oval 22">
            <a:extLst>
              <a:ext uri="{FF2B5EF4-FFF2-40B4-BE49-F238E27FC236}">
                <a16:creationId xmlns:a16="http://schemas.microsoft.com/office/drawing/2014/main" id="{2BC11778-565B-FABC-80DB-2FA2A3A92A62}"/>
              </a:ext>
            </a:extLst>
          </p:cNvPr>
          <p:cNvSpPr/>
          <p:nvPr/>
        </p:nvSpPr>
        <p:spPr>
          <a:xfrm>
            <a:off x="642869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E</a:t>
            </a:r>
          </a:p>
        </p:txBody>
      </p:sp>
      <p:sp>
        <p:nvSpPr>
          <p:cNvPr id="24" name="Oval 23">
            <a:extLst>
              <a:ext uri="{FF2B5EF4-FFF2-40B4-BE49-F238E27FC236}">
                <a16:creationId xmlns:a16="http://schemas.microsoft.com/office/drawing/2014/main" id="{D51B7741-8292-89F9-1720-D5F8847B970A}"/>
              </a:ext>
            </a:extLst>
          </p:cNvPr>
          <p:cNvSpPr/>
          <p:nvPr/>
        </p:nvSpPr>
        <p:spPr>
          <a:xfrm>
            <a:off x="849188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F</a:t>
            </a:r>
          </a:p>
        </p:txBody>
      </p:sp>
      <p:cxnSp>
        <p:nvCxnSpPr>
          <p:cNvPr id="25" name="Straight Arrow Connector 24">
            <a:extLst>
              <a:ext uri="{FF2B5EF4-FFF2-40B4-BE49-F238E27FC236}">
                <a16:creationId xmlns:a16="http://schemas.microsoft.com/office/drawing/2014/main" id="{C2BFB60F-E5FA-95B2-DAB9-F39DDFD1AE71}"/>
              </a:ext>
            </a:extLst>
          </p:cNvPr>
          <p:cNvCxnSpPr>
            <a:cxnSpLocks/>
            <a:stCxn id="22" idx="3"/>
            <a:endCxn id="23" idx="0"/>
          </p:cNvCxnSpPr>
          <p:nvPr/>
        </p:nvCxnSpPr>
        <p:spPr>
          <a:xfrm flipH="1">
            <a:off x="6681105" y="5387759"/>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9E2DD2-326C-44F3-02B3-AC7392DDE999}"/>
              </a:ext>
            </a:extLst>
          </p:cNvPr>
          <p:cNvCxnSpPr>
            <a:cxnSpLocks/>
            <a:stCxn id="22" idx="5"/>
            <a:endCxn id="24" idx="1"/>
          </p:cNvCxnSpPr>
          <p:nvPr/>
        </p:nvCxnSpPr>
        <p:spPr>
          <a:xfrm>
            <a:off x="7773987" y="5387759"/>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578B669-0202-D839-6554-EF858B2BA156}"/>
              </a:ext>
            </a:extLst>
          </p:cNvPr>
          <p:cNvCxnSpPr>
            <a:cxnSpLocks/>
            <a:stCxn id="18" idx="4"/>
            <a:endCxn id="22" idx="0"/>
          </p:cNvCxnSpPr>
          <p:nvPr/>
        </p:nvCxnSpPr>
        <p:spPr>
          <a:xfrm>
            <a:off x="6933518" y="4183407"/>
            <a:ext cx="661987" cy="7734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8D2698C-D859-15C6-F3EA-956A980086AD}"/>
              </a:ext>
            </a:extLst>
          </p:cNvPr>
          <p:cNvSpPr/>
          <p:nvPr/>
        </p:nvSpPr>
        <p:spPr>
          <a:xfrm>
            <a:off x="9299452" y="4956647"/>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39" name="Straight Arrow Connector 38">
            <a:extLst>
              <a:ext uri="{FF2B5EF4-FFF2-40B4-BE49-F238E27FC236}">
                <a16:creationId xmlns:a16="http://schemas.microsoft.com/office/drawing/2014/main" id="{010515BB-A284-C56A-389D-FA5B1774C1B6}"/>
              </a:ext>
            </a:extLst>
          </p:cNvPr>
          <p:cNvCxnSpPr>
            <a:cxnSpLocks/>
            <a:stCxn id="19" idx="4"/>
            <a:endCxn id="38" idx="0"/>
          </p:cNvCxnSpPr>
          <p:nvPr/>
        </p:nvCxnSpPr>
        <p:spPr>
          <a:xfrm flipH="1">
            <a:off x="9551865" y="4183191"/>
            <a:ext cx="504826" cy="773456"/>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41EC4C12-7973-7966-FD68-8F600175F972}"/>
              </a:ext>
            </a:extLst>
          </p:cNvPr>
          <p:cNvSpPr/>
          <p:nvPr/>
        </p:nvSpPr>
        <p:spPr>
          <a:xfrm>
            <a:off x="10130620" y="6011991"/>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cxnSp>
        <p:nvCxnSpPr>
          <p:cNvPr id="29" name="Straight Arrow Connector 28">
            <a:extLst>
              <a:ext uri="{FF2B5EF4-FFF2-40B4-BE49-F238E27FC236}">
                <a16:creationId xmlns:a16="http://schemas.microsoft.com/office/drawing/2014/main" id="{7332BC35-7C29-33EA-B782-F327F74B5F64}"/>
              </a:ext>
            </a:extLst>
          </p:cNvPr>
          <p:cNvCxnSpPr>
            <a:cxnSpLocks/>
            <a:stCxn id="38" idx="5"/>
            <a:endCxn id="28" idx="1"/>
          </p:cNvCxnSpPr>
          <p:nvPr/>
        </p:nvCxnSpPr>
        <p:spPr>
          <a:xfrm>
            <a:off x="9730347" y="5387542"/>
            <a:ext cx="474203" cy="69837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Date Placeholder 14">
            <a:extLst>
              <a:ext uri="{FF2B5EF4-FFF2-40B4-BE49-F238E27FC236}">
                <a16:creationId xmlns:a16="http://schemas.microsoft.com/office/drawing/2014/main" id="{45821F9B-7564-B675-88D8-AEA23E26F7FC}"/>
              </a:ext>
            </a:extLst>
          </p:cNvPr>
          <p:cNvSpPr>
            <a:spLocks noGrp="1"/>
          </p:cNvSpPr>
          <p:nvPr>
            <p:ph type="dt" sz="half" idx="10"/>
          </p:nvPr>
        </p:nvSpPr>
        <p:spPr/>
        <p:txBody>
          <a:bodyPr/>
          <a:lstStyle/>
          <a:p>
            <a:fld id="{D8D8AA78-D0E8-44B8-BE30-313239BCE4E9}" type="datetime1">
              <a:rPr lang="en-US" smtClean="0"/>
              <a:t>11/29/2024</a:t>
            </a:fld>
            <a:endParaRPr lang="en-US"/>
          </a:p>
        </p:txBody>
      </p:sp>
      <p:sp>
        <p:nvSpPr>
          <p:cNvPr id="16" name="Footer Placeholder 15">
            <a:extLst>
              <a:ext uri="{FF2B5EF4-FFF2-40B4-BE49-F238E27FC236}">
                <a16:creationId xmlns:a16="http://schemas.microsoft.com/office/drawing/2014/main" id="{DD312B39-5541-5828-2111-B8CEC918C99D}"/>
              </a:ext>
            </a:extLst>
          </p:cNvPr>
          <p:cNvSpPr>
            <a:spLocks noGrp="1"/>
          </p:cNvSpPr>
          <p:nvPr>
            <p:ph type="ftr" sz="quarter" idx="11"/>
          </p:nvPr>
        </p:nvSpPr>
        <p:spPr/>
        <p:txBody>
          <a:bodyPr/>
          <a:lstStyle/>
          <a:p>
            <a:endParaRPr lang="en-US"/>
          </a:p>
        </p:txBody>
      </p:sp>
      <p:sp>
        <p:nvSpPr>
          <p:cNvPr id="30" name="Slide Number Placeholder 29">
            <a:extLst>
              <a:ext uri="{FF2B5EF4-FFF2-40B4-BE49-F238E27FC236}">
                <a16:creationId xmlns:a16="http://schemas.microsoft.com/office/drawing/2014/main" id="{F6551FC7-420E-22A0-9773-5C40A2C6EB5B}"/>
              </a:ext>
            </a:extLst>
          </p:cNvPr>
          <p:cNvSpPr>
            <a:spLocks noGrp="1"/>
          </p:cNvSpPr>
          <p:nvPr>
            <p:ph type="sldNum" sz="quarter" idx="12"/>
          </p:nvPr>
        </p:nvSpPr>
        <p:spPr/>
        <p:txBody>
          <a:bodyPr/>
          <a:lstStyle/>
          <a:p>
            <a:fld id="{9A8D02B4-0FB2-4EE1-A562-873AE025D932}" type="slidenum">
              <a:rPr lang="en-US" smtClean="0"/>
              <a:t>21</a:t>
            </a:fld>
            <a:endParaRPr lang="en-US"/>
          </a:p>
        </p:txBody>
      </p:sp>
    </p:spTree>
    <p:extLst>
      <p:ext uri="{BB962C8B-B14F-4D97-AF65-F5344CB8AC3E}">
        <p14:creationId xmlns:p14="http://schemas.microsoft.com/office/powerpoint/2010/main" val="39526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BFA5E-0BD2-4C9E-D0A0-A52DAF1DB6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0624E-F9CE-F41A-12ED-EF09467859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49C340-2CC9-3462-5AD9-B461A0C5C38C}"/>
              </a:ext>
            </a:extLst>
          </p:cNvPr>
          <p:cNvSpPr>
            <a:spLocks noGrp="1"/>
          </p:cNvSpPr>
          <p:nvPr>
            <p:ph idx="1"/>
          </p:nvPr>
        </p:nvSpPr>
        <p:spPr>
          <a:xfrm>
            <a:off x="838200" y="1825625"/>
            <a:ext cx="10515600" cy="600075"/>
          </a:xfrm>
        </p:spPr>
        <p:txBody>
          <a:bodyPr/>
          <a:lstStyle/>
          <a:p>
            <a:pPr algn="r" rtl="1"/>
            <a:r>
              <a:rPr lang="fa-IR" dirty="0"/>
              <a:t>مثال 16.8: این درخت ها را به روش پس ترتیب پیمایش کنید:</a:t>
            </a:r>
            <a:endParaRPr lang="en-US" dirty="0"/>
          </a:p>
        </p:txBody>
      </p:sp>
      <p:sp>
        <p:nvSpPr>
          <p:cNvPr id="4" name="Oval 3">
            <a:extLst>
              <a:ext uri="{FF2B5EF4-FFF2-40B4-BE49-F238E27FC236}">
                <a16:creationId xmlns:a16="http://schemas.microsoft.com/office/drawing/2014/main" id="{1BF9D0AB-A8BA-6EF9-A315-D00255C1477F}"/>
              </a:ext>
            </a:extLst>
          </p:cNvPr>
          <p:cNvSpPr/>
          <p:nvPr/>
        </p:nvSpPr>
        <p:spPr>
          <a:xfrm>
            <a:off x="25663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5" name="Oval 4">
            <a:extLst>
              <a:ext uri="{FF2B5EF4-FFF2-40B4-BE49-F238E27FC236}">
                <a16:creationId xmlns:a16="http://schemas.microsoft.com/office/drawing/2014/main" id="{3F1F239B-1F99-2EDD-D6DA-F0573A1ACE25}"/>
              </a:ext>
            </a:extLst>
          </p:cNvPr>
          <p:cNvSpPr/>
          <p:nvPr/>
        </p:nvSpPr>
        <p:spPr>
          <a:xfrm>
            <a:off x="16519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6" name="Oval 5">
            <a:extLst>
              <a:ext uri="{FF2B5EF4-FFF2-40B4-BE49-F238E27FC236}">
                <a16:creationId xmlns:a16="http://schemas.microsoft.com/office/drawing/2014/main" id="{FCC0B8E6-9776-D9B6-7435-73F2059B1763}"/>
              </a:ext>
            </a:extLst>
          </p:cNvPr>
          <p:cNvSpPr/>
          <p:nvPr/>
        </p:nvSpPr>
        <p:spPr>
          <a:xfrm>
            <a:off x="371509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cxnSp>
        <p:nvCxnSpPr>
          <p:cNvPr id="7" name="Straight Arrow Connector 6">
            <a:extLst>
              <a:ext uri="{FF2B5EF4-FFF2-40B4-BE49-F238E27FC236}">
                <a16:creationId xmlns:a16="http://schemas.microsoft.com/office/drawing/2014/main" id="{D9DECAA4-2BAC-94E7-F119-728EE7392A0B}"/>
              </a:ext>
            </a:extLst>
          </p:cNvPr>
          <p:cNvCxnSpPr>
            <a:cxnSpLocks/>
            <a:stCxn id="4" idx="3"/>
            <a:endCxn id="5" idx="0"/>
          </p:cNvCxnSpPr>
          <p:nvPr/>
        </p:nvCxnSpPr>
        <p:spPr>
          <a:xfrm flipH="1">
            <a:off x="19043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E43B9F6-5DBC-5183-4600-72AB80DDA4B9}"/>
              </a:ext>
            </a:extLst>
          </p:cNvPr>
          <p:cNvCxnSpPr>
            <a:cxnSpLocks/>
            <a:stCxn id="4" idx="5"/>
            <a:endCxn id="6" idx="1"/>
          </p:cNvCxnSpPr>
          <p:nvPr/>
        </p:nvCxnSpPr>
        <p:spPr>
          <a:xfrm>
            <a:off x="2997200" y="2801937"/>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585425D-4180-2B9D-DDB1-23BFDF7161E2}"/>
              </a:ext>
            </a:extLst>
          </p:cNvPr>
          <p:cNvSpPr/>
          <p:nvPr/>
        </p:nvSpPr>
        <p:spPr>
          <a:xfrm>
            <a:off x="2313892" y="495686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D</a:t>
            </a:r>
          </a:p>
        </p:txBody>
      </p:sp>
      <p:sp>
        <p:nvSpPr>
          <p:cNvPr id="10" name="Oval 9">
            <a:extLst>
              <a:ext uri="{FF2B5EF4-FFF2-40B4-BE49-F238E27FC236}">
                <a16:creationId xmlns:a16="http://schemas.microsoft.com/office/drawing/2014/main" id="{01A64ABD-F998-2E5C-DC2A-EB58B7A44A03}"/>
              </a:ext>
            </a:extLst>
          </p:cNvPr>
          <p:cNvSpPr/>
          <p:nvPr/>
        </p:nvSpPr>
        <p:spPr>
          <a:xfrm>
            <a:off x="139949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t>
            </a:r>
          </a:p>
        </p:txBody>
      </p:sp>
      <p:sp>
        <p:nvSpPr>
          <p:cNvPr id="11" name="Oval 10">
            <a:extLst>
              <a:ext uri="{FF2B5EF4-FFF2-40B4-BE49-F238E27FC236}">
                <a16:creationId xmlns:a16="http://schemas.microsoft.com/office/drawing/2014/main" id="{82381FCC-0B92-D323-26F5-D0EB1E4E2324}"/>
              </a:ext>
            </a:extLst>
          </p:cNvPr>
          <p:cNvSpPr/>
          <p:nvPr/>
        </p:nvSpPr>
        <p:spPr>
          <a:xfrm>
            <a:off x="346268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12" name="Straight Arrow Connector 11">
            <a:extLst>
              <a:ext uri="{FF2B5EF4-FFF2-40B4-BE49-F238E27FC236}">
                <a16:creationId xmlns:a16="http://schemas.microsoft.com/office/drawing/2014/main" id="{54341338-4DDD-0A9C-9647-A5D61F23CDE9}"/>
              </a:ext>
            </a:extLst>
          </p:cNvPr>
          <p:cNvCxnSpPr>
            <a:cxnSpLocks/>
            <a:stCxn id="9" idx="3"/>
            <a:endCxn id="10" idx="0"/>
          </p:cNvCxnSpPr>
          <p:nvPr/>
        </p:nvCxnSpPr>
        <p:spPr>
          <a:xfrm flipH="1">
            <a:off x="1651905" y="5387759"/>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808F84-D46A-2BC6-A613-A8E15DC496D5}"/>
              </a:ext>
            </a:extLst>
          </p:cNvPr>
          <p:cNvCxnSpPr>
            <a:cxnSpLocks/>
            <a:stCxn id="9" idx="5"/>
            <a:endCxn id="11" idx="1"/>
          </p:cNvCxnSpPr>
          <p:nvPr/>
        </p:nvCxnSpPr>
        <p:spPr>
          <a:xfrm>
            <a:off x="2744787" y="5387759"/>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29B699-7707-E4E4-D841-BE246969CFE8}"/>
              </a:ext>
            </a:extLst>
          </p:cNvPr>
          <p:cNvCxnSpPr>
            <a:cxnSpLocks/>
            <a:stCxn id="5" idx="4"/>
            <a:endCxn id="9" idx="0"/>
          </p:cNvCxnSpPr>
          <p:nvPr/>
        </p:nvCxnSpPr>
        <p:spPr>
          <a:xfrm>
            <a:off x="1904318" y="4183407"/>
            <a:ext cx="661987" cy="7734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2FA10B4-14CC-D7D2-1698-720F85EAE019}"/>
              </a:ext>
            </a:extLst>
          </p:cNvPr>
          <p:cNvSpPr/>
          <p:nvPr/>
        </p:nvSpPr>
        <p:spPr>
          <a:xfrm>
            <a:off x="7595505" y="237104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a:t>
            </a:r>
          </a:p>
        </p:txBody>
      </p:sp>
      <p:sp>
        <p:nvSpPr>
          <p:cNvPr id="18" name="Oval 17">
            <a:extLst>
              <a:ext uri="{FF2B5EF4-FFF2-40B4-BE49-F238E27FC236}">
                <a16:creationId xmlns:a16="http://schemas.microsoft.com/office/drawing/2014/main" id="{ACFAA49A-BE91-D811-C299-6EFC8C1B9301}"/>
              </a:ext>
            </a:extLst>
          </p:cNvPr>
          <p:cNvSpPr/>
          <p:nvPr/>
        </p:nvSpPr>
        <p:spPr>
          <a:xfrm>
            <a:off x="6681105" y="3678582"/>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B</a:t>
            </a:r>
          </a:p>
        </p:txBody>
      </p:sp>
      <p:sp>
        <p:nvSpPr>
          <p:cNvPr id="19" name="Oval 18">
            <a:extLst>
              <a:ext uri="{FF2B5EF4-FFF2-40B4-BE49-F238E27FC236}">
                <a16:creationId xmlns:a16="http://schemas.microsoft.com/office/drawing/2014/main" id="{86E765DB-62CE-ECCC-36C0-B8EE30A969E8}"/>
              </a:ext>
            </a:extLst>
          </p:cNvPr>
          <p:cNvSpPr/>
          <p:nvPr/>
        </p:nvSpPr>
        <p:spPr>
          <a:xfrm>
            <a:off x="9804278" y="3678366"/>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R</a:t>
            </a:r>
          </a:p>
        </p:txBody>
      </p:sp>
      <p:cxnSp>
        <p:nvCxnSpPr>
          <p:cNvPr id="20" name="Straight Arrow Connector 19">
            <a:extLst>
              <a:ext uri="{FF2B5EF4-FFF2-40B4-BE49-F238E27FC236}">
                <a16:creationId xmlns:a16="http://schemas.microsoft.com/office/drawing/2014/main" id="{AD2A2D47-CA9A-ECF7-3EE2-184ABB553ABE}"/>
              </a:ext>
            </a:extLst>
          </p:cNvPr>
          <p:cNvCxnSpPr>
            <a:cxnSpLocks/>
            <a:stCxn id="17" idx="3"/>
            <a:endCxn id="18" idx="0"/>
          </p:cNvCxnSpPr>
          <p:nvPr/>
        </p:nvCxnSpPr>
        <p:spPr>
          <a:xfrm flipH="1">
            <a:off x="6933518" y="2801937"/>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1EDB013-13E1-238D-5FDD-3B1E9E55739B}"/>
              </a:ext>
            </a:extLst>
          </p:cNvPr>
          <p:cNvCxnSpPr>
            <a:cxnSpLocks/>
            <a:stCxn id="17" idx="5"/>
            <a:endCxn id="19" idx="1"/>
          </p:cNvCxnSpPr>
          <p:nvPr/>
        </p:nvCxnSpPr>
        <p:spPr>
          <a:xfrm>
            <a:off x="8026400" y="2801937"/>
            <a:ext cx="1851808" cy="95035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7B1ADC-797E-1BC7-67D7-6FBC13643828}"/>
              </a:ext>
            </a:extLst>
          </p:cNvPr>
          <p:cNvSpPr/>
          <p:nvPr/>
        </p:nvSpPr>
        <p:spPr>
          <a:xfrm>
            <a:off x="7343092" y="495686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sp>
        <p:nvSpPr>
          <p:cNvPr id="23" name="Oval 22">
            <a:extLst>
              <a:ext uri="{FF2B5EF4-FFF2-40B4-BE49-F238E27FC236}">
                <a16:creationId xmlns:a16="http://schemas.microsoft.com/office/drawing/2014/main" id="{876BDDE5-A1D0-89FA-8CA7-E34BBDA3A47C}"/>
              </a:ext>
            </a:extLst>
          </p:cNvPr>
          <p:cNvSpPr/>
          <p:nvPr/>
        </p:nvSpPr>
        <p:spPr>
          <a:xfrm>
            <a:off x="642869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E</a:t>
            </a:r>
          </a:p>
        </p:txBody>
      </p:sp>
      <p:sp>
        <p:nvSpPr>
          <p:cNvPr id="24" name="Oval 23">
            <a:extLst>
              <a:ext uri="{FF2B5EF4-FFF2-40B4-BE49-F238E27FC236}">
                <a16:creationId xmlns:a16="http://schemas.microsoft.com/office/drawing/2014/main" id="{0A90EA70-8EEA-504C-5A13-14F6DD825D4C}"/>
              </a:ext>
            </a:extLst>
          </p:cNvPr>
          <p:cNvSpPr/>
          <p:nvPr/>
        </p:nvSpPr>
        <p:spPr>
          <a:xfrm>
            <a:off x="8491882" y="6264404"/>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F</a:t>
            </a:r>
          </a:p>
        </p:txBody>
      </p:sp>
      <p:cxnSp>
        <p:nvCxnSpPr>
          <p:cNvPr id="25" name="Straight Arrow Connector 24">
            <a:extLst>
              <a:ext uri="{FF2B5EF4-FFF2-40B4-BE49-F238E27FC236}">
                <a16:creationId xmlns:a16="http://schemas.microsoft.com/office/drawing/2014/main" id="{EA95C0AE-506E-34F8-911A-608AF9D7D1F6}"/>
              </a:ext>
            </a:extLst>
          </p:cNvPr>
          <p:cNvCxnSpPr>
            <a:cxnSpLocks/>
            <a:stCxn id="22" idx="3"/>
            <a:endCxn id="23" idx="0"/>
          </p:cNvCxnSpPr>
          <p:nvPr/>
        </p:nvCxnSpPr>
        <p:spPr>
          <a:xfrm flipH="1">
            <a:off x="6681105" y="5387759"/>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31E653-C4F5-0E86-B73B-D0550956E69A}"/>
              </a:ext>
            </a:extLst>
          </p:cNvPr>
          <p:cNvCxnSpPr>
            <a:cxnSpLocks/>
            <a:stCxn id="22" idx="5"/>
            <a:endCxn id="24" idx="1"/>
          </p:cNvCxnSpPr>
          <p:nvPr/>
        </p:nvCxnSpPr>
        <p:spPr>
          <a:xfrm>
            <a:off x="7773987" y="5387759"/>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6E992D3-ABA8-DC92-B72E-DBFD7153A31A}"/>
              </a:ext>
            </a:extLst>
          </p:cNvPr>
          <p:cNvCxnSpPr>
            <a:cxnSpLocks/>
            <a:stCxn id="18" idx="4"/>
            <a:endCxn id="22" idx="0"/>
          </p:cNvCxnSpPr>
          <p:nvPr/>
        </p:nvCxnSpPr>
        <p:spPr>
          <a:xfrm>
            <a:off x="6933518" y="4183407"/>
            <a:ext cx="661987" cy="773457"/>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B0EF5573-B973-A6F9-9939-D76B2C463AD6}"/>
              </a:ext>
            </a:extLst>
          </p:cNvPr>
          <p:cNvSpPr/>
          <p:nvPr/>
        </p:nvSpPr>
        <p:spPr>
          <a:xfrm>
            <a:off x="9299452" y="4956647"/>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N</a:t>
            </a:r>
          </a:p>
        </p:txBody>
      </p:sp>
      <p:cxnSp>
        <p:nvCxnSpPr>
          <p:cNvPr id="39" name="Straight Arrow Connector 38">
            <a:extLst>
              <a:ext uri="{FF2B5EF4-FFF2-40B4-BE49-F238E27FC236}">
                <a16:creationId xmlns:a16="http://schemas.microsoft.com/office/drawing/2014/main" id="{D4E179EF-8CA3-EE75-6C3B-986E6A9BAC24}"/>
              </a:ext>
            </a:extLst>
          </p:cNvPr>
          <p:cNvCxnSpPr>
            <a:cxnSpLocks/>
            <a:stCxn id="19" idx="4"/>
            <a:endCxn id="38" idx="0"/>
          </p:cNvCxnSpPr>
          <p:nvPr/>
        </p:nvCxnSpPr>
        <p:spPr>
          <a:xfrm flipH="1">
            <a:off x="9551865" y="4183191"/>
            <a:ext cx="504826" cy="773456"/>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E48765BA-3B19-AD54-5682-D5B23EADB27A}"/>
              </a:ext>
            </a:extLst>
          </p:cNvPr>
          <p:cNvSpPr/>
          <p:nvPr/>
        </p:nvSpPr>
        <p:spPr>
          <a:xfrm>
            <a:off x="10130620" y="6011991"/>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C</a:t>
            </a:r>
          </a:p>
        </p:txBody>
      </p:sp>
      <p:cxnSp>
        <p:nvCxnSpPr>
          <p:cNvPr id="29" name="Straight Arrow Connector 28">
            <a:extLst>
              <a:ext uri="{FF2B5EF4-FFF2-40B4-BE49-F238E27FC236}">
                <a16:creationId xmlns:a16="http://schemas.microsoft.com/office/drawing/2014/main" id="{0BB4CBC6-E904-1BBA-EE73-2AA463ACFF31}"/>
              </a:ext>
            </a:extLst>
          </p:cNvPr>
          <p:cNvCxnSpPr>
            <a:cxnSpLocks/>
            <a:stCxn id="38" idx="5"/>
            <a:endCxn id="28" idx="1"/>
          </p:cNvCxnSpPr>
          <p:nvPr/>
        </p:nvCxnSpPr>
        <p:spPr>
          <a:xfrm>
            <a:off x="9730347" y="5387542"/>
            <a:ext cx="474203" cy="69837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25ADF90-8E38-80C8-0406-6B807D38E2E9}"/>
              </a:ext>
            </a:extLst>
          </p:cNvPr>
          <p:cNvSpPr txBox="1"/>
          <p:nvPr/>
        </p:nvSpPr>
        <p:spPr>
          <a:xfrm>
            <a:off x="8251612" y="2361844"/>
            <a:ext cx="3758016" cy="523220"/>
          </a:xfrm>
          <a:prstGeom prst="rect">
            <a:avLst/>
          </a:prstGeom>
          <a:noFill/>
        </p:spPr>
        <p:txBody>
          <a:bodyPr wrap="none" rtlCol="0">
            <a:spAutoFit/>
          </a:bodyPr>
          <a:lstStyle/>
          <a:p>
            <a:r>
              <a:rPr lang="en-US" sz="2800" b="1" dirty="0"/>
              <a:t>POSTORDER: EFCBCNRA</a:t>
            </a:r>
          </a:p>
        </p:txBody>
      </p:sp>
      <p:sp>
        <p:nvSpPr>
          <p:cNvPr id="16" name="TextBox 15">
            <a:extLst>
              <a:ext uri="{FF2B5EF4-FFF2-40B4-BE49-F238E27FC236}">
                <a16:creationId xmlns:a16="http://schemas.microsoft.com/office/drawing/2014/main" id="{31975A0B-4295-01C3-EE24-E46EFCDEB2C5}"/>
              </a:ext>
            </a:extLst>
          </p:cNvPr>
          <p:cNvSpPr txBox="1"/>
          <p:nvPr/>
        </p:nvSpPr>
        <p:spPr>
          <a:xfrm>
            <a:off x="3299689" y="2361844"/>
            <a:ext cx="3568285" cy="523220"/>
          </a:xfrm>
          <a:prstGeom prst="rect">
            <a:avLst/>
          </a:prstGeom>
          <a:noFill/>
        </p:spPr>
        <p:txBody>
          <a:bodyPr wrap="none" rtlCol="0">
            <a:spAutoFit/>
          </a:bodyPr>
          <a:lstStyle/>
          <a:p>
            <a:r>
              <a:rPr lang="en-US" sz="2800" b="1" dirty="0"/>
              <a:t>POSTORDER: MNDBCA</a:t>
            </a:r>
          </a:p>
        </p:txBody>
      </p:sp>
      <p:sp>
        <p:nvSpPr>
          <p:cNvPr id="30" name="Date Placeholder 29">
            <a:extLst>
              <a:ext uri="{FF2B5EF4-FFF2-40B4-BE49-F238E27FC236}">
                <a16:creationId xmlns:a16="http://schemas.microsoft.com/office/drawing/2014/main" id="{C73D05FC-2154-6A65-4B98-F7D218888A7E}"/>
              </a:ext>
            </a:extLst>
          </p:cNvPr>
          <p:cNvSpPr>
            <a:spLocks noGrp="1"/>
          </p:cNvSpPr>
          <p:nvPr>
            <p:ph type="dt" sz="half" idx="10"/>
          </p:nvPr>
        </p:nvSpPr>
        <p:spPr/>
        <p:txBody>
          <a:bodyPr/>
          <a:lstStyle/>
          <a:p>
            <a:fld id="{017DCD8D-F4AB-4C27-B3DB-4E6AD9FDCD9F}" type="datetime1">
              <a:rPr lang="en-US" smtClean="0"/>
              <a:t>11/29/2024</a:t>
            </a:fld>
            <a:endParaRPr lang="en-US"/>
          </a:p>
        </p:txBody>
      </p:sp>
      <p:sp>
        <p:nvSpPr>
          <p:cNvPr id="31" name="Footer Placeholder 30">
            <a:extLst>
              <a:ext uri="{FF2B5EF4-FFF2-40B4-BE49-F238E27FC236}">
                <a16:creationId xmlns:a16="http://schemas.microsoft.com/office/drawing/2014/main" id="{807810FC-688F-31B7-4DC5-58FDBBD6E224}"/>
              </a:ext>
            </a:extLst>
          </p:cNvPr>
          <p:cNvSpPr>
            <a:spLocks noGrp="1"/>
          </p:cNvSpPr>
          <p:nvPr>
            <p:ph type="ftr" sz="quarter" idx="11"/>
          </p:nvPr>
        </p:nvSpPr>
        <p:spPr/>
        <p:txBody>
          <a:bodyPr/>
          <a:lstStyle/>
          <a:p>
            <a:endParaRPr lang="en-US"/>
          </a:p>
        </p:txBody>
      </p:sp>
      <p:sp>
        <p:nvSpPr>
          <p:cNvPr id="32" name="Slide Number Placeholder 31">
            <a:extLst>
              <a:ext uri="{FF2B5EF4-FFF2-40B4-BE49-F238E27FC236}">
                <a16:creationId xmlns:a16="http://schemas.microsoft.com/office/drawing/2014/main" id="{C15E888E-5E7C-904B-6498-7CE32C7C4C33}"/>
              </a:ext>
            </a:extLst>
          </p:cNvPr>
          <p:cNvSpPr>
            <a:spLocks noGrp="1"/>
          </p:cNvSpPr>
          <p:nvPr>
            <p:ph type="sldNum" sz="quarter" idx="12"/>
          </p:nvPr>
        </p:nvSpPr>
        <p:spPr/>
        <p:txBody>
          <a:bodyPr/>
          <a:lstStyle/>
          <a:p>
            <a:fld id="{9A8D02B4-0FB2-4EE1-A562-873AE025D932}" type="slidenum">
              <a:rPr lang="en-US" smtClean="0"/>
              <a:t>22</a:t>
            </a:fld>
            <a:endParaRPr lang="en-US"/>
          </a:p>
        </p:txBody>
      </p:sp>
    </p:spTree>
    <p:extLst>
      <p:ext uri="{BB962C8B-B14F-4D97-AF65-F5344CB8AC3E}">
        <p14:creationId xmlns:p14="http://schemas.microsoft.com/office/powerpoint/2010/main" val="2488299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2F3F2-B711-7407-9A23-86195E1BE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CE840-5A92-4643-C01A-4FC267046B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82E091-F9EA-67DA-2845-6B83A70A521D}"/>
              </a:ext>
            </a:extLst>
          </p:cNvPr>
          <p:cNvSpPr>
            <a:spLocks noGrp="1"/>
          </p:cNvSpPr>
          <p:nvPr>
            <p:ph idx="1"/>
          </p:nvPr>
        </p:nvSpPr>
        <p:spPr/>
        <p:txBody>
          <a:bodyPr>
            <a:normAutofit fontScale="85000" lnSpcReduction="20000"/>
          </a:bodyPr>
          <a:lstStyle/>
          <a:p>
            <a:pPr algn="r" rtl="1"/>
            <a:r>
              <a:rPr lang="fa-IR" dirty="0"/>
              <a:t>پیمایش پس ترتیب به صورت بازگشتی با تابع زیر قابل پیاده سازی است:</a:t>
            </a:r>
          </a:p>
          <a:p>
            <a:pPr marL="0" indent="0" algn="l">
              <a:buNone/>
            </a:pPr>
            <a:endParaRPr lang="fa-IR" dirty="0">
              <a:latin typeface="Simplified Arabic Fixed" panose="02070309020205020404" pitchFamily="49" charset="-78"/>
              <a:cs typeface="Simplified Arabic Fixed" panose="02070309020205020404" pitchFamily="49" charset="-78"/>
            </a:endParaRPr>
          </a:p>
          <a:p>
            <a:pPr marL="0" indent="0" algn="l">
              <a:buNone/>
            </a:pPr>
            <a:r>
              <a:rPr lang="en-US" sz="3500" b="1" dirty="0" err="1">
                <a:latin typeface="Simplified Arabic Fixed" panose="02070309020205020404" pitchFamily="49" charset="-78"/>
                <a:cs typeface="Simplified Arabic Fixed" panose="02070309020205020404" pitchFamily="49" charset="-78"/>
              </a:rPr>
              <a:t>Postorder</a:t>
            </a:r>
            <a:r>
              <a:rPr lang="en-US" sz="3500" dirty="0">
                <a:latin typeface="Simplified Arabic Fixed" panose="02070309020205020404" pitchFamily="49" charset="-78"/>
                <a:cs typeface="Simplified Arabic Fixed" panose="02070309020205020404" pitchFamily="49" charset="-78"/>
              </a:rPr>
              <a:t> ( Node t)</a:t>
            </a:r>
          </a:p>
          <a:p>
            <a:pPr marL="0" indent="0" algn="l">
              <a:buNone/>
            </a:pP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a:latin typeface="Simplified Arabic Fixed" panose="02070309020205020404" pitchFamily="49" charset="-78"/>
                <a:cs typeface="Simplified Arabic Fixed" panose="02070309020205020404" pitchFamily="49" charset="-78"/>
              </a:rPr>
              <a:t>If(t!=null){    </a:t>
            </a:r>
          </a:p>
          <a:p>
            <a:pPr marL="1828800" lvl="4" indent="0">
              <a:buNone/>
            </a:pPr>
            <a:r>
              <a:rPr lang="en-US" sz="3500" b="1" dirty="0" err="1">
                <a:latin typeface="Simplified Arabic Fixed" panose="02070309020205020404" pitchFamily="49" charset="-78"/>
                <a:cs typeface="Simplified Arabic Fixed" panose="02070309020205020404" pitchFamily="49" charset="-78"/>
              </a:rPr>
              <a:t>Postorder</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t.left</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b="1" dirty="0" err="1">
                <a:latin typeface="Simplified Arabic Fixed" panose="02070309020205020404" pitchFamily="49" charset="-78"/>
                <a:cs typeface="Simplified Arabic Fixed" panose="02070309020205020404" pitchFamily="49" charset="-78"/>
              </a:rPr>
              <a:t>Postorder</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t.right</a:t>
            </a:r>
            <a:r>
              <a:rPr lang="en-US" sz="3500" dirty="0">
                <a:latin typeface="Simplified Arabic Fixed" panose="02070309020205020404" pitchFamily="49" charset="-78"/>
                <a:cs typeface="Simplified Arabic Fixed" panose="02070309020205020404" pitchFamily="49" charset="-78"/>
              </a:rPr>
              <a:t>);</a:t>
            </a:r>
            <a:endParaRPr lang="fa-IR" sz="3500" dirty="0">
              <a:latin typeface="Simplified Arabic Fixed" panose="02070309020205020404" pitchFamily="49" charset="-78"/>
              <a:cs typeface="Simplified Arabic Fixed" panose="02070309020205020404" pitchFamily="49" charset="-78"/>
            </a:endParaRPr>
          </a:p>
          <a:p>
            <a:pPr marL="1828800" lvl="4" indent="0">
              <a:buNone/>
            </a:pPr>
            <a:r>
              <a:rPr lang="en-US" sz="3500" dirty="0">
                <a:latin typeface="Simplified Arabic Fixed" panose="02070309020205020404" pitchFamily="49" charset="-78"/>
                <a:cs typeface="Simplified Arabic Fixed" panose="02070309020205020404" pitchFamily="49" charset="-78"/>
              </a:rPr>
              <a:t>Print(</a:t>
            </a:r>
            <a:r>
              <a:rPr lang="en-US" sz="3500" dirty="0" err="1">
                <a:latin typeface="Simplified Arabic Fixed" panose="02070309020205020404" pitchFamily="49" charset="-78"/>
                <a:cs typeface="Simplified Arabic Fixed" panose="02070309020205020404" pitchFamily="49" charset="-78"/>
              </a:rPr>
              <a:t>t.data</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dirty="0">
                <a:latin typeface="Simplified Arabic Fixed" panose="02070309020205020404" pitchFamily="49" charset="-78"/>
                <a:cs typeface="Simplified Arabic Fixed" panose="02070309020205020404" pitchFamily="49" charset="-78"/>
              </a:rPr>
              <a:t>}</a:t>
            </a:r>
          </a:p>
          <a:p>
            <a:pPr marL="0" indent="0">
              <a:buNone/>
            </a:pPr>
            <a:r>
              <a:rPr lang="en-US" sz="3500" dirty="0">
                <a:latin typeface="Simplified Arabic Fixed" panose="02070309020205020404" pitchFamily="49" charset="-78"/>
                <a:cs typeface="Simplified Arabic Fixed" panose="02070309020205020404" pitchFamily="49" charset="-78"/>
              </a:rPr>
              <a:t>}</a:t>
            </a:r>
          </a:p>
        </p:txBody>
      </p:sp>
      <p:sp>
        <p:nvSpPr>
          <p:cNvPr id="4" name="Date Placeholder 3">
            <a:extLst>
              <a:ext uri="{FF2B5EF4-FFF2-40B4-BE49-F238E27FC236}">
                <a16:creationId xmlns:a16="http://schemas.microsoft.com/office/drawing/2014/main" id="{4667FA87-3971-C694-75D7-53D8E27C8627}"/>
              </a:ext>
            </a:extLst>
          </p:cNvPr>
          <p:cNvSpPr>
            <a:spLocks noGrp="1"/>
          </p:cNvSpPr>
          <p:nvPr>
            <p:ph type="dt" sz="half" idx="10"/>
          </p:nvPr>
        </p:nvSpPr>
        <p:spPr/>
        <p:txBody>
          <a:bodyPr/>
          <a:lstStyle/>
          <a:p>
            <a:fld id="{7342703D-C1D3-42D4-8941-5B6F1F9FD9AB}" type="datetime1">
              <a:rPr lang="en-US" smtClean="0"/>
              <a:t>11/29/2024</a:t>
            </a:fld>
            <a:endParaRPr lang="en-US"/>
          </a:p>
        </p:txBody>
      </p:sp>
      <p:sp>
        <p:nvSpPr>
          <p:cNvPr id="5" name="Footer Placeholder 4">
            <a:extLst>
              <a:ext uri="{FF2B5EF4-FFF2-40B4-BE49-F238E27FC236}">
                <a16:creationId xmlns:a16="http://schemas.microsoft.com/office/drawing/2014/main" id="{0DA7C6DF-9A5D-1739-81BC-FCEB52CE6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5DF9D-6C2F-E2AB-0CE0-AC9364E54246}"/>
              </a:ext>
            </a:extLst>
          </p:cNvPr>
          <p:cNvSpPr>
            <a:spLocks noGrp="1"/>
          </p:cNvSpPr>
          <p:nvPr>
            <p:ph type="sldNum" sz="quarter" idx="12"/>
          </p:nvPr>
        </p:nvSpPr>
        <p:spPr/>
        <p:txBody>
          <a:bodyPr/>
          <a:lstStyle/>
          <a:p>
            <a:fld id="{9A8D02B4-0FB2-4EE1-A562-873AE025D932}" type="slidenum">
              <a:rPr lang="en-US" smtClean="0"/>
              <a:t>23</a:t>
            </a:fld>
            <a:endParaRPr lang="en-US"/>
          </a:p>
        </p:txBody>
      </p:sp>
    </p:spTree>
    <p:extLst>
      <p:ext uri="{BB962C8B-B14F-4D97-AF65-F5344CB8AC3E}">
        <p14:creationId xmlns:p14="http://schemas.microsoft.com/office/powerpoint/2010/main" val="226890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CF42-6077-2D5B-D775-F4C5124050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91BE2A-42E1-89DC-61C2-9C81C62659CB}"/>
              </a:ext>
            </a:extLst>
          </p:cNvPr>
          <p:cNvSpPr>
            <a:spLocks noGrp="1"/>
          </p:cNvSpPr>
          <p:nvPr>
            <p:ph idx="1"/>
          </p:nvPr>
        </p:nvSpPr>
        <p:spPr/>
        <p:txBody>
          <a:bodyPr/>
          <a:lstStyle/>
          <a:p>
            <a:pPr algn="just" rtl="1"/>
            <a:r>
              <a:rPr lang="fa-IR" dirty="0"/>
              <a:t>فرض کنید پیمایش های میان ترتیب و پیش ترتیب یک درخت دودویی به ترتیب به صورت </a:t>
            </a:r>
            <a:r>
              <a:rPr lang="en-US" dirty="0"/>
              <a:t>BEDFAC</a:t>
            </a:r>
            <a:r>
              <a:rPr lang="fa-IR" dirty="0"/>
              <a:t> و </a:t>
            </a:r>
            <a:r>
              <a:rPr lang="en-US" dirty="0"/>
              <a:t>ABDEFC</a:t>
            </a:r>
            <a:r>
              <a:rPr lang="fa-IR" dirty="0"/>
              <a:t> هستند ( از چپ به راست بخوانید). درخت را به صورت گرافیکی رسم کنید.</a:t>
            </a:r>
          </a:p>
          <a:p>
            <a:pPr algn="just" rtl="1"/>
            <a:endParaRPr lang="en-US" dirty="0"/>
          </a:p>
        </p:txBody>
      </p:sp>
      <p:sp>
        <p:nvSpPr>
          <p:cNvPr id="4" name="Date Placeholder 3">
            <a:extLst>
              <a:ext uri="{FF2B5EF4-FFF2-40B4-BE49-F238E27FC236}">
                <a16:creationId xmlns:a16="http://schemas.microsoft.com/office/drawing/2014/main" id="{33A06131-ABD0-3C57-24C9-ED2DF992C9AB}"/>
              </a:ext>
            </a:extLst>
          </p:cNvPr>
          <p:cNvSpPr>
            <a:spLocks noGrp="1"/>
          </p:cNvSpPr>
          <p:nvPr>
            <p:ph type="dt" sz="half" idx="10"/>
          </p:nvPr>
        </p:nvSpPr>
        <p:spPr/>
        <p:txBody>
          <a:bodyPr/>
          <a:lstStyle/>
          <a:p>
            <a:fld id="{29B06AD4-4B78-4529-838D-1B5F5A5EC566}" type="datetime1">
              <a:rPr lang="en-US" smtClean="0"/>
              <a:t>11/29/2024</a:t>
            </a:fld>
            <a:endParaRPr lang="en-US"/>
          </a:p>
        </p:txBody>
      </p:sp>
      <p:sp>
        <p:nvSpPr>
          <p:cNvPr id="5" name="Footer Placeholder 4">
            <a:extLst>
              <a:ext uri="{FF2B5EF4-FFF2-40B4-BE49-F238E27FC236}">
                <a16:creationId xmlns:a16="http://schemas.microsoft.com/office/drawing/2014/main" id="{D201F748-C723-9499-FC52-11ED6192B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29EA1-3B9B-CECC-25CF-2CA679BAD964}"/>
              </a:ext>
            </a:extLst>
          </p:cNvPr>
          <p:cNvSpPr>
            <a:spLocks noGrp="1"/>
          </p:cNvSpPr>
          <p:nvPr>
            <p:ph type="sldNum" sz="quarter" idx="12"/>
          </p:nvPr>
        </p:nvSpPr>
        <p:spPr/>
        <p:txBody>
          <a:bodyPr/>
          <a:lstStyle/>
          <a:p>
            <a:fld id="{9A8D02B4-0FB2-4EE1-A562-873AE025D932}" type="slidenum">
              <a:rPr lang="en-US" smtClean="0"/>
              <a:t>24</a:t>
            </a:fld>
            <a:endParaRPr lang="en-US"/>
          </a:p>
        </p:txBody>
      </p:sp>
    </p:spTree>
    <p:extLst>
      <p:ext uri="{BB962C8B-B14F-4D97-AF65-F5344CB8AC3E}">
        <p14:creationId xmlns:p14="http://schemas.microsoft.com/office/powerpoint/2010/main" val="2703141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1EC88-58A3-1181-522E-0C1511BD59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9C267-5E22-70F4-CAF9-1AE403E534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21599A-1C4E-DC03-564B-2C331C7F140F}"/>
              </a:ext>
            </a:extLst>
          </p:cNvPr>
          <p:cNvSpPr>
            <a:spLocks noGrp="1"/>
          </p:cNvSpPr>
          <p:nvPr>
            <p:ph idx="1"/>
          </p:nvPr>
        </p:nvSpPr>
        <p:spPr/>
        <p:txBody>
          <a:bodyPr/>
          <a:lstStyle/>
          <a:p>
            <a:pPr algn="just" rtl="1"/>
            <a:r>
              <a:rPr lang="fa-IR" dirty="0"/>
              <a:t>فرض کنید پیمایش های میان ترتیب و پیش ترتیب یک درخت دودویی به ترتیب به صورت </a:t>
            </a:r>
            <a:r>
              <a:rPr lang="en-US" dirty="0"/>
              <a:t>BEDFAC</a:t>
            </a:r>
            <a:r>
              <a:rPr lang="fa-IR" dirty="0"/>
              <a:t> و </a:t>
            </a:r>
            <a:r>
              <a:rPr lang="en-US" dirty="0"/>
              <a:t>ABDEFC</a:t>
            </a:r>
            <a:r>
              <a:rPr lang="fa-IR" dirty="0"/>
              <a:t> هستند ( از چپ به راست بخوانید). درخت را به صورت گرافیکی رسم کنید.</a:t>
            </a:r>
          </a:p>
          <a:p>
            <a:pPr algn="just" rtl="1"/>
            <a:r>
              <a:rPr lang="fa-IR" dirty="0"/>
              <a:t>حل:</a:t>
            </a:r>
          </a:p>
          <a:p>
            <a:pPr marL="0" indent="0" algn="just" rtl="1">
              <a:buNone/>
            </a:pPr>
            <a:r>
              <a:rPr lang="fa-IR" dirty="0"/>
              <a:t>در پیمایش پیش ترتیب اولین داده ای کهچاپ می شود ریشه است. پس </a:t>
            </a:r>
            <a:r>
              <a:rPr lang="en-US" dirty="0"/>
              <a:t>A</a:t>
            </a:r>
            <a:r>
              <a:rPr lang="fa-IR" dirty="0"/>
              <a:t> ریشه درخت است. به پیمایش میان ترتیب نگاه می کنیم. سمت چپ ریشه، زیر درخت چپ و سمت راست آن زیر درخت راست است. تا اینجا درخت به صورت شکل 14.8 خواهد بود.</a:t>
            </a:r>
          </a:p>
          <a:p>
            <a:pPr algn="just" rtl="1"/>
            <a:endParaRPr lang="en-US" dirty="0"/>
          </a:p>
        </p:txBody>
      </p:sp>
      <p:sp>
        <p:nvSpPr>
          <p:cNvPr id="4" name="Date Placeholder 3">
            <a:extLst>
              <a:ext uri="{FF2B5EF4-FFF2-40B4-BE49-F238E27FC236}">
                <a16:creationId xmlns:a16="http://schemas.microsoft.com/office/drawing/2014/main" id="{09B6CA66-1F59-C41B-8CEF-B31372750EC0}"/>
              </a:ext>
            </a:extLst>
          </p:cNvPr>
          <p:cNvSpPr>
            <a:spLocks noGrp="1"/>
          </p:cNvSpPr>
          <p:nvPr>
            <p:ph type="dt" sz="half" idx="10"/>
          </p:nvPr>
        </p:nvSpPr>
        <p:spPr/>
        <p:txBody>
          <a:bodyPr/>
          <a:lstStyle/>
          <a:p>
            <a:fld id="{512F5437-6168-4AB5-A635-068F0E06DDDC}" type="datetime1">
              <a:rPr lang="en-US" smtClean="0"/>
              <a:t>11/29/2024</a:t>
            </a:fld>
            <a:endParaRPr lang="en-US"/>
          </a:p>
        </p:txBody>
      </p:sp>
      <p:sp>
        <p:nvSpPr>
          <p:cNvPr id="5" name="Footer Placeholder 4">
            <a:extLst>
              <a:ext uri="{FF2B5EF4-FFF2-40B4-BE49-F238E27FC236}">
                <a16:creationId xmlns:a16="http://schemas.microsoft.com/office/drawing/2014/main" id="{7B09ED3A-02E5-8A63-083D-394FB0869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1C161-E536-3002-B4C0-D27354BB6192}"/>
              </a:ext>
            </a:extLst>
          </p:cNvPr>
          <p:cNvSpPr>
            <a:spLocks noGrp="1"/>
          </p:cNvSpPr>
          <p:nvPr>
            <p:ph type="sldNum" sz="quarter" idx="12"/>
          </p:nvPr>
        </p:nvSpPr>
        <p:spPr/>
        <p:txBody>
          <a:bodyPr/>
          <a:lstStyle/>
          <a:p>
            <a:fld id="{9A8D02B4-0FB2-4EE1-A562-873AE025D932}" type="slidenum">
              <a:rPr lang="en-US" smtClean="0"/>
              <a:t>25</a:t>
            </a:fld>
            <a:endParaRPr lang="en-US"/>
          </a:p>
        </p:txBody>
      </p:sp>
    </p:spTree>
    <p:extLst>
      <p:ext uri="{BB962C8B-B14F-4D97-AF65-F5344CB8AC3E}">
        <p14:creationId xmlns:p14="http://schemas.microsoft.com/office/powerpoint/2010/main" val="2417464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F43F-EAC3-A138-02B4-D598C659C72F}"/>
              </a:ext>
            </a:extLst>
          </p:cNvPr>
          <p:cNvSpPr>
            <a:spLocks noGrp="1"/>
          </p:cNvSpPr>
          <p:nvPr>
            <p:ph type="title"/>
          </p:nvPr>
        </p:nvSpPr>
        <p:spPr/>
        <p:txBody>
          <a:bodyPr/>
          <a:lstStyle/>
          <a:p>
            <a:endParaRPr lang="en-US"/>
          </a:p>
        </p:txBody>
      </p:sp>
      <p:sp>
        <p:nvSpPr>
          <p:cNvPr id="7" name="Oval 6">
            <a:extLst>
              <a:ext uri="{FF2B5EF4-FFF2-40B4-BE49-F238E27FC236}">
                <a16:creationId xmlns:a16="http://schemas.microsoft.com/office/drawing/2014/main" id="{F558DCB6-8A2A-3132-7227-55609D4D97DC}"/>
              </a:ext>
            </a:extLst>
          </p:cNvPr>
          <p:cNvSpPr/>
          <p:nvPr/>
        </p:nvSpPr>
        <p:spPr>
          <a:xfrm>
            <a:off x="2387600" y="4013200"/>
            <a:ext cx="2451100" cy="1092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BF9E18-4CF0-1845-4801-ABCAC73767AF}"/>
              </a:ext>
            </a:extLst>
          </p:cNvPr>
          <p:cNvSpPr txBox="1"/>
          <p:nvPr/>
        </p:nvSpPr>
        <p:spPr>
          <a:xfrm>
            <a:off x="5067300" y="2413000"/>
            <a:ext cx="433132" cy="584775"/>
          </a:xfrm>
          <a:prstGeom prst="rect">
            <a:avLst/>
          </a:prstGeom>
          <a:noFill/>
          <a:ln w="57150">
            <a:noFill/>
          </a:ln>
        </p:spPr>
        <p:txBody>
          <a:bodyPr wrap="none" rtlCol="0">
            <a:spAutoFit/>
          </a:bodyPr>
          <a:lstStyle/>
          <a:p>
            <a:r>
              <a:rPr lang="en-US" sz="3200" b="1" dirty="0"/>
              <a:t>A</a:t>
            </a:r>
          </a:p>
        </p:txBody>
      </p:sp>
      <p:sp>
        <p:nvSpPr>
          <p:cNvPr id="8" name="Oval 7">
            <a:extLst>
              <a:ext uri="{FF2B5EF4-FFF2-40B4-BE49-F238E27FC236}">
                <a16:creationId xmlns:a16="http://schemas.microsoft.com/office/drawing/2014/main" id="{31F58FD9-C777-D3CC-80B8-22522067F77D}"/>
              </a:ext>
            </a:extLst>
          </p:cNvPr>
          <p:cNvSpPr/>
          <p:nvPr/>
        </p:nvSpPr>
        <p:spPr>
          <a:xfrm>
            <a:off x="5692224" y="3975386"/>
            <a:ext cx="2451100" cy="10922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CC028AB-5AC4-ADD8-720D-582F57481670}"/>
              </a:ext>
            </a:extLst>
          </p:cNvPr>
          <p:cNvSpPr txBox="1"/>
          <p:nvPr/>
        </p:nvSpPr>
        <p:spPr>
          <a:xfrm>
            <a:off x="3048000" y="4229100"/>
            <a:ext cx="1063112" cy="584775"/>
          </a:xfrm>
          <a:prstGeom prst="rect">
            <a:avLst/>
          </a:prstGeom>
          <a:noFill/>
          <a:ln w="57150">
            <a:noFill/>
          </a:ln>
        </p:spPr>
        <p:txBody>
          <a:bodyPr wrap="none" rtlCol="0">
            <a:spAutoFit/>
          </a:bodyPr>
          <a:lstStyle/>
          <a:p>
            <a:r>
              <a:rPr lang="en-US" sz="3200" b="1" dirty="0"/>
              <a:t>BDEF</a:t>
            </a:r>
          </a:p>
        </p:txBody>
      </p:sp>
      <p:sp>
        <p:nvSpPr>
          <p:cNvPr id="6" name="TextBox 5">
            <a:extLst>
              <a:ext uri="{FF2B5EF4-FFF2-40B4-BE49-F238E27FC236}">
                <a16:creationId xmlns:a16="http://schemas.microsoft.com/office/drawing/2014/main" id="{26C8A788-1FE0-D0F7-3861-D87075B3E9E9}"/>
              </a:ext>
            </a:extLst>
          </p:cNvPr>
          <p:cNvSpPr txBox="1"/>
          <p:nvPr/>
        </p:nvSpPr>
        <p:spPr>
          <a:xfrm>
            <a:off x="6515100" y="4229099"/>
            <a:ext cx="402674" cy="584775"/>
          </a:xfrm>
          <a:prstGeom prst="rect">
            <a:avLst/>
          </a:prstGeom>
          <a:noFill/>
          <a:ln w="57150">
            <a:noFill/>
          </a:ln>
        </p:spPr>
        <p:txBody>
          <a:bodyPr wrap="none" rtlCol="0">
            <a:spAutoFit/>
          </a:bodyPr>
          <a:lstStyle/>
          <a:p>
            <a:r>
              <a:rPr lang="en-US" sz="3200" b="1" dirty="0"/>
              <a:t>C</a:t>
            </a:r>
          </a:p>
        </p:txBody>
      </p:sp>
      <p:cxnSp>
        <p:nvCxnSpPr>
          <p:cNvPr id="10" name="Straight Arrow Connector 9">
            <a:extLst>
              <a:ext uri="{FF2B5EF4-FFF2-40B4-BE49-F238E27FC236}">
                <a16:creationId xmlns:a16="http://schemas.microsoft.com/office/drawing/2014/main" id="{C55FAAE6-33B9-0B1E-4691-F297066C49D0}"/>
              </a:ext>
            </a:extLst>
          </p:cNvPr>
          <p:cNvCxnSpPr>
            <a:endCxn id="7" idx="0"/>
          </p:cNvCxnSpPr>
          <p:nvPr/>
        </p:nvCxnSpPr>
        <p:spPr>
          <a:xfrm flipH="1">
            <a:off x="3613150" y="2997775"/>
            <a:ext cx="1454150" cy="10154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CDD0CF-F765-069D-35A5-5862AF02D629}"/>
              </a:ext>
            </a:extLst>
          </p:cNvPr>
          <p:cNvCxnSpPr>
            <a:cxnSpLocks/>
            <a:stCxn id="4" idx="2"/>
          </p:cNvCxnSpPr>
          <p:nvPr/>
        </p:nvCxnSpPr>
        <p:spPr>
          <a:xfrm>
            <a:off x="5283866" y="2997775"/>
            <a:ext cx="1070090" cy="9776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83EF98C-7901-0A65-216D-3BC09272E5D3}"/>
              </a:ext>
            </a:extLst>
          </p:cNvPr>
          <p:cNvSpPr>
            <a:spLocks noGrp="1"/>
          </p:cNvSpPr>
          <p:nvPr>
            <p:ph type="dt" sz="half" idx="10"/>
          </p:nvPr>
        </p:nvSpPr>
        <p:spPr/>
        <p:txBody>
          <a:bodyPr/>
          <a:lstStyle/>
          <a:p>
            <a:fld id="{62F702B3-8173-4F74-B132-E4D0444C6DC7}" type="datetime1">
              <a:rPr lang="en-US" smtClean="0"/>
              <a:t>11/29/2024</a:t>
            </a:fld>
            <a:endParaRPr lang="en-US"/>
          </a:p>
        </p:txBody>
      </p:sp>
      <p:sp>
        <p:nvSpPr>
          <p:cNvPr id="9" name="Footer Placeholder 8">
            <a:extLst>
              <a:ext uri="{FF2B5EF4-FFF2-40B4-BE49-F238E27FC236}">
                <a16:creationId xmlns:a16="http://schemas.microsoft.com/office/drawing/2014/main" id="{A1E7B562-5221-B2F6-5749-29DF0F278B8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844C5AEC-8A43-5082-0DF3-DCD68E7A2A26}"/>
              </a:ext>
            </a:extLst>
          </p:cNvPr>
          <p:cNvSpPr>
            <a:spLocks noGrp="1"/>
          </p:cNvSpPr>
          <p:nvPr>
            <p:ph type="sldNum" sz="quarter" idx="12"/>
          </p:nvPr>
        </p:nvSpPr>
        <p:spPr/>
        <p:txBody>
          <a:bodyPr/>
          <a:lstStyle/>
          <a:p>
            <a:fld id="{9A8D02B4-0FB2-4EE1-A562-873AE025D932}" type="slidenum">
              <a:rPr lang="en-US" smtClean="0"/>
              <a:t>26</a:t>
            </a:fld>
            <a:endParaRPr lang="en-US"/>
          </a:p>
        </p:txBody>
      </p:sp>
    </p:spTree>
    <p:extLst>
      <p:ext uri="{BB962C8B-B14F-4D97-AF65-F5344CB8AC3E}">
        <p14:creationId xmlns:p14="http://schemas.microsoft.com/office/powerpoint/2010/main" val="1407074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1824-CD4A-0998-0EF3-6334699126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5A2A19-4084-38EC-63A7-63C12401ED05}"/>
              </a:ext>
            </a:extLst>
          </p:cNvPr>
          <p:cNvSpPr>
            <a:spLocks noGrp="1"/>
          </p:cNvSpPr>
          <p:nvPr>
            <p:ph idx="1"/>
          </p:nvPr>
        </p:nvSpPr>
        <p:spPr/>
        <p:txBody>
          <a:bodyPr/>
          <a:lstStyle/>
          <a:p>
            <a:pPr algn="just" rtl="1"/>
            <a:r>
              <a:rPr lang="fa-IR" dirty="0"/>
              <a:t>زیر درخت راست فقط یک گره دارد و به عنوان فرزند راست </a:t>
            </a:r>
            <a:r>
              <a:rPr lang="en-US" dirty="0"/>
              <a:t>A</a:t>
            </a:r>
            <a:r>
              <a:rPr lang="fa-IR" dirty="0"/>
              <a:t> قرار می گیرد. زیر درخت چپ بیش از یک گره است و باید ریشه آن را مشخص کرد. برای مشخص کردن ریشه زیر درخت با گره های </a:t>
            </a:r>
            <a:r>
              <a:rPr lang="en-US" dirty="0"/>
              <a:t>B</a:t>
            </a:r>
            <a:r>
              <a:rPr lang="fa-IR" dirty="0"/>
              <a:t>، </a:t>
            </a:r>
            <a:r>
              <a:rPr lang="en-US" dirty="0"/>
              <a:t>D</a:t>
            </a:r>
            <a:r>
              <a:rPr lang="fa-IR" dirty="0"/>
              <a:t>، </a:t>
            </a:r>
            <a:r>
              <a:rPr lang="en-US" dirty="0"/>
              <a:t>E</a:t>
            </a:r>
            <a:r>
              <a:rPr lang="fa-IR" dirty="0"/>
              <a:t> و </a:t>
            </a:r>
            <a:r>
              <a:rPr lang="en-US" dirty="0"/>
              <a:t>F</a:t>
            </a:r>
            <a:r>
              <a:rPr lang="fa-IR" dirty="0"/>
              <a:t> از پیمایش پیش ترتیب استفاده میکنیم.و چون در این پیمایش ریشه در ابتدا قرار می گیرد پس </a:t>
            </a:r>
            <a:r>
              <a:rPr lang="en-US" dirty="0"/>
              <a:t>B</a:t>
            </a:r>
            <a:r>
              <a:rPr lang="fa-IR" dirty="0"/>
              <a:t> ریشه است. دوباره با نگاه کردن به پیمایش میان ترتیب متوجه می شویم که زیر درخت چپ </a:t>
            </a:r>
            <a:r>
              <a:rPr lang="en-US" dirty="0"/>
              <a:t>B</a:t>
            </a:r>
            <a:r>
              <a:rPr lang="fa-IR" dirty="0"/>
              <a:t> تهی است و زیر درخت راست آن </a:t>
            </a:r>
            <a:r>
              <a:rPr lang="en-US" dirty="0"/>
              <a:t>F</a:t>
            </a:r>
            <a:r>
              <a:rPr lang="fa-IR" dirty="0"/>
              <a:t> </a:t>
            </a:r>
            <a:r>
              <a:rPr lang="en-US" dirty="0"/>
              <a:t>D</a:t>
            </a:r>
            <a:r>
              <a:rPr lang="fa-IR" dirty="0"/>
              <a:t> </a:t>
            </a:r>
            <a:r>
              <a:rPr lang="en-US" dirty="0"/>
              <a:t>E</a:t>
            </a:r>
            <a:r>
              <a:rPr lang="fa-IR" dirty="0"/>
              <a:t> است. درخت حاصل تا این مرحله، به صورت شکل </a:t>
            </a:r>
            <a:r>
              <a:rPr lang="en-US" dirty="0"/>
              <a:t>15.8</a:t>
            </a:r>
            <a:r>
              <a:rPr lang="fa-IR" dirty="0"/>
              <a:t> است.</a:t>
            </a:r>
            <a:endParaRPr lang="en-US" dirty="0"/>
          </a:p>
        </p:txBody>
      </p:sp>
      <p:sp>
        <p:nvSpPr>
          <p:cNvPr id="4" name="Date Placeholder 3">
            <a:extLst>
              <a:ext uri="{FF2B5EF4-FFF2-40B4-BE49-F238E27FC236}">
                <a16:creationId xmlns:a16="http://schemas.microsoft.com/office/drawing/2014/main" id="{520D717E-BE54-6380-EEAC-5ECEF2303DA6}"/>
              </a:ext>
            </a:extLst>
          </p:cNvPr>
          <p:cNvSpPr>
            <a:spLocks noGrp="1"/>
          </p:cNvSpPr>
          <p:nvPr>
            <p:ph type="dt" sz="half" idx="10"/>
          </p:nvPr>
        </p:nvSpPr>
        <p:spPr/>
        <p:txBody>
          <a:bodyPr/>
          <a:lstStyle/>
          <a:p>
            <a:fld id="{88B87349-3BE0-451D-8E27-F881194D56C5}" type="datetime1">
              <a:rPr lang="en-US" smtClean="0"/>
              <a:t>11/29/2024</a:t>
            </a:fld>
            <a:endParaRPr lang="en-US"/>
          </a:p>
        </p:txBody>
      </p:sp>
      <p:sp>
        <p:nvSpPr>
          <p:cNvPr id="5" name="Footer Placeholder 4">
            <a:extLst>
              <a:ext uri="{FF2B5EF4-FFF2-40B4-BE49-F238E27FC236}">
                <a16:creationId xmlns:a16="http://schemas.microsoft.com/office/drawing/2014/main" id="{678A83A0-63D7-02F4-EFFB-03164070C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22CC2-7606-DDB9-6A68-72041B9A5BEF}"/>
              </a:ext>
            </a:extLst>
          </p:cNvPr>
          <p:cNvSpPr>
            <a:spLocks noGrp="1"/>
          </p:cNvSpPr>
          <p:nvPr>
            <p:ph type="sldNum" sz="quarter" idx="12"/>
          </p:nvPr>
        </p:nvSpPr>
        <p:spPr/>
        <p:txBody>
          <a:bodyPr/>
          <a:lstStyle/>
          <a:p>
            <a:fld id="{9A8D02B4-0FB2-4EE1-A562-873AE025D932}" type="slidenum">
              <a:rPr lang="en-US" smtClean="0"/>
              <a:t>27</a:t>
            </a:fld>
            <a:endParaRPr lang="en-US"/>
          </a:p>
        </p:txBody>
      </p:sp>
    </p:spTree>
    <p:extLst>
      <p:ext uri="{BB962C8B-B14F-4D97-AF65-F5344CB8AC3E}">
        <p14:creationId xmlns:p14="http://schemas.microsoft.com/office/powerpoint/2010/main" val="417534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5D78000-96E3-F707-C06A-76A406B83E0C}"/>
              </a:ext>
            </a:extLst>
          </p:cNvPr>
          <p:cNvSpPr/>
          <p:nvPr/>
        </p:nvSpPr>
        <p:spPr>
          <a:xfrm>
            <a:off x="5128836" y="1054100"/>
            <a:ext cx="967164" cy="10541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a:t>
            </a:r>
          </a:p>
        </p:txBody>
      </p:sp>
      <p:sp>
        <p:nvSpPr>
          <p:cNvPr id="5" name="Oval 4">
            <a:extLst>
              <a:ext uri="{FF2B5EF4-FFF2-40B4-BE49-F238E27FC236}">
                <a16:creationId xmlns:a16="http://schemas.microsoft.com/office/drawing/2014/main" id="{9C0602DA-8EF8-DF13-CBAB-F4D1ECC2C624}"/>
              </a:ext>
            </a:extLst>
          </p:cNvPr>
          <p:cNvSpPr/>
          <p:nvPr/>
        </p:nvSpPr>
        <p:spPr>
          <a:xfrm>
            <a:off x="3376236" y="2768600"/>
            <a:ext cx="967164" cy="10541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B</a:t>
            </a:r>
          </a:p>
        </p:txBody>
      </p:sp>
      <p:sp>
        <p:nvSpPr>
          <p:cNvPr id="6" name="Oval 5">
            <a:extLst>
              <a:ext uri="{FF2B5EF4-FFF2-40B4-BE49-F238E27FC236}">
                <a16:creationId xmlns:a16="http://schemas.microsoft.com/office/drawing/2014/main" id="{7BEFE1C4-5D24-3308-96B9-11E9EC620001}"/>
              </a:ext>
            </a:extLst>
          </p:cNvPr>
          <p:cNvSpPr/>
          <p:nvPr/>
        </p:nvSpPr>
        <p:spPr>
          <a:xfrm>
            <a:off x="6881438" y="2749550"/>
            <a:ext cx="967164" cy="10541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7" name="Oval 6">
            <a:extLst>
              <a:ext uri="{FF2B5EF4-FFF2-40B4-BE49-F238E27FC236}">
                <a16:creationId xmlns:a16="http://schemas.microsoft.com/office/drawing/2014/main" id="{9DF3D355-C63D-F60F-B78C-2090A1DA47DC}"/>
              </a:ext>
            </a:extLst>
          </p:cNvPr>
          <p:cNvSpPr/>
          <p:nvPr/>
        </p:nvSpPr>
        <p:spPr>
          <a:xfrm>
            <a:off x="4161672" y="4946650"/>
            <a:ext cx="2264528" cy="10541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  D  F</a:t>
            </a:r>
          </a:p>
        </p:txBody>
      </p:sp>
      <p:cxnSp>
        <p:nvCxnSpPr>
          <p:cNvPr id="9" name="Straight Arrow Connector 8">
            <a:extLst>
              <a:ext uri="{FF2B5EF4-FFF2-40B4-BE49-F238E27FC236}">
                <a16:creationId xmlns:a16="http://schemas.microsoft.com/office/drawing/2014/main" id="{6804B7D2-8523-7C24-D4AA-9D9BF614B3DB}"/>
              </a:ext>
            </a:extLst>
          </p:cNvPr>
          <p:cNvCxnSpPr>
            <a:stCxn id="4" idx="3"/>
            <a:endCxn id="5" idx="0"/>
          </p:cNvCxnSpPr>
          <p:nvPr/>
        </p:nvCxnSpPr>
        <p:spPr>
          <a:xfrm flipH="1">
            <a:off x="3859818" y="1953831"/>
            <a:ext cx="1410656" cy="8147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617358C-7DAA-961B-F991-C2DB3FD04258}"/>
              </a:ext>
            </a:extLst>
          </p:cNvPr>
          <p:cNvCxnSpPr>
            <a:cxnSpLocks/>
            <a:stCxn id="4" idx="5"/>
            <a:endCxn id="6" idx="1"/>
          </p:cNvCxnSpPr>
          <p:nvPr/>
        </p:nvCxnSpPr>
        <p:spPr>
          <a:xfrm>
            <a:off x="5954362" y="1953831"/>
            <a:ext cx="1068714" cy="9500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AB49176-3844-EE94-8BED-0DF445A55B9D}"/>
              </a:ext>
            </a:extLst>
          </p:cNvPr>
          <p:cNvCxnSpPr>
            <a:cxnSpLocks/>
            <a:stCxn id="5" idx="4"/>
            <a:endCxn id="7" idx="0"/>
          </p:cNvCxnSpPr>
          <p:nvPr/>
        </p:nvCxnSpPr>
        <p:spPr>
          <a:xfrm>
            <a:off x="3859818" y="3822700"/>
            <a:ext cx="1434118" cy="11239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014994B6-9B86-4F64-E269-6041B8425224}"/>
              </a:ext>
            </a:extLst>
          </p:cNvPr>
          <p:cNvSpPr>
            <a:spLocks noGrp="1"/>
          </p:cNvSpPr>
          <p:nvPr>
            <p:ph type="dt" sz="half" idx="10"/>
          </p:nvPr>
        </p:nvSpPr>
        <p:spPr/>
        <p:txBody>
          <a:bodyPr/>
          <a:lstStyle/>
          <a:p>
            <a:fld id="{F18F32A5-63B1-4848-9CCD-678EC5284723}" type="datetime1">
              <a:rPr lang="en-US" smtClean="0"/>
              <a:t>11/29/2024</a:t>
            </a:fld>
            <a:endParaRPr lang="en-US"/>
          </a:p>
        </p:txBody>
      </p:sp>
      <p:sp>
        <p:nvSpPr>
          <p:cNvPr id="3" name="Footer Placeholder 2">
            <a:extLst>
              <a:ext uri="{FF2B5EF4-FFF2-40B4-BE49-F238E27FC236}">
                <a16:creationId xmlns:a16="http://schemas.microsoft.com/office/drawing/2014/main" id="{C7EF910B-98F6-3EE3-9DD1-AD7B8C4B7E96}"/>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E612D77-704C-5017-CA44-7547BDC26DAA}"/>
              </a:ext>
            </a:extLst>
          </p:cNvPr>
          <p:cNvSpPr>
            <a:spLocks noGrp="1"/>
          </p:cNvSpPr>
          <p:nvPr>
            <p:ph type="sldNum" sz="quarter" idx="12"/>
          </p:nvPr>
        </p:nvSpPr>
        <p:spPr/>
        <p:txBody>
          <a:bodyPr/>
          <a:lstStyle/>
          <a:p>
            <a:fld id="{9A8D02B4-0FB2-4EE1-A562-873AE025D932}" type="slidenum">
              <a:rPr lang="en-US" smtClean="0"/>
              <a:t>28</a:t>
            </a:fld>
            <a:endParaRPr lang="en-US"/>
          </a:p>
        </p:txBody>
      </p:sp>
    </p:spTree>
    <p:extLst>
      <p:ext uri="{BB962C8B-B14F-4D97-AF65-F5344CB8AC3E}">
        <p14:creationId xmlns:p14="http://schemas.microsoft.com/office/powerpoint/2010/main" val="154326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1FF73-5097-EF53-F61B-DF23B97341E2}"/>
              </a:ext>
            </a:extLst>
          </p:cNvPr>
          <p:cNvSpPr>
            <a:spLocks noGrp="1"/>
          </p:cNvSpPr>
          <p:nvPr>
            <p:ph idx="1"/>
          </p:nvPr>
        </p:nvSpPr>
        <p:spPr>
          <a:xfrm>
            <a:off x="838200" y="547688"/>
            <a:ext cx="10515600" cy="764794"/>
          </a:xfrm>
        </p:spPr>
        <p:txBody>
          <a:bodyPr/>
          <a:lstStyle/>
          <a:p>
            <a:pPr algn="r" rtl="1"/>
            <a:r>
              <a:rPr lang="fa-IR" dirty="0"/>
              <a:t>با ادامه این روال درخت بدین صورت در خواهد آمد:</a:t>
            </a:r>
            <a:endParaRPr lang="en-US" dirty="0"/>
          </a:p>
        </p:txBody>
      </p:sp>
      <p:sp>
        <p:nvSpPr>
          <p:cNvPr id="4" name="Oval 3">
            <a:extLst>
              <a:ext uri="{FF2B5EF4-FFF2-40B4-BE49-F238E27FC236}">
                <a16:creationId xmlns:a16="http://schemas.microsoft.com/office/drawing/2014/main" id="{3EFE863D-19BA-65D4-B161-C2F6EE2E32A2}"/>
              </a:ext>
            </a:extLst>
          </p:cNvPr>
          <p:cNvSpPr/>
          <p:nvPr/>
        </p:nvSpPr>
        <p:spPr>
          <a:xfrm>
            <a:off x="3086100" y="277432"/>
            <a:ext cx="526172" cy="573468"/>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a:t>
            </a:r>
          </a:p>
        </p:txBody>
      </p:sp>
      <p:sp>
        <p:nvSpPr>
          <p:cNvPr id="5" name="Oval 4">
            <a:extLst>
              <a:ext uri="{FF2B5EF4-FFF2-40B4-BE49-F238E27FC236}">
                <a16:creationId xmlns:a16="http://schemas.microsoft.com/office/drawing/2014/main" id="{1C2773E8-D68D-0B45-3C69-8A141015D681}"/>
              </a:ext>
            </a:extLst>
          </p:cNvPr>
          <p:cNvSpPr/>
          <p:nvPr/>
        </p:nvSpPr>
        <p:spPr>
          <a:xfrm>
            <a:off x="1333500" y="1991932"/>
            <a:ext cx="526172" cy="573468"/>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B</a:t>
            </a:r>
          </a:p>
        </p:txBody>
      </p:sp>
      <p:sp>
        <p:nvSpPr>
          <p:cNvPr id="6" name="Oval 5">
            <a:extLst>
              <a:ext uri="{FF2B5EF4-FFF2-40B4-BE49-F238E27FC236}">
                <a16:creationId xmlns:a16="http://schemas.microsoft.com/office/drawing/2014/main" id="{5F5BFB70-AE23-D720-2EC9-D3A99FBE4011}"/>
              </a:ext>
            </a:extLst>
          </p:cNvPr>
          <p:cNvSpPr/>
          <p:nvPr/>
        </p:nvSpPr>
        <p:spPr>
          <a:xfrm>
            <a:off x="4838702" y="1972882"/>
            <a:ext cx="526172" cy="573468"/>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cxnSp>
        <p:nvCxnSpPr>
          <p:cNvPr id="8" name="Straight Arrow Connector 7">
            <a:extLst>
              <a:ext uri="{FF2B5EF4-FFF2-40B4-BE49-F238E27FC236}">
                <a16:creationId xmlns:a16="http://schemas.microsoft.com/office/drawing/2014/main" id="{70D12258-8F91-013F-2C3A-278E2984D7E6}"/>
              </a:ext>
            </a:extLst>
          </p:cNvPr>
          <p:cNvCxnSpPr>
            <a:stCxn id="4" idx="3"/>
            <a:endCxn id="5" idx="0"/>
          </p:cNvCxnSpPr>
          <p:nvPr/>
        </p:nvCxnSpPr>
        <p:spPr>
          <a:xfrm flipH="1">
            <a:off x="1596586" y="766918"/>
            <a:ext cx="1566570" cy="12250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66CD0B-1332-0D77-22E4-2D19D6D93E86}"/>
              </a:ext>
            </a:extLst>
          </p:cNvPr>
          <p:cNvCxnSpPr>
            <a:cxnSpLocks/>
            <a:stCxn id="4" idx="5"/>
            <a:endCxn id="6" idx="1"/>
          </p:cNvCxnSpPr>
          <p:nvPr/>
        </p:nvCxnSpPr>
        <p:spPr>
          <a:xfrm>
            <a:off x="3535216" y="766918"/>
            <a:ext cx="1380542" cy="1289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32FF7BB-83FE-B86C-77C8-AF6907D6DA67}"/>
              </a:ext>
            </a:extLst>
          </p:cNvPr>
          <p:cNvCxnSpPr>
            <a:cxnSpLocks/>
            <a:stCxn id="5" idx="4"/>
            <a:endCxn id="12" idx="1"/>
          </p:cNvCxnSpPr>
          <p:nvPr/>
        </p:nvCxnSpPr>
        <p:spPr>
          <a:xfrm>
            <a:off x="1596586" y="2565400"/>
            <a:ext cx="1693570" cy="17139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180FF7D-C396-E813-BE72-0691691DAA25}"/>
              </a:ext>
            </a:extLst>
          </p:cNvPr>
          <p:cNvSpPr/>
          <p:nvPr/>
        </p:nvSpPr>
        <p:spPr>
          <a:xfrm>
            <a:off x="3213100" y="4195382"/>
            <a:ext cx="526172" cy="573468"/>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a:t>
            </a:r>
          </a:p>
        </p:txBody>
      </p:sp>
      <p:sp>
        <p:nvSpPr>
          <p:cNvPr id="13" name="Oval 12">
            <a:extLst>
              <a:ext uri="{FF2B5EF4-FFF2-40B4-BE49-F238E27FC236}">
                <a16:creationId xmlns:a16="http://schemas.microsoft.com/office/drawing/2014/main" id="{2F740E0B-ACF7-9A14-7AAD-05ADCA2FF09C}"/>
              </a:ext>
            </a:extLst>
          </p:cNvPr>
          <p:cNvSpPr/>
          <p:nvPr/>
        </p:nvSpPr>
        <p:spPr>
          <a:xfrm>
            <a:off x="1460500" y="5909882"/>
            <a:ext cx="526172" cy="573468"/>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a:t>
            </a:r>
          </a:p>
        </p:txBody>
      </p:sp>
      <p:sp>
        <p:nvSpPr>
          <p:cNvPr id="14" name="Oval 13">
            <a:extLst>
              <a:ext uri="{FF2B5EF4-FFF2-40B4-BE49-F238E27FC236}">
                <a16:creationId xmlns:a16="http://schemas.microsoft.com/office/drawing/2014/main" id="{2D027DA9-BD48-9CA1-DAE5-05E74BA345A4}"/>
              </a:ext>
            </a:extLst>
          </p:cNvPr>
          <p:cNvSpPr/>
          <p:nvPr/>
        </p:nvSpPr>
        <p:spPr>
          <a:xfrm>
            <a:off x="4965702" y="5890832"/>
            <a:ext cx="526172" cy="573468"/>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a:t>
            </a:r>
          </a:p>
        </p:txBody>
      </p:sp>
      <p:cxnSp>
        <p:nvCxnSpPr>
          <p:cNvPr id="15" name="Straight Arrow Connector 14">
            <a:extLst>
              <a:ext uri="{FF2B5EF4-FFF2-40B4-BE49-F238E27FC236}">
                <a16:creationId xmlns:a16="http://schemas.microsoft.com/office/drawing/2014/main" id="{B2D631E7-E277-D796-F884-ED487EA3D8C2}"/>
              </a:ext>
            </a:extLst>
          </p:cNvPr>
          <p:cNvCxnSpPr>
            <a:stCxn id="12" idx="3"/>
            <a:endCxn id="13" idx="0"/>
          </p:cNvCxnSpPr>
          <p:nvPr/>
        </p:nvCxnSpPr>
        <p:spPr>
          <a:xfrm flipH="1">
            <a:off x="1723586" y="4684868"/>
            <a:ext cx="1566570" cy="12250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50BD2B8-703B-B816-ADD8-5F97AF0D5878}"/>
              </a:ext>
            </a:extLst>
          </p:cNvPr>
          <p:cNvCxnSpPr>
            <a:cxnSpLocks/>
            <a:stCxn id="12" idx="5"/>
            <a:endCxn id="14" idx="1"/>
          </p:cNvCxnSpPr>
          <p:nvPr/>
        </p:nvCxnSpPr>
        <p:spPr>
          <a:xfrm>
            <a:off x="3662216" y="4684868"/>
            <a:ext cx="1380542" cy="1289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82F22515-1AAC-C208-A8C2-217D8ED6CDA1}"/>
              </a:ext>
            </a:extLst>
          </p:cNvPr>
          <p:cNvSpPr>
            <a:spLocks noGrp="1"/>
          </p:cNvSpPr>
          <p:nvPr>
            <p:ph type="dt" sz="half" idx="10"/>
          </p:nvPr>
        </p:nvSpPr>
        <p:spPr/>
        <p:txBody>
          <a:bodyPr/>
          <a:lstStyle/>
          <a:p>
            <a:fld id="{14606F86-ACE6-4AB1-99F6-226833C832A2}" type="datetime1">
              <a:rPr lang="en-US" smtClean="0"/>
              <a:t>11/29/2024</a:t>
            </a:fld>
            <a:endParaRPr lang="en-US"/>
          </a:p>
        </p:txBody>
      </p:sp>
      <p:sp>
        <p:nvSpPr>
          <p:cNvPr id="7" name="Footer Placeholder 6">
            <a:extLst>
              <a:ext uri="{FF2B5EF4-FFF2-40B4-BE49-F238E27FC236}">
                <a16:creationId xmlns:a16="http://schemas.microsoft.com/office/drawing/2014/main" id="{48C32969-759B-30E4-76DB-71E6A7675B26}"/>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FF7FB5C5-5F5F-2203-3DC6-4D57587F1FA2}"/>
              </a:ext>
            </a:extLst>
          </p:cNvPr>
          <p:cNvSpPr>
            <a:spLocks noGrp="1"/>
          </p:cNvSpPr>
          <p:nvPr>
            <p:ph type="sldNum" sz="quarter" idx="12"/>
          </p:nvPr>
        </p:nvSpPr>
        <p:spPr/>
        <p:txBody>
          <a:bodyPr/>
          <a:lstStyle/>
          <a:p>
            <a:fld id="{9A8D02B4-0FB2-4EE1-A562-873AE025D932}" type="slidenum">
              <a:rPr lang="en-US" smtClean="0"/>
              <a:t>29</a:t>
            </a:fld>
            <a:endParaRPr lang="en-US"/>
          </a:p>
        </p:txBody>
      </p:sp>
    </p:spTree>
    <p:extLst>
      <p:ext uri="{BB962C8B-B14F-4D97-AF65-F5344CB8AC3E}">
        <p14:creationId xmlns:p14="http://schemas.microsoft.com/office/powerpoint/2010/main" val="382621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9F5DB-9107-C52D-2040-F5EFE971F94C}"/>
            </a:ext>
          </a:extLst>
        </p:cNvPr>
        <p:cNvGrpSpPr/>
        <p:nvPr/>
      </p:nvGrpSpPr>
      <p:grpSpPr>
        <a:xfrm>
          <a:off x="0" y="0"/>
          <a:ext cx="0" cy="0"/>
          <a:chOff x="0" y="0"/>
          <a:chExt cx="0" cy="0"/>
        </a:xfrm>
      </p:grpSpPr>
      <p:sp>
        <p:nvSpPr>
          <p:cNvPr id="20" name="Oval 19">
            <a:extLst>
              <a:ext uri="{FF2B5EF4-FFF2-40B4-BE49-F238E27FC236}">
                <a16:creationId xmlns:a16="http://schemas.microsoft.com/office/drawing/2014/main" id="{561EDBA7-1553-F778-E547-F342361CE7E3}"/>
              </a:ext>
            </a:extLst>
          </p:cNvPr>
          <p:cNvSpPr/>
          <p:nvPr/>
        </p:nvSpPr>
        <p:spPr>
          <a:xfrm>
            <a:off x="3920054" y="1757798"/>
            <a:ext cx="504825" cy="504825"/>
          </a:xfrm>
          <a:prstGeom prst="ellipse">
            <a:avLst/>
          </a:prstGeom>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A</a:t>
            </a:r>
          </a:p>
        </p:txBody>
      </p:sp>
      <p:sp>
        <p:nvSpPr>
          <p:cNvPr id="21" name="Oval 20">
            <a:extLst>
              <a:ext uri="{FF2B5EF4-FFF2-40B4-BE49-F238E27FC236}">
                <a16:creationId xmlns:a16="http://schemas.microsoft.com/office/drawing/2014/main" id="{5AD239CB-99CF-0907-B2A5-1628DFD81066}"/>
              </a:ext>
            </a:extLst>
          </p:cNvPr>
          <p:cNvSpPr/>
          <p:nvPr/>
        </p:nvSpPr>
        <p:spPr>
          <a:xfrm>
            <a:off x="5233944" y="1768226"/>
            <a:ext cx="504825" cy="504825"/>
          </a:xfrm>
          <a:prstGeom prst="ellipse">
            <a:avLst/>
          </a:prstGeom>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a:t>
            </a:r>
          </a:p>
        </p:txBody>
      </p:sp>
      <p:sp>
        <p:nvSpPr>
          <p:cNvPr id="22" name="Oval 21">
            <a:extLst>
              <a:ext uri="{FF2B5EF4-FFF2-40B4-BE49-F238E27FC236}">
                <a16:creationId xmlns:a16="http://schemas.microsoft.com/office/drawing/2014/main" id="{55E2196E-D5DD-13D6-018C-196F1BD22FAB}"/>
              </a:ext>
            </a:extLst>
          </p:cNvPr>
          <p:cNvSpPr/>
          <p:nvPr/>
        </p:nvSpPr>
        <p:spPr>
          <a:xfrm>
            <a:off x="6547834" y="1768226"/>
            <a:ext cx="504825" cy="504825"/>
          </a:xfrm>
          <a:prstGeom prst="ellipse">
            <a:avLst/>
          </a:prstGeom>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M</a:t>
            </a:r>
          </a:p>
        </p:txBody>
      </p:sp>
      <p:cxnSp>
        <p:nvCxnSpPr>
          <p:cNvPr id="23" name="Straight Arrow Connector 22">
            <a:extLst>
              <a:ext uri="{FF2B5EF4-FFF2-40B4-BE49-F238E27FC236}">
                <a16:creationId xmlns:a16="http://schemas.microsoft.com/office/drawing/2014/main" id="{4BFCC286-DC3F-744F-027B-6D3152A30830}"/>
              </a:ext>
            </a:extLst>
          </p:cNvPr>
          <p:cNvCxnSpPr>
            <a:cxnSpLocks/>
            <a:stCxn id="20" idx="6"/>
            <a:endCxn id="21" idx="2"/>
          </p:cNvCxnSpPr>
          <p:nvPr/>
        </p:nvCxnSpPr>
        <p:spPr>
          <a:xfrm>
            <a:off x="4424879" y="2010211"/>
            <a:ext cx="809065" cy="10428"/>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7C6C80-3619-AA68-7B7C-4013A48EC3C2}"/>
              </a:ext>
            </a:extLst>
          </p:cNvPr>
          <p:cNvCxnSpPr>
            <a:cxnSpLocks/>
            <a:stCxn id="21" idx="6"/>
            <a:endCxn id="22" idx="2"/>
          </p:cNvCxnSpPr>
          <p:nvPr/>
        </p:nvCxnSpPr>
        <p:spPr>
          <a:xfrm>
            <a:off x="5738769" y="2020639"/>
            <a:ext cx="809065" cy="0"/>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0826B96-B77E-1A30-61B6-A019C00887E0}"/>
              </a:ext>
            </a:extLst>
          </p:cNvPr>
          <p:cNvCxnSpPr>
            <a:cxnSpLocks/>
            <a:endCxn id="20" idx="1"/>
          </p:cNvCxnSpPr>
          <p:nvPr/>
        </p:nvCxnSpPr>
        <p:spPr>
          <a:xfrm>
            <a:off x="3390174" y="1195139"/>
            <a:ext cx="603810" cy="63658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8D0C5A6-47FD-8849-3EDF-B886E901F4A8}"/>
              </a:ext>
            </a:extLst>
          </p:cNvPr>
          <p:cNvSpPr txBox="1"/>
          <p:nvPr/>
        </p:nvSpPr>
        <p:spPr>
          <a:xfrm>
            <a:off x="2944648" y="671919"/>
            <a:ext cx="928459" cy="523220"/>
          </a:xfrm>
          <a:prstGeom prst="rect">
            <a:avLst/>
          </a:prstGeom>
          <a:noFill/>
        </p:spPr>
        <p:txBody>
          <a:bodyPr wrap="none" rtlCol="0">
            <a:spAutoFit/>
          </a:bodyPr>
          <a:lstStyle/>
          <a:p>
            <a:r>
              <a:rPr lang="en-US" sz="2800" b="1" dirty="0"/>
              <a:t>head</a:t>
            </a:r>
            <a:endParaRPr lang="en-US" b="1" dirty="0"/>
          </a:p>
        </p:txBody>
      </p:sp>
      <p:grpSp>
        <p:nvGrpSpPr>
          <p:cNvPr id="52" name="Group 51">
            <a:extLst>
              <a:ext uri="{FF2B5EF4-FFF2-40B4-BE49-F238E27FC236}">
                <a16:creationId xmlns:a16="http://schemas.microsoft.com/office/drawing/2014/main" id="{7DF4A58E-44C4-49A6-E102-369FAEE4940F}"/>
              </a:ext>
            </a:extLst>
          </p:cNvPr>
          <p:cNvGrpSpPr/>
          <p:nvPr/>
        </p:nvGrpSpPr>
        <p:grpSpPr>
          <a:xfrm>
            <a:off x="2288094" y="3904834"/>
            <a:ext cx="1903930" cy="613093"/>
            <a:chOff x="1511300" y="2656547"/>
            <a:chExt cx="1903930" cy="613093"/>
          </a:xfrm>
          <a:noFill/>
        </p:grpSpPr>
        <p:sp>
          <p:nvSpPr>
            <p:cNvPr id="45" name="Rectangle 44">
              <a:extLst>
                <a:ext uri="{FF2B5EF4-FFF2-40B4-BE49-F238E27FC236}">
                  <a16:creationId xmlns:a16="http://schemas.microsoft.com/office/drawing/2014/main" id="{8ED2E1F6-5641-EE23-E4A7-3B09B4E59DCA}"/>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ysClr val="windowText" lastClr="000000"/>
                  </a:solidFill>
                </a:rPr>
                <a:t>A</a:t>
              </a:r>
            </a:p>
          </p:txBody>
        </p:sp>
        <p:sp>
          <p:nvSpPr>
            <p:cNvPr id="46" name="Rectangle 45">
              <a:extLst>
                <a:ext uri="{FF2B5EF4-FFF2-40B4-BE49-F238E27FC236}">
                  <a16:creationId xmlns:a16="http://schemas.microsoft.com/office/drawing/2014/main" id="{3089E6B3-6A8F-DD21-A932-8712A547E491}"/>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47" name="Straight Arrow Connector 46">
              <a:extLst>
                <a:ext uri="{FF2B5EF4-FFF2-40B4-BE49-F238E27FC236}">
                  <a16:creationId xmlns:a16="http://schemas.microsoft.com/office/drawing/2014/main" id="{4244B7B2-8D8D-2CAA-3FCD-AA020C0B4768}"/>
                </a:ext>
              </a:extLst>
            </p:cNvPr>
            <p:cNvCxnSpPr>
              <a:cxnSpLocks/>
            </p:cNvCxnSpPr>
            <p:nvPr/>
          </p:nvCxnSpPr>
          <p:spPr>
            <a:xfrm flipV="1">
              <a:off x="2427682" y="2963092"/>
              <a:ext cx="987548" cy="48499"/>
            </a:xfrm>
            <a:prstGeom prst="straightConnector1">
              <a:avLst/>
            </a:prstGeom>
            <a:grpFill/>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a:extLst>
              <a:ext uri="{FF2B5EF4-FFF2-40B4-BE49-F238E27FC236}">
                <a16:creationId xmlns:a16="http://schemas.microsoft.com/office/drawing/2014/main" id="{6E052D98-057E-9363-8F98-2B7001491255}"/>
              </a:ext>
            </a:extLst>
          </p:cNvPr>
          <p:cNvCxnSpPr>
            <a:cxnSpLocks/>
          </p:cNvCxnSpPr>
          <p:nvPr/>
        </p:nvCxnSpPr>
        <p:spPr>
          <a:xfrm flipV="1">
            <a:off x="1543137" y="4235628"/>
            <a:ext cx="705983" cy="659970"/>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1F67595-A65A-963E-9CDB-8B4165D08A43}"/>
              </a:ext>
            </a:extLst>
          </p:cNvPr>
          <p:cNvSpPr txBox="1"/>
          <p:nvPr/>
        </p:nvSpPr>
        <p:spPr>
          <a:xfrm>
            <a:off x="904300" y="4879811"/>
            <a:ext cx="928459" cy="523220"/>
          </a:xfrm>
          <a:prstGeom prst="rect">
            <a:avLst/>
          </a:prstGeom>
          <a:noFill/>
        </p:spPr>
        <p:txBody>
          <a:bodyPr wrap="none" rtlCol="0">
            <a:spAutoFit/>
          </a:bodyPr>
          <a:lstStyle/>
          <a:p>
            <a:r>
              <a:rPr lang="en-US" sz="2800" b="1" dirty="0"/>
              <a:t>head</a:t>
            </a:r>
            <a:endParaRPr lang="en-US" b="1" dirty="0"/>
          </a:p>
        </p:txBody>
      </p:sp>
      <p:grpSp>
        <p:nvGrpSpPr>
          <p:cNvPr id="53" name="Group 52">
            <a:extLst>
              <a:ext uri="{FF2B5EF4-FFF2-40B4-BE49-F238E27FC236}">
                <a16:creationId xmlns:a16="http://schemas.microsoft.com/office/drawing/2014/main" id="{22B56EC6-07C7-E953-E8AC-662C482C525A}"/>
              </a:ext>
            </a:extLst>
          </p:cNvPr>
          <p:cNvGrpSpPr/>
          <p:nvPr/>
        </p:nvGrpSpPr>
        <p:grpSpPr>
          <a:xfrm>
            <a:off x="4254848" y="3904830"/>
            <a:ext cx="1903930" cy="613093"/>
            <a:chOff x="1511300" y="2656547"/>
            <a:chExt cx="1903930" cy="613093"/>
          </a:xfrm>
          <a:noFill/>
        </p:grpSpPr>
        <p:sp>
          <p:nvSpPr>
            <p:cNvPr id="55" name="Rectangle 54">
              <a:extLst>
                <a:ext uri="{FF2B5EF4-FFF2-40B4-BE49-F238E27FC236}">
                  <a16:creationId xmlns:a16="http://schemas.microsoft.com/office/drawing/2014/main" id="{567B6B6E-0751-355C-922F-31C0A1A64DF7}"/>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ysClr val="windowText" lastClr="000000"/>
                  </a:solidFill>
                </a:rPr>
                <a:t>C</a:t>
              </a:r>
            </a:p>
          </p:txBody>
        </p:sp>
        <p:sp>
          <p:nvSpPr>
            <p:cNvPr id="56" name="Rectangle 55">
              <a:extLst>
                <a:ext uri="{FF2B5EF4-FFF2-40B4-BE49-F238E27FC236}">
                  <a16:creationId xmlns:a16="http://schemas.microsoft.com/office/drawing/2014/main" id="{49705670-9F63-DEC1-8A0B-CE3A43F129C9}"/>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57" name="Straight Arrow Connector 56">
              <a:extLst>
                <a:ext uri="{FF2B5EF4-FFF2-40B4-BE49-F238E27FC236}">
                  <a16:creationId xmlns:a16="http://schemas.microsoft.com/office/drawing/2014/main" id="{04A37E87-AC95-0BEE-6DAC-9E9B2426A090}"/>
                </a:ext>
              </a:extLst>
            </p:cNvPr>
            <p:cNvCxnSpPr>
              <a:cxnSpLocks/>
            </p:cNvCxnSpPr>
            <p:nvPr/>
          </p:nvCxnSpPr>
          <p:spPr>
            <a:xfrm>
              <a:off x="2427682" y="2963092"/>
              <a:ext cx="987548" cy="0"/>
            </a:xfrm>
            <a:prstGeom prst="straightConnector1">
              <a:avLst/>
            </a:prstGeom>
            <a:grpFill/>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E34A6055-1A28-87CE-2A82-3B89D189F808}"/>
              </a:ext>
            </a:extLst>
          </p:cNvPr>
          <p:cNvGrpSpPr/>
          <p:nvPr/>
        </p:nvGrpSpPr>
        <p:grpSpPr>
          <a:xfrm>
            <a:off x="6249271" y="3904828"/>
            <a:ext cx="1903930" cy="613093"/>
            <a:chOff x="1511300" y="2656547"/>
            <a:chExt cx="1903930" cy="613093"/>
          </a:xfrm>
          <a:noFill/>
        </p:grpSpPr>
        <p:sp>
          <p:nvSpPr>
            <p:cNvPr id="60" name="Rectangle 59">
              <a:extLst>
                <a:ext uri="{FF2B5EF4-FFF2-40B4-BE49-F238E27FC236}">
                  <a16:creationId xmlns:a16="http://schemas.microsoft.com/office/drawing/2014/main" id="{609F8261-0B23-DD62-7D4B-F4A77550EC47}"/>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ysClr val="windowText" lastClr="000000"/>
                  </a:solidFill>
                </a:rPr>
                <a:t>M</a:t>
              </a:r>
            </a:p>
          </p:txBody>
        </p:sp>
        <p:sp>
          <p:nvSpPr>
            <p:cNvPr id="61" name="Rectangle 60">
              <a:extLst>
                <a:ext uri="{FF2B5EF4-FFF2-40B4-BE49-F238E27FC236}">
                  <a16:creationId xmlns:a16="http://schemas.microsoft.com/office/drawing/2014/main" id="{CF072709-6BA8-BC26-A34F-AF16817C0DD8}"/>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62" name="Straight Arrow Connector 61">
              <a:extLst>
                <a:ext uri="{FF2B5EF4-FFF2-40B4-BE49-F238E27FC236}">
                  <a16:creationId xmlns:a16="http://schemas.microsoft.com/office/drawing/2014/main" id="{18D05CB2-04A5-9315-75C0-EBC1ABB443F4}"/>
                </a:ext>
              </a:extLst>
            </p:cNvPr>
            <p:cNvCxnSpPr>
              <a:cxnSpLocks/>
            </p:cNvCxnSpPr>
            <p:nvPr/>
          </p:nvCxnSpPr>
          <p:spPr>
            <a:xfrm>
              <a:off x="2427682" y="2963092"/>
              <a:ext cx="987548" cy="0"/>
            </a:xfrm>
            <a:prstGeom prst="straightConnector1">
              <a:avLst/>
            </a:prstGeom>
            <a:grpFill/>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5B4DF19D-98E3-4986-63DF-0ADE3CA8149B}"/>
              </a:ext>
            </a:extLst>
          </p:cNvPr>
          <p:cNvSpPr txBox="1"/>
          <p:nvPr/>
        </p:nvSpPr>
        <p:spPr>
          <a:xfrm>
            <a:off x="8222119" y="3904828"/>
            <a:ext cx="745717" cy="523220"/>
          </a:xfrm>
          <a:prstGeom prst="rect">
            <a:avLst/>
          </a:prstGeom>
          <a:noFill/>
        </p:spPr>
        <p:txBody>
          <a:bodyPr wrap="none" rtlCol="0">
            <a:spAutoFit/>
          </a:bodyPr>
          <a:lstStyle/>
          <a:p>
            <a:r>
              <a:rPr lang="en-US" sz="2800" b="1" dirty="0"/>
              <a:t>null</a:t>
            </a:r>
            <a:endParaRPr lang="en-US" b="1" dirty="0"/>
          </a:p>
        </p:txBody>
      </p:sp>
      <p:sp>
        <p:nvSpPr>
          <p:cNvPr id="7" name="Date Placeholder 6">
            <a:extLst>
              <a:ext uri="{FF2B5EF4-FFF2-40B4-BE49-F238E27FC236}">
                <a16:creationId xmlns:a16="http://schemas.microsoft.com/office/drawing/2014/main" id="{090B86E4-7605-F4BD-5D70-F5EEB5554C07}"/>
              </a:ext>
            </a:extLst>
          </p:cNvPr>
          <p:cNvSpPr>
            <a:spLocks noGrp="1"/>
          </p:cNvSpPr>
          <p:nvPr>
            <p:ph type="dt" sz="half" idx="10"/>
          </p:nvPr>
        </p:nvSpPr>
        <p:spPr/>
        <p:txBody>
          <a:bodyPr/>
          <a:lstStyle/>
          <a:p>
            <a:fld id="{480B6AAE-900D-4304-8768-FF31BB7DB3AF}" type="datetime1">
              <a:rPr lang="en-US" smtClean="0"/>
              <a:t>11/29/2024</a:t>
            </a:fld>
            <a:endParaRPr lang="en-US"/>
          </a:p>
        </p:txBody>
      </p:sp>
      <p:sp>
        <p:nvSpPr>
          <p:cNvPr id="8" name="Footer Placeholder 7">
            <a:extLst>
              <a:ext uri="{FF2B5EF4-FFF2-40B4-BE49-F238E27FC236}">
                <a16:creationId xmlns:a16="http://schemas.microsoft.com/office/drawing/2014/main" id="{34F87873-FC70-E5E6-4CB8-BFDA36637F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6C0A66-5797-2105-CAAB-529DD0F84DFC}"/>
              </a:ext>
            </a:extLst>
          </p:cNvPr>
          <p:cNvSpPr>
            <a:spLocks noGrp="1"/>
          </p:cNvSpPr>
          <p:nvPr>
            <p:ph type="sldNum" sz="quarter" idx="12"/>
          </p:nvPr>
        </p:nvSpPr>
        <p:spPr/>
        <p:txBody>
          <a:bodyPr/>
          <a:lstStyle/>
          <a:p>
            <a:fld id="{9A8D02B4-0FB2-4EE1-A562-873AE025D932}" type="slidenum">
              <a:rPr lang="en-US" smtClean="0"/>
              <a:t>3</a:t>
            </a:fld>
            <a:endParaRPr lang="en-US"/>
          </a:p>
        </p:txBody>
      </p:sp>
    </p:spTree>
    <p:extLst>
      <p:ext uri="{BB962C8B-B14F-4D97-AF65-F5344CB8AC3E}">
        <p14:creationId xmlns:p14="http://schemas.microsoft.com/office/powerpoint/2010/main" val="3749755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1961-1CF4-2D4D-4099-8D6242202020}"/>
              </a:ext>
            </a:extLst>
          </p:cNvPr>
          <p:cNvSpPr>
            <a:spLocks noGrp="1"/>
          </p:cNvSpPr>
          <p:nvPr>
            <p:ph type="title"/>
          </p:nvPr>
        </p:nvSpPr>
        <p:spPr/>
        <p:txBody>
          <a:bodyPr/>
          <a:lstStyle/>
          <a:p>
            <a:pPr algn="r" rtl="1"/>
            <a:endParaRPr lang="en-US" dirty="0"/>
          </a:p>
        </p:txBody>
      </p:sp>
      <p:sp>
        <p:nvSpPr>
          <p:cNvPr id="3" name="Content Placeholder 2">
            <a:extLst>
              <a:ext uri="{FF2B5EF4-FFF2-40B4-BE49-F238E27FC236}">
                <a16:creationId xmlns:a16="http://schemas.microsoft.com/office/drawing/2014/main" id="{A9CB356C-643E-50C4-1873-8983681C2DD6}"/>
              </a:ext>
            </a:extLst>
          </p:cNvPr>
          <p:cNvSpPr>
            <a:spLocks noGrp="1"/>
          </p:cNvSpPr>
          <p:nvPr>
            <p:ph idx="1"/>
          </p:nvPr>
        </p:nvSpPr>
        <p:spPr/>
        <p:txBody>
          <a:bodyPr/>
          <a:lstStyle/>
          <a:p>
            <a:pPr algn="r" rtl="1"/>
            <a:r>
              <a:rPr lang="fa-IR" b="1" dirty="0"/>
              <a:t>مثال 18.8 : </a:t>
            </a:r>
            <a:r>
              <a:rPr lang="fa-IR" dirty="0"/>
              <a:t>الگوریتمی ارائه کنید که جای فرزندان چپ و راست هر گره از یک درخت دودویی را با هم عوض کند.</a:t>
            </a:r>
          </a:p>
          <a:p>
            <a:pPr algn="r" rtl="1"/>
            <a:r>
              <a:rPr lang="fa-IR" dirty="0"/>
              <a:t>حل: الگوریتم پیشنهادی بدین صورت خواهد بود:</a:t>
            </a:r>
            <a:endParaRPr lang="en-US" dirty="0"/>
          </a:p>
        </p:txBody>
      </p:sp>
      <p:sp>
        <p:nvSpPr>
          <p:cNvPr id="4" name="Date Placeholder 3">
            <a:extLst>
              <a:ext uri="{FF2B5EF4-FFF2-40B4-BE49-F238E27FC236}">
                <a16:creationId xmlns:a16="http://schemas.microsoft.com/office/drawing/2014/main" id="{2CBE8957-685D-314D-8AE5-0BF35AE98726}"/>
              </a:ext>
            </a:extLst>
          </p:cNvPr>
          <p:cNvSpPr>
            <a:spLocks noGrp="1"/>
          </p:cNvSpPr>
          <p:nvPr>
            <p:ph type="dt" sz="half" idx="10"/>
          </p:nvPr>
        </p:nvSpPr>
        <p:spPr/>
        <p:txBody>
          <a:bodyPr/>
          <a:lstStyle/>
          <a:p>
            <a:fld id="{A04A3F67-D278-49CD-8FD8-F9CD633374E3}" type="datetime1">
              <a:rPr lang="en-US" smtClean="0"/>
              <a:t>11/29/2024</a:t>
            </a:fld>
            <a:endParaRPr lang="en-US"/>
          </a:p>
        </p:txBody>
      </p:sp>
      <p:sp>
        <p:nvSpPr>
          <p:cNvPr id="5" name="Footer Placeholder 4">
            <a:extLst>
              <a:ext uri="{FF2B5EF4-FFF2-40B4-BE49-F238E27FC236}">
                <a16:creationId xmlns:a16="http://schemas.microsoft.com/office/drawing/2014/main" id="{3BFAB201-61CC-0459-0524-327563AB0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0FB5F-6EA1-4A28-A83B-55E8865F36AF}"/>
              </a:ext>
            </a:extLst>
          </p:cNvPr>
          <p:cNvSpPr>
            <a:spLocks noGrp="1"/>
          </p:cNvSpPr>
          <p:nvPr>
            <p:ph type="sldNum" sz="quarter" idx="12"/>
          </p:nvPr>
        </p:nvSpPr>
        <p:spPr/>
        <p:txBody>
          <a:bodyPr/>
          <a:lstStyle/>
          <a:p>
            <a:fld id="{9A8D02B4-0FB2-4EE1-A562-873AE025D932}" type="slidenum">
              <a:rPr lang="en-US" smtClean="0"/>
              <a:t>30</a:t>
            </a:fld>
            <a:endParaRPr lang="en-US"/>
          </a:p>
        </p:txBody>
      </p:sp>
    </p:spTree>
    <p:extLst>
      <p:ext uri="{BB962C8B-B14F-4D97-AF65-F5344CB8AC3E}">
        <p14:creationId xmlns:p14="http://schemas.microsoft.com/office/powerpoint/2010/main" val="4152673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A0F9C-9251-10DE-7882-6B6D8558D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6EA2A-A02B-EF25-5ACE-8B7FC82A49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F61A76-9BE9-B831-5B2A-0DA7017E3C77}"/>
              </a:ext>
            </a:extLst>
          </p:cNvPr>
          <p:cNvSpPr>
            <a:spLocks noGrp="1"/>
          </p:cNvSpPr>
          <p:nvPr>
            <p:ph idx="1"/>
          </p:nvPr>
        </p:nvSpPr>
        <p:spPr/>
        <p:txBody>
          <a:bodyPr>
            <a:normAutofit fontScale="85000" lnSpcReduction="20000"/>
          </a:bodyPr>
          <a:lstStyle/>
          <a:p>
            <a:pPr algn="r" rtl="1"/>
            <a:r>
              <a:rPr lang="fa-IR" dirty="0"/>
              <a:t>پاسخ:</a:t>
            </a:r>
          </a:p>
          <a:p>
            <a:pPr marL="0" indent="0" algn="l">
              <a:buNone/>
            </a:pPr>
            <a:endParaRPr lang="fa-IR" dirty="0">
              <a:latin typeface="Simplified Arabic Fixed" panose="02070309020205020404" pitchFamily="49" charset="-78"/>
              <a:cs typeface="Simplified Arabic Fixed" panose="02070309020205020404" pitchFamily="49" charset="-78"/>
            </a:endParaRPr>
          </a:p>
          <a:p>
            <a:pPr marL="0" indent="0" algn="l">
              <a:buNone/>
            </a:pPr>
            <a:r>
              <a:rPr lang="en-US" sz="3500" b="1" dirty="0">
                <a:latin typeface="Simplified Arabic Fixed" panose="02070309020205020404" pitchFamily="49" charset="-78"/>
                <a:cs typeface="Simplified Arabic Fixed" panose="02070309020205020404" pitchFamily="49" charset="-78"/>
              </a:rPr>
              <a:t>Void change</a:t>
            </a:r>
            <a:r>
              <a:rPr lang="en-US" sz="3500" dirty="0">
                <a:latin typeface="Simplified Arabic Fixed" panose="02070309020205020404" pitchFamily="49" charset="-78"/>
                <a:cs typeface="Simplified Arabic Fixed" panose="02070309020205020404" pitchFamily="49" charset="-78"/>
              </a:rPr>
              <a:t> ( Node t)</a:t>
            </a:r>
          </a:p>
          <a:p>
            <a:pPr marL="0" indent="0" algn="l">
              <a:buNone/>
            </a:pP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a:latin typeface="Simplified Arabic Fixed" panose="02070309020205020404" pitchFamily="49" charset="-78"/>
                <a:cs typeface="Simplified Arabic Fixed" panose="02070309020205020404" pitchFamily="49" charset="-78"/>
              </a:rPr>
              <a:t>If(t!=null){    </a:t>
            </a:r>
          </a:p>
          <a:p>
            <a:pPr marL="1828800" lvl="4" indent="0">
              <a:buNone/>
            </a:pPr>
            <a:r>
              <a:rPr lang="en-US" sz="3500" b="1" dirty="0">
                <a:latin typeface="Simplified Arabic Fixed" panose="02070309020205020404" pitchFamily="49" charset="-78"/>
                <a:cs typeface="Simplified Arabic Fixed" panose="02070309020205020404" pitchFamily="49" charset="-78"/>
              </a:rPr>
              <a:t>if</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t.left</a:t>
            </a:r>
            <a:r>
              <a:rPr lang="en-US" sz="3500" dirty="0">
                <a:latin typeface="Simplified Arabic Fixed" panose="02070309020205020404" pitchFamily="49" charset="-78"/>
                <a:cs typeface="Simplified Arabic Fixed" panose="02070309020205020404" pitchFamily="49" charset="-78"/>
              </a:rPr>
              <a:t>!=null) change(</a:t>
            </a:r>
            <a:r>
              <a:rPr lang="en-US" sz="3500" dirty="0" err="1">
                <a:latin typeface="Simplified Arabic Fixed" panose="02070309020205020404" pitchFamily="49" charset="-78"/>
                <a:cs typeface="Simplified Arabic Fixed" panose="02070309020205020404" pitchFamily="49" charset="-78"/>
              </a:rPr>
              <a:t>t.left</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b="1" dirty="0">
                <a:latin typeface="Simplified Arabic Fixed" panose="02070309020205020404" pitchFamily="49" charset="-78"/>
                <a:cs typeface="Simplified Arabic Fixed" panose="02070309020205020404" pitchFamily="49" charset="-78"/>
              </a:rPr>
              <a:t>if</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t.right</a:t>
            </a:r>
            <a:r>
              <a:rPr lang="en-US" sz="3500" dirty="0">
                <a:latin typeface="Simplified Arabic Fixed" panose="02070309020205020404" pitchFamily="49" charset="-78"/>
                <a:cs typeface="Simplified Arabic Fixed" panose="02070309020205020404" pitchFamily="49" charset="-78"/>
              </a:rPr>
              <a:t>!= null)change(</a:t>
            </a:r>
            <a:r>
              <a:rPr lang="en-US" sz="3500" dirty="0" err="1">
                <a:latin typeface="Simplified Arabic Fixed" panose="02070309020205020404" pitchFamily="49" charset="-78"/>
                <a:cs typeface="Simplified Arabic Fixed" panose="02070309020205020404" pitchFamily="49" charset="-78"/>
              </a:rPr>
              <a:t>t.right</a:t>
            </a:r>
            <a:r>
              <a:rPr lang="en-US" sz="3500" dirty="0">
                <a:latin typeface="Simplified Arabic Fixed" panose="02070309020205020404" pitchFamily="49" charset="-78"/>
                <a:cs typeface="Simplified Arabic Fixed" panose="02070309020205020404" pitchFamily="49" charset="-78"/>
              </a:rPr>
              <a:t>);</a:t>
            </a:r>
            <a:endParaRPr lang="fa-IR" sz="3500" dirty="0">
              <a:latin typeface="Simplified Arabic Fixed" panose="02070309020205020404" pitchFamily="49" charset="-78"/>
              <a:cs typeface="Simplified Arabic Fixed" panose="02070309020205020404" pitchFamily="49" charset="-78"/>
            </a:endParaRPr>
          </a:p>
          <a:p>
            <a:pPr marL="1828800" lvl="4" indent="0">
              <a:buNone/>
            </a:pPr>
            <a:r>
              <a:rPr lang="en-US" sz="3500" dirty="0">
                <a:latin typeface="Simplified Arabic Fixed" panose="02070309020205020404" pitchFamily="49" charset="-78"/>
                <a:cs typeface="Simplified Arabic Fixed" panose="02070309020205020404" pitchFamily="49" charset="-78"/>
              </a:rPr>
              <a:t>Swap(</a:t>
            </a:r>
            <a:r>
              <a:rPr lang="en-US" sz="3500" dirty="0" err="1">
                <a:latin typeface="Simplified Arabic Fixed" panose="02070309020205020404" pitchFamily="49" charset="-78"/>
                <a:cs typeface="Simplified Arabic Fixed" panose="02070309020205020404" pitchFamily="49" charset="-78"/>
              </a:rPr>
              <a:t>t.left,t.right</a:t>
            </a:r>
            <a:r>
              <a:rPr lang="en-US" sz="3500" dirty="0">
                <a:latin typeface="Simplified Arabic Fixed" panose="02070309020205020404" pitchFamily="49" charset="-78"/>
                <a:cs typeface="Simplified Arabic Fixed" panose="02070309020205020404" pitchFamily="49" charset="-78"/>
              </a:rPr>
              <a:t>);</a:t>
            </a:r>
          </a:p>
          <a:p>
            <a:pPr marL="1828800" lvl="4" indent="0">
              <a:buNone/>
            </a:pPr>
            <a:r>
              <a:rPr lang="en-US" sz="3500" dirty="0">
                <a:latin typeface="Simplified Arabic Fixed" panose="02070309020205020404" pitchFamily="49" charset="-78"/>
                <a:cs typeface="Simplified Arabic Fixed" panose="02070309020205020404" pitchFamily="49" charset="-78"/>
              </a:rPr>
              <a:t>}</a:t>
            </a:r>
          </a:p>
          <a:p>
            <a:pPr marL="0" indent="0">
              <a:buNone/>
            </a:pPr>
            <a:r>
              <a:rPr lang="en-US" sz="3500" dirty="0">
                <a:latin typeface="Simplified Arabic Fixed" panose="02070309020205020404" pitchFamily="49" charset="-78"/>
                <a:cs typeface="Simplified Arabic Fixed" panose="02070309020205020404" pitchFamily="49" charset="-78"/>
              </a:rPr>
              <a:t>}</a:t>
            </a:r>
          </a:p>
        </p:txBody>
      </p:sp>
      <p:sp>
        <p:nvSpPr>
          <p:cNvPr id="4" name="Date Placeholder 3">
            <a:extLst>
              <a:ext uri="{FF2B5EF4-FFF2-40B4-BE49-F238E27FC236}">
                <a16:creationId xmlns:a16="http://schemas.microsoft.com/office/drawing/2014/main" id="{3D4D4376-0B35-2587-0EC7-53021C7DA492}"/>
              </a:ext>
            </a:extLst>
          </p:cNvPr>
          <p:cNvSpPr>
            <a:spLocks noGrp="1"/>
          </p:cNvSpPr>
          <p:nvPr>
            <p:ph type="dt" sz="half" idx="10"/>
          </p:nvPr>
        </p:nvSpPr>
        <p:spPr/>
        <p:txBody>
          <a:bodyPr/>
          <a:lstStyle/>
          <a:p>
            <a:fld id="{120539D3-9930-4776-B55B-E1A6255B6688}" type="datetime1">
              <a:rPr lang="en-US" smtClean="0"/>
              <a:t>11/29/2024</a:t>
            </a:fld>
            <a:endParaRPr lang="en-US"/>
          </a:p>
        </p:txBody>
      </p:sp>
      <p:sp>
        <p:nvSpPr>
          <p:cNvPr id="5" name="Footer Placeholder 4">
            <a:extLst>
              <a:ext uri="{FF2B5EF4-FFF2-40B4-BE49-F238E27FC236}">
                <a16:creationId xmlns:a16="http://schemas.microsoft.com/office/drawing/2014/main" id="{B58A86AC-8BA6-63BC-6DAC-152BBDEC4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CE31C-3F55-0B05-9167-B2229B8E8C99}"/>
              </a:ext>
            </a:extLst>
          </p:cNvPr>
          <p:cNvSpPr>
            <a:spLocks noGrp="1"/>
          </p:cNvSpPr>
          <p:nvPr>
            <p:ph type="sldNum" sz="quarter" idx="12"/>
          </p:nvPr>
        </p:nvSpPr>
        <p:spPr/>
        <p:txBody>
          <a:bodyPr/>
          <a:lstStyle/>
          <a:p>
            <a:fld id="{9A8D02B4-0FB2-4EE1-A562-873AE025D932}" type="slidenum">
              <a:rPr lang="en-US" smtClean="0"/>
              <a:t>31</a:t>
            </a:fld>
            <a:endParaRPr lang="en-US"/>
          </a:p>
        </p:txBody>
      </p:sp>
    </p:spTree>
    <p:extLst>
      <p:ext uri="{BB962C8B-B14F-4D97-AF65-F5344CB8AC3E}">
        <p14:creationId xmlns:p14="http://schemas.microsoft.com/office/powerpoint/2010/main" val="1592337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779BB9A-FC63-BF37-5068-E7C8CAD3E4A6}"/>
              </a:ext>
            </a:extLst>
          </p:cNvPr>
          <p:cNvSpPr/>
          <p:nvPr/>
        </p:nvSpPr>
        <p:spPr>
          <a:xfrm>
            <a:off x="2933700" y="1219200"/>
            <a:ext cx="1422400" cy="901700"/>
          </a:xfrm>
          <a:prstGeom prst="ellipse">
            <a:avLst/>
          </a:prstGeom>
          <a:solidFill>
            <a:schemeClr val="accent2">
              <a:lumMod val="40000"/>
              <a:lumOff val="60000"/>
            </a:schemeClr>
          </a:solid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200" b="1" dirty="0">
                <a:solidFill>
                  <a:schemeClr val="tx1">
                    <a:lumMod val="85000"/>
                    <a:lumOff val="15000"/>
                  </a:schemeClr>
                </a:solidFill>
              </a:rPr>
              <a:t>کرم</a:t>
            </a:r>
            <a:endParaRPr lang="en-US" sz="3200" b="1" dirty="0">
              <a:solidFill>
                <a:schemeClr val="tx1">
                  <a:lumMod val="85000"/>
                  <a:lumOff val="15000"/>
                </a:schemeClr>
              </a:solidFill>
            </a:endParaRPr>
          </a:p>
        </p:txBody>
      </p:sp>
      <p:sp>
        <p:nvSpPr>
          <p:cNvPr id="5" name="Oval 4">
            <a:extLst>
              <a:ext uri="{FF2B5EF4-FFF2-40B4-BE49-F238E27FC236}">
                <a16:creationId xmlns:a16="http://schemas.microsoft.com/office/drawing/2014/main" id="{5EE36518-5C0F-A340-F30F-9AAAB7DC1F91}"/>
              </a:ext>
            </a:extLst>
          </p:cNvPr>
          <p:cNvSpPr/>
          <p:nvPr/>
        </p:nvSpPr>
        <p:spPr>
          <a:xfrm>
            <a:off x="2032000" y="2667000"/>
            <a:ext cx="1422400" cy="901700"/>
          </a:xfrm>
          <a:prstGeom prst="ellipse">
            <a:avLst/>
          </a:prstGeom>
          <a:solidFill>
            <a:srgbClr val="FF0000"/>
          </a:solid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200" b="1" dirty="0">
                <a:solidFill>
                  <a:schemeClr val="accent6">
                    <a:lumMod val="20000"/>
                    <a:lumOff val="80000"/>
                  </a:schemeClr>
                </a:solidFill>
              </a:rPr>
              <a:t>قرمز</a:t>
            </a:r>
            <a:endParaRPr lang="en-US" sz="3200" b="1" dirty="0">
              <a:solidFill>
                <a:schemeClr val="accent6">
                  <a:lumMod val="20000"/>
                  <a:lumOff val="80000"/>
                </a:schemeClr>
              </a:solidFill>
            </a:endParaRPr>
          </a:p>
        </p:txBody>
      </p:sp>
      <p:sp>
        <p:nvSpPr>
          <p:cNvPr id="6" name="Oval 5">
            <a:extLst>
              <a:ext uri="{FF2B5EF4-FFF2-40B4-BE49-F238E27FC236}">
                <a16:creationId xmlns:a16="http://schemas.microsoft.com/office/drawing/2014/main" id="{FA9E46CF-E332-AE9D-C48C-2498A867850E}"/>
              </a:ext>
            </a:extLst>
          </p:cNvPr>
          <p:cNvSpPr/>
          <p:nvPr/>
        </p:nvSpPr>
        <p:spPr>
          <a:xfrm>
            <a:off x="3905250" y="2647950"/>
            <a:ext cx="1422400" cy="901700"/>
          </a:xfrm>
          <a:prstGeom prst="ellipse">
            <a:avLst/>
          </a:prstGeom>
          <a:solidFill>
            <a:srgbClr val="00B0F0"/>
          </a:solid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200" b="1" dirty="0">
                <a:solidFill>
                  <a:schemeClr val="accent6">
                    <a:lumMod val="20000"/>
                    <a:lumOff val="80000"/>
                  </a:schemeClr>
                </a:solidFill>
              </a:rPr>
              <a:t>آبی</a:t>
            </a:r>
            <a:endParaRPr lang="en-US" sz="3200" b="1" dirty="0">
              <a:solidFill>
                <a:schemeClr val="accent6">
                  <a:lumMod val="20000"/>
                  <a:lumOff val="80000"/>
                </a:schemeClr>
              </a:solidFill>
            </a:endParaRPr>
          </a:p>
        </p:txBody>
      </p:sp>
      <p:sp>
        <p:nvSpPr>
          <p:cNvPr id="7" name="Oval 6">
            <a:extLst>
              <a:ext uri="{FF2B5EF4-FFF2-40B4-BE49-F238E27FC236}">
                <a16:creationId xmlns:a16="http://schemas.microsoft.com/office/drawing/2014/main" id="{0FB6C9F9-0E10-AECC-C33A-FBC7895EFB08}"/>
              </a:ext>
            </a:extLst>
          </p:cNvPr>
          <p:cNvSpPr/>
          <p:nvPr/>
        </p:nvSpPr>
        <p:spPr>
          <a:xfrm>
            <a:off x="755650" y="4603750"/>
            <a:ext cx="1422400" cy="901700"/>
          </a:xfrm>
          <a:prstGeom prst="ellipse">
            <a:avLst/>
          </a:prstGeom>
          <a:solidFill>
            <a:srgbClr val="92D050"/>
          </a:solid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200" b="1" dirty="0">
                <a:solidFill>
                  <a:schemeClr val="accent6">
                    <a:lumMod val="20000"/>
                    <a:lumOff val="80000"/>
                  </a:schemeClr>
                </a:solidFill>
              </a:rPr>
              <a:t>سبز</a:t>
            </a:r>
            <a:endParaRPr lang="en-US" sz="3200" b="1" dirty="0">
              <a:solidFill>
                <a:schemeClr val="accent6">
                  <a:lumMod val="20000"/>
                  <a:lumOff val="80000"/>
                </a:schemeClr>
              </a:solidFill>
            </a:endParaRPr>
          </a:p>
        </p:txBody>
      </p:sp>
      <p:sp>
        <p:nvSpPr>
          <p:cNvPr id="8" name="Oval 7">
            <a:extLst>
              <a:ext uri="{FF2B5EF4-FFF2-40B4-BE49-F238E27FC236}">
                <a16:creationId xmlns:a16="http://schemas.microsoft.com/office/drawing/2014/main" id="{9C5F1E7C-FCF3-D5EC-428F-A4EC499B0B16}"/>
              </a:ext>
            </a:extLst>
          </p:cNvPr>
          <p:cNvSpPr/>
          <p:nvPr/>
        </p:nvSpPr>
        <p:spPr>
          <a:xfrm>
            <a:off x="2933700" y="4491831"/>
            <a:ext cx="1422400" cy="901700"/>
          </a:xfrm>
          <a:prstGeom prst="ellipse">
            <a:avLst/>
          </a:prstGeom>
          <a:solidFill>
            <a:srgbClr val="7030A0"/>
          </a:solid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200" b="1" dirty="0">
                <a:solidFill>
                  <a:schemeClr val="accent6">
                    <a:lumMod val="20000"/>
                    <a:lumOff val="80000"/>
                  </a:schemeClr>
                </a:solidFill>
              </a:rPr>
              <a:t>بنفش</a:t>
            </a:r>
            <a:endParaRPr lang="en-US" sz="3200" b="1" dirty="0">
              <a:solidFill>
                <a:schemeClr val="accent6">
                  <a:lumMod val="20000"/>
                  <a:lumOff val="80000"/>
                </a:schemeClr>
              </a:solidFill>
            </a:endParaRPr>
          </a:p>
        </p:txBody>
      </p:sp>
      <p:cxnSp>
        <p:nvCxnSpPr>
          <p:cNvPr id="10" name="Straight Arrow Connector 9">
            <a:extLst>
              <a:ext uri="{FF2B5EF4-FFF2-40B4-BE49-F238E27FC236}">
                <a16:creationId xmlns:a16="http://schemas.microsoft.com/office/drawing/2014/main" id="{E3533B7B-CB11-09E4-FB17-A9CA2CD31FC0}"/>
              </a:ext>
            </a:extLst>
          </p:cNvPr>
          <p:cNvCxnSpPr>
            <a:stCxn id="4" idx="3"/>
            <a:endCxn id="5" idx="0"/>
          </p:cNvCxnSpPr>
          <p:nvPr/>
        </p:nvCxnSpPr>
        <p:spPr>
          <a:xfrm flipH="1">
            <a:off x="2743200" y="1988849"/>
            <a:ext cx="398806" cy="678151"/>
          </a:xfrm>
          <a:prstGeom prst="straightConnector1">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953D9E-AE56-8011-5533-4165150D28A4}"/>
              </a:ext>
            </a:extLst>
          </p:cNvPr>
          <p:cNvCxnSpPr>
            <a:cxnSpLocks/>
            <a:stCxn id="4" idx="5"/>
            <a:endCxn id="6" idx="1"/>
          </p:cNvCxnSpPr>
          <p:nvPr/>
        </p:nvCxnSpPr>
        <p:spPr>
          <a:xfrm flipH="1">
            <a:off x="4113556" y="1988849"/>
            <a:ext cx="34238" cy="791152"/>
          </a:xfrm>
          <a:prstGeom prst="straightConnector1">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A18E74-CAED-FE88-60F7-445442F32E30}"/>
              </a:ext>
            </a:extLst>
          </p:cNvPr>
          <p:cNvCxnSpPr>
            <a:cxnSpLocks/>
            <a:stCxn id="5" idx="5"/>
          </p:cNvCxnSpPr>
          <p:nvPr/>
        </p:nvCxnSpPr>
        <p:spPr>
          <a:xfrm>
            <a:off x="3246094" y="3436649"/>
            <a:ext cx="138456" cy="1167101"/>
          </a:xfrm>
          <a:prstGeom prst="straightConnector1">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E4FFE41-CBEA-422E-0A9B-BF2CB510C73D}"/>
              </a:ext>
            </a:extLst>
          </p:cNvPr>
          <p:cNvCxnSpPr>
            <a:cxnSpLocks/>
            <a:stCxn id="5" idx="3"/>
            <a:endCxn id="7" idx="0"/>
          </p:cNvCxnSpPr>
          <p:nvPr/>
        </p:nvCxnSpPr>
        <p:spPr>
          <a:xfrm flipH="1">
            <a:off x="1466850" y="3436649"/>
            <a:ext cx="773456" cy="1167101"/>
          </a:xfrm>
          <a:prstGeom prst="straightConnector1">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02B2D37-4F7A-14F6-5A4B-F2E404FB8BC0}"/>
              </a:ext>
            </a:extLst>
          </p:cNvPr>
          <p:cNvSpPr txBox="1"/>
          <p:nvPr/>
        </p:nvSpPr>
        <p:spPr>
          <a:xfrm>
            <a:off x="5695950" y="1079500"/>
            <a:ext cx="5276850" cy="2246769"/>
          </a:xfrm>
          <a:prstGeom prst="rect">
            <a:avLst/>
          </a:prstGeom>
          <a:noFill/>
        </p:spPr>
        <p:txBody>
          <a:bodyPr wrap="square" rtlCol="0">
            <a:spAutoFit/>
          </a:bodyPr>
          <a:lstStyle/>
          <a:p>
            <a:pPr algn="r" rtl="1"/>
            <a:r>
              <a:rPr lang="fa-IR" sz="2800" dirty="0"/>
              <a:t>تمرین بعد:</a:t>
            </a:r>
          </a:p>
          <a:p>
            <a:pPr marL="457200" indent="-457200" algn="r" rtl="1">
              <a:buFont typeface="Arial" panose="020B0604020202020204" pitchFamily="34" charset="0"/>
              <a:buChar char="•"/>
            </a:pPr>
            <a:r>
              <a:rPr lang="en-US" sz="2800" dirty="0" err="1"/>
              <a:t>Inorder</a:t>
            </a:r>
            <a:r>
              <a:rPr lang="fa-IR" sz="2800" dirty="0"/>
              <a:t> درخت چه خواهد بود؟</a:t>
            </a:r>
          </a:p>
          <a:p>
            <a:pPr marL="457200" indent="-457200" algn="r" rtl="1">
              <a:buFont typeface="Arial" panose="020B0604020202020204" pitchFamily="34" charset="0"/>
              <a:buChar char="•"/>
            </a:pPr>
            <a:r>
              <a:rPr lang="en-US" sz="2800" dirty="0"/>
              <a:t>Pre order</a:t>
            </a:r>
            <a:r>
              <a:rPr lang="fa-IR" sz="2800" dirty="0"/>
              <a:t> درخت چه خواهد بود؟</a:t>
            </a:r>
          </a:p>
          <a:p>
            <a:pPr marL="457200" indent="-457200" algn="r" rtl="1">
              <a:buFont typeface="Arial" panose="020B0604020202020204" pitchFamily="34" charset="0"/>
              <a:buChar char="•"/>
            </a:pPr>
            <a:r>
              <a:rPr lang="en-US" sz="2800" dirty="0"/>
              <a:t>Post order</a:t>
            </a:r>
            <a:r>
              <a:rPr lang="fa-IR" sz="2800" dirty="0"/>
              <a:t> درخت چه خواهد بود؟</a:t>
            </a:r>
          </a:p>
          <a:p>
            <a:pPr marL="457200" indent="-457200" algn="r" rtl="1">
              <a:buFont typeface="Arial" panose="020B0604020202020204" pitchFamily="34" charset="0"/>
              <a:buChar char="•"/>
            </a:pPr>
            <a:r>
              <a:rPr lang="fa-IR" sz="2800" dirty="0"/>
              <a:t>خروجی تابع </a:t>
            </a:r>
            <a:r>
              <a:rPr lang="en-US" sz="2800" dirty="0"/>
              <a:t>change</a:t>
            </a:r>
            <a:r>
              <a:rPr lang="fa-IR" sz="2800" dirty="0"/>
              <a:t> چه خواهد بود؟</a:t>
            </a:r>
            <a:endParaRPr lang="en-US" sz="2800" dirty="0"/>
          </a:p>
        </p:txBody>
      </p:sp>
      <p:sp>
        <p:nvSpPr>
          <p:cNvPr id="2" name="Date Placeholder 1">
            <a:extLst>
              <a:ext uri="{FF2B5EF4-FFF2-40B4-BE49-F238E27FC236}">
                <a16:creationId xmlns:a16="http://schemas.microsoft.com/office/drawing/2014/main" id="{5C083D46-F94E-F821-432F-F40176ADD663}"/>
              </a:ext>
            </a:extLst>
          </p:cNvPr>
          <p:cNvSpPr>
            <a:spLocks noGrp="1"/>
          </p:cNvSpPr>
          <p:nvPr>
            <p:ph type="dt" sz="half" idx="10"/>
          </p:nvPr>
        </p:nvSpPr>
        <p:spPr/>
        <p:txBody>
          <a:bodyPr/>
          <a:lstStyle/>
          <a:p>
            <a:fld id="{0B57C3D7-BCD8-4351-B1AF-320F7F28A868}" type="datetime1">
              <a:rPr lang="en-US" smtClean="0"/>
              <a:t>11/29/2024</a:t>
            </a:fld>
            <a:endParaRPr lang="en-US"/>
          </a:p>
        </p:txBody>
      </p:sp>
      <p:sp>
        <p:nvSpPr>
          <p:cNvPr id="3" name="Footer Placeholder 2">
            <a:extLst>
              <a:ext uri="{FF2B5EF4-FFF2-40B4-BE49-F238E27FC236}">
                <a16:creationId xmlns:a16="http://schemas.microsoft.com/office/drawing/2014/main" id="{CCE39F0A-3F2E-FE2F-B2E6-749FF701B8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62991-C70E-8EE8-E7B9-A353210C4721}"/>
              </a:ext>
            </a:extLst>
          </p:cNvPr>
          <p:cNvSpPr>
            <a:spLocks noGrp="1"/>
          </p:cNvSpPr>
          <p:nvPr>
            <p:ph type="sldNum" sz="quarter" idx="12"/>
          </p:nvPr>
        </p:nvSpPr>
        <p:spPr/>
        <p:txBody>
          <a:bodyPr/>
          <a:lstStyle/>
          <a:p>
            <a:fld id="{9A8D02B4-0FB2-4EE1-A562-873AE025D932}" type="slidenum">
              <a:rPr lang="en-US" smtClean="0"/>
              <a:t>32</a:t>
            </a:fld>
            <a:endParaRPr lang="en-US"/>
          </a:p>
        </p:txBody>
      </p:sp>
    </p:spTree>
    <p:extLst>
      <p:ext uri="{BB962C8B-B14F-4D97-AF65-F5344CB8AC3E}">
        <p14:creationId xmlns:p14="http://schemas.microsoft.com/office/powerpoint/2010/main" val="4030124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B152-979D-006A-34B3-D8349E6CF5CF}"/>
              </a:ext>
            </a:extLst>
          </p:cNvPr>
          <p:cNvSpPr>
            <a:spLocks noGrp="1"/>
          </p:cNvSpPr>
          <p:nvPr>
            <p:ph type="title"/>
          </p:nvPr>
        </p:nvSpPr>
        <p:spPr/>
        <p:txBody>
          <a:bodyPr/>
          <a:lstStyle/>
          <a:p>
            <a:pPr algn="r" rtl="1"/>
            <a:r>
              <a:rPr lang="fa-IR" dirty="0"/>
              <a:t>پیمایش سطحی</a:t>
            </a:r>
            <a:endParaRPr lang="en-US" dirty="0"/>
          </a:p>
        </p:txBody>
      </p:sp>
      <p:sp>
        <p:nvSpPr>
          <p:cNvPr id="3" name="Content Placeholder 2">
            <a:extLst>
              <a:ext uri="{FF2B5EF4-FFF2-40B4-BE49-F238E27FC236}">
                <a16:creationId xmlns:a16="http://schemas.microsoft.com/office/drawing/2014/main" id="{9588F6B4-D6B0-67D1-77E3-ED57ECEF67A0}"/>
              </a:ext>
            </a:extLst>
          </p:cNvPr>
          <p:cNvSpPr>
            <a:spLocks noGrp="1"/>
          </p:cNvSpPr>
          <p:nvPr>
            <p:ph idx="1"/>
          </p:nvPr>
        </p:nvSpPr>
        <p:spPr/>
        <p:txBody>
          <a:bodyPr/>
          <a:lstStyle/>
          <a:p>
            <a:pPr algn="r" rtl="1"/>
            <a:r>
              <a:rPr lang="fa-IR" dirty="0"/>
              <a:t>در این پیمایش داده های درخت از بالا به پایین و از چپ به راست چاپ می شوند.</a:t>
            </a:r>
          </a:p>
          <a:p>
            <a:pPr algn="r" rtl="1"/>
            <a:endParaRPr lang="en-US" dirty="0"/>
          </a:p>
        </p:txBody>
      </p:sp>
      <p:sp>
        <p:nvSpPr>
          <p:cNvPr id="4" name="Date Placeholder 3">
            <a:extLst>
              <a:ext uri="{FF2B5EF4-FFF2-40B4-BE49-F238E27FC236}">
                <a16:creationId xmlns:a16="http://schemas.microsoft.com/office/drawing/2014/main" id="{B3D14948-536A-0253-F442-83816D12F411}"/>
              </a:ext>
            </a:extLst>
          </p:cNvPr>
          <p:cNvSpPr>
            <a:spLocks noGrp="1"/>
          </p:cNvSpPr>
          <p:nvPr>
            <p:ph type="dt" sz="half" idx="10"/>
          </p:nvPr>
        </p:nvSpPr>
        <p:spPr/>
        <p:txBody>
          <a:bodyPr/>
          <a:lstStyle/>
          <a:p>
            <a:fld id="{CBED9A68-0C0C-4214-9727-78577EEB24B7}" type="datetime1">
              <a:rPr lang="en-US" smtClean="0"/>
              <a:t>11/29/2024</a:t>
            </a:fld>
            <a:endParaRPr lang="en-US"/>
          </a:p>
        </p:txBody>
      </p:sp>
      <p:sp>
        <p:nvSpPr>
          <p:cNvPr id="5" name="Footer Placeholder 4">
            <a:extLst>
              <a:ext uri="{FF2B5EF4-FFF2-40B4-BE49-F238E27FC236}">
                <a16:creationId xmlns:a16="http://schemas.microsoft.com/office/drawing/2014/main" id="{51B1FF6F-295F-41BB-8358-2023E41A1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CE008-A259-1F6D-CC9B-B2E33C18E67A}"/>
              </a:ext>
            </a:extLst>
          </p:cNvPr>
          <p:cNvSpPr>
            <a:spLocks noGrp="1"/>
          </p:cNvSpPr>
          <p:nvPr>
            <p:ph type="sldNum" sz="quarter" idx="12"/>
          </p:nvPr>
        </p:nvSpPr>
        <p:spPr/>
        <p:txBody>
          <a:bodyPr/>
          <a:lstStyle/>
          <a:p>
            <a:fld id="{9A8D02B4-0FB2-4EE1-A562-873AE025D932}" type="slidenum">
              <a:rPr lang="en-US" smtClean="0"/>
              <a:t>33</a:t>
            </a:fld>
            <a:endParaRPr lang="en-US"/>
          </a:p>
        </p:txBody>
      </p:sp>
    </p:spTree>
    <p:extLst>
      <p:ext uri="{BB962C8B-B14F-4D97-AF65-F5344CB8AC3E}">
        <p14:creationId xmlns:p14="http://schemas.microsoft.com/office/powerpoint/2010/main" val="2528874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289D7-650D-0326-AFCD-0E878836242E}"/>
              </a:ext>
            </a:extLst>
          </p:cNvPr>
          <p:cNvSpPr>
            <a:spLocks noGrp="1"/>
          </p:cNvSpPr>
          <p:nvPr>
            <p:ph idx="1"/>
          </p:nvPr>
        </p:nvSpPr>
        <p:spPr>
          <a:xfrm>
            <a:off x="838200" y="660401"/>
            <a:ext cx="10515600" cy="749300"/>
          </a:xfrm>
        </p:spPr>
        <p:txBody>
          <a:bodyPr/>
          <a:lstStyle/>
          <a:p>
            <a:pPr algn="r" rtl="1"/>
            <a:r>
              <a:rPr lang="fa-IR" dirty="0"/>
              <a:t>مثال 19.8: این درخت ها را به صورت سطحی پیمایش کنید:</a:t>
            </a:r>
          </a:p>
          <a:p>
            <a:pPr algn="r" rtl="1"/>
            <a:endParaRPr lang="en-US" dirty="0"/>
          </a:p>
        </p:txBody>
      </p:sp>
      <p:sp>
        <p:nvSpPr>
          <p:cNvPr id="4" name="Oval 3">
            <a:extLst>
              <a:ext uri="{FF2B5EF4-FFF2-40B4-BE49-F238E27FC236}">
                <a16:creationId xmlns:a16="http://schemas.microsoft.com/office/drawing/2014/main" id="{509B4127-211F-E080-4392-6119125197A9}"/>
              </a:ext>
            </a:extLst>
          </p:cNvPr>
          <p:cNvSpPr/>
          <p:nvPr/>
        </p:nvSpPr>
        <p:spPr>
          <a:xfrm>
            <a:off x="2844800" y="1841500"/>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a:t>
            </a:r>
          </a:p>
        </p:txBody>
      </p:sp>
      <p:sp>
        <p:nvSpPr>
          <p:cNvPr id="5" name="Oval 4">
            <a:extLst>
              <a:ext uri="{FF2B5EF4-FFF2-40B4-BE49-F238E27FC236}">
                <a16:creationId xmlns:a16="http://schemas.microsoft.com/office/drawing/2014/main" id="{7FBED23E-D8F5-BE50-697B-5AC1EF8D7BB9}"/>
              </a:ext>
            </a:extLst>
          </p:cNvPr>
          <p:cNvSpPr/>
          <p:nvPr/>
        </p:nvSpPr>
        <p:spPr>
          <a:xfrm>
            <a:off x="1968500" y="3238501"/>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B</a:t>
            </a:r>
          </a:p>
        </p:txBody>
      </p:sp>
      <p:sp>
        <p:nvSpPr>
          <p:cNvPr id="6" name="Oval 5">
            <a:extLst>
              <a:ext uri="{FF2B5EF4-FFF2-40B4-BE49-F238E27FC236}">
                <a16:creationId xmlns:a16="http://schemas.microsoft.com/office/drawing/2014/main" id="{CAE62397-86DE-F6F5-36EF-49BD44AE7B16}"/>
              </a:ext>
            </a:extLst>
          </p:cNvPr>
          <p:cNvSpPr/>
          <p:nvPr/>
        </p:nvSpPr>
        <p:spPr>
          <a:xfrm>
            <a:off x="3848100" y="3238501"/>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D</a:t>
            </a:r>
          </a:p>
        </p:txBody>
      </p:sp>
      <p:sp>
        <p:nvSpPr>
          <p:cNvPr id="7" name="Oval 6">
            <a:extLst>
              <a:ext uri="{FF2B5EF4-FFF2-40B4-BE49-F238E27FC236}">
                <a16:creationId xmlns:a16="http://schemas.microsoft.com/office/drawing/2014/main" id="{BF3DE914-CAC9-85B9-9756-0B4C591724A8}"/>
              </a:ext>
            </a:extLst>
          </p:cNvPr>
          <p:cNvSpPr/>
          <p:nvPr/>
        </p:nvSpPr>
        <p:spPr>
          <a:xfrm>
            <a:off x="882650" y="4902201"/>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E</a:t>
            </a:r>
          </a:p>
        </p:txBody>
      </p:sp>
      <p:sp>
        <p:nvSpPr>
          <p:cNvPr id="8" name="Oval 7">
            <a:extLst>
              <a:ext uri="{FF2B5EF4-FFF2-40B4-BE49-F238E27FC236}">
                <a16:creationId xmlns:a16="http://schemas.microsoft.com/office/drawing/2014/main" id="{1FF32B06-4E4A-274F-915B-17F1780C4AF1}"/>
              </a:ext>
            </a:extLst>
          </p:cNvPr>
          <p:cNvSpPr/>
          <p:nvPr/>
        </p:nvSpPr>
        <p:spPr>
          <a:xfrm>
            <a:off x="2844800" y="4902201"/>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F</a:t>
            </a:r>
          </a:p>
        </p:txBody>
      </p:sp>
      <p:sp>
        <p:nvSpPr>
          <p:cNvPr id="9" name="Oval 8">
            <a:extLst>
              <a:ext uri="{FF2B5EF4-FFF2-40B4-BE49-F238E27FC236}">
                <a16:creationId xmlns:a16="http://schemas.microsoft.com/office/drawing/2014/main" id="{6C6D1164-644C-F110-5433-873E9C70A4DF}"/>
              </a:ext>
            </a:extLst>
          </p:cNvPr>
          <p:cNvSpPr/>
          <p:nvPr/>
        </p:nvSpPr>
        <p:spPr>
          <a:xfrm>
            <a:off x="8650031" y="1244601"/>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A</a:t>
            </a:r>
          </a:p>
        </p:txBody>
      </p:sp>
      <p:sp>
        <p:nvSpPr>
          <p:cNvPr id="10" name="Oval 9">
            <a:extLst>
              <a:ext uri="{FF2B5EF4-FFF2-40B4-BE49-F238E27FC236}">
                <a16:creationId xmlns:a16="http://schemas.microsoft.com/office/drawing/2014/main" id="{F5FB8C12-2004-8C03-6642-110E9D58A271}"/>
              </a:ext>
            </a:extLst>
          </p:cNvPr>
          <p:cNvSpPr/>
          <p:nvPr/>
        </p:nvSpPr>
        <p:spPr>
          <a:xfrm>
            <a:off x="7621333" y="2794001"/>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B</a:t>
            </a:r>
          </a:p>
        </p:txBody>
      </p:sp>
      <p:sp>
        <p:nvSpPr>
          <p:cNvPr id="11" name="Oval 10">
            <a:extLst>
              <a:ext uri="{FF2B5EF4-FFF2-40B4-BE49-F238E27FC236}">
                <a16:creationId xmlns:a16="http://schemas.microsoft.com/office/drawing/2014/main" id="{EAC62609-7120-D7F1-076B-B9F730AA5246}"/>
              </a:ext>
            </a:extLst>
          </p:cNvPr>
          <p:cNvSpPr/>
          <p:nvPr/>
        </p:nvSpPr>
        <p:spPr>
          <a:xfrm>
            <a:off x="9434921" y="2794001"/>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C</a:t>
            </a:r>
          </a:p>
        </p:txBody>
      </p:sp>
      <p:sp>
        <p:nvSpPr>
          <p:cNvPr id="12" name="Oval 11">
            <a:extLst>
              <a:ext uri="{FF2B5EF4-FFF2-40B4-BE49-F238E27FC236}">
                <a16:creationId xmlns:a16="http://schemas.microsoft.com/office/drawing/2014/main" id="{BFFB059F-44F9-6032-285D-72EDBC574349}"/>
              </a:ext>
            </a:extLst>
          </p:cNvPr>
          <p:cNvSpPr/>
          <p:nvPr/>
        </p:nvSpPr>
        <p:spPr>
          <a:xfrm>
            <a:off x="6651778" y="4227506"/>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M</a:t>
            </a:r>
          </a:p>
        </p:txBody>
      </p:sp>
      <p:sp>
        <p:nvSpPr>
          <p:cNvPr id="13" name="Oval 12">
            <a:extLst>
              <a:ext uri="{FF2B5EF4-FFF2-40B4-BE49-F238E27FC236}">
                <a16:creationId xmlns:a16="http://schemas.microsoft.com/office/drawing/2014/main" id="{F5AA34A0-8133-B9FE-BBE0-82376BAABACB}"/>
              </a:ext>
            </a:extLst>
          </p:cNvPr>
          <p:cNvSpPr/>
          <p:nvPr/>
        </p:nvSpPr>
        <p:spPr>
          <a:xfrm>
            <a:off x="8521700" y="4200528"/>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D</a:t>
            </a:r>
          </a:p>
        </p:txBody>
      </p:sp>
      <p:cxnSp>
        <p:nvCxnSpPr>
          <p:cNvPr id="15" name="Straight Arrow Connector 14">
            <a:extLst>
              <a:ext uri="{FF2B5EF4-FFF2-40B4-BE49-F238E27FC236}">
                <a16:creationId xmlns:a16="http://schemas.microsoft.com/office/drawing/2014/main" id="{BAC863A0-2D02-8D06-4347-875D11E978D1}"/>
              </a:ext>
            </a:extLst>
          </p:cNvPr>
          <p:cNvCxnSpPr>
            <a:cxnSpLocks/>
            <a:stCxn id="4" idx="3"/>
            <a:endCxn id="5" idx="0"/>
          </p:cNvCxnSpPr>
          <p:nvPr/>
        </p:nvCxnSpPr>
        <p:spPr>
          <a:xfrm flipH="1">
            <a:off x="2228850" y="2383506"/>
            <a:ext cx="692205" cy="8549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A31AD1-0E98-D25F-90E8-75747E1EE1B9}"/>
              </a:ext>
            </a:extLst>
          </p:cNvPr>
          <p:cNvCxnSpPr>
            <a:cxnSpLocks/>
            <a:stCxn id="4" idx="5"/>
            <a:endCxn id="6" idx="1"/>
          </p:cNvCxnSpPr>
          <p:nvPr/>
        </p:nvCxnSpPr>
        <p:spPr>
          <a:xfrm>
            <a:off x="3289245" y="2383506"/>
            <a:ext cx="635110" cy="9479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2DCA57-BE50-2507-CB3C-6DD3AA201558}"/>
              </a:ext>
            </a:extLst>
          </p:cNvPr>
          <p:cNvCxnSpPr>
            <a:cxnSpLocks/>
            <a:stCxn id="5" idx="3"/>
            <a:endCxn id="7" idx="0"/>
          </p:cNvCxnSpPr>
          <p:nvPr/>
        </p:nvCxnSpPr>
        <p:spPr>
          <a:xfrm flipH="1">
            <a:off x="1143000" y="3780507"/>
            <a:ext cx="901755" cy="11216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F1A34E-A973-2C18-C4B9-76A4B5C7F16D}"/>
              </a:ext>
            </a:extLst>
          </p:cNvPr>
          <p:cNvCxnSpPr>
            <a:cxnSpLocks/>
            <a:stCxn id="5" idx="5"/>
            <a:endCxn id="8" idx="0"/>
          </p:cNvCxnSpPr>
          <p:nvPr/>
        </p:nvCxnSpPr>
        <p:spPr>
          <a:xfrm>
            <a:off x="2412945" y="3780507"/>
            <a:ext cx="692205" cy="11216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BD3020-EA68-EED8-8F51-1AA59DF83ABB}"/>
              </a:ext>
            </a:extLst>
          </p:cNvPr>
          <p:cNvCxnSpPr>
            <a:cxnSpLocks/>
            <a:stCxn id="10" idx="3"/>
            <a:endCxn id="12" idx="0"/>
          </p:cNvCxnSpPr>
          <p:nvPr/>
        </p:nvCxnSpPr>
        <p:spPr>
          <a:xfrm flipH="1">
            <a:off x="6948897" y="3319748"/>
            <a:ext cx="759460" cy="9077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DA2603-9AD1-E0DB-DB2F-A0DFA205848D}"/>
              </a:ext>
            </a:extLst>
          </p:cNvPr>
          <p:cNvCxnSpPr>
            <a:cxnSpLocks/>
            <a:stCxn id="11" idx="4"/>
            <a:endCxn id="13" idx="7"/>
          </p:cNvCxnSpPr>
          <p:nvPr/>
        </p:nvCxnSpPr>
        <p:spPr>
          <a:xfrm flipH="1">
            <a:off x="9028914" y="3409952"/>
            <a:ext cx="703126" cy="8807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611A3DF-EC78-CB84-2ABE-0D1A52369C4E}"/>
              </a:ext>
            </a:extLst>
          </p:cNvPr>
          <p:cNvCxnSpPr>
            <a:cxnSpLocks/>
            <a:stCxn id="9" idx="3"/>
            <a:endCxn id="10" idx="0"/>
          </p:cNvCxnSpPr>
          <p:nvPr/>
        </p:nvCxnSpPr>
        <p:spPr>
          <a:xfrm flipH="1">
            <a:off x="7918452" y="1770348"/>
            <a:ext cx="818603" cy="10236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9D4F7D-1643-8FD1-37ED-C4FCE7DFFF71}"/>
              </a:ext>
            </a:extLst>
          </p:cNvPr>
          <p:cNvCxnSpPr>
            <a:cxnSpLocks/>
            <a:stCxn id="9" idx="5"/>
            <a:endCxn id="11" idx="0"/>
          </p:cNvCxnSpPr>
          <p:nvPr/>
        </p:nvCxnSpPr>
        <p:spPr>
          <a:xfrm>
            <a:off x="9157245" y="1770348"/>
            <a:ext cx="574795" cy="10236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301E88-D230-B249-6012-C9AF6FA5BE3A}"/>
              </a:ext>
            </a:extLst>
          </p:cNvPr>
          <p:cNvCxnSpPr>
            <a:cxnSpLocks/>
            <a:stCxn id="13" idx="3"/>
            <a:endCxn id="25" idx="0"/>
          </p:cNvCxnSpPr>
          <p:nvPr/>
        </p:nvCxnSpPr>
        <p:spPr>
          <a:xfrm flipH="1">
            <a:off x="7942519" y="4726275"/>
            <a:ext cx="666205" cy="1185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8BDCB1-DD5E-41B0-8D4F-4F456192C602}"/>
              </a:ext>
            </a:extLst>
          </p:cNvPr>
          <p:cNvCxnSpPr>
            <a:cxnSpLocks/>
            <a:stCxn id="13" idx="5"/>
            <a:endCxn id="26" idx="0"/>
          </p:cNvCxnSpPr>
          <p:nvPr/>
        </p:nvCxnSpPr>
        <p:spPr>
          <a:xfrm>
            <a:off x="9028914" y="4726275"/>
            <a:ext cx="756436" cy="1185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A0443EF-E4DC-3D60-24C1-120F10220C40}"/>
              </a:ext>
            </a:extLst>
          </p:cNvPr>
          <p:cNvSpPr/>
          <p:nvPr/>
        </p:nvSpPr>
        <p:spPr>
          <a:xfrm>
            <a:off x="7645400" y="5911849"/>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F</a:t>
            </a:r>
          </a:p>
        </p:txBody>
      </p:sp>
      <p:sp>
        <p:nvSpPr>
          <p:cNvPr id="26" name="Oval 25">
            <a:extLst>
              <a:ext uri="{FF2B5EF4-FFF2-40B4-BE49-F238E27FC236}">
                <a16:creationId xmlns:a16="http://schemas.microsoft.com/office/drawing/2014/main" id="{D3E3D3B5-ECC2-7638-9409-E1F9BCE22C06}"/>
              </a:ext>
            </a:extLst>
          </p:cNvPr>
          <p:cNvSpPr/>
          <p:nvPr/>
        </p:nvSpPr>
        <p:spPr>
          <a:xfrm>
            <a:off x="9488231" y="5911849"/>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E</a:t>
            </a:r>
          </a:p>
        </p:txBody>
      </p:sp>
      <p:sp>
        <p:nvSpPr>
          <p:cNvPr id="2" name="Date Placeholder 1">
            <a:extLst>
              <a:ext uri="{FF2B5EF4-FFF2-40B4-BE49-F238E27FC236}">
                <a16:creationId xmlns:a16="http://schemas.microsoft.com/office/drawing/2014/main" id="{E9DCEC7E-1B37-FCA9-8A19-8B8F3FAFAEF0}"/>
              </a:ext>
            </a:extLst>
          </p:cNvPr>
          <p:cNvSpPr>
            <a:spLocks noGrp="1"/>
          </p:cNvSpPr>
          <p:nvPr>
            <p:ph type="dt" sz="half" idx="10"/>
          </p:nvPr>
        </p:nvSpPr>
        <p:spPr/>
        <p:txBody>
          <a:bodyPr/>
          <a:lstStyle/>
          <a:p>
            <a:fld id="{F6E8FF20-FC73-4B1F-95B8-085EB9A74742}" type="datetime1">
              <a:rPr lang="en-US" smtClean="0"/>
              <a:t>11/29/2024</a:t>
            </a:fld>
            <a:endParaRPr lang="en-US"/>
          </a:p>
        </p:txBody>
      </p:sp>
      <p:sp>
        <p:nvSpPr>
          <p:cNvPr id="14" name="Footer Placeholder 13">
            <a:extLst>
              <a:ext uri="{FF2B5EF4-FFF2-40B4-BE49-F238E27FC236}">
                <a16:creationId xmlns:a16="http://schemas.microsoft.com/office/drawing/2014/main" id="{2B136BCC-97EF-D1B1-7FFE-8B1C64D82168}"/>
              </a:ext>
            </a:extLst>
          </p:cNvPr>
          <p:cNvSpPr>
            <a:spLocks noGrp="1"/>
          </p:cNvSpPr>
          <p:nvPr>
            <p:ph type="ftr" sz="quarter" idx="11"/>
          </p:nvPr>
        </p:nvSpPr>
        <p:spPr/>
        <p:txBody>
          <a:bodyPr/>
          <a:lstStyle/>
          <a:p>
            <a:endParaRPr lang="en-US"/>
          </a:p>
        </p:txBody>
      </p:sp>
      <p:sp>
        <p:nvSpPr>
          <p:cNvPr id="27" name="Slide Number Placeholder 26">
            <a:extLst>
              <a:ext uri="{FF2B5EF4-FFF2-40B4-BE49-F238E27FC236}">
                <a16:creationId xmlns:a16="http://schemas.microsoft.com/office/drawing/2014/main" id="{CE809CF9-0001-4352-F8A9-C7F679FBC698}"/>
              </a:ext>
            </a:extLst>
          </p:cNvPr>
          <p:cNvSpPr>
            <a:spLocks noGrp="1"/>
          </p:cNvSpPr>
          <p:nvPr>
            <p:ph type="sldNum" sz="quarter" idx="12"/>
          </p:nvPr>
        </p:nvSpPr>
        <p:spPr/>
        <p:txBody>
          <a:bodyPr/>
          <a:lstStyle/>
          <a:p>
            <a:fld id="{9A8D02B4-0FB2-4EE1-A562-873AE025D932}" type="slidenum">
              <a:rPr lang="en-US" smtClean="0"/>
              <a:t>34</a:t>
            </a:fld>
            <a:endParaRPr lang="en-US"/>
          </a:p>
        </p:txBody>
      </p:sp>
    </p:spTree>
    <p:extLst>
      <p:ext uri="{BB962C8B-B14F-4D97-AF65-F5344CB8AC3E}">
        <p14:creationId xmlns:p14="http://schemas.microsoft.com/office/powerpoint/2010/main" val="2870214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F4C60-A299-B9CC-C351-50084BBCD2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E8178-39F9-83A2-1F8C-7AAC4AE4C12C}"/>
              </a:ext>
            </a:extLst>
          </p:cNvPr>
          <p:cNvSpPr>
            <a:spLocks noGrp="1"/>
          </p:cNvSpPr>
          <p:nvPr>
            <p:ph idx="1"/>
          </p:nvPr>
        </p:nvSpPr>
        <p:spPr>
          <a:xfrm>
            <a:off x="838200" y="660401"/>
            <a:ext cx="10515600" cy="749300"/>
          </a:xfrm>
        </p:spPr>
        <p:txBody>
          <a:bodyPr/>
          <a:lstStyle/>
          <a:p>
            <a:pPr algn="r" rtl="1"/>
            <a:r>
              <a:rPr lang="fa-IR" dirty="0"/>
              <a:t>مثال 19.8: این درخت ها را به صورت سطحی پیمایش کنید:</a:t>
            </a:r>
          </a:p>
          <a:p>
            <a:pPr algn="r" rtl="1"/>
            <a:endParaRPr lang="en-US" dirty="0"/>
          </a:p>
        </p:txBody>
      </p:sp>
      <p:sp>
        <p:nvSpPr>
          <p:cNvPr id="4" name="Oval 3">
            <a:extLst>
              <a:ext uri="{FF2B5EF4-FFF2-40B4-BE49-F238E27FC236}">
                <a16:creationId xmlns:a16="http://schemas.microsoft.com/office/drawing/2014/main" id="{35926585-EA5C-CE5A-6509-B5285FE38D90}"/>
              </a:ext>
            </a:extLst>
          </p:cNvPr>
          <p:cNvSpPr/>
          <p:nvPr/>
        </p:nvSpPr>
        <p:spPr>
          <a:xfrm>
            <a:off x="2844800" y="1841500"/>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a:t>
            </a:r>
          </a:p>
        </p:txBody>
      </p:sp>
      <p:sp>
        <p:nvSpPr>
          <p:cNvPr id="5" name="Oval 4">
            <a:extLst>
              <a:ext uri="{FF2B5EF4-FFF2-40B4-BE49-F238E27FC236}">
                <a16:creationId xmlns:a16="http://schemas.microsoft.com/office/drawing/2014/main" id="{6A829271-C0D1-8521-A6E7-59D12E117CED}"/>
              </a:ext>
            </a:extLst>
          </p:cNvPr>
          <p:cNvSpPr/>
          <p:nvPr/>
        </p:nvSpPr>
        <p:spPr>
          <a:xfrm>
            <a:off x="1968500" y="3238501"/>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B</a:t>
            </a:r>
          </a:p>
        </p:txBody>
      </p:sp>
      <p:sp>
        <p:nvSpPr>
          <p:cNvPr id="6" name="Oval 5">
            <a:extLst>
              <a:ext uri="{FF2B5EF4-FFF2-40B4-BE49-F238E27FC236}">
                <a16:creationId xmlns:a16="http://schemas.microsoft.com/office/drawing/2014/main" id="{FF442CF3-8682-6E2B-B57E-6440EDBC0301}"/>
              </a:ext>
            </a:extLst>
          </p:cNvPr>
          <p:cNvSpPr/>
          <p:nvPr/>
        </p:nvSpPr>
        <p:spPr>
          <a:xfrm>
            <a:off x="3848100" y="3238501"/>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D</a:t>
            </a:r>
          </a:p>
        </p:txBody>
      </p:sp>
      <p:sp>
        <p:nvSpPr>
          <p:cNvPr id="7" name="Oval 6">
            <a:extLst>
              <a:ext uri="{FF2B5EF4-FFF2-40B4-BE49-F238E27FC236}">
                <a16:creationId xmlns:a16="http://schemas.microsoft.com/office/drawing/2014/main" id="{CA0F0E12-7E22-0D9D-6910-51FA668C0AB6}"/>
              </a:ext>
            </a:extLst>
          </p:cNvPr>
          <p:cNvSpPr/>
          <p:nvPr/>
        </p:nvSpPr>
        <p:spPr>
          <a:xfrm>
            <a:off x="882650" y="4902201"/>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E</a:t>
            </a:r>
          </a:p>
        </p:txBody>
      </p:sp>
      <p:sp>
        <p:nvSpPr>
          <p:cNvPr id="8" name="Oval 7">
            <a:extLst>
              <a:ext uri="{FF2B5EF4-FFF2-40B4-BE49-F238E27FC236}">
                <a16:creationId xmlns:a16="http://schemas.microsoft.com/office/drawing/2014/main" id="{CFD643BA-FC77-B16B-7055-B16860A1D028}"/>
              </a:ext>
            </a:extLst>
          </p:cNvPr>
          <p:cNvSpPr/>
          <p:nvPr/>
        </p:nvSpPr>
        <p:spPr>
          <a:xfrm>
            <a:off x="2844800" y="4902201"/>
            <a:ext cx="520700" cy="6349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F</a:t>
            </a:r>
          </a:p>
        </p:txBody>
      </p:sp>
      <p:sp>
        <p:nvSpPr>
          <p:cNvPr id="9" name="Oval 8">
            <a:extLst>
              <a:ext uri="{FF2B5EF4-FFF2-40B4-BE49-F238E27FC236}">
                <a16:creationId xmlns:a16="http://schemas.microsoft.com/office/drawing/2014/main" id="{68B10FF1-338C-73F1-66EE-6BEBC6EE1120}"/>
              </a:ext>
            </a:extLst>
          </p:cNvPr>
          <p:cNvSpPr/>
          <p:nvPr/>
        </p:nvSpPr>
        <p:spPr>
          <a:xfrm>
            <a:off x="7875508" y="1290568"/>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A</a:t>
            </a:r>
          </a:p>
        </p:txBody>
      </p:sp>
      <p:sp>
        <p:nvSpPr>
          <p:cNvPr id="10" name="Oval 9">
            <a:extLst>
              <a:ext uri="{FF2B5EF4-FFF2-40B4-BE49-F238E27FC236}">
                <a16:creationId xmlns:a16="http://schemas.microsoft.com/office/drawing/2014/main" id="{82EFD3FA-FE57-C4F0-E0DF-395ED5DBC6A4}"/>
              </a:ext>
            </a:extLst>
          </p:cNvPr>
          <p:cNvSpPr/>
          <p:nvPr/>
        </p:nvSpPr>
        <p:spPr>
          <a:xfrm>
            <a:off x="6846810" y="2839968"/>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B</a:t>
            </a:r>
          </a:p>
        </p:txBody>
      </p:sp>
      <p:sp>
        <p:nvSpPr>
          <p:cNvPr id="11" name="Oval 10">
            <a:extLst>
              <a:ext uri="{FF2B5EF4-FFF2-40B4-BE49-F238E27FC236}">
                <a16:creationId xmlns:a16="http://schemas.microsoft.com/office/drawing/2014/main" id="{40F7CAD4-2979-8979-5BA8-89C59E1F16DA}"/>
              </a:ext>
            </a:extLst>
          </p:cNvPr>
          <p:cNvSpPr/>
          <p:nvPr/>
        </p:nvSpPr>
        <p:spPr>
          <a:xfrm>
            <a:off x="8660398" y="2839968"/>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C</a:t>
            </a:r>
          </a:p>
        </p:txBody>
      </p:sp>
      <p:sp>
        <p:nvSpPr>
          <p:cNvPr id="12" name="Oval 11">
            <a:extLst>
              <a:ext uri="{FF2B5EF4-FFF2-40B4-BE49-F238E27FC236}">
                <a16:creationId xmlns:a16="http://schemas.microsoft.com/office/drawing/2014/main" id="{59C9621E-F668-344A-D00C-333A576F4FF3}"/>
              </a:ext>
            </a:extLst>
          </p:cNvPr>
          <p:cNvSpPr/>
          <p:nvPr/>
        </p:nvSpPr>
        <p:spPr>
          <a:xfrm>
            <a:off x="5877255" y="4273473"/>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M</a:t>
            </a:r>
          </a:p>
        </p:txBody>
      </p:sp>
      <p:sp>
        <p:nvSpPr>
          <p:cNvPr id="13" name="Oval 12">
            <a:extLst>
              <a:ext uri="{FF2B5EF4-FFF2-40B4-BE49-F238E27FC236}">
                <a16:creationId xmlns:a16="http://schemas.microsoft.com/office/drawing/2014/main" id="{DDE2ED09-C893-F7B5-0CF0-9010D66064D0}"/>
              </a:ext>
            </a:extLst>
          </p:cNvPr>
          <p:cNvSpPr/>
          <p:nvPr/>
        </p:nvSpPr>
        <p:spPr>
          <a:xfrm>
            <a:off x="7747177" y="4246495"/>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D</a:t>
            </a:r>
          </a:p>
        </p:txBody>
      </p:sp>
      <p:cxnSp>
        <p:nvCxnSpPr>
          <p:cNvPr id="15" name="Straight Arrow Connector 14">
            <a:extLst>
              <a:ext uri="{FF2B5EF4-FFF2-40B4-BE49-F238E27FC236}">
                <a16:creationId xmlns:a16="http://schemas.microsoft.com/office/drawing/2014/main" id="{6BC3E71E-8D07-0546-799D-C7C4AE1E3B0A}"/>
              </a:ext>
            </a:extLst>
          </p:cNvPr>
          <p:cNvCxnSpPr>
            <a:cxnSpLocks/>
            <a:stCxn id="4" idx="3"/>
            <a:endCxn id="5" idx="0"/>
          </p:cNvCxnSpPr>
          <p:nvPr/>
        </p:nvCxnSpPr>
        <p:spPr>
          <a:xfrm flipH="1">
            <a:off x="2228850" y="2383506"/>
            <a:ext cx="692205" cy="8549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EA250D-03BD-59CA-A7EB-09119ABA0080}"/>
              </a:ext>
            </a:extLst>
          </p:cNvPr>
          <p:cNvCxnSpPr>
            <a:cxnSpLocks/>
            <a:stCxn id="4" idx="5"/>
            <a:endCxn id="6" idx="1"/>
          </p:cNvCxnSpPr>
          <p:nvPr/>
        </p:nvCxnSpPr>
        <p:spPr>
          <a:xfrm>
            <a:off x="3289245" y="2383506"/>
            <a:ext cx="635110" cy="9479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9DF7D32-E156-840D-0B39-C5B7EF75B47B}"/>
              </a:ext>
            </a:extLst>
          </p:cNvPr>
          <p:cNvCxnSpPr>
            <a:cxnSpLocks/>
            <a:stCxn id="5" idx="3"/>
            <a:endCxn id="7" idx="0"/>
          </p:cNvCxnSpPr>
          <p:nvPr/>
        </p:nvCxnSpPr>
        <p:spPr>
          <a:xfrm flipH="1">
            <a:off x="1143000" y="3780507"/>
            <a:ext cx="901755" cy="11216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84704C1-632F-FBBC-C83A-7D92C55303CE}"/>
              </a:ext>
            </a:extLst>
          </p:cNvPr>
          <p:cNvCxnSpPr>
            <a:cxnSpLocks/>
            <a:stCxn id="5" idx="5"/>
            <a:endCxn id="8" idx="0"/>
          </p:cNvCxnSpPr>
          <p:nvPr/>
        </p:nvCxnSpPr>
        <p:spPr>
          <a:xfrm>
            <a:off x="2412945" y="3780507"/>
            <a:ext cx="692205" cy="11216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229913-A70F-9008-51AE-4F38752D50AD}"/>
              </a:ext>
            </a:extLst>
          </p:cNvPr>
          <p:cNvCxnSpPr>
            <a:cxnSpLocks/>
            <a:stCxn id="10" idx="3"/>
            <a:endCxn id="12" idx="0"/>
          </p:cNvCxnSpPr>
          <p:nvPr/>
        </p:nvCxnSpPr>
        <p:spPr>
          <a:xfrm flipH="1">
            <a:off x="6174374" y="3365715"/>
            <a:ext cx="759460" cy="9077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F7973F-42F3-F2D6-5E07-D8990B4159C1}"/>
              </a:ext>
            </a:extLst>
          </p:cNvPr>
          <p:cNvCxnSpPr>
            <a:cxnSpLocks/>
            <a:stCxn id="11" idx="4"/>
            <a:endCxn id="13" idx="7"/>
          </p:cNvCxnSpPr>
          <p:nvPr/>
        </p:nvCxnSpPr>
        <p:spPr>
          <a:xfrm flipH="1">
            <a:off x="8254391" y="3455919"/>
            <a:ext cx="703126" cy="8807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94599C-C601-20F5-6378-0447948E34ED}"/>
              </a:ext>
            </a:extLst>
          </p:cNvPr>
          <p:cNvCxnSpPr>
            <a:cxnSpLocks/>
            <a:stCxn id="9" idx="3"/>
            <a:endCxn id="10" idx="0"/>
          </p:cNvCxnSpPr>
          <p:nvPr/>
        </p:nvCxnSpPr>
        <p:spPr>
          <a:xfrm flipH="1">
            <a:off x="7143929" y="1816315"/>
            <a:ext cx="818603" cy="10236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576ADD8-5EF9-8374-0D6E-9CC6DEA55B9D}"/>
              </a:ext>
            </a:extLst>
          </p:cNvPr>
          <p:cNvCxnSpPr>
            <a:cxnSpLocks/>
            <a:stCxn id="9" idx="5"/>
            <a:endCxn id="11" idx="0"/>
          </p:cNvCxnSpPr>
          <p:nvPr/>
        </p:nvCxnSpPr>
        <p:spPr>
          <a:xfrm>
            <a:off x="8382722" y="1816315"/>
            <a:ext cx="574795" cy="10236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F949B1-3E1B-26B3-6C9E-74570A0104B6}"/>
              </a:ext>
            </a:extLst>
          </p:cNvPr>
          <p:cNvCxnSpPr>
            <a:cxnSpLocks/>
            <a:stCxn id="13" idx="3"/>
            <a:endCxn id="25" idx="0"/>
          </p:cNvCxnSpPr>
          <p:nvPr/>
        </p:nvCxnSpPr>
        <p:spPr>
          <a:xfrm flipH="1">
            <a:off x="7167996" y="4772242"/>
            <a:ext cx="666205" cy="1185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920D77-8513-BDF2-CD17-DE355C43206E}"/>
              </a:ext>
            </a:extLst>
          </p:cNvPr>
          <p:cNvCxnSpPr>
            <a:cxnSpLocks/>
            <a:stCxn id="13" idx="5"/>
            <a:endCxn id="26" idx="0"/>
          </p:cNvCxnSpPr>
          <p:nvPr/>
        </p:nvCxnSpPr>
        <p:spPr>
          <a:xfrm>
            <a:off x="8254391" y="4772242"/>
            <a:ext cx="756436" cy="1185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98728E4-7584-BC3B-6DEA-5D3E9F4D407B}"/>
              </a:ext>
            </a:extLst>
          </p:cNvPr>
          <p:cNvSpPr/>
          <p:nvPr/>
        </p:nvSpPr>
        <p:spPr>
          <a:xfrm>
            <a:off x="6870877" y="5957816"/>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F</a:t>
            </a:r>
          </a:p>
        </p:txBody>
      </p:sp>
      <p:sp>
        <p:nvSpPr>
          <p:cNvPr id="26" name="Oval 25">
            <a:extLst>
              <a:ext uri="{FF2B5EF4-FFF2-40B4-BE49-F238E27FC236}">
                <a16:creationId xmlns:a16="http://schemas.microsoft.com/office/drawing/2014/main" id="{FC0EA4FB-BD99-876E-8C59-7B15C3E5293D}"/>
              </a:ext>
            </a:extLst>
          </p:cNvPr>
          <p:cNvSpPr/>
          <p:nvPr/>
        </p:nvSpPr>
        <p:spPr>
          <a:xfrm>
            <a:off x="8713708" y="5957816"/>
            <a:ext cx="594238" cy="615951"/>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E</a:t>
            </a:r>
          </a:p>
        </p:txBody>
      </p:sp>
      <p:sp>
        <p:nvSpPr>
          <p:cNvPr id="2" name="TextBox 1">
            <a:extLst>
              <a:ext uri="{FF2B5EF4-FFF2-40B4-BE49-F238E27FC236}">
                <a16:creationId xmlns:a16="http://schemas.microsoft.com/office/drawing/2014/main" id="{ADB590D5-444C-4653-1D34-992EE859CF70}"/>
              </a:ext>
            </a:extLst>
          </p:cNvPr>
          <p:cNvSpPr txBox="1"/>
          <p:nvPr/>
        </p:nvSpPr>
        <p:spPr>
          <a:xfrm>
            <a:off x="748280" y="5865881"/>
            <a:ext cx="4697120" cy="707886"/>
          </a:xfrm>
          <a:prstGeom prst="rect">
            <a:avLst/>
          </a:prstGeom>
          <a:noFill/>
        </p:spPr>
        <p:txBody>
          <a:bodyPr wrap="none" rtlCol="0">
            <a:spAutoFit/>
          </a:bodyPr>
          <a:lstStyle/>
          <a:p>
            <a:r>
              <a:rPr lang="en-US" sz="4000" b="1" dirty="0"/>
              <a:t>LEVEL ORDER: ABDEF</a:t>
            </a:r>
          </a:p>
        </p:txBody>
      </p:sp>
      <p:sp>
        <p:nvSpPr>
          <p:cNvPr id="14" name="TextBox 13">
            <a:extLst>
              <a:ext uri="{FF2B5EF4-FFF2-40B4-BE49-F238E27FC236}">
                <a16:creationId xmlns:a16="http://schemas.microsoft.com/office/drawing/2014/main" id="{31C872FE-1A7A-111A-9296-CE24903081E6}"/>
              </a:ext>
            </a:extLst>
          </p:cNvPr>
          <p:cNvSpPr txBox="1"/>
          <p:nvPr/>
        </p:nvSpPr>
        <p:spPr>
          <a:xfrm>
            <a:off x="8920596" y="3871840"/>
            <a:ext cx="3119005" cy="1938992"/>
          </a:xfrm>
          <a:prstGeom prst="rect">
            <a:avLst/>
          </a:prstGeom>
          <a:noFill/>
        </p:spPr>
        <p:txBody>
          <a:bodyPr wrap="square" rtlCol="0">
            <a:spAutoFit/>
          </a:bodyPr>
          <a:lstStyle/>
          <a:p>
            <a:r>
              <a:rPr lang="en-US" sz="4000" b="1" dirty="0"/>
              <a:t>LEVEL ORDER: </a:t>
            </a:r>
            <a:br>
              <a:rPr lang="en-US" sz="4000" b="1" dirty="0"/>
            </a:br>
            <a:r>
              <a:rPr lang="en-US" sz="4000" b="1" dirty="0"/>
              <a:t>ABCMDFE</a:t>
            </a:r>
          </a:p>
        </p:txBody>
      </p:sp>
      <p:sp>
        <p:nvSpPr>
          <p:cNvPr id="27" name="Date Placeholder 26">
            <a:extLst>
              <a:ext uri="{FF2B5EF4-FFF2-40B4-BE49-F238E27FC236}">
                <a16:creationId xmlns:a16="http://schemas.microsoft.com/office/drawing/2014/main" id="{8B944945-9C1A-DB06-4BB9-F828A78BA591}"/>
              </a:ext>
            </a:extLst>
          </p:cNvPr>
          <p:cNvSpPr>
            <a:spLocks noGrp="1"/>
          </p:cNvSpPr>
          <p:nvPr>
            <p:ph type="dt" sz="half" idx="10"/>
          </p:nvPr>
        </p:nvSpPr>
        <p:spPr/>
        <p:txBody>
          <a:bodyPr/>
          <a:lstStyle/>
          <a:p>
            <a:fld id="{72635DE7-883F-4B9D-A33E-5B3C65C5060C}" type="datetime1">
              <a:rPr lang="en-US" smtClean="0"/>
              <a:t>11/29/2024</a:t>
            </a:fld>
            <a:endParaRPr lang="en-US"/>
          </a:p>
        </p:txBody>
      </p:sp>
      <p:sp>
        <p:nvSpPr>
          <p:cNvPr id="28" name="Footer Placeholder 27">
            <a:extLst>
              <a:ext uri="{FF2B5EF4-FFF2-40B4-BE49-F238E27FC236}">
                <a16:creationId xmlns:a16="http://schemas.microsoft.com/office/drawing/2014/main" id="{2F3C72BB-7F41-0DAE-969B-459F0DF876AC}"/>
              </a:ext>
            </a:extLst>
          </p:cNvPr>
          <p:cNvSpPr>
            <a:spLocks noGrp="1"/>
          </p:cNvSpPr>
          <p:nvPr>
            <p:ph type="ftr" sz="quarter" idx="11"/>
          </p:nvPr>
        </p:nvSpPr>
        <p:spPr/>
        <p:txBody>
          <a:bodyPr/>
          <a:lstStyle/>
          <a:p>
            <a:endParaRPr lang="en-US"/>
          </a:p>
        </p:txBody>
      </p:sp>
      <p:sp>
        <p:nvSpPr>
          <p:cNvPr id="29" name="Slide Number Placeholder 28">
            <a:extLst>
              <a:ext uri="{FF2B5EF4-FFF2-40B4-BE49-F238E27FC236}">
                <a16:creationId xmlns:a16="http://schemas.microsoft.com/office/drawing/2014/main" id="{F8027A92-6BDD-91C5-3718-85E69939A90D}"/>
              </a:ext>
            </a:extLst>
          </p:cNvPr>
          <p:cNvSpPr>
            <a:spLocks noGrp="1"/>
          </p:cNvSpPr>
          <p:nvPr>
            <p:ph type="sldNum" sz="quarter" idx="12"/>
          </p:nvPr>
        </p:nvSpPr>
        <p:spPr/>
        <p:txBody>
          <a:bodyPr/>
          <a:lstStyle/>
          <a:p>
            <a:fld id="{9A8D02B4-0FB2-4EE1-A562-873AE025D932}" type="slidenum">
              <a:rPr lang="en-US" smtClean="0"/>
              <a:t>35</a:t>
            </a:fld>
            <a:endParaRPr lang="en-US"/>
          </a:p>
        </p:txBody>
      </p:sp>
    </p:spTree>
    <p:extLst>
      <p:ext uri="{BB962C8B-B14F-4D97-AF65-F5344CB8AC3E}">
        <p14:creationId xmlns:p14="http://schemas.microsoft.com/office/powerpoint/2010/main" val="83492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D1E7-DA72-6BC0-902A-69414AB4DB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283771-43D3-36A9-9A92-9C966A33B59A}"/>
              </a:ext>
            </a:extLst>
          </p:cNvPr>
          <p:cNvSpPr>
            <a:spLocks noGrp="1"/>
          </p:cNvSpPr>
          <p:nvPr>
            <p:ph idx="1"/>
          </p:nvPr>
        </p:nvSpPr>
        <p:spPr/>
        <p:txBody>
          <a:bodyPr/>
          <a:lstStyle/>
          <a:p>
            <a:pPr algn="r" rtl="1"/>
            <a:r>
              <a:rPr lang="fa-IR" dirty="0"/>
              <a:t>پیمایش سطحی درخت دارای روندی غیر بازگشتی است. پیمایش سطحی را می توان با استفاده از یک صف و الگوریتم زیر پیاده سازی کرد:</a:t>
            </a:r>
          </a:p>
          <a:p>
            <a:pPr marL="514350" indent="-514350" algn="r" rtl="1">
              <a:buFont typeface="+mj-lt"/>
              <a:buAutoNum type="arabicPeriod"/>
            </a:pPr>
            <a:r>
              <a:rPr lang="fa-IR" dirty="0"/>
              <a:t>ریشه درخت را به صف اضافه کنید ( صف در ابتدا خالی است)</a:t>
            </a:r>
          </a:p>
          <a:p>
            <a:pPr marL="514350" indent="-514350" algn="r" rtl="1">
              <a:buFont typeface="+mj-lt"/>
              <a:buAutoNum type="arabicPeriod"/>
            </a:pPr>
            <a:r>
              <a:rPr lang="fa-IR" dirty="0"/>
              <a:t>تا زمانی که صف خالی نیست مراحل زیر را تکرار کنید.</a:t>
            </a:r>
          </a:p>
          <a:p>
            <a:pPr marL="514350" indent="-514350" algn="r" rtl="1">
              <a:buFont typeface="+mj-lt"/>
              <a:buAutoNum type="arabicPeriod"/>
            </a:pPr>
            <a:r>
              <a:rPr lang="fa-IR" dirty="0"/>
              <a:t>عنصر ابتدای صف را بردارید و آن را چاپ کنید.</a:t>
            </a:r>
          </a:p>
          <a:p>
            <a:pPr marL="514350" indent="-514350" algn="r" rtl="1">
              <a:buFont typeface="+mj-lt"/>
              <a:buAutoNum type="arabicPeriod"/>
            </a:pPr>
            <a:r>
              <a:rPr lang="fa-IR" dirty="0"/>
              <a:t>فرزند چپ را برداشته شده را در صورت وجود به انتهای صف اضافه کنید.</a:t>
            </a:r>
          </a:p>
          <a:p>
            <a:pPr marL="514350" indent="-514350" algn="r" rtl="1">
              <a:buFont typeface="+mj-lt"/>
              <a:buAutoNum type="arabicPeriod"/>
            </a:pPr>
            <a:r>
              <a:rPr lang="fa-IR" dirty="0"/>
              <a:t>فرزند راست عنصر برداشته شده را در صورت وجود به انتهای صف اضافه کنید.</a:t>
            </a:r>
            <a:endParaRPr lang="en-US" dirty="0"/>
          </a:p>
        </p:txBody>
      </p:sp>
      <p:sp>
        <p:nvSpPr>
          <p:cNvPr id="4" name="Date Placeholder 3">
            <a:extLst>
              <a:ext uri="{FF2B5EF4-FFF2-40B4-BE49-F238E27FC236}">
                <a16:creationId xmlns:a16="http://schemas.microsoft.com/office/drawing/2014/main" id="{86919995-7581-58F1-5214-FF0B105AA665}"/>
              </a:ext>
            </a:extLst>
          </p:cNvPr>
          <p:cNvSpPr>
            <a:spLocks noGrp="1"/>
          </p:cNvSpPr>
          <p:nvPr>
            <p:ph type="dt" sz="half" idx="10"/>
          </p:nvPr>
        </p:nvSpPr>
        <p:spPr/>
        <p:txBody>
          <a:bodyPr/>
          <a:lstStyle/>
          <a:p>
            <a:fld id="{F33D1F90-4512-4E28-934C-DB707114F007}" type="datetime1">
              <a:rPr lang="en-US" smtClean="0"/>
              <a:t>11/29/2024</a:t>
            </a:fld>
            <a:endParaRPr lang="en-US"/>
          </a:p>
        </p:txBody>
      </p:sp>
      <p:sp>
        <p:nvSpPr>
          <p:cNvPr id="5" name="Footer Placeholder 4">
            <a:extLst>
              <a:ext uri="{FF2B5EF4-FFF2-40B4-BE49-F238E27FC236}">
                <a16:creationId xmlns:a16="http://schemas.microsoft.com/office/drawing/2014/main" id="{BB8FA606-26DC-6456-70AD-22AA47E2A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AA464-0456-AB20-557E-D5442B3FED5E}"/>
              </a:ext>
            </a:extLst>
          </p:cNvPr>
          <p:cNvSpPr>
            <a:spLocks noGrp="1"/>
          </p:cNvSpPr>
          <p:nvPr>
            <p:ph type="sldNum" sz="quarter" idx="12"/>
          </p:nvPr>
        </p:nvSpPr>
        <p:spPr/>
        <p:txBody>
          <a:bodyPr/>
          <a:lstStyle/>
          <a:p>
            <a:fld id="{9A8D02B4-0FB2-4EE1-A562-873AE025D932}" type="slidenum">
              <a:rPr lang="en-US" smtClean="0"/>
              <a:t>36</a:t>
            </a:fld>
            <a:endParaRPr lang="en-US"/>
          </a:p>
        </p:txBody>
      </p:sp>
    </p:spTree>
    <p:extLst>
      <p:ext uri="{BB962C8B-B14F-4D97-AF65-F5344CB8AC3E}">
        <p14:creationId xmlns:p14="http://schemas.microsoft.com/office/powerpoint/2010/main" val="3899700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70569-AEAD-4E58-029F-622CCD72A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1124C-C1AB-3596-9C49-02D85FE421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8059D4-2DF7-7D8F-C269-B07F5A5456F7}"/>
              </a:ext>
            </a:extLst>
          </p:cNvPr>
          <p:cNvSpPr>
            <a:spLocks noGrp="1"/>
          </p:cNvSpPr>
          <p:nvPr>
            <p:ph idx="1"/>
          </p:nvPr>
        </p:nvSpPr>
        <p:spPr/>
        <p:txBody>
          <a:bodyPr>
            <a:normAutofit fontScale="55000" lnSpcReduction="20000"/>
          </a:bodyPr>
          <a:lstStyle/>
          <a:p>
            <a:pPr algn="r" rtl="1"/>
            <a:r>
              <a:rPr lang="fa-IR" dirty="0"/>
              <a:t>پیمایش پس ترتیب به صورت بازگشتی با تابع زیر قابل پیاده سازی است:</a:t>
            </a:r>
          </a:p>
          <a:p>
            <a:pPr marL="0" indent="0" algn="l">
              <a:buNone/>
            </a:pPr>
            <a:endParaRPr lang="fa-IR" dirty="0">
              <a:latin typeface="Simplified Arabic Fixed" panose="02070309020205020404" pitchFamily="49" charset="-78"/>
              <a:cs typeface="Simplified Arabic Fixed" panose="02070309020205020404" pitchFamily="49" charset="-78"/>
            </a:endParaRPr>
          </a:p>
          <a:p>
            <a:pPr marL="0" indent="0" algn="l">
              <a:buNone/>
            </a:pPr>
            <a:r>
              <a:rPr lang="en-US" sz="3500" b="1" dirty="0">
                <a:latin typeface="Simplified Arabic Fixed" panose="02070309020205020404" pitchFamily="49" charset="-78"/>
                <a:cs typeface="Simplified Arabic Fixed" panose="02070309020205020404" pitchFamily="49" charset="-78"/>
              </a:rPr>
              <a:t>level-order</a:t>
            </a:r>
            <a:r>
              <a:rPr lang="en-US" sz="3500" dirty="0">
                <a:latin typeface="Simplified Arabic Fixed" panose="02070309020205020404" pitchFamily="49" charset="-78"/>
                <a:cs typeface="Simplified Arabic Fixed" panose="02070309020205020404" pitchFamily="49" charset="-78"/>
              </a:rPr>
              <a:t> ( Node root, Queue q)</a:t>
            </a:r>
          </a:p>
          <a:p>
            <a:pPr marL="0" indent="0" algn="l">
              <a:buNone/>
            </a:pP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err="1">
                <a:latin typeface="Simplified Arabic Fixed" panose="02070309020205020404" pitchFamily="49" charset="-78"/>
                <a:cs typeface="Simplified Arabic Fixed" panose="02070309020205020404" pitchFamily="49" charset="-78"/>
              </a:rPr>
              <a:t>q.insert</a:t>
            </a:r>
            <a:r>
              <a:rPr lang="en-US" sz="3500" dirty="0">
                <a:latin typeface="Simplified Arabic Fixed" panose="02070309020205020404" pitchFamily="49" charset="-78"/>
                <a:cs typeface="Simplified Arabic Fixed" panose="02070309020205020404" pitchFamily="49" charset="-78"/>
              </a:rPr>
              <a:t>(root);</a:t>
            </a:r>
          </a:p>
          <a:p>
            <a:pPr marL="0" indent="0" algn="l">
              <a:buNone/>
            </a:pPr>
            <a:r>
              <a:rPr lang="en-US" sz="3500" dirty="0">
                <a:latin typeface="Simplified Arabic Fixed" panose="02070309020205020404" pitchFamily="49" charset="-78"/>
                <a:cs typeface="Simplified Arabic Fixed" panose="02070309020205020404" pitchFamily="49" charset="-78"/>
              </a:rPr>
              <a:t>While(!</a:t>
            </a:r>
            <a:r>
              <a:rPr lang="en-US" sz="3500" dirty="0" err="1">
                <a:latin typeface="Simplified Arabic Fixed" panose="02070309020205020404" pitchFamily="49" charset="-78"/>
                <a:cs typeface="Simplified Arabic Fixed" panose="02070309020205020404" pitchFamily="49" charset="-78"/>
              </a:rPr>
              <a:t>q.isEmpty</a:t>
            </a: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a:latin typeface="Simplified Arabic Fixed" panose="02070309020205020404" pitchFamily="49" charset="-78"/>
                <a:cs typeface="Simplified Arabic Fixed" panose="02070309020205020404" pitchFamily="49" charset="-78"/>
              </a:rPr>
              <a:t>    p=</a:t>
            </a:r>
            <a:r>
              <a:rPr lang="en-US" sz="3500" dirty="0" err="1">
                <a:latin typeface="Simplified Arabic Fixed" panose="02070309020205020404" pitchFamily="49" charset="-78"/>
                <a:cs typeface="Simplified Arabic Fixed" panose="02070309020205020404" pitchFamily="49" charset="-78"/>
              </a:rPr>
              <a:t>q.remove</a:t>
            </a: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a:latin typeface="Simplified Arabic Fixed" panose="02070309020205020404" pitchFamily="49" charset="-78"/>
                <a:cs typeface="Simplified Arabic Fixed" panose="02070309020205020404" pitchFamily="49" charset="-78"/>
              </a:rPr>
              <a:t>    </a:t>
            </a:r>
            <a:r>
              <a:rPr lang="en-US" sz="3500" dirty="0" err="1">
                <a:latin typeface="Simplified Arabic Fixed" panose="02070309020205020404" pitchFamily="49" charset="-78"/>
                <a:cs typeface="Simplified Arabic Fixed" panose="02070309020205020404" pitchFamily="49" charset="-78"/>
              </a:rPr>
              <a:t>system.out.println</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p.data</a:t>
            </a: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a:latin typeface="Simplified Arabic Fixed" panose="02070309020205020404" pitchFamily="49" charset="-78"/>
                <a:cs typeface="Simplified Arabic Fixed" panose="02070309020205020404" pitchFamily="49" charset="-78"/>
              </a:rPr>
              <a:t>    if(</a:t>
            </a:r>
            <a:r>
              <a:rPr lang="en-US" sz="3500" dirty="0" err="1">
                <a:latin typeface="Simplified Arabic Fixed" panose="02070309020205020404" pitchFamily="49" charset="-78"/>
                <a:cs typeface="Simplified Arabic Fixed" panose="02070309020205020404" pitchFamily="49" charset="-78"/>
              </a:rPr>
              <a:t>p.left</a:t>
            </a:r>
            <a:r>
              <a:rPr lang="en-US" sz="3500" dirty="0">
                <a:latin typeface="Simplified Arabic Fixed" panose="02070309020205020404" pitchFamily="49" charset="-78"/>
                <a:cs typeface="Simplified Arabic Fixed" panose="02070309020205020404" pitchFamily="49" charset="-78"/>
              </a:rPr>
              <a:t>!=null) </a:t>
            </a:r>
            <a:r>
              <a:rPr lang="en-US" sz="3500" dirty="0" err="1">
                <a:latin typeface="Simplified Arabic Fixed" panose="02070309020205020404" pitchFamily="49" charset="-78"/>
                <a:cs typeface="Simplified Arabic Fixed" panose="02070309020205020404" pitchFamily="49" charset="-78"/>
              </a:rPr>
              <a:t>q.insert</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p.left</a:t>
            </a: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a:latin typeface="Simplified Arabic Fixed" panose="02070309020205020404" pitchFamily="49" charset="-78"/>
                <a:cs typeface="Simplified Arabic Fixed" panose="02070309020205020404" pitchFamily="49" charset="-78"/>
              </a:rPr>
              <a:t>    if(</a:t>
            </a:r>
            <a:r>
              <a:rPr lang="en-US" sz="3500" dirty="0" err="1">
                <a:latin typeface="Simplified Arabic Fixed" panose="02070309020205020404" pitchFamily="49" charset="-78"/>
                <a:cs typeface="Simplified Arabic Fixed" panose="02070309020205020404" pitchFamily="49" charset="-78"/>
              </a:rPr>
              <a:t>p.right</a:t>
            </a:r>
            <a:r>
              <a:rPr lang="en-US" sz="3500" dirty="0">
                <a:latin typeface="Simplified Arabic Fixed" panose="02070309020205020404" pitchFamily="49" charset="-78"/>
                <a:cs typeface="Simplified Arabic Fixed" panose="02070309020205020404" pitchFamily="49" charset="-78"/>
              </a:rPr>
              <a:t>!=null) </a:t>
            </a:r>
            <a:r>
              <a:rPr lang="en-US" sz="3500" dirty="0" err="1">
                <a:latin typeface="Simplified Arabic Fixed" panose="02070309020205020404" pitchFamily="49" charset="-78"/>
                <a:cs typeface="Simplified Arabic Fixed" panose="02070309020205020404" pitchFamily="49" charset="-78"/>
              </a:rPr>
              <a:t>q.insert</a:t>
            </a:r>
            <a:r>
              <a:rPr lang="en-US" sz="3500" dirty="0">
                <a:latin typeface="Simplified Arabic Fixed" panose="02070309020205020404" pitchFamily="49" charset="-78"/>
                <a:cs typeface="Simplified Arabic Fixed" panose="02070309020205020404" pitchFamily="49" charset="-78"/>
              </a:rPr>
              <a:t>(</a:t>
            </a:r>
            <a:r>
              <a:rPr lang="en-US" sz="3500" dirty="0" err="1">
                <a:latin typeface="Simplified Arabic Fixed" panose="02070309020205020404" pitchFamily="49" charset="-78"/>
                <a:cs typeface="Simplified Arabic Fixed" panose="02070309020205020404" pitchFamily="49" charset="-78"/>
              </a:rPr>
              <a:t>p.right</a:t>
            </a:r>
            <a:r>
              <a:rPr lang="en-US" sz="3500" dirty="0">
                <a:latin typeface="Simplified Arabic Fixed" panose="02070309020205020404" pitchFamily="49" charset="-78"/>
                <a:cs typeface="Simplified Arabic Fixed" panose="02070309020205020404" pitchFamily="49" charset="-78"/>
              </a:rPr>
              <a:t>);</a:t>
            </a:r>
          </a:p>
          <a:p>
            <a:pPr marL="0" indent="0" algn="l">
              <a:buNone/>
            </a:pPr>
            <a:r>
              <a:rPr lang="en-US" sz="3500" dirty="0">
                <a:latin typeface="Simplified Arabic Fixed" panose="02070309020205020404" pitchFamily="49" charset="-78"/>
                <a:cs typeface="Simplified Arabic Fixed" panose="02070309020205020404" pitchFamily="49" charset="-78"/>
              </a:rPr>
              <a:t>}</a:t>
            </a:r>
          </a:p>
          <a:p>
            <a:pPr marL="0" indent="0" algn="l">
              <a:buNone/>
            </a:pPr>
            <a:endParaRPr lang="en-US" sz="3500" dirty="0">
              <a:latin typeface="Simplified Arabic Fixed" panose="02070309020205020404" pitchFamily="49" charset="-78"/>
              <a:cs typeface="Simplified Arabic Fixed" panose="02070309020205020404" pitchFamily="49" charset="-78"/>
            </a:endParaRPr>
          </a:p>
          <a:p>
            <a:pPr marL="0" indent="0">
              <a:buNone/>
            </a:pPr>
            <a:r>
              <a:rPr lang="en-US" sz="3500" dirty="0">
                <a:latin typeface="Simplified Arabic Fixed" panose="02070309020205020404" pitchFamily="49" charset="-78"/>
                <a:cs typeface="Simplified Arabic Fixed" panose="02070309020205020404" pitchFamily="49" charset="-78"/>
              </a:rPr>
              <a:t>}</a:t>
            </a:r>
          </a:p>
        </p:txBody>
      </p:sp>
      <p:sp>
        <p:nvSpPr>
          <p:cNvPr id="4" name="Date Placeholder 3">
            <a:extLst>
              <a:ext uri="{FF2B5EF4-FFF2-40B4-BE49-F238E27FC236}">
                <a16:creationId xmlns:a16="http://schemas.microsoft.com/office/drawing/2014/main" id="{41B12265-8CC5-CBAC-BDF5-92A668D635CA}"/>
              </a:ext>
            </a:extLst>
          </p:cNvPr>
          <p:cNvSpPr>
            <a:spLocks noGrp="1"/>
          </p:cNvSpPr>
          <p:nvPr>
            <p:ph type="dt" sz="half" idx="10"/>
          </p:nvPr>
        </p:nvSpPr>
        <p:spPr/>
        <p:txBody>
          <a:bodyPr/>
          <a:lstStyle/>
          <a:p>
            <a:fld id="{6D0974E4-45E6-42A5-98BF-6DB4D35769A1}" type="datetime1">
              <a:rPr lang="en-US" smtClean="0"/>
              <a:t>11/29/2024</a:t>
            </a:fld>
            <a:endParaRPr lang="en-US"/>
          </a:p>
        </p:txBody>
      </p:sp>
      <p:sp>
        <p:nvSpPr>
          <p:cNvPr id="5" name="Footer Placeholder 4">
            <a:extLst>
              <a:ext uri="{FF2B5EF4-FFF2-40B4-BE49-F238E27FC236}">
                <a16:creationId xmlns:a16="http://schemas.microsoft.com/office/drawing/2014/main" id="{FB1DDF7D-D190-B9FC-33C2-4633E3000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7F232-F6D7-259F-849B-D24D68886D32}"/>
              </a:ext>
            </a:extLst>
          </p:cNvPr>
          <p:cNvSpPr>
            <a:spLocks noGrp="1"/>
          </p:cNvSpPr>
          <p:nvPr>
            <p:ph type="sldNum" sz="quarter" idx="12"/>
          </p:nvPr>
        </p:nvSpPr>
        <p:spPr/>
        <p:txBody>
          <a:bodyPr/>
          <a:lstStyle/>
          <a:p>
            <a:fld id="{9A8D02B4-0FB2-4EE1-A562-873AE025D932}" type="slidenum">
              <a:rPr lang="en-US" smtClean="0"/>
              <a:t>37</a:t>
            </a:fld>
            <a:endParaRPr lang="en-US"/>
          </a:p>
        </p:txBody>
      </p:sp>
    </p:spTree>
    <p:extLst>
      <p:ext uri="{BB962C8B-B14F-4D97-AF65-F5344CB8AC3E}">
        <p14:creationId xmlns:p14="http://schemas.microsoft.com/office/powerpoint/2010/main" val="926554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F515-BEED-18FA-DD94-1A02F7CA6529}"/>
              </a:ext>
            </a:extLst>
          </p:cNvPr>
          <p:cNvSpPr>
            <a:spLocks noGrp="1"/>
          </p:cNvSpPr>
          <p:nvPr>
            <p:ph type="title"/>
          </p:nvPr>
        </p:nvSpPr>
        <p:spPr/>
        <p:txBody>
          <a:bodyPr/>
          <a:lstStyle/>
          <a:p>
            <a:pPr algn="r" rtl="1"/>
            <a:r>
              <a:rPr lang="fa-IR" dirty="0"/>
              <a:t>عبارت های ریاضی و نمایش آن ها با درخت های دودویی</a:t>
            </a:r>
            <a:endParaRPr lang="en-US" dirty="0"/>
          </a:p>
        </p:txBody>
      </p:sp>
      <p:sp>
        <p:nvSpPr>
          <p:cNvPr id="3" name="Content Placeholder 2">
            <a:extLst>
              <a:ext uri="{FF2B5EF4-FFF2-40B4-BE49-F238E27FC236}">
                <a16:creationId xmlns:a16="http://schemas.microsoft.com/office/drawing/2014/main" id="{C7DDCE09-3891-5345-6123-02F9F5212F3B}"/>
              </a:ext>
            </a:extLst>
          </p:cNvPr>
          <p:cNvSpPr>
            <a:spLocks noGrp="1"/>
          </p:cNvSpPr>
          <p:nvPr>
            <p:ph idx="1"/>
          </p:nvPr>
        </p:nvSpPr>
        <p:spPr/>
        <p:txBody>
          <a:bodyPr/>
          <a:lstStyle/>
          <a:p>
            <a:pPr algn="r" rtl="1"/>
            <a:r>
              <a:rPr lang="fa-IR" dirty="0"/>
              <a:t>عبارات ریاضی را میتوان با درخت های دودویی نیز نمایش داد. برای نمایش عبارات ریاضی با درخت های دودویی، عملگرها در گره های داخلی درخت و عملوندها در گره های خارجی یا برگ ها ذخیره خواهند شد.</a:t>
            </a:r>
            <a:endParaRPr lang="en-US" dirty="0"/>
          </a:p>
        </p:txBody>
      </p:sp>
      <p:sp>
        <p:nvSpPr>
          <p:cNvPr id="4" name="Date Placeholder 3">
            <a:extLst>
              <a:ext uri="{FF2B5EF4-FFF2-40B4-BE49-F238E27FC236}">
                <a16:creationId xmlns:a16="http://schemas.microsoft.com/office/drawing/2014/main" id="{F3108B68-98E1-8DE8-818D-1127804629D9}"/>
              </a:ext>
            </a:extLst>
          </p:cNvPr>
          <p:cNvSpPr>
            <a:spLocks noGrp="1"/>
          </p:cNvSpPr>
          <p:nvPr>
            <p:ph type="dt" sz="half" idx="10"/>
          </p:nvPr>
        </p:nvSpPr>
        <p:spPr/>
        <p:txBody>
          <a:bodyPr/>
          <a:lstStyle/>
          <a:p>
            <a:fld id="{90C5A69E-231D-40C6-832D-F8DFB922E6F0}" type="datetime1">
              <a:rPr lang="en-US" smtClean="0"/>
              <a:t>11/29/2024</a:t>
            </a:fld>
            <a:endParaRPr lang="en-US"/>
          </a:p>
        </p:txBody>
      </p:sp>
      <p:sp>
        <p:nvSpPr>
          <p:cNvPr id="5" name="Footer Placeholder 4">
            <a:extLst>
              <a:ext uri="{FF2B5EF4-FFF2-40B4-BE49-F238E27FC236}">
                <a16:creationId xmlns:a16="http://schemas.microsoft.com/office/drawing/2014/main" id="{0CD47B04-E925-5B2B-4B9D-60B85595B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98003-CB1E-06BC-6D99-5C0D53C25603}"/>
              </a:ext>
            </a:extLst>
          </p:cNvPr>
          <p:cNvSpPr>
            <a:spLocks noGrp="1"/>
          </p:cNvSpPr>
          <p:nvPr>
            <p:ph type="sldNum" sz="quarter" idx="12"/>
          </p:nvPr>
        </p:nvSpPr>
        <p:spPr/>
        <p:txBody>
          <a:bodyPr/>
          <a:lstStyle/>
          <a:p>
            <a:fld id="{9A8D02B4-0FB2-4EE1-A562-873AE025D932}" type="slidenum">
              <a:rPr lang="en-US" smtClean="0"/>
              <a:t>38</a:t>
            </a:fld>
            <a:endParaRPr lang="en-US"/>
          </a:p>
        </p:txBody>
      </p:sp>
    </p:spTree>
    <p:extLst>
      <p:ext uri="{BB962C8B-B14F-4D97-AF65-F5344CB8AC3E}">
        <p14:creationId xmlns:p14="http://schemas.microsoft.com/office/powerpoint/2010/main" val="3142171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BFC-F068-AE0C-26DC-84DFA6CAE50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A6F3B-AACF-F9DA-BC14-48BABD3557C6}"/>
                  </a:ext>
                </a:extLst>
              </p:cNvPr>
              <p:cNvSpPr>
                <a:spLocks noGrp="1"/>
              </p:cNvSpPr>
              <p:nvPr>
                <p:ph idx="1"/>
              </p:nvPr>
            </p:nvSpPr>
            <p:spPr/>
            <p:txBody>
              <a:bodyPr/>
              <a:lstStyle/>
              <a:p>
                <a:pPr algn="r" rtl="1"/>
                <a:r>
                  <a:rPr lang="fa-IR" dirty="0"/>
                  <a:t>مثال 20.8: عبارت ریاضی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m:t>
                    </m:r>
                    <m:r>
                      <a:rPr lang="en-US" b="0" i="1" smtClean="0">
                        <a:latin typeface="Cambria Math" panose="02040503050406030204" pitchFamily="18" charset="0"/>
                        <a:ea typeface="Cambria Math" panose="02040503050406030204" pitchFamily="18" charset="0"/>
                      </a:rPr>
                      <m:t>)</m:t>
                    </m:r>
                  </m:oMath>
                </a14:m>
                <a:r>
                  <a:rPr lang="fa-IR" dirty="0"/>
                  <a:t> را با درخت دودویی نمایش دهید.</a:t>
                </a:r>
              </a:p>
              <a:p>
                <a:pPr algn="r" rtl="1"/>
                <a:r>
                  <a:rPr lang="fa-IR" b="1" dirty="0"/>
                  <a:t>حل. </a:t>
                </a:r>
                <a:r>
                  <a:rPr lang="fa-IR" dirty="0"/>
                  <a:t>به سادگی میتوان درخت دودویی این عبارت را بدین صورت رسم کرد. ( توجه شود که هر عبارت دارای تنها درخت دودوییا ست):</a:t>
                </a:r>
                <a:endParaRPr lang="en-US" dirty="0"/>
              </a:p>
            </p:txBody>
          </p:sp>
        </mc:Choice>
        <mc:Fallback xmlns="">
          <p:sp>
            <p:nvSpPr>
              <p:cNvPr id="3" name="Content Placeholder 2">
                <a:extLst>
                  <a:ext uri="{FF2B5EF4-FFF2-40B4-BE49-F238E27FC236}">
                    <a16:creationId xmlns:a16="http://schemas.microsoft.com/office/drawing/2014/main" id="{774A6F3B-AACF-F9DA-BC14-48BABD3557C6}"/>
                  </a:ext>
                </a:extLst>
              </p:cNvPr>
              <p:cNvSpPr>
                <a:spLocks noGrp="1" noRot="1" noChangeAspect="1" noMove="1" noResize="1" noEditPoints="1" noAdjustHandles="1" noChangeArrowheads="1" noChangeShapeType="1" noTextEdit="1"/>
              </p:cNvSpPr>
              <p:nvPr>
                <p:ph idx="1"/>
              </p:nvPr>
            </p:nvSpPr>
            <p:spPr>
              <a:blipFill>
                <a:blip r:embed="rId2"/>
                <a:stretch>
                  <a:fillRect l="-2087" t="-1961" r="-104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786C0BE-DB1A-DC00-3D0E-D6C364172890}"/>
              </a:ext>
            </a:extLst>
          </p:cNvPr>
          <p:cNvSpPr>
            <a:spLocks noGrp="1"/>
          </p:cNvSpPr>
          <p:nvPr>
            <p:ph type="dt" sz="half" idx="10"/>
          </p:nvPr>
        </p:nvSpPr>
        <p:spPr/>
        <p:txBody>
          <a:bodyPr/>
          <a:lstStyle/>
          <a:p>
            <a:fld id="{CA6D3053-B018-45A4-A97D-163AA62BCC1C}" type="datetime1">
              <a:rPr lang="en-US" smtClean="0"/>
              <a:t>11/29/2024</a:t>
            </a:fld>
            <a:endParaRPr lang="en-US"/>
          </a:p>
        </p:txBody>
      </p:sp>
      <p:sp>
        <p:nvSpPr>
          <p:cNvPr id="5" name="Footer Placeholder 4">
            <a:extLst>
              <a:ext uri="{FF2B5EF4-FFF2-40B4-BE49-F238E27FC236}">
                <a16:creationId xmlns:a16="http://schemas.microsoft.com/office/drawing/2014/main" id="{CC87FBBF-5D6C-8C67-5AD4-A3CACDFA0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554BC-99E5-3B5A-05D3-1B02B784C099}"/>
              </a:ext>
            </a:extLst>
          </p:cNvPr>
          <p:cNvSpPr>
            <a:spLocks noGrp="1"/>
          </p:cNvSpPr>
          <p:nvPr>
            <p:ph type="sldNum" sz="quarter" idx="12"/>
          </p:nvPr>
        </p:nvSpPr>
        <p:spPr/>
        <p:txBody>
          <a:bodyPr/>
          <a:lstStyle/>
          <a:p>
            <a:fld id="{9A8D02B4-0FB2-4EE1-A562-873AE025D932}" type="slidenum">
              <a:rPr lang="en-US" smtClean="0"/>
              <a:t>39</a:t>
            </a:fld>
            <a:endParaRPr lang="en-US"/>
          </a:p>
        </p:txBody>
      </p:sp>
    </p:spTree>
    <p:extLst>
      <p:ext uri="{BB962C8B-B14F-4D97-AF65-F5344CB8AC3E}">
        <p14:creationId xmlns:p14="http://schemas.microsoft.com/office/powerpoint/2010/main" val="316700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76A1EAA8-63BA-A3DB-6BF6-556A8011A023}"/>
              </a:ext>
            </a:extLst>
          </p:cNvPr>
          <p:cNvSpPr/>
          <p:nvPr/>
        </p:nvSpPr>
        <p:spPr>
          <a:xfrm>
            <a:off x="3920054" y="1757798"/>
            <a:ext cx="504825" cy="504825"/>
          </a:xfrm>
          <a:prstGeom prst="ellipse">
            <a:avLst/>
          </a:prstGeom>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A</a:t>
            </a:r>
          </a:p>
        </p:txBody>
      </p:sp>
      <p:sp>
        <p:nvSpPr>
          <p:cNvPr id="21" name="Oval 20">
            <a:extLst>
              <a:ext uri="{FF2B5EF4-FFF2-40B4-BE49-F238E27FC236}">
                <a16:creationId xmlns:a16="http://schemas.microsoft.com/office/drawing/2014/main" id="{F008CBF4-D388-5651-569C-8DDB69BB42A5}"/>
              </a:ext>
            </a:extLst>
          </p:cNvPr>
          <p:cNvSpPr/>
          <p:nvPr/>
        </p:nvSpPr>
        <p:spPr>
          <a:xfrm>
            <a:off x="5233944" y="1768226"/>
            <a:ext cx="504825" cy="504825"/>
          </a:xfrm>
          <a:prstGeom prst="ellipse">
            <a:avLst/>
          </a:prstGeom>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a:t>
            </a:r>
          </a:p>
        </p:txBody>
      </p:sp>
      <p:sp>
        <p:nvSpPr>
          <p:cNvPr id="22" name="Oval 21">
            <a:extLst>
              <a:ext uri="{FF2B5EF4-FFF2-40B4-BE49-F238E27FC236}">
                <a16:creationId xmlns:a16="http://schemas.microsoft.com/office/drawing/2014/main" id="{03B32E9C-92EB-12F5-A8F4-40BCBDAEA12A}"/>
              </a:ext>
            </a:extLst>
          </p:cNvPr>
          <p:cNvSpPr/>
          <p:nvPr/>
        </p:nvSpPr>
        <p:spPr>
          <a:xfrm>
            <a:off x="6547834" y="1768226"/>
            <a:ext cx="504825" cy="504825"/>
          </a:xfrm>
          <a:prstGeom prst="ellipse">
            <a:avLst/>
          </a:prstGeom>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M</a:t>
            </a:r>
          </a:p>
        </p:txBody>
      </p:sp>
      <p:cxnSp>
        <p:nvCxnSpPr>
          <p:cNvPr id="23" name="Straight Arrow Connector 22">
            <a:extLst>
              <a:ext uri="{FF2B5EF4-FFF2-40B4-BE49-F238E27FC236}">
                <a16:creationId xmlns:a16="http://schemas.microsoft.com/office/drawing/2014/main" id="{676EA2BC-2126-33D6-9527-17BAF60D1D06}"/>
              </a:ext>
            </a:extLst>
          </p:cNvPr>
          <p:cNvCxnSpPr>
            <a:cxnSpLocks/>
            <a:stCxn id="20" idx="6"/>
            <a:endCxn id="21" idx="2"/>
          </p:cNvCxnSpPr>
          <p:nvPr/>
        </p:nvCxnSpPr>
        <p:spPr>
          <a:xfrm>
            <a:off x="4424879" y="2010211"/>
            <a:ext cx="809065" cy="10428"/>
          </a:xfrm>
          <a:prstGeom prst="straightConnector1">
            <a:avLst/>
          </a:prstGeom>
          <a:ln w="5715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8C08EC6-7ED2-16F2-8BD0-E9F3D4B18931}"/>
              </a:ext>
            </a:extLst>
          </p:cNvPr>
          <p:cNvCxnSpPr>
            <a:cxnSpLocks/>
            <a:endCxn id="20" idx="1"/>
          </p:cNvCxnSpPr>
          <p:nvPr/>
        </p:nvCxnSpPr>
        <p:spPr>
          <a:xfrm>
            <a:off x="3390174" y="1195139"/>
            <a:ext cx="603810" cy="63658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C11B68-54CD-CBC4-E29D-D3AAE9750FD6}"/>
              </a:ext>
            </a:extLst>
          </p:cNvPr>
          <p:cNvSpPr txBox="1"/>
          <p:nvPr/>
        </p:nvSpPr>
        <p:spPr>
          <a:xfrm>
            <a:off x="2944648" y="671919"/>
            <a:ext cx="928459" cy="523220"/>
          </a:xfrm>
          <a:prstGeom prst="rect">
            <a:avLst/>
          </a:prstGeom>
          <a:noFill/>
        </p:spPr>
        <p:txBody>
          <a:bodyPr wrap="none" rtlCol="0">
            <a:spAutoFit/>
          </a:bodyPr>
          <a:lstStyle/>
          <a:p>
            <a:r>
              <a:rPr lang="en-US" sz="2800" b="1" dirty="0"/>
              <a:t>head</a:t>
            </a:r>
            <a:endParaRPr lang="en-US" b="1" dirty="0"/>
          </a:p>
        </p:txBody>
      </p:sp>
      <p:cxnSp>
        <p:nvCxnSpPr>
          <p:cNvPr id="48" name="Straight Arrow Connector 47">
            <a:extLst>
              <a:ext uri="{FF2B5EF4-FFF2-40B4-BE49-F238E27FC236}">
                <a16:creationId xmlns:a16="http://schemas.microsoft.com/office/drawing/2014/main" id="{13CBD978-9476-7C79-4E64-CD2D912F0295}"/>
              </a:ext>
            </a:extLst>
          </p:cNvPr>
          <p:cNvCxnSpPr>
            <a:cxnSpLocks/>
            <a:stCxn id="49" idx="3"/>
          </p:cNvCxnSpPr>
          <p:nvPr/>
        </p:nvCxnSpPr>
        <p:spPr>
          <a:xfrm>
            <a:off x="1396023" y="2978166"/>
            <a:ext cx="632385" cy="1079493"/>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3E58D5C-0B91-1971-B448-6BE71EAD5DF2}"/>
              </a:ext>
            </a:extLst>
          </p:cNvPr>
          <p:cNvSpPr txBox="1"/>
          <p:nvPr/>
        </p:nvSpPr>
        <p:spPr>
          <a:xfrm>
            <a:off x="467564" y="2716556"/>
            <a:ext cx="928459" cy="523220"/>
          </a:xfrm>
          <a:prstGeom prst="rect">
            <a:avLst/>
          </a:prstGeom>
          <a:noFill/>
        </p:spPr>
        <p:txBody>
          <a:bodyPr wrap="none" rtlCol="0">
            <a:spAutoFit/>
          </a:bodyPr>
          <a:lstStyle/>
          <a:p>
            <a:r>
              <a:rPr lang="en-US" sz="2800" b="1" dirty="0"/>
              <a:t>head</a:t>
            </a:r>
            <a:endParaRPr lang="en-US" b="1" dirty="0"/>
          </a:p>
        </p:txBody>
      </p:sp>
      <p:sp>
        <p:nvSpPr>
          <p:cNvPr id="64" name="TextBox 63">
            <a:extLst>
              <a:ext uri="{FF2B5EF4-FFF2-40B4-BE49-F238E27FC236}">
                <a16:creationId xmlns:a16="http://schemas.microsoft.com/office/drawing/2014/main" id="{036194EA-321B-64A5-8A03-C2D3953AA1AB}"/>
              </a:ext>
            </a:extLst>
          </p:cNvPr>
          <p:cNvSpPr txBox="1"/>
          <p:nvPr/>
        </p:nvSpPr>
        <p:spPr>
          <a:xfrm>
            <a:off x="8711385" y="3998268"/>
            <a:ext cx="745717" cy="523220"/>
          </a:xfrm>
          <a:prstGeom prst="rect">
            <a:avLst/>
          </a:prstGeom>
          <a:noFill/>
        </p:spPr>
        <p:txBody>
          <a:bodyPr wrap="none" rtlCol="0">
            <a:spAutoFit/>
          </a:bodyPr>
          <a:lstStyle/>
          <a:p>
            <a:r>
              <a:rPr lang="en-US" sz="2800" b="1" dirty="0"/>
              <a:t>null</a:t>
            </a:r>
            <a:endParaRPr lang="en-US" b="1" dirty="0"/>
          </a:p>
        </p:txBody>
      </p:sp>
      <p:grpSp>
        <p:nvGrpSpPr>
          <p:cNvPr id="2" name="Group 1">
            <a:extLst>
              <a:ext uri="{FF2B5EF4-FFF2-40B4-BE49-F238E27FC236}">
                <a16:creationId xmlns:a16="http://schemas.microsoft.com/office/drawing/2014/main" id="{4BAB6262-F5D9-3BFB-5A2C-737057503054}"/>
              </a:ext>
            </a:extLst>
          </p:cNvPr>
          <p:cNvGrpSpPr/>
          <p:nvPr/>
        </p:nvGrpSpPr>
        <p:grpSpPr>
          <a:xfrm>
            <a:off x="1962651" y="3879830"/>
            <a:ext cx="2260895" cy="613095"/>
            <a:chOff x="1154335" y="2656547"/>
            <a:chExt cx="2260895" cy="613095"/>
          </a:xfrm>
          <a:noFill/>
        </p:grpSpPr>
        <p:sp>
          <p:nvSpPr>
            <p:cNvPr id="3" name="Rectangle 2">
              <a:extLst>
                <a:ext uri="{FF2B5EF4-FFF2-40B4-BE49-F238E27FC236}">
                  <a16:creationId xmlns:a16="http://schemas.microsoft.com/office/drawing/2014/main" id="{1B79939B-7994-A4BC-BAE5-FDF3C5005A89}"/>
                </a:ext>
              </a:extLst>
            </p:cNvPr>
            <p:cNvSpPr/>
            <p:nvPr/>
          </p:nvSpPr>
          <p:spPr>
            <a:xfrm>
              <a:off x="1154335" y="2656551"/>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4" name="Rectangle 3">
              <a:extLst>
                <a:ext uri="{FF2B5EF4-FFF2-40B4-BE49-F238E27FC236}">
                  <a16:creationId xmlns:a16="http://schemas.microsoft.com/office/drawing/2014/main" id="{AC61823A-288C-D313-6E29-B0CF9FEFDBDB}"/>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ysClr val="windowText" lastClr="000000"/>
                  </a:solidFill>
                </a:rPr>
                <a:t>A</a:t>
              </a:r>
            </a:p>
          </p:txBody>
        </p:sp>
        <p:sp>
          <p:nvSpPr>
            <p:cNvPr id="5" name="Rectangle 4">
              <a:extLst>
                <a:ext uri="{FF2B5EF4-FFF2-40B4-BE49-F238E27FC236}">
                  <a16:creationId xmlns:a16="http://schemas.microsoft.com/office/drawing/2014/main" id="{2AFC4C46-100E-0869-8408-BF3EA471C6B0}"/>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6" name="Straight Arrow Connector 5">
              <a:extLst>
                <a:ext uri="{FF2B5EF4-FFF2-40B4-BE49-F238E27FC236}">
                  <a16:creationId xmlns:a16="http://schemas.microsoft.com/office/drawing/2014/main" id="{0A712FC4-B867-FD7A-B1FA-F236F2EBC860}"/>
                </a:ext>
              </a:extLst>
            </p:cNvPr>
            <p:cNvCxnSpPr>
              <a:cxnSpLocks/>
            </p:cNvCxnSpPr>
            <p:nvPr/>
          </p:nvCxnSpPr>
          <p:spPr>
            <a:xfrm flipV="1">
              <a:off x="2427682" y="2963092"/>
              <a:ext cx="987548" cy="48499"/>
            </a:xfrm>
            <a:prstGeom prst="straightConnector1">
              <a:avLst/>
            </a:prstGeom>
            <a:grpFill/>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B7F3CD2D-6332-6E4D-EB3D-58FBE6371175}"/>
              </a:ext>
            </a:extLst>
          </p:cNvPr>
          <p:cNvGrpSpPr/>
          <p:nvPr/>
        </p:nvGrpSpPr>
        <p:grpSpPr>
          <a:xfrm>
            <a:off x="4247087" y="3901547"/>
            <a:ext cx="2260895" cy="613095"/>
            <a:chOff x="1154335" y="2656547"/>
            <a:chExt cx="2260895" cy="613095"/>
          </a:xfrm>
          <a:noFill/>
        </p:grpSpPr>
        <p:sp>
          <p:nvSpPr>
            <p:cNvPr id="8" name="Rectangle 7">
              <a:extLst>
                <a:ext uri="{FF2B5EF4-FFF2-40B4-BE49-F238E27FC236}">
                  <a16:creationId xmlns:a16="http://schemas.microsoft.com/office/drawing/2014/main" id="{53182D8A-2E4E-C046-6A2D-DFC7B5155E90}"/>
                </a:ext>
              </a:extLst>
            </p:cNvPr>
            <p:cNvSpPr/>
            <p:nvPr/>
          </p:nvSpPr>
          <p:spPr>
            <a:xfrm>
              <a:off x="1154335" y="2656551"/>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Rectangle 8">
              <a:extLst>
                <a:ext uri="{FF2B5EF4-FFF2-40B4-BE49-F238E27FC236}">
                  <a16:creationId xmlns:a16="http://schemas.microsoft.com/office/drawing/2014/main" id="{681EF4F4-2CDD-2118-AB1A-C84C47780751}"/>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ysClr val="windowText" lastClr="000000"/>
                  </a:solidFill>
                </a:rPr>
                <a:t>C</a:t>
              </a:r>
            </a:p>
          </p:txBody>
        </p:sp>
        <p:sp>
          <p:nvSpPr>
            <p:cNvPr id="10" name="Rectangle 9">
              <a:extLst>
                <a:ext uri="{FF2B5EF4-FFF2-40B4-BE49-F238E27FC236}">
                  <a16:creationId xmlns:a16="http://schemas.microsoft.com/office/drawing/2014/main" id="{A0BBD536-E22E-F266-4316-3B036E33D592}"/>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11" name="Straight Arrow Connector 10">
              <a:extLst>
                <a:ext uri="{FF2B5EF4-FFF2-40B4-BE49-F238E27FC236}">
                  <a16:creationId xmlns:a16="http://schemas.microsoft.com/office/drawing/2014/main" id="{7879F8D3-952C-9CD2-0E6C-B474E4F6DAD1}"/>
                </a:ext>
              </a:extLst>
            </p:cNvPr>
            <p:cNvCxnSpPr>
              <a:cxnSpLocks/>
            </p:cNvCxnSpPr>
            <p:nvPr/>
          </p:nvCxnSpPr>
          <p:spPr>
            <a:xfrm flipV="1">
              <a:off x="2427682" y="2963092"/>
              <a:ext cx="987548" cy="48499"/>
            </a:xfrm>
            <a:prstGeom prst="straightConnector1">
              <a:avLst/>
            </a:prstGeom>
            <a:grpFill/>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949E01BE-D4D7-38D4-6A78-EEAC4A0D650F}"/>
              </a:ext>
            </a:extLst>
          </p:cNvPr>
          <p:cNvGrpSpPr/>
          <p:nvPr/>
        </p:nvGrpSpPr>
        <p:grpSpPr>
          <a:xfrm>
            <a:off x="6547834" y="3879830"/>
            <a:ext cx="2260895" cy="613095"/>
            <a:chOff x="1154335" y="2656547"/>
            <a:chExt cx="2260895" cy="613095"/>
          </a:xfrm>
          <a:noFill/>
        </p:grpSpPr>
        <p:sp>
          <p:nvSpPr>
            <p:cNvPr id="13" name="Rectangle 12">
              <a:extLst>
                <a:ext uri="{FF2B5EF4-FFF2-40B4-BE49-F238E27FC236}">
                  <a16:creationId xmlns:a16="http://schemas.microsoft.com/office/drawing/2014/main" id="{DBDD97EB-4F97-01C0-F2D6-13F41CB82DF1}"/>
                </a:ext>
              </a:extLst>
            </p:cNvPr>
            <p:cNvSpPr/>
            <p:nvPr/>
          </p:nvSpPr>
          <p:spPr>
            <a:xfrm>
              <a:off x="1154335" y="2656551"/>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4" name="Rectangle 13">
              <a:extLst>
                <a:ext uri="{FF2B5EF4-FFF2-40B4-BE49-F238E27FC236}">
                  <a16:creationId xmlns:a16="http://schemas.microsoft.com/office/drawing/2014/main" id="{E1BC242D-40A4-2BB7-5C4E-FB8B976283E9}"/>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ysClr val="windowText" lastClr="000000"/>
                  </a:solidFill>
                </a:rPr>
                <a:t>M</a:t>
              </a:r>
            </a:p>
          </p:txBody>
        </p:sp>
        <p:sp>
          <p:nvSpPr>
            <p:cNvPr id="15" name="Rectangle 14">
              <a:extLst>
                <a:ext uri="{FF2B5EF4-FFF2-40B4-BE49-F238E27FC236}">
                  <a16:creationId xmlns:a16="http://schemas.microsoft.com/office/drawing/2014/main" id="{B0801467-7771-56FF-33D1-7B9B89A9C8F0}"/>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16" name="Straight Arrow Connector 15">
              <a:extLst>
                <a:ext uri="{FF2B5EF4-FFF2-40B4-BE49-F238E27FC236}">
                  <a16:creationId xmlns:a16="http://schemas.microsoft.com/office/drawing/2014/main" id="{5B638262-6A50-679B-63A5-425EAB3089DA}"/>
                </a:ext>
              </a:extLst>
            </p:cNvPr>
            <p:cNvCxnSpPr>
              <a:cxnSpLocks/>
            </p:cNvCxnSpPr>
            <p:nvPr/>
          </p:nvCxnSpPr>
          <p:spPr>
            <a:xfrm flipV="1">
              <a:off x="2427682" y="2963092"/>
              <a:ext cx="987548" cy="48499"/>
            </a:xfrm>
            <a:prstGeom prst="straightConnector1">
              <a:avLst/>
            </a:prstGeom>
            <a:grpFill/>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04170309-D980-97F3-0E72-0E68DBA1A431}"/>
              </a:ext>
            </a:extLst>
          </p:cNvPr>
          <p:cNvCxnSpPr>
            <a:cxnSpLocks/>
            <a:stCxn id="21" idx="6"/>
            <a:endCxn id="22" idx="2"/>
          </p:cNvCxnSpPr>
          <p:nvPr/>
        </p:nvCxnSpPr>
        <p:spPr>
          <a:xfrm>
            <a:off x="5738769" y="2020639"/>
            <a:ext cx="809065" cy="0"/>
          </a:xfrm>
          <a:prstGeom prst="straightConnector1">
            <a:avLst/>
          </a:prstGeom>
          <a:ln w="5715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83C6A5-0479-43D5-3D6D-32AB726F1544}"/>
              </a:ext>
            </a:extLst>
          </p:cNvPr>
          <p:cNvCxnSpPr>
            <a:endCxn id="4" idx="0"/>
          </p:cNvCxnSpPr>
          <p:nvPr/>
        </p:nvCxnSpPr>
        <p:spPr>
          <a:xfrm rot="10800000">
            <a:off x="2687575" y="3879832"/>
            <a:ext cx="1737304" cy="118436"/>
          </a:xfrm>
          <a:prstGeom prst="bentConnector4">
            <a:avLst>
              <a:gd name="adj1" fmla="val 39410"/>
              <a:gd name="adj2" fmla="val 29301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918AA2D7-7C2C-88EE-7355-97841EC8423A}"/>
              </a:ext>
            </a:extLst>
          </p:cNvPr>
          <p:cNvCxnSpPr>
            <a:cxnSpLocks/>
            <a:endCxn id="9" idx="0"/>
          </p:cNvCxnSpPr>
          <p:nvPr/>
        </p:nvCxnSpPr>
        <p:spPr>
          <a:xfrm rot="10800000">
            <a:off x="4972012" y="3901550"/>
            <a:ext cx="1754307" cy="156109"/>
          </a:xfrm>
          <a:prstGeom prst="bentConnector4">
            <a:avLst>
              <a:gd name="adj1" fmla="val 39513"/>
              <a:gd name="adj2" fmla="val 24643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823C5E7-0629-CA22-662C-1391EBBF0CE4}"/>
              </a:ext>
            </a:extLst>
          </p:cNvPr>
          <p:cNvCxnSpPr>
            <a:stCxn id="3" idx="2"/>
          </p:cNvCxnSpPr>
          <p:nvPr/>
        </p:nvCxnSpPr>
        <p:spPr>
          <a:xfrm flipH="1">
            <a:off x="2028408" y="4492925"/>
            <a:ext cx="112726" cy="9016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B00B8A7-FEF5-0C3A-8702-1506672AB32A}"/>
              </a:ext>
            </a:extLst>
          </p:cNvPr>
          <p:cNvSpPr txBox="1"/>
          <p:nvPr/>
        </p:nvSpPr>
        <p:spPr>
          <a:xfrm>
            <a:off x="1711912" y="5306620"/>
            <a:ext cx="745717" cy="523220"/>
          </a:xfrm>
          <a:prstGeom prst="rect">
            <a:avLst/>
          </a:prstGeom>
          <a:noFill/>
        </p:spPr>
        <p:txBody>
          <a:bodyPr wrap="none" rtlCol="0">
            <a:spAutoFit/>
          </a:bodyPr>
          <a:lstStyle/>
          <a:p>
            <a:r>
              <a:rPr lang="en-US" sz="2800" b="1" dirty="0"/>
              <a:t>null</a:t>
            </a:r>
            <a:endParaRPr lang="en-US" b="1" dirty="0"/>
          </a:p>
        </p:txBody>
      </p:sp>
      <p:sp>
        <p:nvSpPr>
          <p:cNvPr id="40" name="Date Placeholder 39">
            <a:extLst>
              <a:ext uri="{FF2B5EF4-FFF2-40B4-BE49-F238E27FC236}">
                <a16:creationId xmlns:a16="http://schemas.microsoft.com/office/drawing/2014/main" id="{0BB637F9-8586-F7D1-AAB9-4BB683ABB9E4}"/>
              </a:ext>
            </a:extLst>
          </p:cNvPr>
          <p:cNvSpPr>
            <a:spLocks noGrp="1"/>
          </p:cNvSpPr>
          <p:nvPr>
            <p:ph type="dt" sz="half" idx="10"/>
          </p:nvPr>
        </p:nvSpPr>
        <p:spPr/>
        <p:txBody>
          <a:bodyPr/>
          <a:lstStyle/>
          <a:p>
            <a:fld id="{B714F6C0-FAA8-4A24-A5A5-8E26C841E155}" type="datetime1">
              <a:rPr lang="en-US" smtClean="0"/>
              <a:t>11/29/2024</a:t>
            </a:fld>
            <a:endParaRPr lang="en-US"/>
          </a:p>
        </p:txBody>
      </p:sp>
      <p:sp>
        <p:nvSpPr>
          <p:cNvPr id="41" name="Footer Placeholder 40">
            <a:extLst>
              <a:ext uri="{FF2B5EF4-FFF2-40B4-BE49-F238E27FC236}">
                <a16:creationId xmlns:a16="http://schemas.microsoft.com/office/drawing/2014/main" id="{A3E78EC4-6B7D-423F-A940-EC3264285506}"/>
              </a:ext>
            </a:extLst>
          </p:cNvPr>
          <p:cNvSpPr>
            <a:spLocks noGrp="1"/>
          </p:cNvSpPr>
          <p:nvPr>
            <p:ph type="ftr" sz="quarter" idx="11"/>
          </p:nvPr>
        </p:nvSpPr>
        <p:spPr/>
        <p:txBody>
          <a:bodyPr/>
          <a:lstStyle/>
          <a:p>
            <a:endParaRPr lang="en-US"/>
          </a:p>
        </p:txBody>
      </p:sp>
      <p:sp>
        <p:nvSpPr>
          <p:cNvPr id="42" name="Slide Number Placeholder 41">
            <a:extLst>
              <a:ext uri="{FF2B5EF4-FFF2-40B4-BE49-F238E27FC236}">
                <a16:creationId xmlns:a16="http://schemas.microsoft.com/office/drawing/2014/main" id="{AB60F253-8C94-0B1C-8467-880C4F3A75EB}"/>
              </a:ext>
            </a:extLst>
          </p:cNvPr>
          <p:cNvSpPr>
            <a:spLocks noGrp="1"/>
          </p:cNvSpPr>
          <p:nvPr>
            <p:ph type="sldNum" sz="quarter" idx="12"/>
          </p:nvPr>
        </p:nvSpPr>
        <p:spPr/>
        <p:txBody>
          <a:bodyPr/>
          <a:lstStyle/>
          <a:p>
            <a:fld id="{9A8D02B4-0FB2-4EE1-A562-873AE025D932}" type="slidenum">
              <a:rPr lang="en-US" smtClean="0"/>
              <a:t>4</a:t>
            </a:fld>
            <a:endParaRPr lang="en-US"/>
          </a:p>
        </p:txBody>
      </p:sp>
    </p:spTree>
    <p:extLst>
      <p:ext uri="{BB962C8B-B14F-4D97-AF65-F5344CB8AC3E}">
        <p14:creationId xmlns:p14="http://schemas.microsoft.com/office/powerpoint/2010/main" val="3303914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C62E-0D05-51EB-5E9E-497A58BC580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7A6F7-0E11-5EC0-C6CB-D7BD255AB108}"/>
                  </a:ext>
                </a:extLst>
              </p:cNvPr>
              <p:cNvSpPr>
                <a:spLocks noGrp="1"/>
              </p:cNvSpPr>
              <p:nvPr>
                <p:ph idx="1"/>
              </p:nvPr>
            </p:nvSpPr>
            <p:spPr>
              <a:xfrm>
                <a:off x="5842000" y="720725"/>
                <a:ext cx="5537200" cy="4351338"/>
              </a:xfrm>
            </p:spPr>
            <p:txBody>
              <a:bodyPr>
                <a:normAutofit/>
              </a:bodyPr>
              <a:lstStyle/>
              <a:p>
                <a:pPr algn="r" rtl="1"/>
                <a14:m>
                  <m:oMath xmlns:m="http://schemas.openxmlformats.org/officeDocument/2006/math">
                    <m:r>
                      <a:rPr lang="en-US" sz="4400" b="0" i="1" dirty="0" smtClean="0">
                        <a:latin typeface="Cambria Math" panose="02040503050406030204" pitchFamily="18" charset="0"/>
                      </a:rPr>
                      <m:t>(((</m:t>
                    </m:r>
                    <m:r>
                      <a:rPr lang="en-US" sz="4400" b="0" i="1" dirty="0" smtClean="0">
                        <a:latin typeface="Cambria Math" panose="02040503050406030204" pitchFamily="18" charset="0"/>
                      </a:rPr>
                      <m:t>2</m:t>
                    </m:r>
                    <m:r>
                      <a:rPr lang="en-US" sz="4400" b="0" i="1" dirty="0" smtClean="0">
                        <a:latin typeface="Cambria Math" panose="02040503050406030204" pitchFamily="18" charset="0"/>
                      </a:rPr>
                      <m:t>+</m:t>
                    </m:r>
                    <m:r>
                      <a:rPr lang="en-US" sz="4400" b="0" i="1" dirty="0" smtClean="0">
                        <a:latin typeface="Cambria Math" panose="02040503050406030204" pitchFamily="18" charset="0"/>
                      </a:rPr>
                      <m:t>3</m:t>
                    </m:r>
                    <m:r>
                      <a:rPr lang="en-US" sz="4400" b="0" i="1" dirty="0" smtClean="0">
                        <a:latin typeface="Cambria Math" panose="02040503050406030204" pitchFamily="18" charset="0"/>
                      </a:rPr>
                      <m:t>)×</m:t>
                    </m:r>
                    <m:r>
                      <a:rPr lang="en-US" sz="4400" b="0" i="1" dirty="0" smtClean="0">
                        <a:latin typeface="Cambria Math" panose="02040503050406030204" pitchFamily="18" charset="0"/>
                        <a:ea typeface="Cambria Math" panose="02040503050406030204" pitchFamily="18" charset="0"/>
                      </a:rPr>
                      <m:t>4</m:t>
                    </m:r>
                    <m:r>
                      <a:rPr lang="en-US" sz="4400" b="0" i="1" dirty="0" smtClean="0">
                        <a:latin typeface="Cambria Math" panose="02040503050406030204" pitchFamily="18" charset="0"/>
                        <a:ea typeface="Cambria Math" panose="02040503050406030204" pitchFamily="18" charset="0"/>
                      </a:rPr>
                      <m:t>)−</m:t>
                    </m:r>
                    <m:r>
                      <a:rPr lang="en-US" sz="4400" b="0" i="1" dirty="0" smtClean="0">
                        <a:latin typeface="Cambria Math" panose="02040503050406030204" pitchFamily="18" charset="0"/>
                        <a:ea typeface="Cambria Math" panose="02040503050406030204" pitchFamily="18" charset="0"/>
                      </a:rPr>
                      <m:t>7</m:t>
                    </m:r>
                    <m:r>
                      <a:rPr lang="en-US" sz="4400" b="0" i="1" dirty="0" smtClean="0">
                        <a:latin typeface="Cambria Math" panose="02040503050406030204" pitchFamily="18" charset="0"/>
                        <a:ea typeface="Cambria Math" panose="02040503050406030204" pitchFamily="18" charset="0"/>
                      </a:rPr>
                      <m:t>)</m:t>
                    </m:r>
                  </m:oMath>
                </a14:m>
                <a:endParaRPr lang="en-US" sz="4400" dirty="0"/>
              </a:p>
            </p:txBody>
          </p:sp>
        </mc:Choice>
        <mc:Fallback xmlns="">
          <p:sp>
            <p:nvSpPr>
              <p:cNvPr id="3" name="Content Placeholder 2">
                <a:extLst>
                  <a:ext uri="{FF2B5EF4-FFF2-40B4-BE49-F238E27FC236}">
                    <a16:creationId xmlns:a16="http://schemas.microsoft.com/office/drawing/2014/main" id="{F9E7A6F7-0E11-5EC0-C6CB-D7BD255AB108}"/>
                  </a:ext>
                </a:extLst>
              </p:cNvPr>
              <p:cNvSpPr>
                <a:spLocks noGrp="1" noRot="1" noChangeAspect="1" noMove="1" noResize="1" noEditPoints="1" noAdjustHandles="1" noChangeArrowheads="1" noChangeShapeType="1" noTextEdit="1"/>
              </p:cNvSpPr>
              <p:nvPr>
                <p:ph idx="1"/>
              </p:nvPr>
            </p:nvSpPr>
            <p:spPr>
              <a:xfrm>
                <a:off x="5842000" y="720725"/>
                <a:ext cx="5537200" cy="4351338"/>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5435F622-9FC7-137A-B9E9-210A477F635C}"/>
                  </a:ext>
                </a:extLst>
              </p:cNvPr>
              <p:cNvSpPr/>
              <p:nvPr/>
            </p:nvSpPr>
            <p:spPr>
              <a:xfrm>
                <a:off x="4330700" y="13843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solidFill>
                            <a:schemeClr val="tx1">
                              <a:lumMod val="85000"/>
                              <a:lumOff val="15000"/>
                            </a:schemeClr>
                          </a:solidFill>
                          <a:latin typeface="Cambria Math" panose="02040503050406030204" pitchFamily="18" charset="0"/>
                        </a:rPr>
                        <m:t>−</m:t>
                      </m:r>
                    </m:oMath>
                  </m:oMathPara>
                </a14:m>
                <a:endParaRPr lang="en-US" sz="3200" dirty="0">
                  <a:solidFill>
                    <a:schemeClr val="tx1">
                      <a:lumMod val="85000"/>
                      <a:lumOff val="15000"/>
                    </a:schemeClr>
                  </a:solidFill>
                </a:endParaRPr>
              </a:p>
            </p:txBody>
          </p:sp>
        </mc:Choice>
        <mc:Fallback xmlns="">
          <p:sp>
            <p:nvSpPr>
              <p:cNvPr id="4" name="Oval 3">
                <a:extLst>
                  <a:ext uri="{FF2B5EF4-FFF2-40B4-BE49-F238E27FC236}">
                    <a16:creationId xmlns:a16="http://schemas.microsoft.com/office/drawing/2014/main" id="{5435F622-9FC7-137A-B9E9-210A477F635C}"/>
                  </a:ext>
                </a:extLst>
              </p:cNvPr>
              <p:cNvSpPr>
                <a:spLocks noRot="1" noChangeAspect="1" noMove="1" noResize="1" noEditPoints="1" noAdjustHandles="1" noChangeArrowheads="1" noChangeShapeType="1" noTextEdit="1"/>
              </p:cNvSpPr>
              <p:nvPr/>
            </p:nvSpPr>
            <p:spPr>
              <a:xfrm>
                <a:off x="4330700" y="1384300"/>
                <a:ext cx="558801" cy="558801"/>
              </a:xfrm>
              <a:prstGeom prst="ellipse">
                <a:avLst/>
              </a:prstGeom>
              <a:blipFill>
                <a:blip r:embed="rId3"/>
                <a:stretch>
                  <a:fillRect/>
                </a:stretch>
              </a:blipFill>
              <a:ln w="571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7203D77B-4E1F-86B5-CB13-2CA3FF5779AC}"/>
                  </a:ext>
                </a:extLst>
              </p:cNvPr>
              <p:cNvSpPr/>
              <p:nvPr/>
            </p:nvSpPr>
            <p:spPr>
              <a:xfrm>
                <a:off x="3314700" y="26670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smtClean="0">
                          <a:solidFill>
                            <a:schemeClr val="tx1">
                              <a:lumMod val="85000"/>
                              <a:lumOff val="15000"/>
                            </a:schemeClr>
                          </a:solidFill>
                          <a:latin typeface="Cambria Math" panose="02040503050406030204" pitchFamily="18" charset="0"/>
                          <a:ea typeface="Cambria Math" panose="02040503050406030204" pitchFamily="18" charset="0"/>
                        </a:rPr>
                        <m:t>×</m:t>
                      </m:r>
                    </m:oMath>
                  </m:oMathPara>
                </a14:m>
                <a:endParaRPr lang="en-US" sz="3200" dirty="0">
                  <a:solidFill>
                    <a:schemeClr val="tx1">
                      <a:lumMod val="85000"/>
                      <a:lumOff val="15000"/>
                    </a:schemeClr>
                  </a:solidFill>
                </a:endParaRPr>
              </a:p>
            </p:txBody>
          </p:sp>
        </mc:Choice>
        <mc:Fallback xmlns="">
          <p:sp>
            <p:nvSpPr>
              <p:cNvPr id="5" name="Oval 4">
                <a:extLst>
                  <a:ext uri="{FF2B5EF4-FFF2-40B4-BE49-F238E27FC236}">
                    <a16:creationId xmlns:a16="http://schemas.microsoft.com/office/drawing/2014/main" id="{7203D77B-4E1F-86B5-CB13-2CA3FF5779AC}"/>
                  </a:ext>
                </a:extLst>
              </p:cNvPr>
              <p:cNvSpPr>
                <a:spLocks noRot="1" noChangeAspect="1" noMove="1" noResize="1" noEditPoints="1" noAdjustHandles="1" noChangeArrowheads="1" noChangeShapeType="1" noTextEdit="1"/>
              </p:cNvSpPr>
              <p:nvPr/>
            </p:nvSpPr>
            <p:spPr>
              <a:xfrm>
                <a:off x="3314700" y="2667000"/>
                <a:ext cx="558801" cy="558801"/>
              </a:xfrm>
              <a:prstGeom prst="ellipse">
                <a:avLst/>
              </a:prstGeom>
              <a:blipFill>
                <a:blip r:embed="rId4"/>
                <a:stretch>
                  <a:fillRect/>
                </a:stretch>
              </a:blipFill>
              <a:ln w="57150"/>
            </p:spPr>
            <p:txBody>
              <a:bodyPr/>
              <a:lstStyle/>
              <a:p>
                <a:r>
                  <a:rPr lang="en-US">
                    <a:noFill/>
                  </a:rPr>
                  <a:t> </a:t>
                </a:r>
              </a:p>
            </p:txBody>
          </p:sp>
        </mc:Fallback>
      </mc:AlternateContent>
      <p:sp>
        <p:nvSpPr>
          <p:cNvPr id="6" name="Oval 5">
            <a:extLst>
              <a:ext uri="{FF2B5EF4-FFF2-40B4-BE49-F238E27FC236}">
                <a16:creationId xmlns:a16="http://schemas.microsoft.com/office/drawing/2014/main" id="{199EE256-35B5-C384-9FC2-7A2CF142382D}"/>
              </a:ext>
            </a:extLst>
          </p:cNvPr>
          <p:cNvSpPr/>
          <p:nvPr/>
        </p:nvSpPr>
        <p:spPr>
          <a:xfrm>
            <a:off x="5219700" y="26289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7</a:t>
            </a:r>
          </a:p>
        </p:txBody>
      </p:sp>
      <p:sp>
        <p:nvSpPr>
          <p:cNvPr id="7" name="Oval 6">
            <a:extLst>
              <a:ext uri="{FF2B5EF4-FFF2-40B4-BE49-F238E27FC236}">
                <a16:creationId xmlns:a16="http://schemas.microsoft.com/office/drawing/2014/main" id="{385B7942-58C7-9366-4D6C-1CCA9AF1855C}"/>
              </a:ext>
            </a:extLst>
          </p:cNvPr>
          <p:cNvSpPr/>
          <p:nvPr/>
        </p:nvSpPr>
        <p:spPr>
          <a:xfrm>
            <a:off x="2032000" y="39370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a:t>
            </a:r>
          </a:p>
        </p:txBody>
      </p:sp>
      <p:sp>
        <p:nvSpPr>
          <p:cNvPr id="8" name="Oval 7">
            <a:extLst>
              <a:ext uri="{FF2B5EF4-FFF2-40B4-BE49-F238E27FC236}">
                <a16:creationId xmlns:a16="http://schemas.microsoft.com/office/drawing/2014/main" id="{9EF5FFCF-8024-B1D2-CECE-CB4CF0FCDC50}"/>
              </a:ext>
            </a:extLst>
          </p:cNvPr>
          <p:cNvSpPr/>
          <p:nvPr/>
        </p:nvSpPr>
        <p:spPr>
          <a:xfrm>
            <a:off x="3937000" y="38989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4</a:t>
            </a:r>
          </a:p>
        </p:txBody>
      </p:sp>
      <p:sp>
        <p:nvSpPr>
          <p:cNvPr id="9" name="Oval 8">
            <a:extLst>
              <a:ext uri="{FF2B5EF4-FFF2-40B4-BE49-F238E27FC236}">
                <a16:creationId xmlns:a16="http://schemas.microsoft.com/office/drawing/2014/main" id="{A7336231-BBB5-D447-227E-4244C7D64E1F}"/>
              </a:ext>
            </a:extLst>
          </p:cNvPr>
          <p:cNvSpPr/>
          <p:nvPr/>
        </p:nvSpPr>
        <p:spPr>
          <a:xfrm>
            <a:off x="939800" y="53721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2</a:t>
            </a:r>
          </a:p>
        </p:txBody>
      </p:sp>
      <p:sp>
        <p:nvSpPr>
          <p:cNvPr id="10" name="Oval 9">
            <a:extLst>
              <a:ext uri="{FF2B5EF4-FFF2-40B4-BE49-F238E27FC236}">
                <a16:creationId xmlns:a16="http://schemas.microsoft.com/office/drawing/2014/main" id="{22F3C265-97D4-B39A-6649-99B82CAE7D58}"/>
              </a:ext>
            </a:extLst>
          </p:cNvPr>
          <p:cNvSpPr/>
          <p:nvPr/>
        </p:nvSpPr>
        <p:spPr>
          <a:xfrm>
            <a:off x="2844800" y="53340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3</a:t>
            </a:r>
          </a:p>
        </p:txBody>
      </p:sp>
      <p:cxnSp>
        <p:nvCxnSpPr>
          <p:cNvPr id="12" name="Straight Connector 11">
            <a:extLst>
              <a:ext uri="{FF2B5EF4-FFF2-40B4-BE49-F238E27FC236}">
                <a16:creationId xmlns:a16="http://schemas.microsoft.com/office/drawing/2014/main" id="{CF1A0F33-873F-11DF-867A-2C4ECC10FCF6}"/>
              </a:ext>
            </a:extLst>
          </p:cNvPr>
          <p:cNvCxnSpPr>
            <a:stCxn id="4" idx="3"/>
            <a:endCxn id="5" idx="7"/>
          </p:cNvCxnSpPr>
          <p:nvPr/>
        </p:nvCxnSpPr>
        <p:spPr>
          <a:xfrm flipH="1">
            <a:off x="3791666" y="1861266"/>
            <a:ext cx="620869" cy="8875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E8C203-C098-8DF1-92D5-E085900222A2}"/>
              </a:ext>
            </a:extLst>
          </p:cNvPr>
          <p:cNvCxnSpPr>
            <a:cxnSpLocks/>
            <a:stCxn id="5" idx="3"/>
            <a:endCxn id="7" idx="7"/>
          </p:cNvCxnSpPr>
          <p:nvPr/>
        </p:nvCxnSpPr>
        <p:spPr>
          <a:xfrm flipH="1">
            <a:off x="2508966" y="3143966"/>
            <a:ext cx="887569" cy="8748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71C94F1-113F-324F-48C2-2387A00F4BE7}"/>
              </a:ext>
            </a:extLst>
          </p:cNvPr>
          <p:cNvCxnSpPr>
            <a:cxnSpLocks/>
            <a:stCxn id="10" idx="1"/>
            <a:endCxn id="7" idx="5"/>
          </p:cNvCxnSpPr>
          <p:nvPr/>
        </p:nvCxnSpPr>
        <p:spPr>
          <a:xfrm flipH="1" flipV="1">
            <a:off x="2508966" y="4413966"/>
            <a:ext cx="417669" cy="10018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D3A40E6-9049-58D8-09D7-A2A94E33DCC7}"/>
              </a:ext>
            </a:extLst>
          </p:cNvPr>
          <p:cNvCxnSpPr>
            <a:cxnSpLocks/>
            <a:stCxn id="7" idx="3"/>
            <a:endCxn id="9" idx="7"/>
          </p:cNvCxnSpPr>
          <p:nvPr/>
        </p:nvCxnSpPr>
        <p:spPr>
          <a:xfrm flipH="1">
            <a:off x="1416766" y="4413966"/>
            <a:ext cx="697069" cy="10399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3A7C4E-F58C-3A88-9027-ED50209C2DAD}"/>
              </a:ext>
            </a:extLst>
          </p:cNvPr>
          <p:cNvCxnSpPr>
            <a:cxnSpLocks/>
            <a:stCxn id="5" idx="5"/>
            <a:endCxn id="8" idx="1"/>
          </p:cNvCxnSpPr>
          <p:nvPr/>
        </p:nvCxnSpPr>
        <p:spPr>
          <a:xfrm>
            <a:off x="3791666" y="3143966"/>
            <a:ext cx="227169" cy="8367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9B26E0B-57E1-C5EC-7E24-C73C36C774BA}"/>
              </a:ext>
            </a:extLst>
          </p:cNvPr>
          <p:cNvCxnSpPr>
            <a:cxnSpLocks/>
            <a:stCxn id="4" idx="5"/>
            <a:endCxn id="6" idx="1"/>
          </p:cNvCxnSpPr>
          <p:nvPr/>
        </p:nvCxnSpPr>
        <p:spPr>
          <a:xfrm>
            <a:off x="4807666" y="1861266"/>
            <a:ext cx="493869" cy="84946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8551D8EF-4EE5-40DE-3EEB-FE12E3DE6975}"/>
              </a:ext>
            </a:extLst>
          </p:cNvPr>
          <p:cNvSpPr>
            <a:spLocks noGrp="1"/>
          </p:cNvSpPr>
          <p:nvPr>
            <p:ph type="dt" sz="half" idx="10"/>
          </p:nvPr>
        </p:nvSpPr>
        <p:spPr/>
        <p:txBody>
          <a:bodyPr/>
          <a:lstStyle/>
          <a:p>
            <a:fld id="{8A82FCDA-D5A2-4A97-8B94-24DAD98BF99E}" type="datetime1">
              <a:rPr lang="en-US" smtClean="0"/>
              <a:t>11/29/2024</a:t>
            </a:fld>
            <a:endParaRPr lang="en-US"/>
          </a:p>
        </p:txBody>
      </p:sp>
      <p:sp>
        <p:nvSpPr>
          <p:cNvPr id="11" name="Footer Placeholder 10">
            <a:extLst>
              <a:ext uri="{FF2B5EF4-FFF2-40B4-BE49-F238E27FC236}">
                <a16:creationId xmlns:a16="http://schemas.microsoft.com/office/drawing/2014/main" id="{C819DEB9-C908-DC64-734B-EA9F752A3FA2}"/>
              </a:ext>
            </a:extLst>
          </p:cNvPr>
          <p:cNvSpPr>
            <a:spLocks noGrp="1"/>
          </p:cNvSpPr>
          <p:nvPr>
            <p:ph type="ftr" sz="quarter" idx="11"/>
          </p:nvPr>
        </p:nvSpPr>
        <p:spPr/>
        <p:txBody>
          <a:bodyPr/>
          <a:lstStyle/>
          <a:p>
            <a:endParaRPr lang="en-US"/>
          </a:p>
        </p:txBody>
      </p:sp>
      <p:sp>
        <p:nvSpPr>
          <p:cNvPr id="18" name="Slide Number Placeholder 17">
            <a:extLst>
              <a:ext uri="{FF2B5EF4-FFF2-40B4-BE49-F238E27FC236}">
                <a16:creationId xmlns:a16="http://schemas.microsoft.com/office/drawing/2014/main" id="{3D892E76-CFC2-8E6F-D3FA-9B2466F30FB0}"/>
              </a:ext>
            </a:extLst>
          </p:cNvPr>
          <p:cNvSpPr>
            <a:spLocks noGrp="1"/>
          </p:cNvSpPr>
          <p:nvPr>
            <p:ph type="sldNum" sz="quarter" idx="12"/>
          </p:nvPr>
        </p:nvSpPr>
        <p:spPr/>
        <p:txBody>
          <a:bodyPr/>
          <a:lstStyle/>
          <a:p>
            <a:fld id="{9A8D02B4-0FB2-4EE1-A562-873AE025D932}" type="slidenum">
              <a:rPr lang="en-US" smtClean="0"/>
              <a:t>40</a:t>
            </a:fld>
            <a:endParaRPr lang="en-US"/>
          </a:p>
        </p:txBody>
      </p:sp>
    </p:spTree>
    <p:extLst>
      <p:ext uri="{BB962C8B-B14F-4D97-AF65-F5344CB8AC3E}">
        <p14:creationId xmlns:p14="http://schemas.microsoft.com/office/powerpoint/2010/main" val="3243572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83371-E162-933C-28DA-2108C753A73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56E56A-D089-5014-9414-FD4BB0A000BE}"/>
                  </a:ext>
                </a:extLst>
              </p:cNvPr>
              <p:cNvSpPr>
                <a:spLocks noGrp="1"/>
              </p:cNvSpPr>
              <p:nvPr>
                <p:ph idx="1"/>
              </p:nvPr>
            </p:nvSpPr>
            <p:spPr>
              <a:xfrm>
                <a:off x="7696200" y="720725"/>
                <a:ext cx="3683000" cy="4351338"/>
              </a:xfrm>
            </p:spPr>
            <p:txBody>
              <a:bodyPr/>
              <a:lstStyle/>
              <a:p>
                <a:pPr algn="r" rtl="1"/>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2</m:t>
                    </m:r>
                    <m:r>
                      <a:rPr lang="en-US" b="0" i="1" dirty="0" smtClean="0">
                        <a:latin typeface="Cambria Math" panose="02040503050406030204" pitchFamily="18" charset="0"/>
                      </a:rPr>
                      <m:t>+</m:t>
                    </m:r>
                    <m:r>
                      <a:rPr lang="en-US" b="0" i="1" dirty="0" smtClean="0">
                        <a:latin typeface="Cambria Math" panose="02040503050406030204" pitchFamily="18" charset="0"/>
                      </a:rPr>
                      <m:t>4</m:t>
                    </m:r>
                    <m:r>
                      <a:rPr lang="en-US" b="0" i="1" dirty="0" smtClean="0">
                        <a:latin typeface="Cambria Math" panose="02040503050406030204" pitchFamily="18" charset="0"/>
                      </a:rPr>
                      <m:t>)−(</m:t>
                    </m:r>
                    <m:r>
                      <a:rPr lang="en-US" b="0" i="1" dirty="0" smtClean="0">
                        <a:latin typeface="Cambria Math" panose="02040503050406030204" pitchFamily="18" charset="0"/>
                      </a:rPr>
                      <m:t>3</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6</m:t>
                    </m:r>
                    <m:r>
                      <a:rPr lang="en-US" b="0"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E56E56A-D089-5014-9414-FD4BB0A000BE}"/>
                  </a:ext>
                </a:extLst>
              </p:cNvPr>
              <p:cNvSpPr>
                <a:spLocks noGrp="1" noRot="1" noChangeAspect="1" noMove="1" noResize="1" noEditPoints="1" noAdjustHandles="1" noChangeArrowheads="1" noChangeShapeType="1" noTextEdit="1"/>
              </p:cNvSpPr>
              <p:nvPr>
                <p:ph idx="1"/>
              </p:nvPr>
            </p:nvSpPr>
            <p:spPr>
              <a:xfrm>
                <a:off x="7696200" y="720725"/>
                <a:ext cx="3683000" cy="4351338"/>
              </a:xfrm>
              <a:blipFill>
                <a:blip r:embed="rId2"/>
                <a:stretch>
                  <a:fillRect/>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A884962C-96A3-6791-DCFC-567D891A79C2}"/>
              </a:ext>
            </a:extLst>
          </p:cNvPr>
          <p:cNvSpPr/>
          <p:nvPr/>
        </p:nvSpPr>
        <p:spPr>
          <a:xfrm>
            <a:off x="2032000" y="39370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a:t>
            </a:r>
          </a:p>
        </p:txBody>
      </p:sp>
      <p:sp>
        <p:nvSpPr>
          <p:cNvPr id="9" name="Oval 8">
            <a:extLst>
              <a:ext uri="{FF2B5EF4-FFF2-40B4-BE49-F238E27FC236}">
                <a16:creationId xmlns:a16="http://schemas.microsoft.com/office/drawing/2014/main" id="{D8CD87ED-5CE5-7E78-13BA-56DD2E107DEF}"/>
              </a:ext>
            </a:extLst>
          </p:cNvPr>
          <p:cNvSpPr/>
          <p:nvPr/>
        </p:nvSpPr>
        <p:spPr>
          <a:xfrm>
            <a:off x="939800" y="53721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2</a:t>
            </a:r>
          </a:p>
        </p:txBody>
      </p:sp>
      <p:sp>
        <p:nvSpPr>
          <p:cNvPr id="10" name="Oval 9">
            <a:extLst>
              <a:ext uri="{FF2B5EF4-FFF2-40B4-BE49-F238E27FC236}">
                <a16:creationId xmlns:a16="http://schemas.microsoft.com/office/drawing/2014/main" id="{E4230F58-6C44-8405-76A2-1D5D92E14AFB}"/>
              </a:ext>
            </a:extLst>
          </p:cNvPr>
          <p:cNvSpPr/>
          <p:nvPr/>
        </p:nvSpPr>
        <p:spPr>
          <a:xfrm>
            <a:off x="2844800" y="53340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4</a:t>
            </a:r>
          </a:p>
        </p:txBody>
      </p:sp>
      <p:cxnSp>
        <p:nvCxnSpPr>
          <p:cNvPr id="14" name="Straight Connector 13">
            <a:extLst>
              <a:ext uri="{FF2B5EF4-FFF2-40B4-BE49-F238E27FC236}">
                <a16:creationId xmlns:a16="http://schemas.microsoft.com/office/drawing/2014/main" id="{4FFE3647-D0CB-D06C-F4F6-A391C60A2322}"/>
              </a:ext>
            </a:extLst>
          </p:cNvPr>
          <p:cNvCxnSpPr>
            <a:cxnSpLocks/>
            <a:stCxn id="10" idx="1"/>
            <a:endCxn id="7" idx="5"/>
          </p:cNvCxnSpPr>
          <p:nvPr/>
        </p:nvCxnSpPr>
        <p:spPr>
          <a:xfrm flipH="1" flipV="1">
            <a:off x="2508966" y="4413966"/>
            <a:ext cx="417669" cy="10018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26F8B6-ADB3-8C00-38B8-27769C706EDD}"/>
              </a:ext>
            </a:extLst>
          </p:cNvPr>
          <p:cNvCxnSpPr>
            <a:cxnSpLocks/>
            <a:stCxn id="7" idx="3"/>
            <a:endCxn id="9" idx="7"/>
          </p:cNvCxnSpPr>
          <p:nvPr/>
        </p:nvCxnSpPr>
        <p:spPr>
          <a:xfrm flipH="1">
            <a:off x="1416766" y="4413966"/>
            <a:ext cx="697069" cy="1039969"/>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Oval 1">
                <a:extLst>
                  <a:ext uri="{FF2B5EF4-FFF2-40B4-BE49-F238E27FC236}">
                    <a16:creationId xmlns:a16="http://schemas.microsoft.com/office/drawing/2014/main" id="{CF05C24A-4416-0292-190C-2CDFB6D97287}"/>
                  </a:ext>
                </a:extLst>
              </p:cNvPr>
              <p:cNvSpPr/>
              <p:nvPr/>
            </p:nvSpPr>
            <p:spPr>
              <a:xfrm>
                <a:off x="5365034" y="38989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solidFill>
                            <a:schemeClr val="tx1">
                              <a:lumMod val="85000"/>
                              <a:lumOff val="15000"/>
                            </a:schemeClr>
                          </a:solidFill>
                          <a:latin typeface="Cambria Math" panose="02040503050406030204" pitchFamily="18" charset="0"/>
                          <a:ea typeface="Cambria Math" panose="02040503050406030204" pitchFamily="18" charset="0"/>
                        </a:rPr>
                        <m:t>×</m:t>
                      </m:r>
                    </m:oMath>
                  </m:oMathPara>
                </a14:m>
                <a:endParaRPr lang="en-US" sz="3200" dirty="0">
                  <a:solidFill>
                    <a:schemeClr val="tx1">
                      <a:lumMod val="85000"/>
                      <a:lumOff val="15000"/>
                    </a:schemeClr>
                  </a:solidFill>
                </a:endParaRPr>
              </a:p>
            </p:txBody>
          </p:sp>
        </mc:Choice>
        <mc:Fallback xmlns="">
          <p:sp>
            <p:nvSpPr>
              <p:cNvPr id="2" name="Oval 1">
                <a:extLst>
                  <a:ext uri="{FF2B5EF4-FFF2-40B4-BE49-F238E27FC236}">
                    <a16:creationId xmlns:a16="http://schemas.microsoft.com/office/drawing/2014/main" id="{CF05C24A-4416-0292-190C-2CDFB6D97287}"/>
                  </a:ext>
                </a:extLst>
              </p:cNvPr>
              <p:cNvSpPr>
                <a:spLocks noRot="1" noChangeAspect="1" noMove="1" noResize="1" noEditPoints="1" noAdjustHandles="1" noChangeArrowheads="1" noChangeShapeType="1" noTextEdit="1"/>
              </p:cNvSpPr>
              <p:nvPr/>
            </p:nvSpPr>
            <p:spPr>
              <a:xfrm>
                <a:off x="5365034" y="3898900"/>
                <a:ext cx="558801" cy="558801"/>
              </a:xfrm>
              <a:prstGeom prst="ellipse">
                <a:avLst/>
              </a:prstGeom>
              <a:blipFill>
                <a:blip r:embed="rId3"/>
                <a:stretch>
                  <a:fillRect/>
                </a:stretch>
              </a:blipFill>
              <a:ln w="57150"/>
            </p:spPr>
            <p:txBody>
              <a:bodyPr/>
              <a:lstStyle/>
              <a:p>
                <a:r>
                  <a:rPr lang="en-US">
                    <a:noFill/>
                  </a:rPr>
                  <a:t> </a:t>
                </a:r>
              </a:p>
            </p:txBody>
          </p:sp>
        </mc:Fallback>
      </mc:AlternateContent>
      <p:sp>
        <p:nvSpPr>
          <p:cNvPr id="11" name="Oval 10">
            <a:extLst>
              <a:ext uri="{FF2B5EF4-FFF2-40B4-BE49-F238E27FC236}">
                <a16:creationId xmlns:a16="http://schemas.microsoft.com/office/drawing/2014/main" id="{DAAA3DA7-19CB-90D8-D83B-AF5BE8FA96EF}"/>
              </a:ext>
            </a:extLst>
          </p:cNvPr>
          <p:cNvSpPr/>
          <p:nvPr/>
        </p:nvSpPr>
        <p:spPr>
          <a:xfrm>
            <a:off x="4272834" y="53340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3</a:t>
            </a:r>
          </a:p>
        </p:txBody>
      </p:sp>
      <p:sp>
        <p:nvSpPr>
          <p:cNvPr id="18" name="Oval 17">
            <a:extLst>
              <a:ext uri="{FF2B5EF4-FFF2-40B4-BE49-F238E27FC236}">
                <a16:creationId xmlns:a16="http://schemas.microsoft.com/office/drawing/2014/main" id="{2676A882-39E4-9384-D116-B13FF32342F9}"/>
              </a:ext>
            </a:extLst>
          </p:cNvPr>
          <p:cNvSpPr/>
          <p:nvPr/>
        </p:nvSpPr>
        <p:spPr>
          <a:xfrm>
            <a:off x="6177834" y="52959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85000"/>
                    <a:lumOff val="15000"/>
                  </a:schemeClr>
                </a:solidFill>
              </a:rPr>
              <a:t>6</a:t>
            </a:r>
          </a:p>
        </p:txBody>
      </p:sp>
      <p:cxnSp>
        <p:nvCxnSpPr>
          <p:cNvPr id="19" name="Straight Connector 18">
            <a:extLst>
              <a:ext uri="{FF2B5EF4-FFF2-40B4-BE49-F238E27FC236}">
                <a16:creationId xmlns:a16="http://schemas.microsoft.com/office/drawing/2014/main" id="{A7E801D2-0789-8C6C-A61E-E229189A9392}"/>
              </a:ext>
            </a:extLst>
          </p:cNvPr>
          <p:cNvCxnSpPr>
            <a:cxnSpLocks/>
            <a:stCxn id="18" idx="1"/>
            <a:endCxn id="2" idx="5"/>
          </p:cNvCxnSpPr>
          <p:nvPr/>
        </p:nvCxnSpPr>
        <p:spPr>
          <a:xfrm flipH="1" flipV="1">
            <a:off x="5842000" y="4375866"/>
            <a:ext cx="417669" cy="10018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A83A18-5599-03C5-BEEE-A020152223CB}"/>
              </a:ext>
            </a:extLst>
          </p:cNvPr>
          <p:cNvCxnSpPr>
            <a:cxnSpLocks/>
            <a:stCxn id="2" idx="3"/>
            <a:endCxn id="11" idx="7"/>
          </p:cNvCxnSpPr>
          <p:nvPr/>
        </p:nvCxnSpPr>
        <p:spPr>
          <a:xfrm flipH="1">
            <a:off x="4749800" y="4375866"/>
            <a:ext cx="697069" cy="1039969"/>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DDE7778-D6E3-BF0F-813F-9C2D0EDBA56D}"/>
                  </a:ext>
                </a:extLst>
              </p:cNvPr>
              <p:cNvSpPr/>
              <p:nvPr/>
            </p:nvSpPr>
            <p:spPr>
              <a:xfrm>
                <a:off x="3937000" y="1562100"/>
                <a:ext cx="558801" cy="55880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dirty="0" smtClean="0">
                          <a:solidFill>
                            <a:schemeClr val="tx1">
                              <a:lumMod val="85000"/>
                              <a:lumOff val="15000"/>
                            </a:schemeClr>
                          </a:solidFill>
                          <a:latin typeface="Cambria Math" panose="02040503050406030204" pitchFamily="18" charset="0"/>
                        </a:rPr>
                        <m:t>−</m:t>
                      </m:r>
                    </m:oMath>
                  </m:oMathPara>
                </a14:m>
                <a:endParaRPr lang="en-US" sz="3200" dirty="0">
                  <a:solidFill>
                    <a:schemeClr val="tx1">
                      <a:lumMod val="85000"/>
                      <a:lumOff val="15000"/>
                    </a:schemeClr>
                  </a:solidFill>
                </a:endParaRPr>
              </a:p>
            </p:txBody>
          </p:sp>
        </mc:Choice>
        <mc:Fallback xmlns="">
          <p:sp>
            <p:nvSpPr>
              <p:cNvPr id="23" name="Oval 22">
                <a:extLst>
                  <a:ext uri="{FF2B5EF4-FFF2-40B4-BE49-F238E27FC236}">
                    <a16:creationId xmlns:a16="http://schemas.microsoft.com/office/drawing/2014/main" id="{8DDE7778-D6E3-BF0F-813F-9C2D0EDBA56D}"/>
                  </a:ext>
                </a:extLst>
              </p:cNvPr>
              <p:cNvSpPr>
                <a:spLocks noRot="1" noChangeAspect="1" noMove="1" noResize="1" noEditPoints="1" noAdjustHandles="1" noChangeArrowheads="1" noChangeShapeType="1" noTextEdit="1"/>
              </p:cNvSpPr>
              <p:nvPr/>
            </p:nvSpPr>
            <p:spPr>
              <a:xfrm>
                <a:off x="3937000" y="1562100"/>
                <a:ext cx="558801" cy="558801"/>
              </a:xfrm>
              <a:prstGeom prst="ellipse">
                <a:avLst/>
              </a:prstGeom>
              <a:blipFill>
                <a:blip r:embed="rId4"/>
                <a:stretch>
                  <a:fillRect/>
                </a:stretch>
              </a:blipFill>
              <a:ln w="57150"/>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43CC1C04-AD58-7214-D70C-32ABBE905F39}"/>
              </a:ext>
            </a:extLst>
          </p:cNvPr>
          <p:cNvCxnSpPr>
            <a:cxnSpLocks/>
            <a:stCxn id="2" idx="1"/>
            <a:endCxn id="23" idx="4"/>
          </p:cNvCxnSpPr>
          <p:nvPr/>
        </p:nvCxnSpPr>
        <p:spPr>
          <a:xfrm flipH="1" flipV="1">
            <a:off x="4216401" y="2120901"/>
            <a:ext cx="1230468" cy="18598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DE06BB-4F65-D32B-45DE-A5BAE0F84238}"/>
              </a:ext>
            </a:extLst>
          </p:cNvPr>
          <p:cNvCxnSpPr>
            <a:cxnSpLocks/>
            <a:stCxn id="7" idx="7"/>
            <a:endCxn id="23" idx="3"/>
          </p:cNvCxnSpPr>
          <p:nvPr/>
        </p:nvCxnSpPr>
        <p:spPr>
          <a:xfrm flipV="1">
            <a:off x="2508966" y="2039066"/>
            <a:ext cx="1509869" cy="197976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F120B9C-CBE1-2858-E80E-C6EA74BB5CBA}"/>
              </a:ext>
            </a:extLst>
          </p:cNvPr>
          <p:cNvSpPr txBox="1"/>
          <p:nvPr/>
        </p:nvSpPr>
        <p:spPr>
          <a:xfrm>
            <a:off x="6883400" y="1689100"/>
            <a:ext cx="3675334" cy="954107"/>
          </a:xfrm>
          <a:prstGeom prst="rect">
            <a:avLst/>
          </a:prstGeom>
          <a:noFill/>
        </p:spPr>
        <p:txBody>
          <a:bodyPr wrap="square" rtlCol="0">
            <a:spAutoFit/>
          </a:bodyPr>
          <a:lstStyle/>
          <a:p>
            <a:pPr algn="just" rtl="1"/>
            <a:r>
              <a:rPr lang="fa-IR" sz="2800" dirty="0"/>
              <a:t>حل: درخت دودویی این عبارت بدین صورت است:</a:t>
            </a:r>
            <a:endParaRPr lang="en-US" sz="2800" dirty="0"/>
          </a:p>
        </p:txBody>
      </p:sp>
      <p:sp>
        <p:nvSpPr>
          <p:cNvPr id="4" name="Date Placeholder 3">
            <a:extLst>
              <a:ext uri="{FF2B5EF4-FFF2-40B4-BE49-F238E27FC236}">
                <a16:creationId xmlns:a16="http://schemas.microsoft.com/office/drawing/2014/main" id="{35F24C6B-50E3-2A3C-2EF6-9E113C7F4998}"/>
              </a:ext>
            </a:extLst>
          </p:cNvPr>
          <p:cNvSpPr>
            <a:spLocks noGrp="1"/>
          </p:cNvSpPr>
          <p:nvPr>
            <p:ph type="dt" sz="half" idx="10"/>
          </p:nvPr>
        </p:nvSpPr>
        <p:spPr/>
        <p:txBody>
          <a:bodyPr/>
          <a:lstStyle/>
          <a:p>
            <a:fld id="{B78C27AE-9FA2-4308-B1F5-A8DEC3A21D03}" type="datetime1">
              <a:rPr lang="en-US" smtClean="0"/>
              <a:t>11/29/2024</a:t>
            </a:fld>
            <a:endParaRPr lang="en-US"/>
          </a:p>
        </p:txBody>
      </p:sp>
      <p:sp>
        <p:nvSpPr>
          <p:cNvPr id="5" name="Footer Placeholder 4">
            <a:extLst>
              <a:ext uri="{FF2B5EF4-FFF2-40B4-BE49-F238E27FC236}">
                <a16:creationId xmlns:a16="http://schemas.microsoft.com/office/drawing/2014/main" id="{F37A14A8-6E26-4780-F567-E813E894A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CF5DB-4309-B4DD-6321-261E7971F520}"/>
              </a:ext>
            </a:extLst>
          </p:cNvPr>
          <p:cNvSpPr>
            <a:spLocks noGrp="1"/>
          </p:cNvSpPr>
          <p:nvPr>
            <p:ph type="sldNum" sz="quarter" idx="12"/>
          </p:nvPr>
        </p:nvSpPr>
        <p:spPr/>
        <p:txBody>
          <a:bodyPr/>
          <a:lstStyle/>
          <a:p>
            <a:fld id="{9A8D02B4-0FB2-4EE1-A562-873AE025D932}" type="slidenum">
              <a:rPr lang="en-US" smtClean="0"/>
              <a:t>41</a:t>
            </a:fld>
            <a:endParaRPr lang="en-US"/>
          </a:p>
        </p:txBody>
      </p:sp>
    </p:spTree>
    <p:extLst>
      <p:ext uri="{BB962C8B-B14F-4D97-AF65-F5344CB8AC3E}">
        <p14:creationId xmlns:p14="http://schemas.microsoft.com/office/powerpoint/2010/main" val="2404232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D35-D1FB-6DC2-271B-5BAF1F82C4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F3A775-E557-7B7D-480B-9DE22B08094F}"/>
              </a:ext>
            </a:extLst>
          </p:cNvPr>
          <p:cNvSpPr>
            <a:spLocks noGrp="1"/>
          </p:cNvSpPr>
          <p:nvPr>
            <p:ph idx="1"/>
          </p:nvPr>
        </p:nvSpPr>
        <p:spPr>
          <a:xfrm>
            <a:off x="838200" y="1825625"/>
            <a:ext cx="10515600" cy="1635809"/>
          </a:xfrm>
        </p:spPr>
        <p:txBody>
          <a:bodyPr/>
          <a:lstStyle/>
          <a:p>
            <a:pPr algn="r" rtl="1"/>
            <a:r>
              <a:rPr lang="fa-IR" dirty="0"/>
              <a:t>اگر عبارت ریاضی فقط شامل عملگرهای دودویی باشد در آن صورت درخت دودویی نمایش گر آن یک درخت دودوییمحض خواهد بود. اگر عبارت شامل عملگرهای یکانی نیز باشد در آن صورت دیگر درخت دودویی نمایشگر، محض نخواهد بود. عملوندعملگر یکانی بعنوان فرزند راست عملگر خود قرار می گیرد.</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52CA75-B324-351F-3FBF-684EBB570A83}"/>
                  </a:ext>
                </a:extLst>
              </p:cNvPr>
              <p:cNvSpPr txBox="1"/>
              <p:nvPr/>
            </p:nvSpPr>
            <p:spPr>
              <a:xfrm>
                <a:off x="2806700" y="4001294"/>
                <a:ext cx="88838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a-IR" sz="3600" i="1" dirty="0" smtClean="0">
                          <a:latin typeface="Cambria Math" panose="02040503050406030204" pitchFamily="18" charset="0"/>
                        </a:rPr>
                        <m:t>−</m:t>
                      </m:r>
                      <m:r>
                        <a:rPr lang="fa-IR" sz="3600" i="1" dirty="0" smtClean="0">
                          <a:latin typeface="Cambria Math" panose="02040503050406030204" pitchFamily="18" charset="0"/>
                        </a:rPr>
                        <m:t>2</m:t>
                      </m:r>
                    </m:oMath>
                  </m:oMathPara>
                </a14:m>
                <a:endParaRPr lang="en-US" sz="3600" dirty="0"/>
              </a:p>
            </p:txBody>
          </p:sp>
        </mc:Choice>
        <mc:Fallback xmlns="">
          <p:sp>
            <p:nvSpPr>
              <p:cNvPr id="4" name="TextBox 3">
                <a:extLst>
                  <a:ext uri="{FF2B5EF4-FFF2-40B4-BE49-F238E27FC236}">
                    <a16:creationId xmlns:a16="http://schemas.microsoft.com/office/drawing/2014/main" id="{DA52CA75-B324-351F-3FBF-684EBB570A83}"/>
                  </a:ext>
                </a:extLst>
              </p:cNvPr>
              <p:cNvSpPr txBox="1">
                <a:spLocks noRot="1" noChangeAspect="1" noMove="1" noResize="1" noEditPoints="1" noAdjustHandles="1" noChangeArrowheads="1" noChangeShapeType="1" noTextEdit="1"/>
              </p:cNvSpPr>
              <p:nvPr/>
            </p:nvSpPr>
            <p:spPr>
              <a:xfrm>
                <a:off x="2806700" y="4001294"/>
                <a:ext cx="888385" cy="6463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3CB37DC1-544C-D9C4-6E04-E50E9FF7B921}"/>
                  </a:ext>
                </a:extLst>
              </p:cNvPr>
              <p:cNvSpPr/>
              <p:nvPr/>
            </p:nvSpPr>
            <p:spPr>
              <a:xfrm>
                <a:off x="5524500" y="3784600"/>
                <a:ext cx="571500" cy="64633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a-IR" sz="3200" i="1" dirty="0" smtClean="0">
                          <a:solidFill>
                            <a:sysClr val="windowText" lastClr="000000"/>
                          </a:solidFill>
                          <a:latin typeface="Cambria Math" panose="02040503050406030204" pitchFamily="18" charset="0"/>
                        </a:rPr>
                        <m:t>−</m:t>
                      </m:r>
                    </m:oMath>
                  </m:oMathPara>
                </a14:m>
                <a:endParaRPr lang="en-US" sz="3200" dirty="0">
                  <a:solidFill>
                    <a:sysClr val="windowText" lastClr="000000"/>
                  </a:solidFill>
                </a:endParaRPr>
              </a:p>
            </p:txBody>
          </p:sp>
        </mc:Choice>
        <mc:Fallback xmlns="">
          <p:sp>
            <p:nvSpPr>
              <p:cNvPr id="5" name="Oval 4">
                <a:extLst>
                  <a:ext uri="{FF2B5EF4-FFF2-40B4-BE49-F238E27FC236}">
                    <a16:creationId xmlns:a16="http://schemas.microsoft.com/office/drawing/2014/main" id="{3CB37DC1-544C-D9C4-6E04-E50E9FF7B921}"/>
                  </a:ext>
                </a:extLst>
              </p:cNvPr>
              <p:cNvSpPr>
                <a:spLocks noRot="1" noChangeAspect="1" noMove="1" noResize="1" noEditPoints="1" noAdjustHandles="1" noChangeArrowheads="1" noChangeShapeType="1" noTextEdit="1"/>
              </p:cNvSpPr>
              <p:nvPr/>
            </p:nvSpPr>
            <p:spPr>
              <a:xfrm>
                <a:off x="5524500" y="3784600"/>
                <a:ext cx="571500" cy="646331"/>
              </a:xfrm>
              <a:prstGeom prst="ellipse">
                <a:avLst/>
              </a:prstGeom>
              <a:blipFill>
                <a:blip r:embed="rId3"/>
                <a:stretch>
                  <a:fillRect/>
                </a:stretch>
              </a:blipFill>
              <a:ln w="571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1BF81CF2-1071-0F54-78B7-5AA40D0C9490}"/>
                  </a:ext>
                </a:extLst>
              </p:cNvPr>
              <p:cNvSpPr/>
              <p:nvPr/>
            </p:nvSpPr>
            <p:spPr>
              <a:xfrm>
                <a:off x="6497194" y="5003225"/>
                <a:ext cx="571500" cy="646331"/>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a-IR" sz="3200" i="1" dirty="0" smtClean="0">
                          <a:solidFill>
                            <a:sysClr val="windowText" lastClr="000000"/>
                          </a:solidFill>
                          <a:latin typeface="Cambria Math" panose="02040503050406030204" pitchFamily="18" charset="0"/>
                        </a:rPr>
                        <m:t>2</m:t>
                      </m:r>
                    </m:oMath>
                  </m:oMathPara>
                </a14:m>
                <a:endParaRPr lang="en-US" sz="3200" dirty="0">
                  <a:solidFill>
                    <a:sysClr val="windowText" lastClr="000000"/>
                  </a:solidFill>
                </a:endParaRPr>
              </a:p>
            </p:txBody>
          </p:sp>
        </mc:Choice>
        <mc:Fallback xmlns="">
          <p:sp>
            <p:nvSpPr>
              <p:cNvPr id="6" name="Oval 5">
                <a:extLst>
                  <a:ext uri="{FF2B5EF4-FFF2-40B4-BE49-F238E27FC236}">
                    <a16:creationId xmlns:a16="http://schemas.microsoft.com/office/drawing/2014/main" id="{1BF81CF2-1071-0F54-78B7-5AA40D0C9490}"/>
                  </a:ext>
                </a:extLst>
              </p:cNvPr>
              <p:cNvSpPr>
                <a:spLocks noRot="1" noChangeAspect="1" noMove="1" noResize="1" noEditPoints="1" noAdjustHandles="1" noChangeArrowheads="1" noChangeShapeType="1" noTextEdit="1"/>
              </p:cNvSpPr>
              <p:nvPr/>
            </p:nvSpPr>
            <p:spPr>
              <a:xfrm>
                <a:off x="6497194" y="5003225"/>
                <a:ext cx="571500" cy="646331"/>
              </a:xfrm>
              <a:prstGeom prst="ellipse">
                <a:avLst/>
              </a:prstGeom>
              <a:blipFill>
                <a:blip r:embed="rId4"/>
                <a:stretch>
                  <a:fillRect/>
                </a:stretch>
              </a:blipFill>
              <a:ln w="57150"/>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8B507990-3068-AFCC-ADBE-C06628D11C42}"/>
              </a:ext>
            </a:extLst>
          </p:cNvPr>
          <p:cNvCxnSpPr>
            <a:cxnSpLocks/>
            <a:stCxn id="5" idx="5"/>
            <a:endCxn id="6" idx="1"/>
          </p:cNvCxnSpPr>
          <p:nvPr/>
        </p:nvCxnSpPr>
        <p:spPr>
          <a:xfrm>
            <a:off x="6012306" y="4336278"/>
            <a:ext cx="568582" cy="7616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21577766-77AE-773A-F08C-AE642E64F553}"/>
              </a:ext>
            </a:extLst>
          </p:cNvPr>
          <p:cNvSpPr>
            <a:spLocks noGrp="1"/>
          </p:cNvSpPr>
          <p:nvPr>
            <p:ph type="dt" sz="half" idx="10"/>
          </p:nvPr>
        </p:nvSpPr>
        <p:spPr/>
        <p:txBody>
          <a:bodyPr/>
          <a:lstStyle/>
          <a:p>
            <a:fld id="{D781B14B-3155-4491-955C-09372F57C61A}" type="datetime1">
              <a:rPr lang="en-US" smtClean="0"/>
              <a:t>11/29/2024</a:t>
            </a:fld>
            <a:endParaRPr lang="en-US"/>
          </a:p>
        </p:txBody>
      </p:sp>
      <p:sp>
        <p:nvSpPr>
          <p:cNvPr id="9" name="Footer Placeholder 8">
            <a:extLst>
              <a:ext uri="{FF2B5EF4-FFF2-40B4-BE49-F238E27FC236}">
                <a16:creationId xmlns:a16="http://schemas.microsoft.com/office/drawing/2014/main" id="{27F9FACE-F81A-4312-318B-41C0D45942BC}"/>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CBDB44B6-73AD-5439-C8FD-C773EE5BC4F4}"/>
              </a:ext>
            </a:extLst>
          </p:cNvPr>
          <p:cNvSpPr>
            <a:spLocks noGrp="1"/>
          </p:cNvSpPr>
          <p:nvPr>
            <p:ph type="sldNum" sz="quarter" idx="12"/>
          </p:nvPr>
        </p:nvSpPr>
        <p:spPr/>
        <p:txBody>
          <a:bodyPr/>
          <a:lstStyle/>
          <a:p>
            <a:fld id="{9A8D02B4-0FB2-4EE1-A562-873AE025D932}" type="slidenum">
              <a:rPr lang="en-US" smtClean="0"/>
              <a:t>42</a:t>
            </a:fld>
            <a:endParaRPr lang="en-US"/>
          </a:p>
        </p:txBody>
      </p:sp>
    </p:spTree>
    <p:extLst>
      <p:ext uri="{BB962C8B-B14F-4D97-AF65-F5344CB8AC3E}">
        <p14:creationId xmlns:p14="http://schemas.microsoft.com/office/powerpoint/2010/main" val="3074121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9B46-B380-BD20-A356-0808ADD01B12}"/>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A281B0-3139-F02C-A157-E19BBDB6F682}"/>
                  </a:ext>
                </a:extLst>
              </p:cNvPr>
              <p:cNvSpPr>
                <a:spLocks noGrp="1"/>
              </p:cNvSpPr>
              <p:nvPr>
                <p:ph idx="1"/>
              </p:nvPr>
            </p:nvSpPr>
            <p:spPr>
              <a:xfrm>
                <a:off x="838200" y="1825625"/>
                <a:ext cx="10515600" cy="677863"/>
              </a:xfrm>
            </p:spPr>
            <p:txBody>
              <a:bodyPr/>
              <a:lstStyle/>
              <a:p>
                <a:pPr algn="r" rtl="1"/>
                <a:r>
                  <a:rPr lang="fa-IR" dirty="0"/>
                  <a:t>عبارت ریاضی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oMath>
                </a14:m>
                <a:r>
                  <a:rPr lang="fa-IR" dirty="0"/>
                  <a:t> را با درخت دودویی نمایش دهید.</a:t>
                </a:r>
                <a:endParaRPr lang="en-US" dirty="0"/>
              </a:p>
            </p:txBody>
          </p:sp>
        </mc:Choice>
        <mc:Fallback xmlns="">
          <p:sp>
            <p:nvSpPr>
              <p:cNvPr id="3" name="Content Placeholder 2">
                <a:extLst>
                  <a:ext uri="{FF2B5EF4-FFF2-40B4-BE49-F238E27FC236}">
                    <a16:creationId xmlns:a16="http://schemas.microsoft.com/office/drawing/2014/main" id="{9DA281B0-3139-F02C-A157-E19BBDB6F682}"/>
                  </a:ext>
                </a:extLst>
              </p:cNvPr>
              <p:cNvSpPr>
                <a:spLocks noGrp="1" noRot="1" noChangeAspect="1" noMove="1" noResize="1" noEditPoints="1" noAdjustHandles="1" noChangeArrowheads="1" noChangeShapeType="1" noTextEdit="1"/>
              </p:cNvSpPr>
              <p:nvPr>
                <p:ph idx="1"/>
              </p:nvPr>
            </p:nvSpPr>
            <p:spPr>
              <a:xfrm>
                <a:off x="838200" y="1825625"/>
                <a:ext cx="10515600" cy="677863"/>
              </a:xfrm>
              <a:blipFill>
                <a:blip r:embed="rId2"/>
                <a:stretch>
                  <a:fillRect t="-16964" r="-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DA2C702-426F-A33C-65BC-65FE8430C0DD}"/>
                  </a:ext>
                </a:extLst>
              </p:cNvPr>
              <p:cNvSpPr/>
              <p:nvPr/>
            </p:nvSpPr>
            <p:spPr>
              <a:xfrm>
                <a:off x="3962400" y="2768600"/>
                <a:ext cx="527050" cy="591775"/>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1" i="1" dirty="0" smtClean="0">
                          <a:solidFill>
                            <a:sysClr val="windowText" lastClr="000000"/>
                          </a:solidFill>
                          <a:latin typeface="Cambria Math" panose="02040503050406030204" pitchFamily="18" charset="0"/>
                        </a:rPr>
                        <m:t>+</m:t>
                      </m:r>
                    </m:oMath>
                  </m:oMathPara>
                </a14:m>
                <a:endParaRPr lang="en-US" sz="3200" b="1" dirty="0">
                  <a:solidFill>
                    <a:sysClr val="windowText" lastClr="000000"/>
                  </a:solidFill>
                </a:endParaRPr>
              </a:p>
            </p:txBody>
          </p:sp>
        </mc:Choice>
        <mc:Fallback xmlns="">
          <p:sp>
            <p:nvSpPr>
              <p:cNvPr id="4" name="Oval 3">
                <a:extLst>
                  <a:ext uri="{FF2B5EF4-FFF2-40B4-BE49-F238E27FC236}">
                    <a16:creationId xmlns:a16="http://schemas.microsoft.com/office/drawing/2014/main" id="{9DA2C702-426F-A33C-65BC-65FE8430C0DD}"/>
                  </a:ext>
                </a:extLst>
              </p:cNvPr>
              <p:cNvSpPr>
                <a:spLocks noRot="1" noChangeAspect="1" noMove="1" noResize="1" noEditPoints="1" noAdjustHandles="1" noChangeArrowheads="1" noChangeShapeType="1" noTextEdit="1"/>
              </p:cNvSpPr>
              <p:nvPr/>
            </p:nvSpPr>
            <p:spPr>
              <a:xfrm>
                <a:off x="3962400" y="2768600"/>
                <a:ext cx="527050" cy="591775"/>
              </a:xfrm>
              <a:prstGeom prst="ellipse">
                <a:avLst/>
              </a:prstGeom>
              <a:blipFill>
                <a:blip r:embed="rId3"/>
                <a:stretch>
                  <a:fillRect/>
                </a:stretch>
              </a:blipFill>
              <a:ln w="38100">
                <a:solidFill>
                  <a:schemeClr val="bg2">
                    <a:lumMod val="1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571819D-09FD-8951-E00C-73AC00204EE6}"/>
                  </a:ext>
                </a:extLst>
              </p:cNvPr>
              <p:cNvSpPr/>
              <p:nvPr/>
            </p:nvSpPr>
            <p:spPr>
              <a:xfrm>
                <a:off x="2971800" y="4001294"/>
                <a:ext cx="527050" cy="591775"/>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solidFill>
                            <a:sysClr val="windowText" lastClr="000000"/>
                          </a:solidFill>
                          <a:latin typeface="Cambria Math" panose="02040503050406030204" pitchFamily="18" charset="0"/>
                        </a:rPr>
                        <m:t>−</m:t>
                      </m:r>
                    </m:oMath>
                  </m:oMathPara>
                </a14:m>
                <a:endParaRPr lang="en-US" sz="3200" dirty="0">
                  <a:solidFill>
                    <a:sysClr val="windowText" lastClr="000000"/>
                  </a:solidFill>
                </a:endParaRPr>
              </a:p>
            </p:txBody>
          </p:sp>
        </mc:Choice>
        <mc:Fallback xmlns="">
          <p:sp>
            <p:nvSpPr>
              <p:cNvPr id="5" name="Oval 4">
                <a:extLst>
                  <a:ext uri="{FF2B5EF4-FFF2-40B4-BE49-F238E27FC236}">
                    <a16:creationId xmlns:a16="http://schemas.microsoft.com/office/drawing/2014/main" id="{F571819D-09FD-8951-E00C-73AC00204EE6}"/>
                  </a:ext>
                </a:extLst>
              </p:cNvPr>
              <p:cNvSpPr>
                <a:spLocks noRot="1" noChangeAspect="1" noMove="1" noResize="1" noEditPoints="1" noAdjustHandles="1" noChangeArrowheads="1" noChangeShapeType="1" noTextEdit="1"/>
              </p:cNvSpPr>
              <p:nvPr/>
            </p:nvSpPr>
            <p:spPr>
              <a:xfrm>
                <a:off x="2971800" y="4001294"/>
                <a:ext cx="527050" cy="591775"/>
              </a:xfrm>
              <a:prstGeom prst="ellipse">
                <a:avLst/>
              </a:prstGeom>
              <a:blipFill>
                <a:blip r:embed="rId4"/>
                <a:stretch>
                  <a:fillRect/>
                </a:stretch>
              </a:blipFill>
              <a:ln w="38100">
                <a:solidFill>
                  <a:schemeClr val="bg2">
                    <a:lumMod val="1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2EE4F8DE-07BF-8DA0-C4EC-04819452F371}"/>
                  </a:ext>
                </a:extLst>
              </p:cNvPr>
              <p:cNvSpPr/>
              <p:nvPr/>
            </p:nvSpPr>
            <p:spPr>
              <a:xfrm>
                <a:off x="5340350" y="4001294"/>
                <a:ext cx="527050" cy="591775"/>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smtClean="0">
                          <a:solidFill>
                            <a:sysClr val="windowText" lastClr="000000"/>
                          </a:solidFill>
                          <a:latin typeface="Cambria Math" panose="02040503050406030204" pitchFamily="18" charset="0"/>
                          <a:ea typeface="Cambria Math" panose="02040503050406030204" pitchFamily="18" charset="0"/>
                        </a:rPr>
                        <m:t>×</m:t>
                      </m:r>
                    </m:oMath>
                  </m:oMathPara>
                </a14:m>
                <a:endParaRPr lang="en-US" sz="3200" dirty="0">
                  <a:solidFill>
                    <a:sysClr val="windowText" lastClr="000000"/>
                  </a:solidFill>
                </a:endParaRPr>
              </a:p>
            </p:txBody>
          </p:sp>
        </mc:Choice>
        <mc:Fallback xmlns="">
          <p:sp>
            <p:nvSpPr>
              <p:cNvPr id="6" name="Oval 5">
                <a:extLst>
                  <a:ext uri="{FF2B5EF4-FFF2-40B4-BE49-F238E27FC236}">
                    <a16:creationId xmlns:a16="http://schemas.microsoft.com/office/drawing/2014/main" id="{2EE4F8DE-07BF-8DA0-C4EC-04819452F371}"/>
                  </a:ext>
                </a:extLst>
              </p:cNvPr>
              <p:cNvSpPr>
                <a:spLocks noRot="1" noChangeAspect="1" noMove="1" noResize="1" noEditPoints="1" noAdjustHandles="1" noChangeArrowheads="1" noChangeShapeType="1" noTextEdit="1"/>
              </p:cNvSpPr>
              <p:nvPr/>
            </p:nvSpPr>
            <p:spPr>
              <a:xfrm>
                <a:off x="5340350" y="4001294"/>
                <a:ext cx="527050" cy="591775"/>
              </a:xfrm>
              <a:prstGeom prst="ellipse">
                <a:avLst/>
              </a:prstGeom>
              <a:blipFill>
                <a:blip r:embed="rId5"/>
                <a:stretch>
                  <a:fillRect/>
                </a:stretch>
              </a:blipFill>
              <a:ln w="38100">
                <a:solidFill>
                  <a:schemeClr val="bg2">
                    <a:lumMod val="10000"/>
                  </a:schemeClr>
                </a:solidFill>
              </a:ln>
            </p:spPr>
            <p:txBody>
              <a:bodyPr/>
              <a:lstStyle/>
              <a:p>
                <a:r>
                  <a:rPr lang="en-US">
                    <a:noFill/>
                  </a:rPr>
                  <a:t> </a:t>
                </a:r>
              </a:p>
            </p:txBody>
          </p:sp>
        </mc:Fallback>
      </mc:AlternateContent>
      <p:sp>
        <p:nvSpPr>
          <p:cNvPr id="7" name="Oval 6">
            <a:extLst>
              <a:ext uri="{FF2B5EF4-FFF2-40B4-BE49-F238E27FC236}">
                <a16:creationId xmlns:a16="http://schemas.microsoft.com/office/drawing/2014/main" id="{CEB69A79-E7D0-5831-6465-A4DCE1BA88C1}"/>
              </a:ext>
            </a:extLst>
          </p:cNvPr>
          <p:cNvSpPr/>
          <p:nvPr/>
        </p:nvSpPr>
        <p:spPr>
          <a:xfrm>
            <a:off x="3867150" y="5364163"/>
            <a:ext cx="527050" cy="591775"/>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sp>
        <p:nvSpPr>
          <p:cNvPr id="8" name="Oval 7">
            <a:extLst>
              <a:ext uri="{FF2B5EF4-FFF2-40B4-BE49-F238E27FC236}">
                <a16:creationId xmlns:a16="http://schemas.microsoft.com/office/drawing/2014/main" id="{C8A7E3CA-0C45-ED91-47FC-3868D4A0C30B}"/>
              </a:ext>
            </a:extLst>
          </p:cNvPr>
          <p:cNvSpPr/>
          <p:nvPr/>
        </p:nvSpPr>
        <p:spPr>
          <a:xfrm>
            <a:off x="5251450" y="5364163"/>
            <a:ext cx="527050" cy="591775"/>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sp>
        <p:nvSpPr>
          <p:cNvPr id="9" name="Oval 8">
            <a:extLst>
              <a:ext uri="{FF2B5EF4-FFF2-40B4-BE49-F238E27FC236}">
                <a16:creationId xmlns:a16="http://schemas.microsoft.com/office/drawing/2014/main" id="{ECF65F9F-FA2B-61C0-1453-8F3257AEA712}"/>
              </a:ext>
            </a:extLst>
          </p:cNvPr>
          <p:cNvSpPr/>
          <p:nvPr/>
        </p:nvSpPr>
        <p:spPr>
          <a:xfrm>
            <a:off x="6673850" y="5364163"/>
            <a:ext cx="527050" cy="591775"/>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cxnSp>
        <p:nvCxnSpPr>
          <p:cNvPr id="11" name="Straight Connector 10">
            <a:extLst>
              <a:ext uri="{FF2B5EF4-FFF2-40B4-BE49-F238E27FC236}">
                <a16:creationId xmlns:a16="http://schemas.microsoft.com/office/drawing/2014/main" id="{D4CD5F3F-DE52-F9CE-0E58-89D3E1DB9B96}"/>
              </a:ext>
            </a:extLst>
          </p:cNvPr>
          <p:cNvCxnSpPr>
            <a:cxnSpLocks/>
            <a:stCxn id="4" idx="3"/>
            <a:endCxn id="5" idx="7"/>
          </p:cNvCxnSpPr>
          <p:nvPr/>
        </p:nvCxnSpPr>
        <p:spPr>
          <a:xfrm flipH="1">
            <a:off x="3421665" y="3273712"/>
            <a:ext cx="617920" cy="81424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6F15DE-C1A8-43E0-AA7E-2D5D7831B3C4}"/>
              </a:ext>
            </a:extLst>
          </p:cNvPr>
          <p:cNvCxnSpPr>
            <a:cxnSpLocks/>
            <a:stCxn id="4" idx="5"/>
            <a:endCxn id="6" idx="1"/>
          </p:cNvCxnSpPr>
          <p:nvPr/>
        </p:nvCxnSpPr>
        <p:spPr>
          <a:xfrm>
            <a:off x="4412265" y="3273712"/>
            <a:ext cx="1005270" cy="81424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7A7CB1-E590-4FD2-B6E9-19F67033DDCE}"/>
              </a:ext>
            </a:extLst>
          </p:cNvPr>
          <p:cNvCxnSpPr>
            <a:stCxn id="6" idx="4"/>
            <a:endCxn id="8" idx="0"/>
          </p:cNvCxnSpPr>
          <p:nvPr/>
        </p:nvCxnSpPr>
        <p:spPr>
          <a:xfrm flipH="1">
            <a:off x="5514975" y="4593069"/>
            <a:ext cx="88900" cy="771094"/>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1B4FD8-EE26-C104-2403-000A5B2C5876}"/>
              </a:ext>
            </a:extLst>
          </p:cNvPr>
          <p:cNvCxnSpPr>
            <a:stCxn id="6" idx="5"/>
            <a:endCxn id="9" idx="1"/>
          </p:cNvCxnSpPr>
          <p:nvPr/>
        </p:nvCxnSpPr>
        <p:spPr>
          <a:xfrm>
            <a:off x="5790215" y="4506406"/>
            <a:ext cx="960820" cy="94442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7D30D8-276A-AAE6-44BF-0689EBDA04A5}"/>
              </a:ext>
            </a:extLst>
          </p:cNvPr>
          <p:cNvCxnSpPr>
            <a:stCxn id="5" idx="5"/>
            <a:endCxn id="7" idx="0"/>
          </p:cNvCxnSpPr>
          <p:nvPr/>
        </p:nvCxnSpPr>
        <p:spPr>
          <a:xfrm>
            <a:off x="3421665" y="4506406"/>
            <a:ext cx="709010" cy="85775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01D4546-1240-CBD9-8591-B8A3EA7B414B}"/>
              </a:ext>
            </a:extLst>
          </p:cNvPr>
          <p:cNvSpPr>
            <a:spLocks noGrp="1"/>
          </p:cNvSpPr>
          <p:nvPr>
            <p:ph type="dt" sz="half" idx="10"/>
          </p:nvPr>
        </p:nvSpPr>
        <p:spPr/>
        <p:txBody>
          <a:bodyPr/>
          <a:lstStyle/>
          <a:p>
            <a:fld id="{AB87F77C-2C06-48D5-811E-38541C42512E}" type="datetime1">
              <a:rPr lang="en-US" smtClean="0"/>
              <a:t>11/29/2024</a:t>
            </a:fld>
            <a:endParaRPr lang="en-US"/>
          </a:p>
        </p:txBody>
      </p:sp>
      <p:sp>
        <p:nvSpPr>
          <p:cNvPr id="12" name="Footer Placeholder 11">
            <a:extLst>
              <a:ext uri="{FF2B5EF4-FFF2-40B4-BE49-F238E27FC236}">
                <a16:creationId xmlns:a16="http://schemas.microsoft.com/office/drawing/2014/main" id="{00FF48AB-E480-D369-4C84-36739C1B8E17}"/>
              </a:ext>
            </a:extLst>
          </p:cNvPr>
          <p:cNvSpPr>
            <a:spLocks noGrp="1"/>
          </p:cNvSpPr>
          <p:nvPr>
            <p:ph type="ftr" sz="quarter" idx="11"/>
          </p:nvPr>
        </p:nvSpPr>
        <p:spPr/>
        <p:txBody>
          <a:bodyPr/>
          <a:lstStyle/>
          <a:p>
            <a:endParaRPr lang="en-US"/>
          </a:p>
        </p:txBody>
      </p:sp>
      <p:sp>
        <p:nvSpPr>
          <p:cNvPr id="14" name="Slide Number Placeholder 13">
            <a:extLst>
              <a:ext uri="{FF2B5EF4-FFF2-40B4-BE49-F238E27FC236}">
                <a16:creationId xmlns:a16="http://schemas.microsoft.com/office/drawing/2014/main" id="{6AFDC45C-D415-09A8-E72F-2D66EF53DE94}"/>
              </a:ext>
            </a:extLst>
          </p:cNvPr>
          <p:cNvSpPr>
            <a:spLocks noGrp="1"/>
          </p:cNvSpPr>
          <p:nvPr>
            <p:ph type="sldNum" sz="quarter" idx="12"/>
          </p:nvPr>
        </p:nvSpPr>
        <p:spPr/>
        <p:txBody>
          <a:bodyPr/>
          <a:lstStyle/>
          <a:p>
            <a:fld id="{9A8D02B4-0FB2-4EE1-A562-873AE025D932}" type="slidenum">
              <a:rPr lang="en-US" smtClean="0"/>
              <a:t>43</a:t>
            </a:fld>
            <a:endParaRPr lang="en-US"/>
          </a:p>
        </p:txBody>
      </p:sp>
    </p:spTree>
    <p:extLst>
      <p:ext uri="{BB962C8B-B14F-4D97-AF65-F5344CB8AC3E}">
        <p14:creationId xmlns:p14="http://schemas.microsoft.com/office/powerpoint/2010/main" val="405556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C0A6-8F5C-19BF-4E03-75C099C8A5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7E3024-7C2B-73ED-D0CA-2E75FDF1BA9A}"/>
              </a:ext>
            </a:extLst>
          </p:cNvPr>
          <p:cNvSpPr>
            <a:spLocks noGrp="1"/>
          </p:cNvSpPr>
          <p:nvPr>
            <p:ph idx="1"/>
          </p:nvPr>
        </p:nvSpPr>
        <p:spPr/>
        <p:txBody>
          <a:bodyPr/>
          <a:lstStyle/>
          <a:p>
            <a:pPr algn="r" rtl="1"/>
            <a:r>
              <a:rPr lang="fa-IR" dirty="0"/>
              <a:t>مثال 23.8: </a:t>
            </a:r>
            <a:r>
              <a:rPr lang="fa-IR" b="1" dirty="0">
                <a:highlight>
                  <a:srgbClr val="FFFF00"/>
                </a:highlight>
              </a:rPr>
              <a:t>تعداد گره های </a:t>
            </a:r>
            <a:r>
              <a:rPr lang="fa-IR" dirty="0"/>
              <a:t>یک درخت دودویی نمایش گر عبارت ریاضی برابر </a:t>
            </a:r>
            <a:r>
              <a:rPr lang="fa-IR" b="1" dirty="0">
                <a:highlight>
                  <a:srgbClr val="FFFF00"/>
                </a:highlight>
              </a:rPr>
              <a:t>14 است</a:t>
            </a:r>
            <a:r>
              <a:rPr lang="fa-IR" dirty="0"/>
              <a:t>. </a:t>
            </a:r>
            <a:r>
              <a:rPr lang="fa-IR" b="1" dirty="0">
                <a:highlight>
                  <a:srgbClr val="FFFF00"/>
                </a:highlight>
              </a:rPr>
              <a:t>عملگرهای این عبارت دودویی یا یکانی اند</a:t>
            </a:r>
            <a:r>
              <a:rPr lang="fa-IR" dirty="0"/>
              <a:t>، کدام یک از گزینه های زیر صحیح است؟</a:t>
            </a:r>
          </a:p>
          <a:p>
            <a:pPr marL="514350" indent="-514350" algn="r" rtl="1">
              <a:buFont typeface="+mj-lt"/>
              <a:buAutoNum type="arabicPeriod"/>
            </a:pPr>
            <a:r>
              <a:rPr lang="fa-IR" b="1" dirty="0">
                <a:highlight>
                  <a:srgbClr val="FFFF00"/>
                </a:highlight>
              </a:rPr>
              <a:t>در این عبارت حداقل یک عملگر یکانی وجود دارد.</a:t>
            </a:r>
          </a:p>
          <a:p>
            <a:pPr marL="514350" indent="-514350" algn="r" rtl="1">
              <a:buFont typeface="+mj-lt"/>
              <a:buAutoNum type="arabicPeriod"/>
            </a:pPr>
            <a:r>
              <a:rPr lang="fa-IR" strike="sngStrike" dirty="0"/>
              <a:t>در این عبارت </a:t>
            </a:r>
            <a:r>
              <a:rPr lang="fa-IR" b="1" strike="sngStrike" dirty="0">
                <a:solidFill>
                  <a:srgbClr val="FF0000"/>
                </a:solidFill>
              </a:rPr>
              <a:t>حتما</a:t>
            </a:r>
            <a:r>
              <a:rPr lang="fa-IR" strike="sngStrike" dirty="0"/>
              <a:t> تعداد زوجی عملگر دودویی وجود دارد.</a:t>
            </a:r>
          </a:p>
          <a:p>
            <a:pPr marL="514350" indent="-514350" algn="r" rtl="1">
              <a:buFont typeface="+mj-lt"/>
              <a:buAutoNum type="arabicPeriod"/>
            </a:pPr>
            <a:r>
              <a:rPr lang="fa-IR" strike="sngStrike" dirty="0"/>
              <a:t>در این عبارت </a:t>
            </a:r>
            <a:r>
              <a:rPr lang="fa-IR" b="1" strike="sngStrike" dirty="0">
                <a:solidFill>
                  <a:srgbClr val="FF0000"/>
                </a:solidFill>
              </a:rPr>
              <a:t>حتما</a:t>
            </a:r>
            <a:r>
              <a:rPr lang="fa-IR" strike="sngStrike" dirty="0"/>
              <a:t> تعداد فردی عملگر دودویی وجود دارد.</a:t>
            </a:r>
          </a:p>
          <a:p>
            <a:pPr marL="514350" indent="-514350" algn="r" rtl="1">
              <a:buFont typeface="+mj-lt"/>
              <a:buAutoNum type="arabicPeriod"/>
            </a:pPr>
            <a:r>
              <a:rPr lang="fa-IR" strike="sngStrike" dirty="0"/>
              <a:t>این عبارت </a:t>
            </a:r>
            <a:r>
              <a:rPr lang="fa-IR" strike="sngStrike" dirty="0">
                <a:solidFill>
                  <a:srgbClr val="FF0000"/>
                </a:solidFill>
              </a:rPr>
              <a:t>نمیتواندعملگر دودویی </a:t>
            </a:r>
            <a:r>
              <a:rPr lang="fa-IR" strike="sngStrike" dirty="0"/>
              <a:t>داشته باشد.</a:t>
            </a:r>
            <a:endParaRPr lang="en-US" strike="sngStrike" dirty="0"/>
          </a:p>
        </p:txBody>
      </p:sp>
      <p:sp>
        <p:nvSpPr>
          <p:cNvPr id="4" name="Date Placeholder 3">
            <a:extLst>
              <a:ext uri="{FF2B5EF4-FFF2-40B4-BE49-F238E27FC236}">
                <a16:creationId xmlns:a16="http://schemas.microsoft.com/office/drawing/2014/main" id="{4B0A3BCE-491F-9CBD-ABF6-9D4020E0BC04}"/>
              </a:ext>
            </a:extLst>
          </p:cNvPr>
          <p:cNvSpPr>
            <a:spLocks noGrp="1"/>
          </p:cNvSpPr>
          <p:nvPr>
            <p:ph type="dt" sz="half" idx="10"/>
          </p:nvPr>
        </p:nvSpPr>
        <p:spPr/>
        <p:txBody>
          <a:bodyPr/>
          <a:lstStyle/>
          <a:p>
            <a:fld id="{8359765A-A0D3-4E72-96B1-AA63CDA6FDDE}" type="datetime1">
              <a:rPr lang="en-US" smtClean="0"/>
              <a:t>11/29/2024</a:t>
            </a:fld>
            <a:endParaRPr lang="en-US"/>
          </a:p>
        </p:txBody>
      </p:sp>
      <p:sp>
        <p:nvSpPr>
          <p:cNvPr id="5" name="Footer Placeholder 4">
            <a:extLst>
              <a:ext uri="{FF2B5EF4-FFF2-40B4-BE49-F238E27FC236}">
                <a16:creationId xmlns:a16="http://schemas.microsoft.com/office/drawing/2014/main" id="{A727B4F1-5951-7CED-681B-6806415AD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3D6DC-2142-9C6E-AF25-B9F3864157EA}"/>
              </a:ext>
            </a:extLst>
          </p:cNvPr>
          <p:cNvSpPr>
            <a:spLocks noGrp="1"/>
          </p:cNvSpPr>
          <p:nvPr>
            <p:ph type="sldNum" sz="quarter" idx="12"/>
          </p:nvPr>
        </p:nvSpPr>
        <p:spPr/>
        <p:txBody>
          <a:bodyPr/>
          <a:lstStyle/>
          <a:p>
            <a:fld id="{9A8D02B4-0FB2-4EE1-A562-873AE025D932}" type="slidenum">
              <a:rPr lang="en-US" smtClean="0"/>
              <a:t>44</a:t>
            </a:fld>
            <a:endParaRPr lang="en-US"/>
          </a:p>
        </p:txBody>
      </p:sp>
    </p:spTree>
    <p:extLst>
      <p:ext uri="{BB962C8B-B14F-4D97-AF65-F5344CB8AC3E}">
        <p14:creationId xmlns:p14="http://schemas.microsoft.com/office/powerpoint/2010/main" val="3627277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14203D8-0F1F-16AD-373E-46CE92E3A51C}"/>
              </a:ext>
            </a:extLst>
          </p:cNvPr>
          <p:cNvSpPr/>
          <p:nvPr/>
        </p:nvSpPr>
        <p:spPr>
          <a:xfrm>
            <a:off x="5930900" y="381001"/>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5" name="Oval 4">
            <a:extLst>
              <a:ext uri="{FF2B5EF4-FFF2-40B4-BE49-F238E27FC236}">
                <a16:creationId xmlns:a16="http://schemas.microsoft.com/office/drawing/2014/main" id="{83F69AA5-1261-0D08-8730-2EDD3D03E5CC}"/>
              </a:ext>
            </a:extLst>
          </p:cNvPr>
          <p:cNvSpPr/>
          <p:nvPr/>
        </p:nvSpPr>
        <p:spPr>
          <a:xfrm>
            <a:off x="5003800" y="2362201"/>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6" name="Oval 5">
            <a:extLst>
              <a:ext uri="{FF2B5EF4-FFF2-40B4-BE49-F238E27FC236}">
                <a16:creationId xmlns:a16="http://schemas.microsoft.com/office/drawing/2014/main" id="{DFF55EA1-5642-B91A-7BB1-B4C4A1E19FCF}"/>
              </a:ext>
            </a:extLst>
          </p:cNvPr>
          <p:cNvSpPr/>
          <p:nvPr/>
        </p:nvSpPr>
        <p:spPr>
          <a:xfrm>
            <a:off x="6680200" y="2284413"/>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7" name="Oval 6">
            <a:extLst>
              <a:ext uri="{FF2B5EF4-FFF2-40B4-BE49-F238E27FC236}">
                <a16:creationId xmlns:a16="http://schemas.microsoft.com/office/drawing/2014/main" id="{C6791365-F078-B579-D57C-0B2C162692E4}"/>
              </a:ext>
            </a:extLst>
          </p:cNvPr>
          <p:cNvSpPr/>
          <p:nvPr/>
        </p:nvSpPr>
        <p:spPr>
          <a:xfrm>
            <a:off x="3975100" y="3503613"/>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8" name="Oval 7">
            <a:extLst>
              <a:ext uri="{FF2B5EF4-FFF2-40B4-BE49-F238E27FC236}">
                <a16:creationId xmlns:a16="http://schemas.microsoft.com/office/drawing/2014/main" id="{6EC5975F-688B-62C8-4AA5-0DA1A42FD39C}"/>
              </a:ext>
            </a:extLst>
          </p:cNvPr>
          <p:cNvSpPr/>
          <p:nvPr/>
        </p:nvSpPr>
        <p:spPr>
          <a:xfrm>
            <a:off x="5511800" y="3503612"/>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9" name="Oval 8">
            <a:extLst>
              <a:ext uri="{FF2B5EF4-FFF2-40B4-BE49-F238E27FC236}">
                <a16:creationId xmlns:a16="http://schemas.microsoft.com/office/drawing/2014/main" id="{21BD18A4-2B99-38F4-2D8C-6B5F1D06B948}"/>
              </a:ext>
            </a:extLst>
          </p:cNvPr>
          <p:cNvSpPr/>
          <p:nvPr/>
        </p:nvSpPr>
        <p:spPr>
          <a:xfrm>
            <a:off x="6680200" y="3503612"/>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10" name="Oval 9">
            <a:extLst>
              <a:ext uri="{FF2B5EF4-FFF2-40B4-BE49-F238E27FC236}">
                <a16:creationId xmlns:a16="http://schemas.microsoft.com/office/drawing/2014/main" id="{16F6149D-0088-8BDA-088F-E74F5CC8B8D8}"/>
              </a:ext>
            </a:extLst>
          </p:cNvPr>
          <p:cNvSpPr/>
          <p:nvPr/>
        </p:nvSpPr>
        <p:spPr>
          <a:xfrm>
            <a:off x="8140700" y="3508376"/>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11" name="Oval 10">
            <a:extLst>
              <a:ext uri="{FF2B5EF4-FFF2-40B4-BE49-F238E27FC236}">
                <a16:creationId xmlns:a16="http://schemas.microsoft.com/office/drawing/2014/main" id="{6AF1C4FA-9147-CA7C-41AB-37220BE07579}"/>
              </a:ext>
            </a:extLst>
          </p:cNvPr>
          <p:cNvSpPr/>
          <p:nvPr/>
        </p:nvSpPr>
        <p:spPr>
          <a:xfrm>
            <a:off x="2679700" y="4601367"/>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0</a:t>
            </a:r>
          </a:p>
        </p:txBody>
      </p:sp>
      <p:sp>
        <p:nvSpPr>
          <p:cNvPr id="12" name="Oval 11">
            <a:extLst>
              <a:ext uri="{FF2B5EF4-FFF2-40B4-BE49-F238E27FC236}">
                <a16:creationId xmlns:a16="http://schemas.microsoft.com/office/drawing/2014/main" id="{AC46FE47-CCB6-209C-8730-F5032D1B2C01}"/>
              </a:ext>
            </a:extLst>
          </p:cNvPr>
          <p:cNvSpPr/>
          <p:nvPr/>
        </p:nvSpPr>
        <p:spPr>
          <a:xfrm>
            <a:off x="4216400" y="4601367"/>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3" name="Oval 12">
            <a:extLst>
              <a:ext uri="{FF2B5EF4-FFF2-40B4-BE49-F238E27FC236}">
                <a16:creationId xmlns:a16="http://schemas.microsoft.com/office/drawing/2014/main" id="{F6B2FE3A-128A-F6E8-AE92-1D4A36EA4489}"/>
              </a:ext>
            </a:extLst>
          </p:cNvPr>
          <p:cNvSpPr/>
          <p:nvPr/>
        </p:nvSpPr>
        <p:spPr>
          <a:xfrm>
            <a:off x="5143500" y="4601367"/>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14" name="Oval 13">
            <a:extLst>
              <a:ext uri="{FF2B5EF4-FFF2-40B4-BE49-F238E27FC236}">
                <a16:creationId xmlns:a16="http://schemas.microsoft.com/office/drawing/2014/main" id="{F5E03B11-5006-8680-DBDC-EF4BF3683D9C}"/>
              </a:ext>
            </a:extLst>
          </p:cNvPr>
          <p:cNvSpPr/>
          <p:nvPr/>
        </p:nvSpPr>
        <p:spPr>
          <a:xfrm>
            <a:off x="5955078" y="4601367"/>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15" name="Oval 14">
            <a:extLst>
              <a:ext uri="{FF2B5EF4-FFF2-40B4-BE49-F238E27FC236}">
                <a16:creationId xmlns:a16="http://schemas.microsoft.com/office/drawing/2014/main" id="{970DDDCB-1AB5-EBC1-7DDD-E866059E4F38}"/>
              </a:ext>
            </a:extLst>
          </p:cNvPr>
          <p:cNvSpPr/>
          <p:nvPr/>
        </p:nvSpPr>
        <p:spPr>
          <a:xfrm>
            <a:off x="6878882" y="4545011"/>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6" name="Oval 15">
            <a:extLst>
              <a:ext uri="{FF2B5EF4-FFF2-40B4-BE49-F238E27FC236}">
                <a16:creationId xmlns:a16="http://schemas.microsoft.com/office/drawing/2014/main" id="{05C8A59D-3D41-244B-85A4-EFC828A652A9}"/>
              </a:ext>
            </a:extLst>
          </p:cNvPr>
          <p:cNvSpPr/>
          <p:nvPr/>
        </p:nvSpPr>
        <p:spPr>
          <a:xfrm>
            <a:off x="7859894" y="4601367"/>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7" name="Oval 16">
            <a:extLst>
              <a:ext uri="{FF2B5EF4-FFF2-40B4-BE49-F238E27FC236}">
                <a16:creationId xmlns:a16="http://schemas.microsoft.com/office/drawing/2014/main" id="{787205E5-B702-A4AC-4CB3-C1FD1BD2E579}"/>
              </a:ext>
            </a:extLst>
          </p:cNvPr>
          <p:cNvSpPr/>
          <p:nvPr/>
        </p:nvSpPr>
        <p:spPr>
          <a:xfrm>
            <a:off x="8900257" y="4548978"/>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cxnSp>
        <p:nvCxnSpPr>
          <p:cNvPr id="22" name="Straight Arrow Connector 21">
            <a:extLst>
              <a:ext uri="{FF2B5EF4-FFF2-40B4-BE49-F238E27FC236}">
                <a16:creationId xmlns:a16="http://schemas.microsoft.com/office/drawing/2014/main" id="{8A919C1E-5FBA-B759-E637-4FD35A44598F}"/>
              </a:ext>
            </a:extLst>
          </p:cNvPr>
          <p:cNvCxnSpPr>
            <a:stCxn id="4" idx="3"/>
            <a:endCxn id="5" idx="0"/>
          </p:cNvCxnSpPr>
          <p:nvPr/>
        </p:nvCxnSpPr>
        <p:spPr>
          <a:xfrm flipH="1">
            <a:off x="5168900" y="684525"/>
            <a:ext cx="810357" cy="167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EE53690-F6CA-E2C7-C4E2-0477D812599F}"/>
              </a:ext>
            </a:extLst>
          </p:cNvPr>
          <p:cNvCxnSpPr>
            <a:cxnSpLocks/>
            <a:stCxn id="4" idx="5"/>
            <a:endCxn id="6" idx="1"/>
          </p:cNvCxnSpPr>
          <p:nvPr/>
        </p:nvCxnSpPr>
        <p:spPr>
          <a:xfrm>
            <a:off x="6212743" y="684525"/>
            <a:ext cx="515814" cy="1651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CB3C57-BE41-4069-63C8-583DF75B303E}"/>
              </a:ext>
            </a:extLst>
          </p:cNvPr>
          <p:cNvCxnSpPr>
            <a:cxnSpLocks/>
            <a:stCxn id="6" idx="5"/>
            <a:endCxn id="10" idx="0"/>
          </p:cNvCxnSpPr>
          <p:nvPr/>
        </p:nvCxnSpPr>
        <p:spPr>
          <a:xfrm>
            <a:off x="6962043" y="2587937"/>
            <a:ext cx="1343757" cy="9204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62637A-42C6-44D6-4022-1325BFE9FC1D}"/>
              </a:ext>
            </a:extLst>
          </p:cNvPr>
          <p:cNvCxnSpPr>
            <a:cxnSpLocks/>
            <a:stCxn id="6" idx="4"/>
            <a:endCxn id="9" idx="0"/>
          </p:cNvCxnSpPr>
          <p:nvPr/>
        </p:nvCxnSpPr>
        <p:spPr>
          <a:xfrm>
            <a:off x="6845300" y="2640013"/>
            <a:ext cx="0" cy="8635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004080C-545B-E668-32BB-80E224B603C9}"/>
              </a:ext>
            </a:extLst>
          </p:cNvPr>
          <p:cNvCxnSpPr>
            <a:cxnSpLocks/>
            <a:stCxn id="5" idx="4"/>
            <a:endCxn id="8" idx="0"/>
          </p:cNvCxnSpPr>
          <p:nvPr/>
        </p:nvCxnSpPr>
        <p:spPr>
          <a:xfrm>
            <a:off x="5168900" y="2717801"/>
            <a:ext cx="508000" cy="7858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4211E94-E0B5-62E4-DC40-994C087370F4}"/>
              </a:ext>
            </a:extLst>
          </p:cNvPr>
          <p:cNvCxnSpPr>
            <a:cxnSpLocks/>
            <a:stCxn id="5" idx="3"/>
            <a:endCxn id="7" idx="7"/>
          </p:cNvCxnSpPr>
          <p:nvPr/>
        </p:nvCxnSpPr>
        <p:spPr>
          <a:xfrm flipH="1">
            <a:off x="4256943" y="2665725"/>
            <a:ext cx="795214" cy="88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0B15D7-F4FD-146E-841D-9E179C1EB67A}"/>
              </a:ext>
            </a:extLst>
          </p:cNvPr>
          <p:cNvCxnSpPr>
            <a:cxnSpLocks/>
            <a:stCxn id="7" idx="3"/>
            <a:endCxn id="11" idx="7"/>
          </p:cNvCxnSpPr>
          <p:nvPr/>
        </p:nvCxnSpPr>
        <p:spPr>
          <a:xfrm flipH="1">
            <a:off x="2961543" y="3807137"/>
            <a:ext cx="1061914" cy="8463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BC262C-E053-D443-7883-7B6E813F87B2}"/>
              </a:ext>
            </a:extLst>
          </p:cNvPr>
          <p:cNvCxnSpPr>
            <a:cxnSpLocks/>
            <a:stCxn id="7" idx="4"/>
            <a:endCxn id="12" idx="0"/>
          </p:cNvCxnSpPr>
          <p:nvPr/>
        </p:nvCxnSpPr>
        <p:spPr>
          <a:xfrm>
            <a:off x="4140200" y="3859213"/>
            <a:ext cx="241300" cy="7421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61BB9D7-754E-406B-AEB2-7A0F19BE3CD8}"/>
              </a:ext>
            </a:extLst>
          </p:cNvPr>
          <p:cNvCxnSpPr>
            <a:cxnSpLocks/>
            <a:stCxn id="8" idx="3"/>
            <a:endCxn id="13" idx="7"/>
          </p:cNvCxnSpPr>
          <p:nvPr/>
        </p:nvCxnSpPr>
        <p:spPr>
          <a:xfrm flipH="1">
            <a:off x="5425343" y="3807136"/>
            <a:ext cx="134814" cy="8463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8D321E-D91F-2BF0-0F6A-4B7FCEB5C81C}"/>
              </a:ext>
            </a:extLst>
          </p:cNvPr>
          <p:cNvCxnSpPr>
            <a:cxnSpLocks/>
            <a:stCxn id="8" idx="5"/>
            <a:endCxn id="14" idx="1"/>
          </p:cNvCxnSpPr>
          <p:nvPr/>
        </p:nvCxnSpPr>
        <p:spPr>
          <a:xfrm>
            <a:off x="5793643" y="3807136"/>
            <a:ext cx="209792" cy="8463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0669963-8A3E-359E-C7EF-87B94D829ED4}"/>
              </a:ext>
            </a:extLst>
          </p:cNvPr>
          <p:cNvCxnSpPr>
            <a:cxnSpLocks/>
            <a:stCxn id="9" idx="4"/>
            <a:endCxn id="15" idx="0"/>
          </p:cNvCxnSpPr>
          <p:nvPr/>
        </p:nvCxnSpPr>
        <p:spPr>
          <a:xfrm>
            <a:off x="6845300" y="3859212"/>
            <a:ext cx="198682" cy="6857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7A4C12C-8FAA-3566-4209-3485F57406BE}"/>
              </a:ext>
            </a:extLst>
          </p:cNvPr>
          <p:cNvCxnSpPr>
            <a:cxnSpLocks/>
            <a:stCxn id="9" idx="5"/>
            <a:endCxn id="16" idx="1"/>
          </p:cNvCxnSpPr>
          <p:nvPr/>
        </p:nvCxnSpPr>
        <p:spPr>
          <a:xfrm>
            <a:off x="6962043" y="3807136"/>
            <a:ext cx="946208" cy="8463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310D975-6D25-6378-439E-260F502A01F5}"/>
              </a:ext>
            </a:extLst>
          </p:cNvPr>
          <p:cNvCxnSpPr>
            <a:cxnSpLocks/>
            <a:stCxn id="10" idx="5"/>
            <a:endCxn id="17" idx="1"/>
          </p:cNvCxnSpPr>
          <p:nvPr/>
        </p:nvCxnSpPr>
        <p:spPr>
          <a:xfrm>
            <a:off x="8422543" y="3811900"/>
            <a:ext cx="526071" cy="7891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52484763-AA11-9130-78A6-60813DD0F3E4}"/>
              </a:ext>
            </a:extLst>
          </p:cNvPr>
          <p:cNvSpPr>
            <a:spLocks noGrp="1"/>
          </p:cNvSpPr>
          <p:nvPr>
            <p:ph type="dt" sz="half" idx="10"/>
          </p:nvPr>
        </p:nvSpPr>
        <p:spPr/>
        <p:txBody>
          <a:bodyPr/>
          <a:lstStyle/>
          <a:p>
            <a:fld id="{C91AF972-2FED-45C6-A613-36E99DC300ED}" type="datetime1">
              <a:rPr lang="en-US" smtClean="0"/>
              <a:t>11/29/2024</a:t>
            </a:fld>
            <a:endParaRPr lang="en-US"/>
          </a:p>
        </p:txBody>
      </p:sp>
      <p:sp>
        <p:nvSpPr>
          <p:cNvPr id="3" name="Footer Placeholder 2">
            <a:extLst>
              <a:ext uri="{FF2B5EF4-FFF2-40B4-BE49-F238E27FC236}">
                <a16:creationId xmlns:a16="http://schemas.microsoft.com/office/drawing/2014/main" id="{143583E9-FB80-E5AB-50C9-53A99BC136FC}"/>
              </a:ext>
            </a:extLst>
          </p:cNvPr>
          <p:cNvSpPr>
            <a:spLocks noGrp="1"/>
          </p:cNvSpPr>
          <p:nvPr>
            <p:ph type="ftr" sz="quarter" idx="11"/>
          </p:nvPr>
        </p:nvSpPr>
        <p:spPr/>
        <p:txBody>
          <a:bodyPr/>
          <a:lstStyle/>
          <a:p>
            <a:endParaRPr lang="en-US"/>
          </a:p>
        </p:txBody>
      </p:sp>
      <p:sp>
        <p:nvSpPr>
          <p:cNvPr id="18" name="Slide Number Placeholder 17">
            <a:extLst>
              <a:ext uri="{FF2B5EF4-FFF2-40B4-BE49-F238E27FC236}">
                <a16:creationId xmlns:a16="http://schemas.microsoft.com/office/drawing/2014/main" id="{2741F07F-6D87-8832-63C8-1E5BCE530455}"/>
              </a:ext>
            </a:extLst>
          </p:cNvPr>
          <p:cNvSpPr>
            <a:spLocks noGrp="1"/>
          </p:cNvSpPr>
          <p:nvPr>
            <p:ph type="sldNum" sz="quarter" idx="12"/>
          </p:nvPr>
        </p:nvSpPr>
        <p:spPr/>
        <p:txBody>
          <a:bodyPr/>
          <a:lstStyle/>
          <a:p>
            <a:fld id="{9A8D02B4-0FB2-4EE1-A562-873AE025D932}" type="slidenum">
              <a:rPr lang="en-US" smtClean="0"/>
              <a:t>45</a:t>
            </a:fld>
            <a:endParaRPr lang="en-US"/>
          </a:p>
        </p:txBody>
      </p:sp>
    </p:spTree>
    <p:extLst>
      <p:ext uri="{BB962C8B-B14F-4D97-AF65-F5344CB8AC3E}">
        <p14:creationId xmlns:p14="http://schemas.microsoft.com/office/powerpoint/2010/main" val="1130529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C8C2A-59A6-38ED-D440-9160CF70EC65}"/>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52986603-5791-3336-4F3E-ABB0EC9E7A35}"/>
              </a:ext>
            </a:extLst>
          </p:cNvPr>
          <p:cNvSpPr/>
          <p:nvPr/>
        </p:nvSpPr>
        <p:spPr>
          <a:xfrm>
            <a:off x="5930900" y="381001"/>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5" name="Oval 4">
            <a:extLst>
              <a:ext uri="{FF2B5EF4-FFF2-40B4-BE49-F238E27FC236}">
                <a16:creationId xmlns:a16="http://schemas.microsoft.com/office/drawing/2014/main" id="{27379F2B-0F56-8382-D66D-4F6F8E015D6B}"/>
              </a:ext>
            </a:extLst>
          </p:cNvPr>
          <p:cNvSpPr/>
          <p:nvPr/>
        </p:nvSpPr>
        <p:spPr>
          <a:xfrm>
            <a:off x="5003800" y="2362201"/>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6" name="Oval 5">
            <a:extLst>
              <a:ext uri="{FF2B5EF4-FFF2-40B4-BE49-F238E27FC236}">
                <a16:creationId xmlns:a16="http://schemas.microsoft.com/office/drawing/2014/main" id="{E7988F50-7041-364B-09ED-6BCB550276FD}"/>
              </a:ext>
            </a:extLst>
          </p:cNvPr>
          <p:cNvSpPr/>
          <p:nvPr/>
        </p:nvSpPr>
        <p:spPr>
          <a:xfrm>
            <a:off x="6680200" y="2284413"/>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7" name="Oval 6">
            <a:extLst>
              <a:ext uri="{FF2B5EF4-FFF2-40B4-BE49-F238E27FC236}">
                <a16:creationId xmlns:a16="http://schemas.microsoft.com/office/drawing/2014/main" id="{BA1F5AF7-C04F-2ECA-E6E9-9D80D2A34F72}"/>
              </a:ext>
            </a:extLst>
          </p:cNvPr>
          <p:cNvSpPr/>
          <p:nvPr/>
        </p:nvSpPr>
        <p:spPr>
          <a:xfrm>
            <a:off x="3975100" y="3503613"/>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8" name="Oval 7">
            <a:extLst>
              <a:ext uri="{FF2B5EF4-FFF2-40B4-BE49-F238E27FC236}">
                <a16:creationId xmlns:a16="http://schemas.microsoft.com/office/drawing/2014/main" id="{F6499310-9A0A-C273-F24D-C974C67AC3B1}"/>
              </a:ext>
            </a:extLst>
          </p:cNvPr>
          <p:cNvSpPr/>
          <p:nvPr/>
        </p:nvSpPr>
        <p:spPr>
          <a:xfrm>
            <a:off x="5511800" y="3503612"/>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9" name="Oval 8">
            <a:extLst>
              <a:ext uri="{FF2B5EF4-FFF2-40B4-BE49-F238E27FC236}">
                <a16:creationId xmlns:a16="http://schemas.microsoft.com/office/drawing/2014/main" id="{0967E0D0-2F99-75F7-9778-7FEF5B115AA6}"/>
              </a:ext>
            </a:extLst>
          </p:cNvPr>
          <p:cNvSpPr/>
          <p:nvPr/>
        </p:nvSpPr>
        <p:spPr>
          <a:xfrm>
            <a:off x="6680200" y="3503612"/>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10" name="Oval 9">
            <a:extLst>
              <a:ext uri="{FF2B5EF4-FFF2-40B4-BE49-F238E27FC236}">
                <a16:creationId xmlns:a16="http://schemas.microsoft.com/office/drawing/2014/main" id="{8076633D-E33F-3BF2-AB2A-537C97CFF839}"/>
              </a:ext>
            </a:extLst>
          </p:cNvPr>
          <p:cNvSpPr/>
          <p:nvPr/>
        </p:nvSpPr>
        <p:spPr>
          <a:xfrm>
            <a:off x="8140700" y="3508376"/>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11" name="Oval 10">
            <a:extLst>
              <a:ext uri="{FF2B5EF4-FFF2-40B4-BE49-F238E27FC236}">
                <a16:creationId xmlns:a16="http://schemas.microsoft.com/office/drawing/2014/main" id="{3811E30A-6EE8-6AF8-8DB2-D5C30AD9ADE1}"/>
              </a:ext>
            </a:extLst>
          </p:cNvPr>
          <p:cNvSpPr/>
          <p:nvPr/>
        </p:nvSpPr>
        <p:spPr>
          <a:xfrm>
            <a:off x="2679700" y="4601367"/>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0</a:t>
            </a:r>
          </a:p>
        </p:txBody>
      </p:sp>
      <p:sp>
        <p:nvSpPr>
          <p:cNvPr id="12" name="Oval 11">
            <a:extLst>
              <a:ext uri="{FF2B5EF4-FFF2-40B4-BE49-F238E27FC236}">
                <a16:creationId xmlns:a16="http://schemas.microsoft.com/office/drawing/2014/main" id="{23BEC6B8-E20C-EC03-CC41-79185207DD1C}"/>
              </a:ext>
            </a:extLst>
          </p:cNvPr>
          <p:cNvSpPr/>
          <p:nvPr/>
        </p:nvSpPr>
        <p:spPr>
          <a:xfrm>
            <a:off x="4216400" y="4601367"/>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3" name="Oval 12">
            <a:extLst>
              <a:ext uri="{FF2B5EF4-FFF2-40B4-BE49-F238E27FC236}">
                <a16:creationId xmlns:a16="http://schemas.microsoft.com/office/drawing/2014/main" id="{8B92FA75-B872-C1B8-A8E7-3209AA769EDF}"/>
              </a:ext>
            </a:extLst>
          </p:cNvPr>
          <p:cNvSpPr/>
          <p:nvPr/>
        </p:nvSpPr>
        <p:spPr>
          <a:xfrm>
            <a:off x="5143500" y="4601367"/>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14" name="Oval 13">
            <a:extLst>
              <a:ext uri="{FF2B5EF4-FFF2-40B4-BE49-F238E27FC236}">
                <a16:creationId xmlns:a16="http://schemas.microsoft.com/office/drawing/2014/main" id="{FD998D1C-12CE-ED6E-C721-CAE61D1A855A}"/>
              </a:ext>
            </a:extLst>
          </p:cNvPr>
          <p:cNvSpPr/>
          <p:nvPr/>
        </p:nvSpPr>
        <p:spPr>
          <a:xfrm>
            <a:off x="5955078" y="4601367"/>
            <a:ext cx="330200" cy="355600"/>
          </a:xfrm>
          <a:prstGeom prst="ellipse">
            <a:avLst/>
          </a:prstGeom>
          <a:solidFill>
            <a:schemeClr val="accent4">
              <a:lumMod val="60000"/>
              <a:lumOff val="4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15" name="Oval 14">
            <a:extLst>
              <a:ext uri="{FF2B5EF4-FFF2-40B4-BE49-F238E27FC236}">
                <a16:creationId xmlns:a16="http://schemas.microsoft.com/office/drawing/2014/main" id="{6B0DC7F5-201A-FC34-2E78-DE2D54CF2859}"/>
              </a:ext>
            </a:extLst>
          </p:cNvPr>
          <p:cNvSpPr/>
          <p:nvPr/>
        </p:nvSpPr>
        <p:spPr>
          <a:xfrm>
            <a:off x="7092949" y="4542320"/>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6" name="Oval 15">
            <a:extLst>
              <a:ext uri="{FF2B5EF4-FFF2-40B4-BE49-F238E27FC236}">
                <a16:creationId xmlns:a16="http://schemas.microsoft.com/office/drawing/2014/main" id="{A2F47477-622B-B6AB-D4A6-1D8778F424D5}"/>
              </a:ext>
            </a:extLst>
          </p:cNvPr>
          <p:cNvSpPr/>
          <p:nvPr/>
        </p:nvSpPr>
        <p:spPr>
          <a:xfrm>
            <a:off x="7104243" y="5751198"/>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17" name="Oval 16">
            <a:extLst>
              <a:ext uri="{FF2B5EF4-FFF2-40B4-BE49-F238E27FC236}">
                <a16:creationId xmlns:a16="http://schemas.microsoft.com/office/drawing/2014/main" id="{2EFF98D7-4A9E-53A1-AEEA-6BB958A6935C}"/>
              </a:ext>
            </a:extLst>
          </p:cNvPr>
          <p:cNvSpPr/>
          <p:nvPr/>
        </p:nvSpPr>
        <p:spPr>
          <a:xfrm>
            <a:off x="8900257" y="4548978"/>
            <a:ext cx="330200" cy="355600"/>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cxnSp>
        <p:nvCxnSpPr>
          <p:cNvPr id="22" name="Straight Arrow Connector 21">
            <a:extLst>
              <a:ext uri="{FF2B5EF4-FFF2-40B4-BE49-F238E27FC236}">
                <a16:creationId xmlns:a16="http://schemas.microsoft.com/office/drawing/2014/main" id="{0C453CF8-EEAA-4AE2-E8DE-7A86765BA3E2}"/>
              </a:ext>
            </a:extLst>
          </p:cNvPr>
          <p:cNvCxnSpPr>
            <a:stCxn id="4" idx="3"/>
            <a:endCxn id="5" idx="0"/>
          </p:cNvCxnSpPr>
          <p:nvPr/>
        </p:nvCxnSpPr>
        <p:spPr>
          <a:xfrm flipH="1">
            <a:off x="5168900" y="684525"/>
            <a:ext cx="810357" cy="167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8B8671-7D89-8C6D-197A-68C94B72504F}"/>
              </a:ext>
            </a:extLst>
          </p:cNvPr>
          <p:cNvCxnSpPr>
            <a:cxnSpLocks/>
            <a:stCxn id="4" idx="5"/>
            <a:endCxn id="6" idx="1"/>
          </p:cNvCxnSpPr>
          <p:nvPr/>
        </p:nvCxnSpPr>
        <p:spPr>
          <a:xfrm>
            <a:off x="6212743" y="684525"/>
            <a:ext cx="515814" cy="1651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0A591E-393B-C16C-8C58-D5EA1FC672C1}"/>
              </a:ext>
            </a:extLst>
          </p:cNvPr>
          <p:cNvCxnSpPr>
            <a:cxnSpLocks/>
            <a:stCxn id="6" idx="5"/>
            <a:endCxn id="10" idx="0"/>
          </p:cNvCxnSpPr>
          <p:nvPr/>
        </p:nvCxnSpPr>
        <p:spPr>
          <a:xfrm>
            <a:off x="6962043" y="2587937"/>
            <a:ext cx="1343757" cy="9204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9C63732-9547-82E3-09EC-2914D1BBA9FB}"/>
              </a:ext>
            </a:extLst>
          </p:cNvPr>
          <p:cNvCxnSpPr>
            <a:cxnSpLocks/>
            <a:stCxn id="6" idx="4"/>
            <a:endCxn id="9" idx="0"/>
          </p:cNvCxnSpPr>
          <p:nvPr/>
        </p:nvCxnSpPr>
        <p:spPr>
          <a:xfrm>
            <a:off x="6845300" y="2640013"/>
            <a:ext cx="0" cy="8635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75BFB8-7A92-606F-38A6-FA863B14CA9A}"/>
              </a:ext>
            </a:extLst>
          </p:cNvPr>
          <p:cNvCxnSpPr>
            <a:cxnSpLocks/>
            <a:stCxn id="5" idx="4"/>
            <a:endCxn id="8" idx="0"/>
          </p:cNvCxnSpPr>
          <p:nvPr/>
        </p:nvCxnSpPr>
        <p:spPr>
          <a:xfrm>
            <a:off x="5168900" y="2717801"/>
            <a:ext cx="508000" cy="7858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79849FA-107E-76DB-4FD5-0FC9107CBBB4}"/>
              </a:ext>
            </a:extLst>
          </p:cNvPr>
          <p:cNvCxnSpPr>
            <a:cxnSpLocks/>
            <a:stCxn id="5" idx="3"/>
            <a:endCxn id="7" idx="7"/>
          </p:cNvCxnSpPr>
          <p:nvPr/>
        </p:nvCxnSpPr>
        <p:spPr>
          <a:xfrm flipH="1">
            <a:off x="4256943" y="2665725"/>
            <a:ext cx="795214" cy="88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5BAFB-BFC6-FDF3-0098-3E2D8F08ABF0}"/>
              </a:ext>
            </a:extLst>
          </p:cNvPr>
          <p:cNvCxnSpPr>
            <a:cxnSpLocks/>
            <a:stCxn id="7" idx="3"/>
            <a:endCxn id="11" idx="7"/>
          </p:cNvCxnSpPr>
          <p:nvPr/>
        </p:nvCxnSpPr>
        <p:spPr>
          <a:xfrm flipH="1">
            <a:off x="2961543" y="3807137"/>
            <a:ext cx="1061914" cy="8463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1AA1ED8-12A0-9F71-C8A0-DAF643F9D12D}"/>
              </a:ext>
            </a:extLst>
          </p:cNvPr>
          <p:cNvCxnSpPr>
            <a:cxnSpLocks/>
            <a:stCxn id="7" idx="4"/>
            <a:endCxn id="12" idx="0"/>
          </p:cNvCxnSpPr>
          <p:nvPr/>
        </p:nvCxnSpPr>
        <p:spPr>
          <a:xfrm>
            <a:off x="4140200" y="3859213"/>
            <a:ext cx="241300" cy="7421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145A6E4-3867-1494-D1A3-C672897083D4}"/>
              </a:ext>
            </a:extLst>
          </p:cNvPr>
          <p:cNvCxnSpPr>
            <a:cxnSpLocks/>
            <a:stCxn id="8" idx="3"/>
            <a:endCxn id="13" idx="7"/>
          </p:cNvCxnSpPr>
          <p:nvPr/>
        </p:nvCxnSpPr>
        <p:spPr>
          <a:xfrm flipH="1">
            <a:off x="5425343" y="3807136"/>
            <a:ext cx="134814" cy="8463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7EBA36-D5F2-AEA6-8C9D-31DDFDA8BDF2}"/>
              </a:ext>
            </a:extLst>
          </p:cNvPr>
          <p:cNvCxnSpPr>
            <a:cxnSpLocks/>
            <a:stCxn id="8" idx="5"/>
            <a:endCxn id="14" idx="1"/>
          </p:cNvCxnSpPr>
          <p:nvPr/>
        </p:nvCxnSpPr>
        <p:spPr>
          <a:xfrm>
            <a:off x="5793643" y="3807136"/>
            <a:ext cx="209792" cy="8463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56D2ECF-CF14-2AE2-26A2-3FACEB18E7DF}"/>
              </a:ext>
            </a:extLst>
          </p:cNvPr>
          <p:cNvCxnSpPr>
            <a:cxnSpLocks/>
            <a:stCxn id="9" idx="4"/>
            <a:endCxn id="15" idx="0"/>
          </p:cNvCxnSpPr>
          <p:nvPr/>
        </p:nvCxnSpPr>
        <p:spPr>
          <a:xfrm>
            <a:off x="6845300" y="3859212"/>
            <a:ext cx="412749" cy="6831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7B4B872-9B35-2E4E-8EC4-1B7A007795B9}"/>
              </a:ext>
            </a:extLst>
          </p:cNvPr>
          <p:cNvCxnSpPr>
            <a:cxnSpLocks/>
            <a:endCxn id="16" idx="1"/>
          </p:cNvCxnSpPr>
          <p:nvPr/>
        </p:nvCxnSpPr>
        <p:spPr>
          <a:xfrm>
            <a:off x="6206392" y="4956967"/>
            <a:ext cx="946208" cy="8463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2DA01E1-2B3A-04D8-0E39-DD9391B15D0B}"/>
              </a:ext>
            </a:extLst>
          </p:cNvPr>
          <p:cNvCxnSpPr>
            <a:cxnSpLocks/>
            <a:stCxn id="10" idx="5"/>
            <a:endCxn id="17" idx="1"/>
          </p:cNvCxnSpPr>
          <p:nvPr/>
        </p:nvCxnSpPr>
        <p:spPr>
          <a:xfrm>
            <a:off x="8422543" y="3811900"/>
            <a:ext cx="526071" cy="7891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DA7F5A9D-45E6-E2C7-DB2D-A81C63F889A4}"/>
              </a:ext>
            </a:extLst>
          </p:cNvPr>
          <p:cNvSpPr>
            <a:spLocks noGrp="1"/>
          </p:cNvSpPr>
          <p:nvPr>
            <p:ph type="dt" sz="half" idx="10"/>
          </p:nvPr>
        </p:nvSpPr>
        <p:spPr/>
        <p:txBody>
          <a:bodyPr/>
          <a:lstStyle/>
          <a:p>
            <a:fld id="{F3C437D0-F962-4D81-A5F9-32BDEF157FFE}" type="datetime1">
              <a:rPr lang="en-US" smtClean="0"/>
              <a:t>11/29/2024</a:t>
            </a:fld>
            <a:endParaRPr lang="en-US"/>
          </a:p>
        </p:txBody>
      </p:sp>
      <p:sp>
        <p:nvSpPr>
          <p:cNvPr id="3" name="Footer Placeholder 2">
            <a:extLst>
              <a:ext uri="{FF2B5EF4-FFF2-40B4-BE49-F238E27FC236}">
                <a16:creationId xmlns:a16="http://schemas.microsoft.com/office/drawing/2014/main" id="{38085E5F-5152-AD26-4702-1E4440D8585D}"/>
              </a:ext>
            </a:extLst>
          </p:cNvPr>
          <p:cNvSpPr>
            <a:spLocks noGrp="1"/>
          </p:cNvSpPr>
          <p:nvPr>
            <p:ph type="ftr" sz="quarter" idx="11"/>
          </p:nvPr>
        </p:nvSpPr>
        <p:spPr/>
        <p:txBody>
          <a:bodyPr/>
          <a:lstStyle/>
          <a:p>
            <a:endParaRPr lang="en-US"/>
          </a:p>
        </p:txBody>
      </p:sp>
      <p:sp>
        <p:nvSpPr>
          <p:cNvPr id="18" name="Slide Number Placeholder 17">
            <a:extLst>
              <a:ext uri="{FF2B5EF4-FFF2-40B4-BE49-F238E27FC236}">
                <a16:creationId xmlns:a16="http://schemas.microsoft.com/office/drawing/2014/main" id="{FB0F2871-DF77-46BD-1F38-D94BB6128C01}"/>
              </a:ext>
            </a:extLst>
          </p:cNvPr>
          <p:cNvSpPr>
            <a:spLocks noGrp="1"/>
          </p:cNvSpPr>
          <p:nvPr>
            <p:ph type="sldNum" sz="quarter" idx="12"/>
          </p:nvPr>
        </p:nvSpPr>
        <p:spPr/>
        <p:txBody>
          <a:bodyPr/>
          <a:lstStyle/>
          <a:p>
            <a:fld id="{9A8D02B4-0FB2-4EE1-A562-873AE025D932}" type="slidenum">
              <a:rPr lang="en-US" smtClean="0"/>
              <a:t>46</a:t>
            </a:fld>
            <a:endParaRPr lang="en-US"/>
          </a:p>
        </p:txBody>
      </p:sp>
    </p:spTree>
    <p:extLst>
      <p:ext uri="{BB962C8B-B14F-4D97-AF65-F5344CB8AC3E}">
        <p14:creationId xmlns:p14="http://schemas.microsoft.com/office/powerpoint/2010/main" val="3720364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8A3C-111F-308B-01E6-948DA239DF7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36902A-3D8D-34D7-A721-FDADE44AE1DE}"/>
                  </a:ext>
                </a:extLst>
              </p:cNvPr>
              <p:cNvSpPr>
                <a:spLocks noGrp="1"/>
              </p:cNvSpPr>
              <p:nvPr>
                <p:ph idx="1"/>
              </p:nvPr>
            </p:nvSpPr>
            <p:spPr/>
            <p:txBody>
              <a:bodyPr/>
              <a:lstStyle/>
              <a:p>
                <a:pPr algn="r" rtl="1"/>
                <a:r>
                  <a:rPr lang="fa-IR" dirty="0"/>
                  <a:t>حل:</a:t>
                </a:r>
              </a:p>
              <a:p>
                <a:pPr algn="r" rtl="1"/>
                <a:r>
                  <a:rPr lang="fa-IR" dirty="0"/>
                  <a:t>در یک درخت دودویی این روابط را داریم:</a:t>
                </a:r>
              </a:p>
              <a:p>
                <a:pPr algn="l"/>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0</m:t>
                        </m:r>
                      </m:sub>
                    </m:sSub>
                    <m:r>
                      <a:rPr lang="fa-IR" b="0" i="1" dirty="0" smtClean="0">
                        <a:latin typeface="Cambria Math" panose="02040503050406030204" pitchFamily="18" charset="0"/>
                      </a:rPr>
                      <m:t>=</m:t>
                    </m:r>
                    <m:sSub>
                      <m:sSubPr>
                        <m:ctrlPr>
                          <a:rPr lang="fa-IR"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fa-IR" b="0" i="1" dirty="0" smtClean="0">
                        <a:latin typeface="Cambria Math" panose="02040503050406030204" pitchFamily="18" charset="0"/>
                      </a:rPr>
                      <m:t>+</m:t>
                    </m:r>
                    <m:r>
                      <a:rPr lang="fa-IR" b="0"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1</m:t>
                    </m:r>
                    <m:r>
                      <a:rPr lang="en-US" i="1" dirty="0" smtClean="0">
                        <a:latin typeface="Cambria Math" panose="02040503050406030204" pitchFamily="18" charset="0"/>
                      </a:rPr>
                      <m:t>)</m:t>
                    </m:r>
                  </m:oMath>
                </a14:m>
                <a:endParaRPr lang="en-US" dirty="0"/>
              </a:p>
              <a:p>
                <a:pPr algn="l"/>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sSub>
                    <m:r>
                      <a:rPr lang="fa-IR" b="0" i="1" dirty="0" smtClean="0">
                        <a:latin typeface="Cambria Math" panose="02040503050406030204" pitchFamily="18" charset="0"/>
                      </a:rPr>
                      <m:t>=</m:t>
                    </m:r>
                    <m:sSub>
                      <m:sSubPr>
                        <m:ctrlPr>
                          <a:rPr lang="fa-IR"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fa-IR" b="0" i="1" dirty="0" smtClean="0">
                        <a:latin typeface="Cambria Math" panose="02040503050406030204" pitchFamily="18" charset="0"/>
                      </a:rPr>
                      <m:t>+</m:t>
                    </m:r>
                    <m:sSub>
                      <m:sSubPr>
                        <m:ctrlPr>
                          <a:rPr lang="fa-IR"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0</m:t>
                        </m:r>
                      </m:sub>
                    </m:sSub>
                    <m:r>
                      <a:rPr lang="en-US" i="1" dirty="0" smtClean="0">
                        <a:latin typeface="Cambria Math" panose="02040503050406030204" pitchFamily="18" charset="0"/>
                      </a:rPr>
                      <m:t> (</m:t>
                    </m:r>
                    <m:r>
                      <a:rPr lang="fa-IR" b="0" i="1" dirty="0" smtClean="0">
                        <a:latin typeface="Cambria Math" panose="02040503050406030204" pitchFamily="18" charset="0"/>
                      </a:rPr>
                      <m:t>2</m:t>
                    </m:r>
                    <m:r>
                      <a:rPr lang="en-US" i="1" dirty="0" smtClean="0">
                        <a:latin typeface="Cambria Math" panose="02040503050406030204" pitchFamily="18" charset="0"/>
                      </a:rPr>
                      <m:t>)</m:t>
                    </m:r>
                  </m:oMath>
                </a14:m>
                <a:endParaRPr lang="en-US" dirty="0"/>
              </a:p>
              <a:p>
                <a:pPr algn="r" rtl="1"/>
                <a:r>
                  <a:rPr lang="fa-IR" dirty="0"/>
                  <a:t>با جایگزینی رابطه 1 در 2 خواهیم داشت:</a:t>
                </a:r>
              </a:p>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sSub>
                    <m:r>
                      <a:rPr lang="fa-IR" b="0" i="1" dirty="0" smtClean="0">
                        <a:latin typeface="Cambria Math" panose="02040503050406030204" pitchFamily="18" charset="0"/>
                      </a:rPr>
                      <m:t>=</m:t>
                    </m:r>
                    <m:sSub>
                      <m:sSubPr>
                        <m:ctrlPr>
                          <a:rPr lang="fa-IR"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fa-IR" b="0" i="1" dirty="0" smtClean="0">
                        <a:latin typeface="Cambria Math" panose="02040503050406030204" pitchFamily="18" charset="0"/>
                      </a:rPr>
                      <m:t>+</m:t>
                    </m:r>
                    <m:sSub>
                      <m:sSubPr>
                        <m:ctrlPr>
                          <a:rPr lang="fa-IR"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fa-IR" b="0" i="1" dirty="0" smtClean="0">
                        <a:latin typeface="Cambria Math" panose="02040503050406030204" pitchFamily="18" charset="0"/>
                      </a:rPr>
                      <m:t>+</m:t>
                    </m:r>
                    <m:r>
                      <a:rPr lang="fa-IR" b="0" i="1" dirty="0" smtClean="0">
                        <a:latin typeface="Cambria Math" panose="02040503050406030204" pitchFamily="18" charset="0"/>
                      </a:rPr>
                      <m:t>1</m:t>
                    </m:r>
                    <m:r>
                      <a:rPr lang="fa-IR" i="1" dirty="0" smtClean="0">
                        <a:latin typeface="Cambria Math" panose="02040503050406030204" pitchFamily="18" charset="0"/>
                      </a:rPr>
                      <m:t>⇒</m:t>
                    </m:r>
                    <m:r>
                      <a:rPr lang="fa-IR" b="0" i="1" dirty="0" smtClean="0">
                        <a:latin typeface="Cambria Math" panose="02040503050406030204" pitchFamily="18" charset="0"/>
                      </a:rPr>
                      <m:t>14</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536902A-3D8D-34D7-A721-FDADE44AE1DE}"/>
                  </a:ext>
                </a:extLst>
              </p:cNvPr>
              <p:cNvSpPr>
                <a:spLocks noGrp="1" noRot="1" noChangeAspect="1" noMove="1" noResize="1" noEditPoints="1" noAdjustHandles="1" noChangeArrowheads="1" noChangeShapeType="1" noTextEdit="1"/>
              </p:cNvSpPr>
              <p:nvPr>
                <p:ph idx="1"/>
              </p:nvPr>
            </p:nvSpPr>
            <p:spPr>
              <a:blipFill>
                <a:blip r:embed="rId2"/>
                <a:stretch>
                  <a:fillRect t="-2381" r="-104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9149203-F9ED-0D91-A091-D061C3BE08FE}"/>
              </a:ext>
            </a:extLst>
          </p:cNvPr>
          <p:cNvSpPr>
            <a:spLocks noGrp="1"/>
          </p:cNvSpPr>
          <p:nvPr>
            <p:ph type="dt" sz="half" idx="10"/>
          </p:nvPr>
        </p:nvSpPr>
        <p:spPr/>
        <p:txBody>
          <a:bodyPr/>
          <a:lstStyle/>
          <a:p>
            <a:fld id="{362A3D62-6396-4892-BA87-4DDEE6EC4E05}" type="datetime1">
              <a:rPr lang="en-US" smtClean="0"/>
              <a:t>11/29/2024</a:t>
            </a:fld>
            <a:endParaRPr lang="en-US"/>
          </a:p>
        </p:txBody>
      </p:sp>
      <p:sp>
        <p:nvSpPr>
          <p:cNvPr id="5" name="Footer Placeholder 4">
            <a:extLst>
              <a:ext uri="{FF2B5EF4-FFF2-40B4-BE49-F238E27FC236}">
                <a16:creationId xmlns:a16="http://schemas.microsoft.com/office/drawing/2014/main" id="{95409C48-764C-9AB8-9135-61C6F165D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F042E-A2FF-CFFD-E14B-7483D3254B3D}"/>
              </a:ext>
            </a:extLst>
          </p:cNvPr>
          <p:cNvSpPr>
            <a:spLocks noGrp="1"/>
          </p:cNvSpPr>
          <p:nvPr>
            <p:ph type="sldNum" sz="quarter" idx="12"/>
          </p:nvPr>
        </p:nvSpPr>
        <p:spPr/>
        <p:txBody>
          <a:bodyPr/>
          <a:lstStyle/>
          <a:p>
            <a:fld id="{9A8D02B4-0FB2-4EE1-A562-873AE025D932}" type="slidenum">
              <a:rPr lang="en-US" smtClean="0"/>
              <a:t>47</a:t>
            </a:fld>
            <a:endParaRPr lang="en-US"/>
          </a:p>
        </p:txBody>
      </p:sp>
    </p:spTree>
    <p:extLst>
      <p:ext uri="{BB962C8B-B14F-4D97-AF65-F5344CB8AC3E}">
        <p14:creationId xmlns:p14="http://schemas.microsoft.com/office/powerpoint/2010/main" val="4039055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BDB6-22A7-EA27-ED34-8CC23333D8F7}"/>
              </a:ext>
            </a:extLst>
          </p:cNvPr>
          <p:cNvSpPr>
            <a:spLocks noGrp="1"/>
          </p:cNvSpPr>
          <p:nvPr>
            <p:ph type="title"/>
          </p:nvPr>
        </p:nvSpPr>
        <p:spPr/>
        <p:txBody>
          <a:bodyPr>
            <a:normAutofit fontScale="90000"/>
          </a:bodyPr>
          <a:lstStyle/>
          <a:p>
            <a:pPr algn="r" rtl="1"/>
            <a:r>
              <a:rPr lang="fa-IR" dirty="0"/>
              <a:t>تبدیل فرم های مختلف عبارت ریاضی به یکدیگر با استفاده از درخت دودویی</a:t>
            </a:r>
            <a:br>
              <a:rPr lang="fa-IR" dirty="0"/>
            </a:br>
            <a:endParaRPr lang="en-US" dirty="0"/>
          </a:p>
        </p:txBody>
      </p:sp>
      <p:sp>
        <p:nvSpPr>
          <p:cNvPr id="3" name="Content Placeholder 2">
            <a:extLst>
              <a:ext uri="{FF2B5EF4-FFF2-40B4-BE49-F238E27FC236}">
                <a16:creationId xmlns:a16="http://schemas.microsoft.com/office/drawing/2014/main" id="{2D32B613-9333-DCB7-670C-6D879A314111}"/>
              </a:ext>
            </a:extLst>
          </p:cNvPr>
          <p:cNvSpPr>
            <a:spLocks noGrp="1"/>
          </p:cNvSpPr>
          <p:nvPr>
            <p:ph idx="1"/>
          </p:nvPr>
        </p:nvSpPr>
        <p:spPr/>
        <p:txBody>
          <a:bodyPr/>
          <a:lstStyle/>
          <a:p>
            <a:pPr marL="0" indent="0" algn="r" rtl="1">
              <a:buNone/>
            </a:pPr>
            <a:r>
              <a:rPr lang="fa-IR" dirty="0"/>
              <a:t>اگر درخت دودویی یک عبارت ریاضی را داشته باشیم در آن صورت پیمایشمیان ترتیب، پیش ترتیب و پس ترتیب معادل فرم های میانوندی، پیشوندی و پسوندی عبارت خواهد بود.</a:t>
            </a:r>
            <a:endParaRPr lang="en-US" dirty="0"/>
          </a:p>
        </p:txBody>
      </p:sp>
      <p:sp>
        <p:nvSpPr>
          <p:cNvPr id="4" name="Date Placeholder 3">
            <a:extLst>
              <a:ext uri="{FF2B5EF4-FFF2-40B4-BE49-F238E27FC236}">
                <a16:creationId xmlns:a16="http://schemas.microsoft.com/office/drawing/2014/main" id="{5E6E5E9B-45D1-5C1B-F03C-7D9DBE842A05}"/>
              </a:ext>
            </a:extLst>
          </p:cNvPr>
          <p:cNvSpPr>
            <a:spLocks noGrp="1"/>
          </p:cNvSpPr>
          <p:nvPr>
            <p:ph type="dt" sz="half" idx="10"/>
          </p:nvPr>
        </p:nvSpPr>
        <p:spPr/>
        <p:txBody>
          <a:bodyPr/>
          <a:lstStyle/>
          <a:p>
            <a:fld id="{C0C9FB26-EC12-4C4E-96C8-999D144C0009}" type="datetime1">
              <a:rPr lang="en-US" smtClean="0"/>
              <a:t>11/29/2024</a:t>
            </a:fld>
            <a:endParaRPr lang="en-US"/>
          </a:p>
        </p:txBody>
      </p:sp>
      <p:sp>
        <p:nvSpPr>
          <p:cNvPr id="5" name="Footer Placeholder 4">
            <a:extLst>
              <a:ext uri="{FF2B5EF4-FFF2-40B4-BE49-F238E27FC236}">
                <a16:creationId xmlns:a16="http://schemas.microsoft.com/office/drawing/2014/main" id="{B4E97A7B-80FC-B99D-025A-916E40BEB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B86C4-9DDB-53A7-B806-6D113FDA3A7C}"/>
              </a:ext>
            </a:extLst>
          </p:cNvPr>
          <p:cNvSpPr>
            <a:spLocks noGrp="1"/>
          </p:cNvSpPr>
          <p:nvPr>
            <p:ph type="sldNum" sz="quarter" idx="12"/>
          </p:nvPr>
        </p:nvSpPr>
        <p:spPr/>
        <p:txBody>
          <a:bodyPr/>
          <a:lstStyle/>
          <a:p>
            <a:fld id="{9A8D02B4-0FB2-4EE1-A562-873AE025D932}" type="slidenum">
              <a:rPr lang="en-US" smtClean="0"/>
              <a:t>48</a:t>
            </a:fld>
            <a:endParaRPr lang="en-US"/>
          </a:p>
        </p:txBody>
      </p:sp>
    </p:spTree>
    <p:extLst>
      <p:ext uri="{BB962C8B-B14F-4D97-AF65-F5344CB8AC3E}">
        <p14:creationId xmlns:p14="http://schemas.microsoft.com/office/powerpoint/2010/main" val="525315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F20F-CBF6-34F8-5FCB-B259F3A4EE0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A9A769-FDBF-9822-0E86-78EE3E2A358F}"/>
                  </a:ext>
                </a:extLst>
              </p:cNvPr>
              <p:cNvSpPr>
                <a:spLocks noGrp="1"/>
              </p:cNvSpPr>
              <p:nvPr>
                <p:ph idx="1"/>
              </p:nvPr>
            </p:nvSpPr>
            <p:spPr/>
            <p:txBody>
              <a:bodyPr/>
              <a:lstStyle/>
              <a:p>
                <a:pPr algn="r" rtl="1"/>
                <a:r>
                  <a:rPr lang="fa-IR" dirty="0"/>
                  <a:t>مثال 24.8:  این درخت دودویی را به روش های میان ترتیب، پیش ترتیب و پس ترتیب پیمایش کنید.</a:t>
                </a:r>
              </a:p>
              <a:p>
                <a:pPr algn="l"/>
                <a14:m>
                  <m:oMath xmlns:m="http://schemas.openxmlformats.org/officeDocument/2006/math">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e>
                    </m:d>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oMath>
                </a14:m>
                <a:endParaRPr lang="en-US" dirty="0"/>
              </a:p>
              <a:p>
                <a:pPr algn="l"/>
                <a14:m>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  /</m:t>
                          </m:r>
                        </m:e>
                        <m:e>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3</m:t>
                          </m:r>
                        </m:e>
                        <m:e>
                          <m:r>
                            <a:rPr lang="en-US" b="0" i="1" smtClean="0">
                              <a:latin typeface="Cambria Math" panose="02040503050406030204" pitchFamily="18" charset="0"/>
                            </a:rPr>
                            <m:t>−  </m:t>
                          </m:r>
                          <m:r>
                            <a:rPr lang="en-US" b="0" i="1" smtClean="0">
                              <a:latin typeface="Cambria Math" panose="02040503050406030204" pitchFamily="18" charset="0"/>
                            </a:rPr>
                            <m:t>4</m:t>
                          </m:r>
                          <m:r>
                            <a:rPr lang="en-US" b="0" i="1" smtClean="0">
                              <a:latin typeface="Cambria Math" panose="02040503050406030204" pitchFamily="18" charset="0"/>
                            </a:rPr>
                            <m:t>  </m:t>
                          </m:r>
                          <m:r>
                            <a:rPr lang="en-US" b="0" i="1" smtClean="0">
                              <a:latin typeface="Cambria Math" panose="02040503050406030204" pitchFamily="18" charset="0"/>
                            </a:rPr>
                            <m:t>7</m:t>
                          </m:r>
                        </m:e>
                      </m:mr>
                    </m:m>
                  </m:oMath>
                </a14:m>
                <a:endParaRPr lang="en-US" dirty="0"/>
              </a:p>
              <a:p>
                <a14:m>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r>
                            <m:rPr>
                              <m:brk m:alnAt="7"/>
                            </m:rPr>
                            <a:rPr lang="en-US" b="0" i="1" smtClean="0">
                              <a:latin typeface="Cambria Math" panose="02040503050406030204" pitchFamily="18" charset="0"/>
                            </a:rPr>
                            <m:t> </m:t>
                          </m:r>
                          <m:r>
                            <a:rPr lang="en-US" b="0" i="1" smtClean="0">
                              <a:latin typeface="Cambria Math" panose="02040503050406030204" pitchFamily="18" charset="0"/>
                            </a:rPr>
                            <m:t> </m:t>
                          </m:r>
                          <m:r>
                            <m:rPr>
                              <m:brk m:alnAt="7"/>
                            </m:rPr>
                            <a:rPr lang="en-US" b="0" i="1" smtClean="0">
                              <a:latin typeface="Cambria Math" panose="02040503050406030204" pitchFamily="18" charset="0"/>
                            </a:rPr>
                            <m:t>3</m:t>
                          </m:r>
                        </m:e>
                        <m:e>
                          <m:r>
                            <a:rPr lang="en-US" b="0" i="1" smtClean="0">
                              <a:latin typeface="Cambria Math" panose="02040503050406030204" pitchFamily="18" charset="0"/>
                            </a:rPr>
                            <m:t>/</m:t>
                          </m:r>
                        </m:e>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4</m:t>
                                </m:r>
                                <m:r>
                                  <m:rPr>
                                    <m:brk m:alnAt="7"/>
                                  </m:rPr>
                                  <a:rPr lang="en-US" b="0" i="1" smtClean="0">
                                    <a:latin typeface="Cambria Math" panose="02040503050406030204" pitchFamily="18" charset="0"/>
                                  </a:rPr>
                                  <m:t> </m:t>
                                </m:r>
                                <m:r>
                                  <a:rPr lang="en-US" b="0" i="1" smtClean="0">
                                    <a:latin typeface="Cambria Math" panose="02040503050406030204" pitchFamily="18" charset="0"/>
                                  </a:rPr>
                                  <m:t> </m:t>
                                </m:r>
                                <m:r>
                                  <m:rPr>
                                    <m:brk m:alnAt="7"/>
                                  </m:rPr>
                                  <a:rPr lang="en-US" b="0" i="1" smtClean="0">
                                    <a:latin typeface="Cambria Math" panose="02040503050406030204" pitchFamily="18" charset="0"/>
                                  </a:rPr>
                                  <m:t>7</m:t>
                                </m:r>
                              </m:e>
                              <m:e>
                                <m:r>
                                  <a:rPr lang="en-US" b="0" i="1" smtClean="0">
                                    <a:latin typeface="Cambria Math" panose="02040503050406030204" pitchFamily="18" charset="0"/>
                                  </a:rPr>
                                  <m:t>−</m:t>
                                </m:r>
                              </m:e>
                              <m:e>
                                <m:r>
                                  <a:rPr lang="en-US" b="0" i="1" smtClean="0">
                                    <a:latin typeface="Cambria Math" panose="02040503050406030204" pitchFamily="18" charset="0"/>
                                  </a:rPr>
                                  <m:t>+</m:t>
                                </m:r>
                              </m:e>
                            </m:mr>
                          </m:m>
                        </m:e>
                      </m:mr>
                    </m:m>
                  </m:oMath>
                </a14:m>
                <a:endParaRPr lang="en-US" dirty="0"/>
              </a:p>
            </p:txBody>
          </p:sp>
        </mc:Choice>
        <mc:Fallback xmlns="">
          <p:sp>
            <p:nvSpPr>
              <p:cNvPr id="3" name="Content Placeholder 2">
                <a:extLst>
                  <a:ext uri="{FF2B5EF4-FFF2-40B4-BE49-F238E27FC236}">
                    <a16:creationId xmlns:a16="http://schemas.microsoft.com/office/drawing/2014/main" id="{B2A9A769-FDBF-9822-0E86-78EE3E2A358F}"/>
                  </a:ext>
                </a:extLst>
              </p:cNvPr>
              <p:cNvSpPr>
                <a:spLocks noGrp="1" noRot="1" noChangeAspect="1" noMove="1" noResize="1" noEditPoints="1" noAdjustHandles="1" noChangeArrowheads="1" noChangeShapeType="1" noTextEdit="1"/>
              </p:cNvSpPr>
              <p:nvPr>
                <p:ph idx="1"/>
              </p:nvPr>
            </p:nvSpPr>
            <p:spPr>
              <a:blipFill>
                <a:blip r:embed="rId2"/>
                <a:stretch>
                  <a:fillRect l="-1333" t="-2381" r="-1043"/>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A495CAB-074C-621A-B2D4-096D59A8E70E}"/>
              </a:ext>
            </a:extLst>
          </p:cNvPr>
          <p:cNvSpPr/>
          <p:nvPr/>
        </p:nvSpPr>
        <p:spPr>
          <a:xfrm>
            <a:off x="5880100" y="2654300"/>
            <a:ext cx="736600" cy="774700"/>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600" dirty="0">
                <a:solidFill>
                  <a:schemeClr val="tx1"/>
                </a:solidFill>
              </a:rPr>
              <a:t>+</a:t>
            </a:r>
            <a:endParaRPr lang="en-US" sz="3600" dirty="0">
              <a:solidFill>
                <a:schemeClr val="tx1"/>
              </a:solidFill>
            </a:endParaRPr>
          </a:p>
        </p:txBody>
      </p:sp>
      <p:sp>
        <p:nvSpPr>
          <p:cNvPr id="5" name="Oval 4">
            <a:extLst>
              <a:ext uri="{FF2B5EF4-FFF2-40B4-BE49-F238E27FC236}">
                <a16:creationId xmlns:a16="http://schemas.microsoft.com/office/drawing/2014/main" id="{2CCBCA31-1D10-E54B-1AB3-0BC3AF3F24BC}"/>
              </a:ext>
            </a:extLst>
          </p:cNvPr>
          <p:cNvSpPr/>
          <p:nvPr/>
        </p:nvSpPr>
        <p:spPr>
          <a:xfrm>
            <a:off x="4965700" y="3746500"/>
            <a:ext cx="736600" cy="774700"/>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600" dirty="0">
                <a:solidFill>
                  <a:schemeClr val="tx1"/>
                </a:solidFill>
              </a:rPr>
              <a:t>/</a:t>
            </a:r>
            <a:endParaRPr lang="en-US" sz="3600" dirty="0">
              <a:solidFill>
                <a:schemeClr val="tx1"/>
              </a:solidFill>
            </a:endParaRPr>
          </a:p>
        </p:txBody>
      </p:sp>
      <p:sp>
        <p:nvSpPr>
          <p:cNvPr id="6" name="Oval 5">
            <a:extLst>
              <a:ext uri="{FF2B5EF4-FFF2-40B4-BE49-F238E27FC236}">
                <a16:creationId xmlns:a16="http://schemas.microsoft.com/office/drawing/2014/main" id="{0893EC08-153E-B222-29E1-C442752EE286}"/>
              </a:ext>
            </a:extLst>
          </p:cNvPr>
          <p:cNvSpPr/>
          <p:nvPr/>
        </p:nvSpPr>
        <p:spPr>
          <a:xfrm>
            <a:off x="6616700" y="3765550"/>
            <a:ext cx="736600" cy="774700"/>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600" dirty="0">
                <a:solidFill>
                  <a:schemeClr val="tx1"/>
                </a:solidFill>
              </a:rPr>
              <a:t>-</a:t>
            </a:r>
            <a:endParaRPr lang="en-US" sz="3600" dirty="0">
              <a:solidFill>
                <a:schemeClr val="tx1"/>
              </a:solidFill>
            </a:endParaRPr>
          </a:p>
        </p:txBody>
      </p:sp>
      <p:sp>
        <p:nvSpPr>
          <p:cNvPr id="7" name="Oval 6">
            <a:extLst>
              <a:ext uri="{FF2B5EF4-FFF2-40B4-BE49-F238E27FC236}">
                <a16:creationId xmlns:a16="http://schemas.microsoft.com/office/drawing/2014/main" id="{17CACEE0-6F8E-1DB4-467E-31B30254A3F7}"/>
              </a:ext>
            </a:extLst>
          </p:cNvPr>
          <p:cNvSpPr/>
          <p:nvPr/>
        </p:nvSpPr>
        <p:spPr>
          <a:xfrm>
            <a:off x="4038600" y="5035550"/>
            <a:ext cx="736600" cy="774700"/>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600" dirty="0">
                <a:solidFill>
                  <a:schemeClr val="tx1"/>
                </a:solidFill>
              </a:rPr>
              <a:t>2</a:t>
            </a:r>
            <a:endParaRPr lang="en-US" sz="3600" dirty="0">
              <a:solidFill>
                <a:schemeClr val="tx1"/>
              </a:solidFill>
            </a:endParaRPr>
          </a:p>
        </p:txBody>
      </p:sp>
      <p:sp>
        <p:nvSpPr>
          <p:cNvPr id="8" name="Oval 7">
            <a:extLst>
              <a:ext uri="{FF2B5EF4-FFF2-40B4-BE49-F238E27FC236}">
                <a16:creationId xmlns:a16="http://schemas.microsoft.com/office/drawing/2014/main" id="{82A3518D-E338-73AF-5AD2-DC840D7B4BF1}"/>
              </a:ext>
            </a:extLst>
          </p:cNvPr>
          <p:cNvSpPr/>
          <p:nvPr/>
        </p:nvSpPr>
        <p:spPr>
          <a:xfrm>
            <a:off x="5359400" y="5035550"/>
            <a:ext cx="736600" cy="774700"/>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600" dirty="0">
                <a:solidFill>
                  <a:schemeClr val="tx1"/>
                </a:solidFill>
              </a:rPr>
              <a:t>3</a:t>
            </a:r>
            <a:endParaRPr lang="en-US" sz="3600" dirty="0">
              <a:solidFill>
                <a:schemeClr val="tx1"/>
              </a:solidFill>
            </a:endParaRPr>
          </a:p>
        </p:txBody>
      </p:sp>
      <p:sp>
        <p:nvSpPr>
          <p:cNvPr id="9" name="Oval 8">
            <a:extLst>
              <a:ext uri="{FF2B5EF4-FFF2-40B4-BE49-F238E27FC236}">
                <a16:creationId xmlns:a16="http://schemas.microsoft.com/office/drawing/2014/main" id="{85FACE83-586A-CC3B-DA78-98B0CF569DC5}"/>
              </a:ext>
            </a:extLst>
          </p:cNvPr>
          <p:cNvSpPr/>
          <p:nvPr/>
        </p:nvSpPr>
        <p:spPr>
          <a:xfrm>
            <a:off x="6591300" y="5136357"/>
            <a:ext cx="736600" cy="774700"/>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600" dirty="0">
                <a:solidFill>
                  <a:schemeClr val="tx1"/>
                </a:solidFill>
              </a:rPr>
              <a:t>4</a:t>
            </a:r>
            <a:endParaRPr lang="en-US" sz="3600" dirty="0">
              <a:solidFill>
                <a:schemeClr val="tx1"/>
              </a:solidFill>
            </a:endParaRPr>
          </a:p>
        </p:txBody>
      </p:sp>
      <p:sp>
        <p:nvSpPr>
          <p:cNvPr id="10" name="Oval 9">
            <a:extLst>
              <a:ext uri="{FF2B5EF4-FFF2-40B4-BE49-F238E27FC236}">
                <a16:creationId xmlns:a16="http://schemas.microsoft.com/office/drawing/2014/main" id="{FB7BBB21-1F42-4B29-011B-093D0A7BF719}"/>
              </a:ext>
            </a:extLst>
          </p:cNvPr>
          <p:cNvSpPr/>
          <p:nvPr/>
        </p:nvSpPr>
        <p:spPr>
          <a:xfrm>
            <a:off x="7912100" y="5166917"/>
            <a:ext cx="736600" cy="774700"/>
          </a:xfrm>
          <a:prstGeom prst="ellipse">
            <a:avLst/>
          </a:prstGeom>
          <a:noFill/>
          <a:ln w="381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3600" dirty="0">
                <a:solidFill>
                  <a:schemeClr val="tx1"/>
                </a:solidFill>
              </a:rPr>
              <a:t>7</a:t>
            </a:r>
            <a:endParaRPr lang="en-US" sz="3600" dirty="0">
              <a:solidFill>
                <a:schemeClr val="tx1"/>
              </a:solidFill>
            </a:endParaRPr>
          </a:p>
        </p:txBody>
      </p:sp>
      <p:cxnSp>
        <p:nvCxnSpPr>
          <p:cNvPr id="12" name="Straight Connector 11">
            <a:extLst>
              <a:ext uri="{FF2B5EF4-FFF2-40B4-BE49-F238E27FC236}">
                <a16:creationId xmlns:a16="http://schemas.microsoft.com/office/drawing/2014/main" id="{8ED951F3-502D-CAC3-D959-40D3402194E1}"/>
              </a:ext>
            </a:extLst>
          </p:cNvPr>
          <p:cNvCxnSpPr>
            <a:stCxn id="4" idx="3"/>
            <a:endCxn id="5" idx="7"/>
          </p:cNvCxnSpPr>
          <p:nvPr/>
        </p:nvCxnSpPr>
        <p:spPr>
          <a:xfrm flipH="1">
            <a:off x="5594427" y="3315548"/>
            <a:ext cx="393546" cy="544404"/>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4B6781-AD6F-0A0F-C714-F5A46DA098C3}"/>
              </a:ext>
            </a:extLst>
          </p:cNvPr>
          <p:cNvCxnSpPr>
            <a:cxnSpLocks/>
            <a:stCxn id="5" idx="3"/>
            <a:endCxn id="7" idx="0"/>
          </p:cNvCxnSpPr>
          <p:nvPr/>
        </p:nvCxnSpPr>
        <p:spPr>
          <a:xfrm flipH="1">
            <a:off x="4406900" y="4407748"/>
            <a:ext cx="666673" cy="62780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320003-1C2D-9598-07EE-5FFEB79CDCF4}"/>
              </a:ext>
            </a:extLst>
          </p:cNvPr>
          <p:cNvCxnSpPr>
            <a:cxnSpLocks/>
            <a:stCxn id="5" idx="4"/>
            <a:endCxn id="8" idx="0"/>
          </p:cNvCxnSpPr>
          <p:nvPr/>
        </p:nvCxnSpPr>
        <p:spPr>
          <a:xfrm>
            <a:off x="5334000" y="4521200"/>
            <a:ext cx="393700" cy="5143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9C065D-9FAE-8A79-3BE1-FFE218FEB47A}"/>
              </a:ext>
            </a:extLst>
          </p:cNvPr>
          <p:cNvCxnSpPr>
            <a:cxnSpLocks/>
            <a:stCxn id="4" idx="5"/>
            <a:endCxn id="6" idx="0"/>
          </p:cNvCxnSpPr>
          <p:nvPr/>
        </p:nvCxnSpPr>
        <p:spPr>
          <a:xfrm>
            <a:off x="6508827" y="3315548"/>
            <a:ext cx="476173" cy="45000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568942-A2D9-B68F-1970-B72893523999}"/>
              </a:ext>
            </a:extLst>
          </p:cNvPr>
          <p:cNvCxnSpPr>
            <a:cxnSpLocks/>
            <a:stCxn id="6" idx="4"/>
            <a:endCxn id="9" idx="0"/>
          </p:cNvCxnSpPr>
          <p:nvPr/>
        </p:nvCxnSpPr>
        <p:spPr>
          <a:xfrm flipH="1">
            <a:off x="6959600" y="4540250"/>
            <a:ext cx="25400" cy="5961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88B19F-9D18-526F-F421-0C97CC75926A}"/>
              </a:ext>
            </a:extLst>
          </p:cNvPr>
          <p:cNvCxnSpPr>
            <a:cxnSpLocks/>
            <a:stCxn id="6" idx="5"/>
            <a:endCxn id="10" idx="1"/>
          </p:cNvCxnSpPr>
          <p:nvPr/>
        </p:nvCxnSpPr>
        <p:spPr>
          <a:xfrm>
            <a:off x="7245427" y="4426798"/>
            <a:ext cx="774546" cy="853571"/>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ACC0ED8D-28FF-11B4-A9B1-6CCA86C8018F}"/>
              </a:ext>
            </a:extLst>
          </p:cNvPr>
          <p:cNvSpPr>
            <a:spLocks noGrp="1"/>
          </p:cNvSpPr>
          <p:nvPr>
            <p:ph type="dt" sz="half" idx="10"/>
          </p:nvPr>
        </p:nvSpPr>
        <p:spPr/>
        <p:txBody>
          <a:bodyPr/>
          <a:lstStyle/>
          <a:p>
            <a:fld id="{D59C67C2-6ACB-400F-A462-28700F5DDE1F}" type="datetime1">
              <a:rPr lang="en-US" smtClean="0"/>
              <a:t>11/29/2024</a:t>
            </a:fld>
            <a:endParaRPr lang="en-US"/>
          </a:p>
        </p:txBody>
      </p:sp>
      <p:sp>
        <p:nvSpPr>
          <p:cNvPr id="18" name="Footer Placeholder 17">
            <a:extLst>
              <a:ext uri="{FF2B5EF4-FFF2-40B4-BE49-F238E27FC236}">
                <a16:creationId xmlns:a16="http://schemas.microsoft.com/office/drawing/2014/main" id="{F0E555C2-F8D9-287C-4441-12C299F20DC4}"/>
              </a:ext>
            </a:extLst>
          </p:cNvPr>
          <p:cNvSpPr>
            <a:spLocks noGrp="1"/>
          </p:cNvSpPr>
          <p:nvPr>
            <p:ph type="ftr" sz="quarter" idx="11"/>
          </p:nvPr>
        </p:nvSpPr>
        <p:spPr/>
        <p:txBody>
          <a:bodyPr/>
          <a:lstStyle/>
          <a:p>
            <a:endParaRPr lang="en-US"/>
          </a:p>
        </p:txBody>
      </p:sp>
      <p:sp>
        <p:nvSpPr>
          <p:cNvPr id="19" name="Slide Number Placeholder 18">
            <a:extLst>
              <a:ext uri="{FF2B5EF4-FFF2-40B4-BE49-F238E27FC236}">
                <a16:creationId xmlns:a16="http://schemas.microsoft.com/office/drawing/2014/main" id="{AC4DCFDF-7DF8-5C2E-E813-D4D11E9B64CF}"/>
              </a:ext>
            </a:extLst>
          </p:cNvPr>
          <p:cNvSpPr>
            <a:spLocks noGrp="1"/>
          </p:cNvSpPr>
          <p:nvPr>
            <p:ph type="sldNum" sz="quarter" idx="12"/>
          </p:nvPr>
        </p:nvSpPr>
        <p:spPr/>
        <p:txBody>
          <a:bodyPr/>
          <a:lstStyle/>
          <a:p>
            <a:fld id="{9A8D02B4-0FB2-4EE1-A562-873AE025D932}" type="slidenum">
              <a:rPr lang="en-US" smtClean="0"/>
              <a:t>49</a:t>
            </a:fld>
            <a:endParaRPr lang="en-US"/>
          </a:p>
        </p:txBody>
      </p:sp>
    </p:spTree>
    <p:extLst>
      <p:ext uri="{BB962C8B-B14F-4D97-AF65-F5344CB8AC3E}">
        <p14:creationId xmlns:p14="http://schemas.microsoft.com/office/powerpoint/2010/main" val="344335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68BFEA-8E7F-85E3-D218-872E2FE21573}"/>
              </a:ext>
            </a:extLst>
          </p:cNvPr>
          <p:cNvGrpSpPr/>
          <p:nvPr/>
        </p:nvGrpSpPr>
        <p:grpSpPr>
          <a:xfrm>
            <a:off x="2457951" y="2127230"/>
            <a:ext cx="1451830" cy="613095"/>
            <a:chOff x="1154335" y="2656547"/>
            <a:chExt cx="1451830" cy="613095"/>
          </a:xfrm>
          <a:noFill/>
        </p:grpSpPr>
        <p:sp>
          <p:nvSpPr>
            <p:cNvPr id="5" name="Rectangle 4">
              <a:extLst>
                <a:ext uri="{FF2B5EF4-FFF2-40B4-BE49-F238E27FC236}">
                  <a16:creationId xmlns:a16="http://schemas.microsoft.com/office/drawing/2014/main" id="{B8457614-866D-5C30-E4B6-89DCE003BB67}"/>
                </a:ext>
              </a:extLst>
            </p:cNvPr>
            <p:cNvSpPr/>
            <p:nvPr/>
          </p:nvSpPr>
          <p:spPr>
            <a:xfrm>
              <a:off x="1154335" y="2656551"/>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Rectangle 5">
              <a:extLst>
                <a:ext uri="{FF2B5EF4-FFF2-40B4-BE49-F238E27FC236}">
                  <a16:creationId xmlns:a16="http://schemas.microsoft.com/office/drawing/2014/main" id="{E766FA1F-8DBD-A124-0A82-445B2C5D7DEB}"/>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ysClr val="windowText" lastClr="000000"/>
                  </a:solidFill>
                </a:rPr>
                <a:t>A</a:t>
              </a:r>
            </a:p>
          </p:txBody>
        </p:sp>
        <p:sp>
          <p:nvSpPr>
            <p:cNvPr id="7" name="Rectangle 6">
              <a:extLst>
                <a:ext uri="{FF2B5EF4-FFF2-40B4-BE49-F238E27FC236}">
                  <a16:creationId xmlns:a16="http://schemas.microsoft.com/office/drawing/2014/main" id="{D4E3EEF9-C76E-6F0D-7B58-D40F33F59B75}"/>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cxnSp>
        <p:nvCxnSpPr>
          <p:cNvPr id="10" name="Straight Arrow Connector 9">
            <a:extLst>
              <a:ext uri="{FF2B5EF4-FFF2-40B4-BE49-F238E27FC236}">
                <a16:creationId xmlns:a16="http://schemas.microsoft.com/office/drawing/2014/main" id="{3EB13820-DB36-3D68-0619-A6752297BC18}"/>
              </a:ext>
            </a:extLst>
          </p:cNvPr>
          <p:cNvCxnSpPr/>
          <p:nvPr/>
        </p:nvCxnSpPr>
        <p:spPr>
          <a:xfrm>
            <a:off x="3731298" y="2433775"/>
            <a:ext cx="1615402" cy="14651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F6E199-E5D6-35FB-CFE7-C7BE40A9134A}"/>
              </a:ext>
            </a:extLst>
          </p:cNvPr>
          <p:cNvCxnSpPr>
            <a:cxnSpLocks/>
          </p:cNvCxnSpPr>
          <p:nvPr/>
        </p:nvCxnSpPr>
        <p:spPr>
          <a:xfrm flipH="1">
            <a:off x="1281300" y="2433775"/>
            <a:ext cx="1355133" cy="14651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99C638F-A41D-3017-316D-99A67BB39B22}"/>
              </a:ext>
            </a:extLst>
          </p:cNvPr>
          <p:cNvPicPr>
            <a:picLocks noChangeAspect="1"/>
          </p:cNvPicPr>
          <p:nvPr/>
        </p:nvPicPr>
        <p:blipFill>
          <a:blip r:embed="rId2"/>
          <a:stretch>
            <a:fillRect/>
          </a:stretch>
        </p:blipFill>
        <p:spPr>
          <a:xfrm>
            <a:off x="5699343" y="1450974"/>
            <a:ext cx="6116420" cy="3006725"/>
          </a:xfrm>
          <a:prstGeom prst="rect">
            <a:avLst/>
          </a:prstGeom>
        </p:spPr>
      </p:pic>
      <p:sp>
        <p:nvSpPr>
          <p:cNvPr id="15" name="Date Placeholder 14">
            <a:extLst>
              <a:ext uri="{FF2B5EF4-FFF2-40B4-BE49-F238E27FC236}">
                <a16:creationId xmlns:a16="http://schemas.microsoft.com/office/drawing/2014/main" id="{43217E28-5F5C-B8DC-67EE-88AF080D78CA}"/>
              </a:ext>
            </a:extLst>
          </p:cNvPr>
          <p:cNvSpPr>
            <a:spLocks noGrp="1"/>
          </p:cNvSpPr>
          <p:nvPr>
            <p:ph type="dt" sz="half" idx="10"/>
          </p:nvPr>
        </p:nvSpPr>
        <p:spPr/>
        <p:txBody>
          <a:bodyPr/>
          <a:lstStyle/>
          <a:p>
            <a:fld id="{29C10864-3C7D-4459-A1B2-3952BEFAEBDC}" type="datetime1">
              <a:rPr lang="en-US" smtClean="0"/>
              <a:t>11/29/2024</a:t>
            </a:fld>
            <a:endParaRPr lang="en-US"/>
          </a:p>
        </p:txBody>
      </p:sp>
      <p:sp>
        <p:nvSpPr>
          <p:cNvPr id="16" name="Footer Placeholder 15">
            <a:extLst>
              <a:ext uri="{FF2B5EF4-FFF2-40B4-BE49-F238E27FC236}">
                <a16:creationId xmlns:a16="http://schemas.microsoft.com/office/drawing/2014/main" id="{E69892D6-94E4-4D60-BCB8-6683FA42DEF5}"/>
              </a:ext>
            </a:extLst>
          </p:cNvPr>
          <p:cNvSpPr>
            <a:spLocks noGrp="1"/>
          </p:cNvSpPr>
          <p:nvPr>
            <p:ph type="ftr" sz="quarter" idx="11"/>
          </p:nvPr>
        </p:nvSpPr>
        <p:spPr/>
        <p:txBody>
          <a:bodyPr/>
          <a:lstStyle/>
          <a:p>
            <a:endParaRPr lang="en-US"/>
          </a:p>
        </p:txBody>
      </p:sp>
      <p:sp>
        <p:nvSpPr>
          <p:cNvPr id="17" name="Slide Number Placeholder 16">
            <a:extLst>
              <a:ext uri="{FF2B5EF4-FFF2-40B4-BE49-F238E27FC236}">
                <a16:creationId xmlns:a16="http://schemas.microsoft.com/office/drawing/2014/main" id="{79946DAC-0724-8428-3FC1-4283F0528E2F}"/>
              </a:ext>
            </a:extLst>
          </p:cNvPr>
          <p:cNvSpPr>
            <a:spLocks noGrp="1"/>
          </p:cNvSpPr>
          <p:nvPr>
            <p:ph type="sldNum" sz="quarter" idx="12"/>
          </p:nvPr>
        </p:nvSpPr>
        <p:spPr/>
        <p:txBody>
          <a:bodyPr/>
          <a:lstStyle/>
          <a:p>
            <a:fld id="{9A8D02B4-0FB2-4EE1-A562-873AE025D932}" type="slidenum">
              <a:rPr lang="en-US" smtClean="0"/>
              <a:t>5</a:t>
            </a:fld>
            <a:endParaRPr lang="en-US"/>
          </a:p>
        </p:txBody>
      </p:sp>
    </p:spTree>
    <p:extLst>
      <p:ext uri="{BB962C8B-B14F-4D97-AF65-F5344CB8AC3E}">
        <p14:creationId xmlns:p14="http://schemas.microsoft.com/office/powerpoint/2010/main" val="1766814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58EA-59AF-D0B6-2CCE-D0D8855F712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A0AF7D-68D1-4473-C7DD-8D103AB79086}"/>
                  </a:ext>
                </a:extLst>
              </p:cNvPr>
              <p:cNvSpPr>
                <a:spLocks noGrp="1"/>
              </p:cNvSpPr>
              <p:nvPr>
                <p:ph idx="1"/>
              </p:nvPr>
            </p:nvSpPr>
            <p:spPr/>
            <p:txBody>
              <a:bodyPr/>
              <a:lstStyle/>
              <a:p>
                <a:pPr algn="just" rtl="1"/>
                <a:r>
                  <a:rPr lang="fa-IR" dirty="0"/>
                  <a:t>عبارت پیشوندی </a:t>
                </a:r>
                <a14:m>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3</m:t>
                        </m:r>
                        <m:r>
                          <a:rPr lang="en-US" b="0" i="1" smtClean="0">
                            <a:latin typeface="Cambria Math" panose="02040503050406030204" pitchFamily="18" charset="0"/>
                          </a:rPr>
                          <m:t>  −   </m:t>
                        </m:r>
                        <m:r>
                          <a:rPr lang="en-US" b="0" i="1" smtClean="0">
                            <a:latin typeface="Cambria Math" panose="02040503050406030204" pitchFamily="18" charset="0"/>
                          </a:rPr>
                          <m:t>4</m:t>
                        </m:r>
                        <m:r>
                          <a:rPr lang="en-US" b="0" i="1" smtClean="0">
                            <a:latin typeface="Cambria Math" panose="02040503050406030204" pitchFamily="18" charset="0"/>
                          </a:rPr>
                          <m:t>  </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8</m:t>
                            </m:r>
                          </m:den>
                        </m:f>
                      </m:den>
                    </m:f>
                    <m:r>
                      <a:rPr lang="en-US" b="0" i="1" smtClean="0">
                        <a:latin typeface="Cambria Math" panose="02040503050406030204" pitchFamily="18" charset="0"/>
                      </a:rPr>
                      <m:t>  </m:t>
                    </m:r>
                  </m:oMath>
                </a14:m>
                <a:r>
                  <a:rPr lang="fa-IR" dirty="0"/>
                  <a:t> را به پسوندی تبدیل کنید.</a:t>
                </a:r>
              </a:p>
              <a:p>
                <a:pPr algn="just" rtl="1"/>
                <a:r>
                  <a:rPr lang="fa-IR" dirty="0"/>
                  <a:t>حل: ابتدا درخت  دودویی عبارت داده شده را رسم می کنیم. برای اینکار ابتدا درخت عبارت های </a:t>
                </a:r>
                <a14:m>
                  <m:oMath xmlns:m="http://schemas.openxmlformats.org/officeDocument/2006/math">
                    <m:f>
                      <m:fPr>
                        <m:type m:val="lin"/>
                        <m:ctrlPr>
                          <a:rPr lang="en-US" b="0" i="1" smtClean="0">
                            <a:latin typeface="Cambria Math" panose="02040503050406030204" pitchFamily="18" charset="0"/>
                          </a:rPr>
                        </m:ctrlPr>
                      </m:fPr>
                      <m:num/>
                      <m:den>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8</m:t>
                        </m:r>
                      </m:den>
                    </m:f>
                  </m:oMath>
                </a14:m>
                <a:r>
                  <a:rPr lang="fa-IR" dirty="0"/>
                  <a:t>  ،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4</m:t>
                    </m:r>
                    <m:r>
                      <a:rPr lang="fa-IR" b="0" i="1" smtClean="0">
                        <a:latin typeface="Cambria Math" panose="02040503050406030204" pitchFamily="18" charset="0"/>
                      </a:rPr>
                      <m:t> </m:t>
                    </m:r>
                    <m:r>
                      <a:rPr lang="fa-IR" b="0" i="1" smtClean="0">
                        <a:latin typeface="Cambria Math" panose="02040503050406030204" pitchFamily="18" charset="0"/>
                      </a:rPr>
                      <m:t>7</m:t>
                    </m:r>
                  </m:oMath>
                </a14:m>
                <a:r>
                  <a:rPr lang="fa-IR" dirty="0"/>
                  <a:t>  و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3</m:t>
                    </m:r>
                    <m:r>
                      <a:rPr lang="en-US" b="0" i="1" smtClean="0">
                        <a:latin typeface="Cambria Math" panose="02040503050406030204" pitchFamily="18" charset="0"/>
                      </a:rPr>
                      <m:t> </m:t>
                    </m:r>
                  </m:oMath>
                </a14:m>
                <a:r>
                  <a:rPr lang="fa-IR" dirty="0"/>
                  <a:t>  که عملوند ها و عملگرهای آن ها مشخص هستند را رسم کنیم:</a:t>
                </a:r>
              </a:p>
              <a:p>
                <a:pPr algn="just" rtl="1"/>
                <a:endParaRPr lang="en-US" dirty="0"/>
              </a:p>
            </p:txBody>
          </p:sp>
        </mc:Choice>
        <mc:Fallback xmlns="">
          <p:sp>
            <p:nvSpPr>
              <p:cNvPr id="3" name="Content Placeholder 2">
                <a:extLst>
                  <a:ext uri="{FF2B5EF4-FFF2-40B4-BE49-F238E27FC236}">
                    <a16:creationId xmlns:a16="http://schemas.microsoft.com/office/drawing/2014/main" id="{ACA0AF7D-68D1-4473-C7DD-8D103AB79086}"/>
                  </a:ext>
                </a:extLst>
              </p:cNvPr>
              <p:cNvSpPr>
                <a:spLocks noGrp="1" noRot="1" noChangeAspect="1" noMove="1" noResize="1" noEditPoints="1" noAdjustHandles="1" noChangeArrowheads="1" noChangeShapeType="1" noTextEdit="1"/>
              </p:cNvSpPr>
              <p:nvPr>
                <p:ph idx="1"/>
              </p:nvPr>
            </p:nvSpPr>
            <p:spPr>
              <a:blipFill>
                <a:blip r:embed="rId2"/>
                <a:stretch>
                  <a:fillRect l="-2203" t="-2381" r="-1043"/>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BFDEA1E-A027-6FE4-9C94-35F6342C1781}"/>
              </a:ext>
            </a:extLst>
          </p:cNvPr>
          <p:cNvSpPr/>
          <p:nvPr/>
        </p:nvSpPr>
        <p:spPr>
          <a:xfrm>
            <a:off x="3136900" y="372110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sp>
        <p:nvSpPr>
          <p:cNvPr id="5" name="Oval 4">
            <a:extLst>
              <a:ext uri="{FF2B5EF4-FFF2-40B4-BE49-F238E27FC236}">
                <a16:creationId xmlns:a16="http://schemas.microsoft.com/office/drawing/2014/main" id="{584E784C-61FE-AB74-8C24-945B762265F3}"/>
              </a:ext>
            </a:extLst>
          </p:cNvPr>
          <p:cNvSpPr/>
          <p:nvPr/>
        </p:nvSpPr>
        <p:spPr>
          <a:xfrm>
            <a:off x="2235200" y="474980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2</a:t>
            </a:r>
            <a:endParaRPr lang="en-US" sz="4000" dirty="0">
              <a:solidFill>
                <a:sysClr val="windowText" lastClr="000000"/>
              </a:solidFill>
            </a:endParaRPr>
          </a:p>
        </p:txBody>
      </p:sp>
      <p:sp>
        <p:nvSpPr>
          <p:cNvPr id="6" name="Oval 5">
            <a:extLst>
              <a:ext uri="{FF2B5EF4-FFF2-40B4-BE49-F238E27FC236}">
                <a16:creationId xmlns:a16="http://schemas.microsoft.com/office/drawing/2014/main" id="{1EC520D2-2A6F-2DC4-2E76-0D34AF4756FD}"/>
              </a:ext>
            </a:extLst>
          </p:cNvPr>
          <p:cNvSpPr/>
          <p:nvPr/>
        </p:nvSpPr>
        <p:spPr>
          <a:xfrm>
            <a:off x="3981450" y="471805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3</a:t>
            </a:r>
            <a:endParaRPr lang="en-US" sz="4000" dirty="0">
              <a:solidFill>
                <a:sysClr val="windowText" lastClr="000000"/>
              </a:solidFill>
            </a:endParaRPr>
          </a:p>
        </p:txBody>
      </p:sp>
      <p:cxnSp>
        <p:nvCxnSpPr>
          <p:cNvPr id="8" name="Straight Connector 7">
            <a:extLst>
              <a:ext uri="{FF2B5EF4-FFF2-40B4-BE49-F238E27FC236}">
                <a16:creationId xmlns:a16="http://schemas.microsoft.com/office/drawing/2014/main" id="{07DC9C2D-1211-E4FE-1B9A-5DC7C7E28254}"/>
              </a:ext>
            </a:extLst>
          </p:cNvPr>
          <p:cNvCxnSpPr>
            <a:cxnSpLocks/>
            <a:stCxn id="6" idx="1"/>
            <a:endCxn id="4" idx="5"/>
          </p:cNvCxnSpPr>
          <p:nvPr/>
        </p:nvCxnSpPr>
        <p:spPr>
          <a:xfrm flipH="1" flipV="1">
            <a:off x="3733107" y="4273947"/>
            <a:ext cx="350636" cy="5389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8B8680-8E47-FECC-A2FD-CA4E2DB57BFA}"/>
              </a:ext>
            </a:extLst>
          </p:cNvPr>
          <p:cNvCxnSpPr>
            <a:cxnSpLocks/>
            <a:stCxn id="4" idx="3"/>
            <a:endCxn id="5" idx="7"/>
          </p:cNvCxnSpPr>
          <p:nvPr/>
        </p:nvCxnSpPr>
        <p:spPr>
          <a:xfrm flipH="1">
            <a:off x="2831407" y="4273947"/>
            <a:ext cx="407786" cy="5707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AECB3A8-023E-BDB7-EF2E-8FB701C70FDB}"/>
              </a:ext>
            </a:extLst>
          </p:cNvPr>
          <p:cNvSpPr/>
          <p:nvPr/>
        </p:nvSpPr>
        <p:spPr>
          <a:xfrm>
            <a:off x="5949950" y="368935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sp>
        <p:nvSpPr>
          <p:cNvPr id="15" name="Oval 14">
            <a:extLst>
              <a:ext uri="{FF2B5EF4-FFF2-40B4-BE49-F238E27FC236}">
                <a16:creationId xmlns:a16="http://schemas.microsoft.com/office/drawing/2014/main" id="{56E8072A-FB0E-A30D-F205-AA0D8C55E67D}"/>
              </a:ext>
            </a:extLst>
          </p:cNvPr>
          <p:cNvSpPr/>
          <p:nvPr/>
        </p:nvSpPr>
        <p:spPr>
          <a:xfrm>
            <a:off x="5048250" y="471805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4</a:t>
            </a:r>
            <a:endParaRPr lang="en-US" sz="4000" dirty="0">
              <a:solidFill>
                <a:sysClr val="windowText" lastClr="000000"/>
              </a:solidFill>
            </a:endParaRPr>
          </a:p>
        </p:txBody>
      </p:sp>
      <p:sp>
        <p:nvSpPr>
          <p:cNvPr id="16" name="Oval 15">
            <a:extLst>
              <a:ext uri="{FF2B5EF4-FFF2-40B4-BE49-F238E27FC236}">
                <a16:creationId xmlns:a16="http://schemas.microsoft.com/office/drawing/2014/main" id="{1118C4CE-5D78-55FE-7D1A-1822101C8C20}"/>
              </a:ext>
            </a:extLst>
          </p:cNvPr>
          <p:cNvSpPr/>
          <p:nvPr/>
        </p:nvSpPr>
        <p:spPr>
          <a:xfrm>
            <a:off x="6794500" y="468630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7</a:t>
            </a:r>
            <a:endParaRPr lang="en-US" sz="4000" dirty="0">
              <a:solidFill>
                <a:sysClr val="windowText" lastClr="000000"/>
              </a:solidFill>
            </a:endParaRPr>
          </a:p>
        </p:txBody>
      </p:sp>
      <p:cxnSp>
        <p:nvCxnSpPr>
          <p:cNvPr id="17" name="Straight Connector 16">
            <a:extLst>
              <a:ext uri="{FF2B5EF4-FFF2-40B4-BE49-F238E27FC236}">
                <a16:creationId xmlns:a16="http://schemas.microsoft.com/office/drawing/2014/main" id="{DE6BF086-1272-7BFB-55F5-C3A80BEB55FA}"/>
              </a:ext>
            </a:extLst>
          </p:cNvPr>
          <p:cNvCxnSpPr>
            <a:cxnSpLocks/>
            <a:stCxn id="16" idx="1"/>
            <a:endCxn id="14" idx="5"/>
          </p:cNvCxnSpPr>
          <p:nvPr/>
        </p:nvCxnSpPr>
        <p:spPr>
          <a:xfrm flipH="1" flipV="1">
            <a:off x="6546157" y="4242197"/>
            <a:ext cx="350636" cy="5389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8925C01-8303-CE67-50DE-EF3498EDBA83}"/>
              </a:ext>
            </a:extLst>
          </p:cNvPr>
          <p:cNvCxnSpPr>
            <a:cxnSpLocks/>
            <a:stCxn id="14" idx="3"/>
            <a:endCxn id="15" idx="7"/>
          </p:cNvCxnSpPr>
          <p:nvPr/>
        </p:nvCxnSpPr>
        <p:spPr>
          <a:xfrm flipH="1">
            <a:off x="5644457" y="4242197"/>
            <a:ext cx="407786" cy="5707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C469682-B0BE-52FC-E478-8044BED34780}"/>
              </a:ext>
            </a:extLst>
          </p:cNvPr>
          <p:cNvSpPr/>
          <p:nvPr/>
        </p:nvSpPr>
        <p:spPr>
          <a:xfrm>
            <a:off x="8764386" y="368935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sp>
        <p:nvSpPr>
          <p:cNvPr id="20" name="Oval 19">
            <a:extLst>
              <a:ext uri="{FF2B5EF4-FFF2-40B4-BE49-F238E27FC236}">
                <a16:creationId xmlns:a16="http://schemas.microsoft.com/office/drawing/2014/main" id="{8CCDFAD3-A330-36EA-27D2-9CA9EB4E57CA}"/>
              </a:ext>
            </a:extLst>
          </p:cNvPr>
          <p:cNvSpPr/>
          <p:nvPr/>
        </p:nvSpPr>
        <p:spPr>
          <a:xfrm>
            <a:off x="7862686" y="471805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3</a:t>
            </a:r>
            <a:endParaRPr lang="en-US" sz="4000" dirty="0">
              <a:solidFill>
                <a:sysClr val="windowText" lastClr="000000"/>
              </a:solidFill>
            </a:endParaRPr>
          </a:p>
        </p:txBody>
      </p:sp>
      <p:sp>
        <p:nvSpPr>
          <p:cNvPr id="21" name="Oval 20">
            <a:extLst>
              <a:ext uri="{FF2B5EF4-FFF2-40B4-BE49-F238E27FC236}">
                <a16:creationId xmlns:a16="http://schemas.microsoft.com/office/drawing/2014/main" id="{D8D6BA64-B722-B372-CAAC-4CBFF499DBC6}"/>
              </a:ext>
            </a:extLst>
          </p:cNvPr>
          <p:cNvSpPr/>
          <p:nvPr/>
        </p:nvSpPr>
        <p:spPr>
          <a:xfrm>
            <a:off x="9608936" y="468630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8</a:t>
            </a:r>
            <a:endParaRPr lang="en-US" sz="4000" dirty="0">
              <a:solidFill>
                <a:sysClr val="windowText" lastClr="000000"/>
              </a:solidFill>
            </a:endParaRPr>
          </a:p>
        </p:txBody>
      </p:sp>
      <p:cxnSp>
        <p:nvCxnSpPr>
          <p:cNvPr id="22" name="Straight Connector 21">
            <a:extLst>
              <a:ext uri="{FF2B5EF4-FFF2-40B4-BE49-F238E27FC236}">
                <a16:creationId xmlns:a16="http://schemas.microsoft.com/office/drawing/2014/main" id="{BE9A3793-8FA9-1E83-8DCC-7B670BB3F916}"/>
              </a:ext>
            </a:extLst>
          </p:cNvPr>
          <p:cNvCxnSpPr>
            <a:cxnSpLocks/>
            <a:stCxn id="21" idx="1"/>
            <a:endCxn id="19" idx="5"/>
          </p:cNvCxnSpPr>
          <p:nvPr/>
        </p:nvCxnSpPr>
        <p:spPr>
          <a:xfrm flipH="1" flipV="1">
            <a:off x="9360593" y="4242197"/>
            <a:ext cx="350636" cy="5389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511F5DF-5A17-BF6C-292B-2AF4756BE659}"/>
              </a:ext>
            </a:extLst>
          </p:cNvPr>
          <p:cNvCxnSpPr>
            <a:cxnSpLocks/>
            <a:stCxn id="19" idx="3"/>
            <a:endCxn id="20" idx="7"/>
          </p:cNvCxnSpPr>
          <p:nvPr/>
        </p:nvCxnSpPr>
        <p:spPr>
          <a:xfrm flipH="1">
            <a:off x="8458893" y="4242197"/>
            <a:ext cx="407786" cy="5707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1BDC63C7-155F-FDAD-AEC4-9CFB00999823}"/>
              </a:ext>
            </a:extLst>
          </p:cNvPr>
          <p:cNvSpPr>
            <a:spLocks noGrp="1"/>
          </p:cNvSpPr>
          <p:nvPr>
            <p:ph type="dt" sz="half" idx="10"/>
          </p:nvPr>
        </p:nvSpPr>
        <p:spPr/>
        <p:txBody>
          <a:bodyPr/>
          <a:lstStyle/>
          <a:p>
            <a:fld id="{F250C840-C21A-43C7-AFA0-8249639F0B2E}" type="datetime1">
              <a:rPr lang="en-US" smtClean="0"/>
              <a:t>11/29/2024</a:t>
            </a:fld>
            <a:endParaRPr lang="en-US"/>
          </a:p>
        </p:txBody>
      </p:sp>
      <p:sp>
        <p:nvSpPr>
          <p:cNvPr id="10" name="Footer Placeholder 9">
            <a:extLst>
              <a:ext uri="{FF2B5EF4-FFF2-40B4-BE49-F238E27FC236}">
                <a16:creationId xmlns:a16="http://schemas.microsoft.com/office/drawing/2014/main" id="{D5EB851E-419E-0140-96CB-5BC9E7D0CBB7}"/>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A2FA7FF6-7501-5FE5-F270-4B62C531A137}"/>
              </a:ext>
            </a:extLst>
          </p:cNvPr>
          <p:cNvSpPr>
            <a:spLocks noGrp="1"/>
          </p:cNvSpPr>
          <p:nvPr>
            <p:ph type="sldNum" sz="quarter" idx="12"/>
          </p:nvPr>
        </p:nvSpPr>
        <p:spPr/>
        <p:txBody>
          <a:bodyPr/>
          <a:lstStyle/>
          <a:p>
            <a:fld id="{9A8D02B4-0FB2-4EE1-A562-873AE025D932}" type="slidenum">
              <a:rPr lang="en-US" smtClean="0"/>
              <a:t>50</a:t>
            </a:fld>
            <a:endParaRPr lang="en-US"/>
          </a:p>
        </p:txBody>
      </p:sp>
    </p:spTree>
    <p:extLst>
      <p:ext uri="{BB962C8B-B14F-4D97-AF65-F5344CB8AC3E}">
        <p14:creationId xmlns:p14="http://schemas.microsoft.com/office/powerpoint/2010/main" val="1180827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F703-B7A6-2A4B-CE83-FBC55128A4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B3BB8D-35DF-37CD-7DC6-C0D5E35F6EAC}"/>
              </a:ext>
            </a:extLst>
          </p:cNvPr>
          <p:cNvSpPr>
            <a:spLocks noGrp="1"/>
          </p:cNvSpPr>
          <p:nvPr>
            <p:ph idx="1"/>
          </p:nvPr>
        </p:nvSpPr>
        <p:spPr/>
        <p:txBody>
          <a:bodyPr/>
          <a:lstStyle/>
          <a:p>
            <a:pPr algn="r" rtl="1"/>
            <a:r>
              <a:rPr lang="fa-IR" dirty="0"/>
              <a:t>در این مرحله عملوند </a:t>
            </a:r>
            <a:r>
              <a:rPr lang="en-US" dirty="0"/>
              <a:t>/</a:t>
            </a:r>
            <a:r>
              <a:rPr lang="fa-IR" dirty="0"/>
              <a:t> مشخص هستند؛ پس درخت آن را رسم می کنیم.</a:t>
            </a:r>
            <a:endParaRPr lang="en-US" dirty="0"/>
          </a:p>
        </p:txBody>
      </p:sp>
      <p:sp>
        <p:nvSpPr>
          <p:cNvPr id="4" name="Oval 3">
            <a:extLst>
              <a:ext uri="{FF2B5EF4-FFF2-40B4-BE49-F238E27FC236}">
                <a16:creationId xmlns:a16="http://schemas.microsoft.com/office/drawing/2014/main" id="{B49C296D-53CF-82E4-C981-1764977893AF}"/>
              </a:ext>
            </a:extLst>
          </p:cNvPr>
          <p:cNvSpPr/>
          <p:nvPr/>
        </p:nvSpPr>
        <p:spPr>
          <a:xfrm>
            <a:off x="2252808" y="487464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sp>
        <p:nvSpPr>
          <p:cNvPr id="5" name="Oval 4">
            <a:extLst>
              <a:ext uri="{FF2B5EF4-FFF2-40B4-BE49-F238E27FC236}">
                <a16:creationId xmlns:a16="http://schemas.microsoft.com/office/drawing/2014/main" id="{161FC7BB-812C-1460-082E-46A6C08102B9}"/>
              </a:ext>
            </a:extLst>
          </p:cNvPr>
          <p:cNvSpPr/>
          <p:nvPr/>
        </p:nvSpPr>
        <p:spPr>
          <a:xfrm>
            <a:off x="1351108" y="590334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2</a:t>
            </a:r>
            <a:endParaRPr lang="en-US" sz="4000" dirty="0">
              <a:solidFill>
                <a:sysClr val="windowText" lastClr="000000"/>
              </a:solidFill>
            </a:endParaRPr>
          </a:p>
        </p:txBody>
      </p:sp>
      <p:sp>
        <p:nvSpPr>
          <p:cNvPr id="6" name="Oval 5">
            <a:extLst>
              <a:ext uri="{FF2B5EF4-FFF2-40B4-BE49-F238E27FC236}">
                <a16:creationId xmlns:a16="http://schemas.microsoft.com/office/drawing/2014/main" id="{D5993CE9-2CA4-8426-43CB-3BC46ED3E1E8}"/>
              </a:ext>
            </a:extLst>
          </p:cNvPr>
          <p:cNvSpPr/>
          <p:nvPr/>
        </p:nvSpPr>
        <p:spPr>
          <a:xfrm>
            <a:off x="3097358" y="587159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3</a:t>
            </a:r>
            <a:endParaRPr lang="en-US" sz="4000" dirty="0">
              <a:solidFill>
                <a:sysClr val="windowText" lastClr="000000"/>
              </a:solidFill>
            </a:endParaRPr>
          </a:p>
        </p:txBody>
      </p:sp>
      <p:cxnSp>
        <p:nvCxnSpPr>
          <p:cNvPr id="7" name="Straight Connector 6">
            <a:extLst>
              <a:ext uri="{FF2B5EF4-FFF2-40B4-BE49-F238E27FC236}">
                <a16:creationId xmlns:a16="http://schemas.microsoft.com/office/drawing/2014/main" id="{6F101752-DA85-68E9-93A6-2D9B5289E2E6}"/>
              </a:ext>
            </a:extLst>
          </p:cNvPr>
          <p:cNvCxnSpPr>
            <a:cxnSpLocks/>
            <a:stCxn id="6" idx="1"/>
            <a:endCxn id="4" idx="5"/>
          </p:cNvCxnSpPr>
          <p:nvPr/>
        </p:nvCxnSpPr>
        <p:spPr>
          <a:xfrm flipH="1" flipV="1">
            <a:off x="2849015" y="5427494"/>
            <a:ext cx="350636" cy="5389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11E8AC-651A-E062-8591-3BBFDF74795A}"/>
              </a:ext>
            </a:extLst>
          </p:cNvPr>
          <p:cNvCxnSpPr>
            <a:cxnSpLocks/>
            <a:stCxn id="4" idx="3"/>
            <a:endCxn id="5" idx="7"/>
          </p:cNvCxnSpPr>
          <p:nvPr/>
        </p:nvCxnSpPr>
        <p:spPr>
          <a:xfrm flipH="1">
            <a:off x="1947315" y="5427494"/>
            <a:ext cx="407786" cy="5707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DA05650-616C-E2C7-9CE0-595F7FF8904D}"/>
              </a:ext>
            </a:extLst>
          </p:cNvPr>
          <p:cNvSpPr/>
          <p:nvPr/>
        </p:nvSpPr>
        <p:spPr>
          <a:xfrm>
            <a:off x="5065858" y="484289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sp>
        <p:nvSpPr>
          <p:cNvPr id="10" name="Oval 9">
            <a:extLst>
              <a:ext uri="{FF2B5EF4-FFF2-40B4-BE49-F238E27FC236}">
                <a16:creationId xmlns:a16="http://schemas.microsoft.com/office/drawing/2014/main" id="{2B473A23-7755-5BDF-243E-582A8FAE4F57}"/>
              </a:ext>
            </a:extLst>
          </p:cNvPr>
          <p:cNvSpPr/>
          <p:nvPr/>
        </p:nvSpPr>
        <p:spPr>
          <a:xfrm>
            <a:off x="4164158" y="587159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4</a:t>
            </a:r>
            <a:endParaRPr lang="en-US" sz="4000" dirty="0">
              <a:solidFill>
                <a:sysClr val="windowText" lastClr="000000"/>
              </a:solidFill>
            </a:endParaRPr>
          </a:p>
        </p:txBody>
      </p:sp>
      <p:sp>
        <p:nvSpPr>
          <p:cNvPr id="11" name="Oval 10">
            <a:extLst>
              <a:ext uri="{FF2B5EF4-FFF2-40B4-BE49-F238E27FC236}">
                <a16:creationId xmlns:a16="http://schemas.microsoft.com/office/drawing/2014/main" id="{B932A99C-0A3D-C720-D13A-96047D209272}"/>
              </a:ext>
            </a:extLst>
          </p:cNvPr>
          <p:cNvSpPr/>
          <p:nvPr/>
        </p:nvSpPr>
        <p:spPr>
          <a:xfrm>
            <a:off x="5910408" y="583984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7</a:t>
            </a:r>
            <a:endParaRPr lang="en-US" sz="4000" dirty="0">
              <a:solidFill>
                <a:sysClr val="windowText" lastClr="000000"/>
              </a:solidFill>
            </a:endParaRPr>
          </a:p>
        </p:txBody>
      </p:sp>
      <p:cxnSp>
        <p:nvCxnSpPr>
          <p:cNvPr id="12" name="Straight Connector 11">
            <a:extLst>
              <a:ext uri="{FF2B5EF4-FFF2-40B4-BE49-F238E27FC236}">
                <a16:creationId xmlns:a16="http://schemas.microsoft.com/office/drawing/2014/main" id="{FCD0DA52-CE1A-DE5F-6597-6A2137A79110}"/>
              </a:ext>
            </a:extLst>
          </p:cNvPr>
          <p:cNvCxnSpPr>
            <a:cxnSpLocks/>
            <a:stCxn id="11" idx="1"/>
            <a:endCxn id="9" idx="5"/>
          </p:cNvCxnSpPr>
          <p:nvPr/>
        </p:nvCxnSpPr>
        <p:spPr>
          <a:xfrm flipH="1" flipV="1">
            <a:off x="5662065" y="5395744"/>
            <a:ext cx="350636" cy="5389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E9D9074-D803-3A47-079A-80054F996C3A}"/>
              </a:ext>
            </a:extLst>
          </p:cNvPr>
          <p:cNvCxnSpPr>
            <a:cxnSpLocks/>
            <a:stCxn id="9" idx="3"/>
            <a:endCxn id="10" idx="7"/>
          </p:cNvCxnSpPr>
          <p:nvPr/>
        </p:nvCxnSpPr>
        <p:spPr>
          <a:xfrm flipH="1">
            <a:off x="4760365" y="5395744"/>
            <a:ext cx="407786" cy="5707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9CC1D567-10C1-BBAE-EAD5-F65AF59D0456}"/>
              </a:ext>
            </a:extLst>
          </p:cNvPr>
          <p:cNvSpPr/>
          <p:nvPr/>
        </p:nvSpPr>
        <p:spPr>
          <a:xfrm>
            <a:off x="8764386" y="368935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sp>
        <p:nvSpPr>
          <p:cNvPr id="15" name="Oval 14">
            <a:extLst>
              <a:ext uri="{FF2B5EF4-FFF2-40B4-BE49-F238E27FC236}">
                <a16:creationId xmlns:a16="http://schemas.microsoft.com/office/drawing/2014/main" id="{FF324183-3D07-A113-A590-1AC4459BF5E0}"/>
              </a:ext>
            </a:extLst>
          </p:cNvPr>
          <p:cNvSpPr/>
          <p:nvPr/>
        </p:nvSpPr>
        <p:spPr>
          <a:xfrm>
            <a:off x="7862686" y="471805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3</a:t>
            </a:r>
            <a:endParaRPr lang="en-US" sz="4000" dirty="0">
              <a:solidFill>
                <a:sysClr val="windowText" lastClr="000000"/>
              </a:solidFill>
            </a:endParaRPr>
          </a:p>
        </p:txBody>
      </p:sp>
      <p:sp>
        <p:nvSpPr>
          <p:cNvPr id="16" name="Oval 15">
            <a:extLst>
              <a:ext uri="{FF2B5EF4-FFF2-40B4-BE49-F238E27FC236}">
                <a16:creationId xmlns:a16="http://schemas.microsoft.com/office/drawing/2014/main" id="{ACBF8600-03ED-DFAE-6574-7FF71BE9B957}"/>
              </a:ext>
            </a:extLst>
          </p:cNvPr>
          <p:cNvSpPr/>
          <p:nvPr/>
        </p:nvSpPr>
        <p:spPr>
          <a:xfrm>
            <a:off x="9608936" y="4686300"/>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8</a:t>
            </a:r>
            <a:endParaRPr lang="en-US" sz="4000" dirty="0">
              <a:solidFill>
                <a:sysClr val="windowText" lastClr="000000"/>
              </a:solidFill>
            </a:endParaRPr>
          </a:p>
        </p:txBody>
      </p:sp>
      <p:cxnSp>
        <p:nvCxnSpPr>
          <p:cNvPr id="17" name="Straight Connector 16">
            <a:extLst>
              <a:ext uri="{FF2B5EF4-FFF2-40B4-BE49-F238E27FC236}">
                <a16:creationId xmlns:a16="http://schemas.microsoft.com/office/drawing/2014/main" id="{3846B919-AAF8-A079-ABE8-85AD1F8B1218}"/>
              </a:ext>
            </a:extLst>
          </p:cNvPr>
          <p:cNvCxnSpPr>
            <a:cxnSpLocks/>
            <a:stCxn id="16" idx="1"/>
            <a:endCxn id="14" idx="5"/>
          </p:cNvCxnSpPr>
          <p:nvPr/>
        </p:nvCxnSpPr>
        <p:spPr>
          <a:xfrm flipH="1" flipV="1">
            <a:off x="9360593" y="4242197"/>
            <a:ext cx="350636" cy="5389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CF41DC-B529-DD4D-7E34-542FE0B8670F}"/>
              </a:ext>
            </a:extLst>
          </p:cNvPr>
          <p:cNvCxnSpPr>
            <a:cxnSpLocks/>
            <a:stCxn id="14" idx="3"/>
            <a:endCxn id="15" idx="7"/>
          </p:cNvCxnSpPr>
          <p:nvPr/>
        </p:nvCxnSpPr>
        <p:spPr>
          <a:xfrm flipH="1">
            <a:off x="8458893" y="4242197"/>
            <a:ext cx="407786" cy="570706"/>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83C9975-F065-1677-F447-B603AE9AD5CF}"/>
                  </a:ext>
                </a:extLst>
              </p:cNvPr>
              <p:cNvSpPr txBox="1"/>
              <p:nvPr/>
            </p:nvSpPr>
            <p:spPr>
              <a:xfrm>
                <a:off x="4953000" y="2388156"/>
                <a:ext cx="609600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type m:val="lin"/>
                          <m:ctrlPr>
                            <a:rPr lang="en-US" sz="3200" b="0" i="1" smtClean="0">
                              <a:latin typeface="Cambria Math" panose="02040503050406030204" pitchFamily="18" charset="0"/>
                            </a:rPr>
                          </m:ctrlPr>
                        </m:fPr>
                        <m:num>
                          <m:r>
                            <a:rPr lang="en-US" sz="3200" b="0" i="1" smtClean="0">
                              <a:latin typeface="Cambria Math" panose="02040503050406030204" pitchFamily="18" charset="0"/>
                            </a:rPr>
                            <m:t>−</m:t>
                          </m:r>
                        </m:num>
                        <m:den>
                          <m:r>
                            <a:rPr lang="en-US" sz="3200" b="0" i="1" smtClean="0">
                              <a:latin typeface="Cambria Math" panose="02040503050406030204" pitchFamily="18" charset="0"/>
                            </a:rPr>
                            <m:t>+  </m:t>
                          </m:r>
                          <m:r>
                            <a:rPr lang="en-US" sz="3200" b="0" i="1" smtClean="0">
                              <a:latin typeface="Cambria Math" panose="02040503050406030204" pitchFamily="18" charset="0"/>
                            </a:rPr>
                            <m:t>2</m:t>
                          </m:r>
                          <m:r>
                            <a:rPr lang="en-US" sz="3200" b="0" i="1" smtClean="0">
                              <a:latin typeface="Cambria Math" panose="02040503050406030204" pitchFamily="18" charset="0"/>
                            </a:rPr>
                            <m:t>  </m:t>
                          </m:r>
                          <m:r>
                            <a:rPr lang="en-US" sz="3200" b="0" i="1" smtClean="0">
                              <a:latin typeface="Cambria Math" panose="02040503050406030204" pitchFamily="18" charset="0"/>
                            </a:rPr>
                            <m:t>3</m:t>
                          </m:r>
                          <m:r>
                            <a:rPr lang="en-US" sz="3200" b="0" i="1" smtClean="0">
                              <a:latin typeface="Cambria Math" panose="02040503050406030204" pitchFamily="18" charset="0"/>
                            </a:rPr>
                            <m:t>  −   </m:t>
                          </m:r>
                          <m:r>
                            <a:rPr lang="en-US" sz="3200" b="0" i="1" smtClean="0">
                              <a:latin typeface="Cambria Math" panose="02040503050406030204" pitchFamily="18" charset="0"/>
                            </a:rPr>
                            <m:t>4</m:t>
                          </m:r>
                          <m:r>
                            <a:rPr lang="en-US" sz="3200" b="0" i="1" smtClean="0">
                              <a:latin typeface="Cambria Math" panose="02040503050406030204" pitchFamily="18" charset="0"/>
                            </a:rPr>
                            <m:t>  </m:t>
                          </m:r>
                          <m:f>
                            <m:fPr>
                              <m:type m:val="lin"/>
                              <m:ctrlPr>
                                <a:rPr lang="en-US" sz="3200" b="0" i="1" smtClean="0">
                                  <a:latin typeface="Cambria Math" panose="02040503050406030204" pitchFamily="18" charset="0"/>
                                </a:rPr>
                              </m:ctrlPr>
                            </m:fPr>
                            <m:num>
                              <m:r>
                                <a:rPr lang="en-US" sz="3200" b="0" i="1" smtClean="0">
                                  <a:latin typeface="Cambria Math" panose="02040503050406030204" pitchFamily="18" charset="0"/>
                                </a:rPr>
                                <m:t>7</m:t>
                              </m:r>
                            </m:num>
                            <m:den>
                              <m:r>
                                <a:rPr lang="en-US" sz="3200" b="0" i="1" smtClean="0">
                                  <a:latin typeface="Cambria Math" panose="02040503050406030204" pitchFamily="18" charset="0"/>
                                </a:rPr>
                                <m:t>3</m:t>
                              </m:r>
                              <m:r>
                                <a:rPr lang="en-US" sz="3200" b="0" i="1" smtClean="0">
                                  <a:latin typeface="Cambria Math" panose="02040503050406030204" pitchFamily="18" charset="0"/>
                                </a:rPr>
                                <m:t>  </m:t>
                              </m:r>
                              <m:r>
                                <a:rPr lang="en-US" sz="3200" b="0" i="1" smtClean="0">
                                  <a:latin typeface="Cambria Math" panose="02040503050406030204" pitchFamily="18" charset="0"/>
                                </a:rPr>
                                <m:t>8</m:t>
                              </m:r>
                            </m:den>
                          </m:f>
                        </m:den>
                      </m:f>
                      <m:r>
                        <a:rPr lang="en-US" sz="3200" b="0" i="1" smtClean="0">
                          <a:latin typeface="Cambria Math" panose="02040503050406030204" pitchFamily="18" charset="0"/>
                        </a:rPr>
                        <m:t> </m:t>
                      </m:r>
                    </m:oMath>
                  </m:oMathPara>
                </a14:m>
                <a:endParaRPr lang="en-US" sz="3200" dirty="0"/>
              </a:p>
            </p:txBody>
          </p:sp>
        </mc:Choice>
        <mc:Fallback xmlns="">
          <p:sp>
            <p:nvSpPr>
              <p:cNvPr id="20" name="TextBox 19">
                <a:extLst>
                  <a:ext uri="{FF2B5EF4-FFF2-40B4-BE49-F238E27FC236}">
                    <a16:creationId xmlns:a16="http://schemas.microsoft.com/office/drawing/2014/main" id="{383C9975-F065-1677-F447-B603AE9AD5CF}"/>
                  </a:ext>
                </a:extLst>
              </p:cNvPr>
              <p:cNvSpPr txBox="1">
                <a:spLocks noRot="1" noChangeAspect="1" noMove="1" noResize="1" noEditPoints="1" noAdjustHandles="1" noChangeArrowheads="1" noChangeShapeType="1" noTextEdit="1"/>
              </p:cNvSpPr>
              <p:nvPr/>
            </p:nvSpPr>
            <p:spPr>
              <a:xfrm>
                <a:off x="4953000" y="2388156"/>
                <a:ext cx="6096000" cy="584775"/>
              </a:xfrm>
              <a:prstGeom prst="rect">
                <a:avLst/>
              </a:prstGeom>
              <a:blipFill>
                <a:blip r:embed="rId2"/>
                <a:stretch>
                  <a:fillRect/>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05462E42-4506-5DA4-FF71-2F99AE2C6C5C}"/>
              </a:ext>
            </a:extLst>
          </p:cNvPr>
          <p:cNvSpPr/>
          <p:nvPr/>
        </p:nvSpPr>
        <p:spPr>
          <a:xfrm>
            <a:off x="3448050" y="359449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cxnSp>
        <p:nvCxnSpPr>
          <p:cNvPr id="24" name="Straight Connector 23">
            <a:extLst>
              <a:ext uri="{FF2B5EF4-FFF2-40B4-BE49-F238E27FC236}">
                <a16:creationId xmlns:a16="http://schemas.microsoft.com/office/drawing/2014/main" id="{218CD30F-B7E5-E5B5-F294-5C23743508D9}"/>
              </a:ext>
            </a:extLst>
          </p:cNvPr>
          <p:cNvCxnSpPr>
            <a:cxnSpLocks/>
            <a:stCxn id="4" idx="7"/>
            <a:endCxn id="23" idx="3"/>
          </p:cNvCxnSpPr>
          <p:nvPr/>
        </p:nvCxnSpPr>
        <p:spPr>
          <a:xfrm flipV="1">
            <a:off x="2849015" y="4147344"/>
            <a:ext cx="701328" cy="8221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B2D15F6-5803-89E1-9FFC-0FF7B3C1B113}"/>
              </a:ext>
            </a:extLst>
          </p:cNvPr>
          <p:cNvCxnSpPr>
            <a:cxnSpLocks/>
            <a:stCxn id="9" idx="1"/>
            <a:endCxn id="23" idx="5"/>
          </p:cNvCxnSpPr>
          <p:nvPr/>
        </p:nvCxnSpPr>
        <p:spPr>
          <a:xfrm flipH="1" flipV="1">
            <a:off x="4044257" y="4147344"/>
            <a:ext cx="1123894" cy="7904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Date Placeholder 18">
            <a:extLst>
              <a:ext uri="{FF2B5EF4-FFF2-40B4-BE49-F238E27FC236}">
                <a16:creationId xmlns:a16="http://schemas.microsoft.com/office/drawing/2014/main" id="{36EC4028-C584-4648-2FB2-27FAB2997EE4}"/>
              </a:ext>
            </a:extLst>
          </p:cNvPr>
          <p:cNvSpPr>
            <a:spLocks noGrp="1"/>
          </p:cNvSpPr>
          <p:nvPr>
            <p:ph type="dt" sz="half" idx="10"/>
          </p:nvPr>
        </p:nvSpPr>
        <p:spPr/>
        <p:txBody>
          <a:bodyPr/>
          <a:lstStyle/>
          <a:p>
            <a:fld id="{69A35A68-0B38-42B5-AACB-7B146280EE3C}" type="datetime1">
              <a:rPr lang="en-US" smtClean="0"/>
              <a:t>11/29/2024</a:t>
            </a:fld>
            <a:endParaRPr lang="en-US"/>
          </a:p>
        </p:txBody>
      </p:sp>
      <p:sp>
        <p:nvSpPr>
          <p:cNvPr id="21" name="Footer Placeholder 20">
            <a:extLst>
              <a:ext uri="{FF2B5EF4-FFF2-40B4-BE49-F238E27FC236}">
                <a16:creationId xmlns:a16="http://schemas.microsoft.com/office/drawing/2014/main" id="{14A6F696-6DC6-91FE-38F1-60D7EC2757C0}"/>
              </a:ext>
            </a:extLst>
          </p:cNvPr>
          <p:cNvSpPr>
            <a:spLocks noGrp="1"/>
          </p:cNvSpPr>
          <p:nvPr>
            <p:ph type="ftr" sz="quarter" idx="11"/>
          </p:nvPr>
        </p:nvSpPr>
        <p:spPr/>
        <p:txBody>
          <a:bodyPr/>
          <a:lstStyle/>
          <a:p>
            <a:endParaRPr lang="en-US"/>
          </a:p>
        </p:txBody>
      </p:sp>
      <p:sp>
        <p:nvSpPr>
          <p:cNvPr id="22" name="Slide Number Placeholder 21">
            <a:extLst>
              <a:ext uri="{FF2B5EF4-FFF2-40B4-BE49-F238E27FC236}">
                <a16:creationId xmlns:a16="http://schemas.microsoft.com/office/drawing/2014/main" id="{FE39C3D3-F0F6-9792-1383-25F1CEDACA2C}"/>
              </a:ext>
            </a:extLst>
          </p:cNvPr>
          <p:cNvSpPr>
            <a:spLocks noGrp="1"/>
          </p:cNvSpPr>
          <p:nvPr>
            <p:ph type="sldNum" sz="quarter" idx="12"/>
          </p:nvPr>
        </p:nvSpPr>
        <p:spPr/>
        <p:txBody>
          <a:bodyPr/>
          <a:lstStyle/>
          <a:p>
            <a:fld id="{9A8D02B4-0FB2-4EE1-A562-873AE025D932}" type="slidenum">
              <a:rPr lang="en-US" smtClean="0"/>
              <a:t>51</a:t>
            </a:fld>
            <a:endParaRPr lang="en-US"/>
          </a:p>
        </p:txBody>
      </p:sp>
    </p:spTree>
    <p:extLst>
      <p:ext uri="{BB962C8B-B14F-4D97-AF65-F5344CB8AC3E}">
        <p14:creationId xmlns:p14="http://schemas.microsoft.com/office/powerpoint/2010/main" val="3905748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B8163-5C56-CBF7-2051-7FCD414FA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DB741-D252-99A7-9288-C13F1507AD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ED52E8-07B1-C8A5-AE6A-60EE7C573D29}"/>
              </a:ext>
            </a:extLst>
          </p:cNvPr>
          <p:cNvSpPr>
            <a:spLocks noGrp="1"/>
          </p:cNvSpPr>
          <p:nvPr>
            <p:ph idx="1"/>
          </p:nvPr>
        </p:nvSpPr>
        <p:spPr/>
        <p:txBody>
          <a:bodyPr/>
          <a:lstStyle/>
          <a:p>
            <a:pPr algn="r" rtl="1"/>
            <a:r>
              <a:rPr lang="fa-IR" dirty="0"/>
              <a:t>در این مرحله عملوند </a:t>
            </a:r>
            <a:r>
              <a:rPr lang="en-US" dirty="0"/>
              <a:t>/</a:t>
            </a:r>
            <a:r>
              <a:rPr lang="fa-IR" dirty="0"/>
              <a:t> مشخص هستند؛ پس درخت آن را رسم می کنیم.</a:t>
            </a:r>
            <a:endParaRPr lang="en-US" dirty="0"/>
          </a:p>
        </p:txBody>
      </p:sp>
      <p:sp>
        <p:nvSpPr>
          <p:cNvPr id="4" name="Oval 3">
            <a:extLst>
              <a:ext uri="{FF2B5EF4-FFF2-40B4-BE49-F238E27FC236}">
                <a16:creationId xmlns:a16="http://schemas.microsoft.com/office/drawing/2014/main" id="{25FAAE21-BCCB-D817-0B16-B916E475B16D}"/>
              </a:ext>
            </a:extLst>
          </p:cNvPr>
          <p:cNvSpPr/>
          <p:nvPr/>
        </p:nvSpPr>
        <p:spPr>
          <a:xfrm>
            <a:off x="2252808" y="487464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sp>
        <p:nvSpPr>
          <p:cNvPr id="5" name="Oval 4">
            <a:extLst>
              <a:ext uri="{FF2B5EF4-FFF2-40B4-BE49-F238E27FC236}">
                <a16:creationId xmlns:a16="http://schemas.microsoft.com/office/drawing/2014/main" id="{C7E62986-0E88-295C-3AE3-D225C7F0A6C7}"/>
              </a:ext>
            </a:extLst>
          </p:cNvPr>
          <p:cNvSpPr/>
          <p:nvPr/>
        </p:nvSpPr>
        <p:spPr>
          <a:xfrm>
            <a:off x="1351108" y="590334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2</a:t>
            </a:r>
            <a:endParaRPr lang="en-US" sz="4000" dirty="0">
              <a:solidFill>
                <a:sysClr val="windowText" lastClr="000000"/>
              </a:solidFill>
            </a:endParaRPr>
          </a:p>
        </p:txBody>
      </p:sp>
      <p:sp>
        <p:nvSpPr>
          <p:cNvPr id="6" name="Oval 5">
            <a:extLst>
              <a:ext uri="{FF2B5EF4-FFF2-40B4-BE49-F238E27FC236}">
                <a16:creationId xmlns:a16="http://schemas.microsoft.com/office/drawing/2014/main" id="{3CD82952-9E67-3D78-6DED-ABC17D198A21}"/>
              </a:ext>
            </a:extLst>
          </p:cNvPr>
          <p:cNvSpPr/>
          <p:nvPr/>
        </p:nvSpPr>
        <p:spPr>
          <a:xfrm>
            <a:off x="3097358" y="587159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3</a:t>
            </a:r>
            <a:endParaRPr lang="en-US" sz="4000" dirty="0">
              <a:solidFill>
                <a:sysClr val="windowText" lastClr="000000"/>
              </a:solidFill>
            </a:endParaRPr>
          </a:p>
        </p:txBody>
      </p:sp>
      <p:cxnSp>
        <p:nvCxnSpPr>
          <p:cNvPr id="7" name="Straight Connector 6">
            <a:extLst>
              <a:ext uri="{FF2B5EF4-FFF2-40B4-BE49-F238E27FC236}">
                <a16:creationId xmlns:a16="http://schemas.microsoft.com/office/drawing/2014/main" id="{2A91981A-533F-00F6-C037-E8AF6ABC61D5}"/>
              </a:ext>
            </a:extLst>
          </p:cNvPr>
          <p:cNvCxnSpPr>
            <a:cxnSpLocks/>
            <a:stCxn id="6" idx="1"/>
            <a:endCxn id="4" idx="5"/>
          </p:cNvCxnSpPr>
          <p:nvPr/>
        </p:nvCxnSpPr>
        <p:spPr>
          <a:xfrm flipH="1" flipV="1">
            <a:off x="2849015" y="5427494"/>
            <a:ext cx="350636" cy="5389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2AA724-5E2B-F65A-4286-CF7EA2F43F38}"/>
              </a:ext>
            </a:extLst>
          </p:cNvPr>
          <p:cNvCxnSpPr>
            <a:cxnSpLocks/>
            <a:stCxn id="4" idx="3"/>
            <a:endCxn id="5" idx="7"/>
          </p:cNvCxnSpPr>
          <p:nvPr/>
        </p:nvCxnSpPr>
        <p:spPr>
          <a:xfrm flipH="1">
            <a:off x="1947315" y="5427494"/>
            <a:ext cx="407786" cy="5707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F621F1D-4AEA-38BA-2D56-F699F44757EA}"/>
              </a:ext>
            </a:extLst>
          </p:cNvPr>
          <p:cNvSpPr/>
          <p:nvPr/>
        </p:nvSpPr>
        <p:spPr>
          <a:xfrm>
            <a:off x="5065858" y="484289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sp>
        <p:nvSpPr>
          <p:cNvPr id="10" name="Oval 9">
            <a:extLst>
              <a:ext uri="{FF2B5EF4-FFF2-40B4-BE49-F238E27FC236}">
                <a16:creationId xmlns:a16="http://schemas.microsoft.com/office/drawing/2014/main" id="{3B9E0AA9-4259-1D1B-6F20-B74734774112}"/>
              </a:ext>
            </a:extLst>
          </p:cNvPr>
          <p:cNvSpPr/>
          <p:nvPr/>
        </p:nvSpPr>
        <p:spPr>
          <a:xfrm>
            <a:off x="4164158" y="587159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4</a:t>
            </a:r>
            <a:endParaRPr lang="en-US" sz="4000" dirty="0">
              <a:solidFill>
                <a:sysClr val="windowText" lastClr="000000"/>
              </a:solidFill>
            </a:endParaRPr>
          </a:p>
        </p:txBody>
      </p:sp>
      <p:sp>
        <p:nvSpPr>
          <p:cNvPr id="11" name="Oval 10">
            <a:extLst>
              <a:ext uri="{FF2B5EF4-FFF2-40B4-BE49-F238E27FC236}">
                <a16:creationId xmlns:a16="http://schemas.microsoft.com/office/drawing/2014/main" id="{42EB08F0-2789-3295-CD1B-9A61C52FC8A3}"/>
              </a:ext>
            </a:extLst>
          </p:cNvPr>
          <p:cNvSpPr/>
          <p:nvPr/>
        </p:nvSpPr>
        <p:spPr>
          <a:xfrm>
            <a:off x="5910408" y="583984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7</a:t>
            </a:r>
            <a:endParaRPr lang="en-US" sz="4000" dirty="0">
              <a:solidFill>
                <a:sysClr val="windowText" lastClr="000000"/>
              </a:solidFill>
            </a:endParaRPr>
          </a:p>
        </p:txBody>
      </p:sp>
      <p:cxnSp>
        <p:nvCxnSpPr>
          <p:cNvPr id="12" name="Straight Connector 11">
            <a:extLst>
              <a:ext uri="{FF2B5EF4-FFF2-40B4-BE49-F238E27FC236}">
                <a16:creationId xmlns:a16="http://schemas.microsoft.com/office/drawing/2014/main" id="{9778548A-43B3-3A7D-6E86-43E3DE30B2AC}"/>
              </a:ext>
            </a:extLst>
          </p:cNvPr>
          <p:cNvCxnSpPr>
            <a:cxnSpLocks/>
            <a:stCxn id="11" idx="1"/>
            <a:endCxn id="9" idx="5"/>
          </p:cNvCxnSpPr>
          <p:nvPr/>
        </p:nvCxnSpPr>
        <p:spPr>
          <a:xfrm flipH="1" flipV="1">
            <a:off x="5662065" y="5395744"/>
            <a:ext cx="350636" cy="5389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90A588-A428-B617-5A87-98A9B61F954C}"/>
              </a:ext>
            </a:extLst>
          </p:cNvPr>
          <p:cNvCxnSpPr>
            <a:cxnSpLocks/>
            <a:stCxn id="9" idx="3"/>
            <a:endCxn id="10" idx="7"/>
          </p:cNvCxnSpPr>
          <p:nvPr/>
        </p:nvCxnSpPr>
        <p:spPr>
          <a:xfrm flipH="1">
            <a:off x="4760365" y="5395744"/>
            <a:ext cx="407786" cy="5707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9661B14-3898-946E-0DA8-4A84E0749780}"/>
              </a:ext>
            </a:extLst>
          </p:cNvPr>
          <p:cNvSpPr/>
          <p:nvPr/>
        </p:nvSpPr>
        <p:spPr>
          <a:xfrm>
            <a:off x="7799935" y="3710841"/>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sp>
        <p:nvSpPr>
          <p:cNvPr id="15" name="Oval 14">
            <a:extLst>
              <a:ext uri="{FF2B5EF4-FFF2-40B4-BE49-F238E27FC236}">
                <a16:creationId xmlns:a16="http://schemas.microsoft.com/office/drawing/2014/main" id="{BB49D25F-A411-588B-953C-F7720F7C91BC}"/>
              </a:ext>
            </a:extLst>
          </p:cNvPr>
          <p:cNvSpPr/>
          <p:nvPr/>
        </p:nvSpPr>
        <p:spPr>
          <a:xfrm>
            <a:off x="6898235" y="4739541"/>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3</a:t>
            </a:r>
            <a:endParaRPr lang="en-US" sz="4000" dirty="0">
              <a:solidFill>
                <a:sysClr val="windowText" lastClr="000000"/>
              </a:solidFill>
            </a:endParaRPr>
          </a:p>
        </p:txBody>
      </p:sp>
      <p:sp>
        <p:nvSpPr>
          <p:cNvPr id="16" name="Oval 15">
            <a:extLst>
              <a:ext uri="{FF2B5EF4-FFF2-40B4-BE49-F238E27FC236}">
                <a16:creationId xmlns:a16="http://schemas.microsoft.com/office/drawing/2014/main" id="{A5DF94EF-50AA-53BD-4D24-FC6AAFFAE02C}"/>
              </a:ext>
            </a:extLst>
          </p:cNvPr>
          <p:cNvSpPr/>
          <p:nvPr/>
        </p:nvSpPr>
        <p:spPr>
          <a:xfrm>
            <a:off x="8644485" y="4707791"/>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8</a:t>
            </a:r>
            <a:endParaRPr lang="en-US" sz="4000" dirty="0">
              <a:solidFill>
                <a:sysClr val="windowText" lastClr="000000"/>
              </a:solidFill>
            </a:endParaRPr>
          </a:p>
        </p:txBody>
      </p:sp>
      <p:cxnSp>
        <p:nvCxnSpPr>
          <p:cNvPr id="17" name="Straight Connector 16">
            <a:extLst>
              <a:ext uri="{FF2B5EF4-FFF2-40B4-BE49-F238E27FC236}">
                <a16:creationId xmlns:a16="http://schemas.microsoft.com/office/drawing/2014/main" id="{8B9555A8-D506-DD8E-4715-73C7D8BCB42F}"/>
              </a:ext>
            </a:extLst>
          </p:cNvPr>
          <p:cNvCxnSpPr>
            <a:cxnSpLocks/>
            <a:stCxn id="16" idx="1"/>
            <a:endCxn id="14" idx="5"/>
          </p:cNvCxnSpPr>
          <p:nvPr/>
        </p:nvCxnSpPr>
        <p:spPr>
          <a:xfrm flipH="1" flipV="1">
            <a:off x="8396142" y="4263688"/>
            <a:ext cx="350636" cy="5389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21D5BD-1AA0-56AD-700E-BD9B141787A9}"/>
              </a:ext>
            </a:extLst>
          </p:cNvPr>
          <p:cNvCxnSpPr>
            <a:cxnSpLocks/>
            <a:stCxn id="14" idx="3"/>
            <a:endCxn id="15" idx="7"/>
          </p:cNvCxnSpPr>
          <p:nvPr/>
        </p:nvCxnSpPr>
        <p:spPr>
          <a:xfrm flipH="1">
            <a:off x="7494442" y="4263688"/>
            <a:ext cx="407786" cy="570706"/>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B38ACD3-C14D-7684-73D8-2FDB758000F9}"/>
                  </a:ext>
                </a:extLst>
              </p:cNvPr>
              <p:cNvSpPr txBox="1"/>
              <p:nvPr/>
            </p:nvSpPr>
            <p:spPr>
              <a:xfrm>
                <a:off x="4953000" y="2388156"/>
                <a:ext cx="609600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type m:val="lin"/>
                          <m:ctrlPr>
                            <a:rPr lang="en-US" sz="3200" b="0" i="1" smtClean="0">
                              <a:latin typeface="Cambria Math" panose="02040503050406030204" pitchFamily="18" charset="0"/>
                            </a:rPr>
                          </m:ctrlPr>
                        </m:fPr>
                        <m:num>
                          <m:r>
                            <a:rPr lang="en-US" sz="3200" b="0" i="1" smtClean="0">
                              <a:latin typeface="Cambria Math" panose="02040503050406030204" pitchFamily="18" charset="0"/>
                            </a:rPr>
                            <m:t>−</m:t>
                          </m:r>
                        </m:num>
                        <m:den>
                          <m:r>
                            <a:rPr lang="en-US" sz="3200" b="0" i="1" smtClean="0">
                              <a:latin typeface="Cambria Math" panose="02040503050406030204" pitchFamily="18" charset="0"/>
                            </a:rPr>
                            <m:t>+  </m:t>
                          </m:r>
                          <m:r>
                            <a:rPr lang="en-US" sz="3200" b="0" i="1" smtClean="0">
                              <a:latin typeface="Cambria Math" panose="02040503050406030204" pitchFamily="18" charset="0"/>
                            </a:rPr>
                            <m:t>2</m:t>
                          </m:r>
                          <m:r>
                            <a:rPr lang="en-US" sz="3200" b="0" i="1" smtClean="0">
                              <a:latin typeface="Cambria Math" panose="02040503050406030204" pitchFamily="18" charset="0"/>
                            </a:rPr>
                            <m:t>  </m:t>
                          </m:r>
                          <m:r>
                            <a:rPr lang="en-US" sz="3200" b="0" i="1" smtClean="0">
                              <a:latin typeface="Cambria Math" panose="02040503050406030204" pitchFamily="18" charset="0"/>
                            </a:rPr>
                            <m:t>3</m:t>
                          </m:r>
                          <m:r>
                            <a:rPr lang="en-US" sz="3200" b="0" i="1" smtClean="0">
                              <a:latin typeface="Cambria Math" panose="02040503050406030204" pitchFamily="18" charset="0"/>
                            </a:rPr>
                            <m:t>  −   </m:t>
                          </m:r>
                          <m:r>
                            <a:rPr lang="en-US" sz="3200" b="0" i="1" smtClean="0">
                              <a:latin typeface="Cambria Math" panose="02040503050406030204" pitchFamily="18" charset="0"/>
                            </a:rPr>
                            <m:t>4</m:t>
                          </m:r>
                          <m:r>
                            <a:rPr lang="en-US" sz="3200" b="0" i="1" smtClean="0">
                              <a:latin typeface="Cambria Math" panose="02040503050406030204" pitchFamily="18" charset="0"/>
                            </a:rPr>
                            <m:t>  </m:t>
                          </m:r>
                          <m:f>
                            <m:fPr>
                              <m:type m:val="lin"/>
                              <m:ctrlPr>
                                <a:rPr lang="en-US" sz="3200" b="0" i="1" smtClean="0">
                                  <a:latin typeface="Cambria Math" panose="02040503050406030204" pitchFamily="18" charset="0"/>
                                </a:rPr>
                              </m:ctrlPr>
                            </m:fPr>
                            <m:num>
                              <m:r>
                                <a:rPr lang="en-US" sz="3200" b="0" i="1" smtClean="0">
                                  <a:latin typeface="Cambria Math" panose="02040503050406030204" pitchFamily="18" charset="0"/>
                                </a:rPr>
                                <m:t>7</m:t>
                              </m:r>
                            </m:num>
                            <m:den>
                              <m:r>
                                <a:rPr lang="en-US" sz="3200" b="0" i="1" smtClean="0">
                                  <a:latin typeface="Cambria Math" panose="02040503050406030204" pitchFamily="18" charset="0"/>
                                </a:rPr>
                                <m:t>3</m:t>
                              </m:r>
                              <m:r>
                                <a:rPr lang="en-US" sz="3200" b="0" i="1" smtClean="0">
                                  <a:latin typeface="Cambria Math" panose="02040503050406030204" pitchFamily="18" charset="0"/>
                                </a:rPr>
                                <m:t>  </m:t>
                              </m:r>
                              <m:r>
                                <a:rPr lang="en-US" sz="3200" b="0" i="1" smtClean="0">
                                  <a:latin typeface="Cambria Math" panose="02040503050406030204" pitchFamily="18" charset="0"/>
                                </a:rPr>
                                <m:t>8</m:t>
                              </m:r>
                            </m:den>
                          </m:f>
                        </m:den>
                      </m:f>
                      <m:r>
                        <a:rPr lang="en-US" sz="3200" b="0" i="1" smtClean="0">
                          <a:latin typeface="Cambria Math" panose="02040503050406030204" pitchFamily="18" charset="0"/>
                        </a:rPr>
                        <m:t> </m:t>
                      </m:r>
                    </m:oMath>
                  </m:oMathPara>
                </a14:m>
                <a:endParaRPr lang="en-US" sz="3200" dirty="0"/>
              </a:p>
            </p:txBody>
          </p:sp>
        </mc:Choice>
        <mc:Fallback xmlns="">
          <p:sp>
            <p:nvSpPr>
              <p:cNvPr id="20" name="TextBox 19">
                <a:extLst>
                  <a:ext uri="{FF2B5EF4-FFF2-40B4-BE49-F238E27FC236}">
                    <a16:creationId xmlns:a16="http://schemas.microsoft.com/office/drawing/2014/main" id="{DB38ACD3-C14D-7684-73D8-2FDB758000F9}"/>
                  </a:ext>
                </a:extLst>
              </p:cNvPr>
              <p:cNvSpPr txBox="1">
                <a:spLocks noRot="1" noChangeAspect="1" noMove="1" noResize="1" noEditPoints="1" noAdjustHandles="1" noChangeArrowheads="1" noChangeShapeType="1" noTextEdit="1"/>
              </p:cNvSpPr>
              <p:nvPr/>
            </p:nvSpPr>
            <p:spPr>
              <a:xfrm>
                <a:off x="4953000" y="2388156"/>
                <a:ext cx="6096000" cy="584775"/>
              </a:xfrm>
              <a:prstGeom prst="rect">
                <a:avLst/>
              </a:prstGeom>
              <a:blipFill>
                <a:blip r:embed="rId2"/>
                <a:stretch>
                  <a:fillRect/>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9CFDBB43-2E64-5F9E-3C23-B5D79BEE3899}"/>
              </a:ext>
            </a:extLst>
          </p:cNvPr>
          <p:cNvSpPr/>
          <p:nvPr/>
        </p:nvSpPr>
        <p:spPr>
          <a:xfrm>
            <a:off x="3448050" y="359449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cxnSp>
        <p:nvCxnSpPr>
          <p:cNvPr id="24" name="Straight Connector 23">
            <a:extLst>
              <a:ext uri="{FF2B5EF4-FFF2-40B4-BE49-F238E27FC236}">
                <a16:creationId xmlns:a16="http://schemas.microsoft.com/office/drawing/2014/main" id="{249766CB-27C6-CF63-D1B1-E07EE4B73C52}"/>
              </a:ext>
            </a:extLst>
          </p:cNvPr>
          <p:cNvCxnSpPr>
            <a:cxnSpLocks/>
            <a:stCxn id="4" idx="7"/>
            <a:endCxn id="23" idx="3"/>
          </p:cNvCxnSpPr>
          <p:nvPr/>
        </p:nvCxnSpPr>
        <p:spPr>
          <a:xfrm flipV="1">
            <a:off x="2849015" y="4147344"/>
            <a:ext cx="701328" cy="8221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C48BCB-CF8E-9C52-0779-3DB317313AD7}"/>
              </a:ext>
            </a:extLst>
          </p:cNvPr>
          <p:cNvCxnSpPr>
            <a:cxnSpLocks/>
            <a:stCxn id="9" idx="1"/>
            <a:endCxn id="23" idx="5"/>
          </p:cNvCxnSpPr>
          <p:nvPr/>
        </p:nvCxnSpPr>
        <p:spPr>
          <a:xfrm flipH="1" flipV="1">
            <a:off x="4044257" y="4147344"/>
            <a:ext cx="1123894" cy="7904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9BA8E693-C6F6-C0E0-5B3D-40876AF7CD18}"/>
              </a:ext>
            </a:extLst>
          </p:cNvPr>
          <p:cNvSpPr/>
          <p:nvPr/>
        </p:nvSpPr>
        <p:spPr>
          <a:xfrm>
            <a:off x="4697558" y="2620987"/>
            <a:ext cx="698500" cy="6477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4000" dirty="0">
                <a:solidFill>
                  <a:sysClr val="windowText" lastClr="000000"/>
                </a:solidFill>
              </a:rPr>
              <a:t>-</a:t>
            </a:r>
            <a:endParaRPr lang="en-US" sz="4000" dirty="0">
              <a:solidFill>
                <a:sysClr val="windowText" lastClr="000000"/>
              </a:solidFill>
            </a:endParaRPr>
          </a:p>
        </p:txBody>
      </p:sp>
      <p:cxnSp>
        <p:nvCxnSpPr>
          <p:cNvPr id="26" name="Straight Connector 25">
            <a:extLst>
              <a:ext uri="{FF2B5EF4-FFF2-40B4-BE49-F238E27FC236}">
                <a16:creationId xmlns:a16="http://schemas.microsoft.com/office/drawing/2014/main" id="{D5BB50E4-725A-6391-53E5-F035DB06E5E8}"/>
              </a:ext>
            </a:extLst>
          </p:cNvPr>
          <p:cNvCxnSpPr>
            <a:cxnSpLocks/>
            <a:stCxn id="14" idx="1"/>
            <a:endCxn id="22" idx="5"/>
          </p:cNvCxnSpPr>
          <p:nvPr/>
        </p:nvCxnSpPr>
        <p:spPr>
          <a:xfrm flipH="1" flipV="1">
            <a:off x="5293765" y="3173834"/>
            <a:ext cx="2608463" cy="6318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838192-3816-9F69-8C73-D6DA6A3420F5}"/>
              </a:ext>
            </a:extLst>
          </p:cNvPr>
          <p:cNvCxnSpPr>
            <a:cxnSpLocks/>
            <a:stCxn id="23" idx="7"/>
            <a:endCxn id="22" idx="3"/>
          </p:cNvCxnSpPr>
          <p:nvPr/>
        </p:nvCxnSpPr>
        <p:spPr>
          <a:xfrm flipV="1">
            <a:off x="4044257" y="3173834"/>
            <a:ext cx="755594" cy="5155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Date Placeholder 18">
            <a:extLst>
              <a:ext uri="{FF2B5EF4-FFF2-40B4-BE49-F238E27FC236}">
                <a16:creationId xmlns:a16="http://schemas.microsoft.com/office/drawing/2014/main" id="{8440F760-D1E8-F434-7406-CA3787DB3144}"/>
              </a:ext>
            </a:extLst>
          </p:cNvPr>
          <p:cNvSpPr>
            <a:spLocks noGrp="1"/>
          </p:cNvSpPr>
          <p:nvPr>
            <p:ph type="dt" sz="half" idx="10"/>
          </p:nvPr>
        </p:nvSpPr>
        <p:spPr/>
        <p:txBody>
          <a:bodyPr/>
          <a:lstStyle/>
          <a:p>
            <a:fld id="{294CBC46-0D15-476A-9200-DBCBF582F713}" type="datetime1">
              <a:rPr lang="en-US" smtClean="0"/>
              <a:t>11/29/2024</a:t>
            </a:fld>
            <a:endParaRPr lang="en-US"/>
          </a:p>
        </p:txBody>
      </p:sp>
      <p:sp>
        <p:nvSpPr>
          <p:cNvPr id="21" name="Footer Placeholder 20">
            <a:extLst>
              <a:ext uri="{FF2B5EF4-FFF2-40B4-BE49-F238E27FC236}">
                <a16:creationId xmlns:a16="http://schemas.microsoft.com/office/drawing/2014/main" id="{3B3CA73F-CE01-E747-D61A-3CF96625B776}"/>
              </a:ext>
            </a:extLst>
          </p:cNvPr>
          <p:cNvSpPr>
            <a:spLocks noGrp="1"/>
          </p:cNvSpPr>
          <p:nvPr>
            <p:ph type="ftr" sz="quarter" idx="11"/>
          </p:nvPr>
        </p:nvSpPr>
        <p:spPr/>
        <p:txBody>
          <a:bodyPr/>
          <a:lstStyle/>
          <a:p>
            <a:endParaRPr lang="en-US"/>
          </a:p>
        </p:txBody>
      </p:sp>
      <p:sp>
        <p:nvSpPr>
          <p:cNvPr id="28" name="Slide Number Placeholder 27">
            <a:extLst>
              <a:ext uri="{FF2B5EF4-FFF2-40B4-BE49-F238E27FC236}">
                <a16:creationId xmlns:a16="http://schemas.microsoft.com/office/drawing/2014/main" id="{5BBCECCA-4A51-728D-8E42-ACE819FE7E2B}"/>
              </a:ext>
            </a:extLst>
          </p:cNvPr>
          <p:cNvSpPr>
            <a:spLocks noGrp="1"/>
          </p:cNvSpPr>
          <p:nvPr>
            <p:ph type="sldNum" sz="quarter" idx="12"/>
          </p:nvPr>
        </p:nvSpPr>
        <p:spPr/>
        <p:txBody>
          <a:bodyPr/>
          <a:lstStyle/>
          <a:p>
            <a:fld id="{9A8D02B4-0FB2-4EE1-A562-873AE025D932}" type="slidenum">
              <a:rPr lang="en-US" smtClean="0"/>
              <a:t>52</a:t>
            </a:fld>
            <a:endParaRPr lang="en-US"/>
          </a:p>
        </p:txBody>
      </p:sp>
    </p:spTree>
    <p:extLst>
      <p:ext uri="{BB962C8B-B14F-4D97-AF65-F5344CB8AC3E}">
        <p14:creationId xmlns:p14="http://schemas.microsoft.com/office/powerpoint/2010/main" val="3236585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E3AB-5672-6906-8C59-DBB113C33A65}"/>
              </a:ext>
            </a:extLst>
          </p:cNvPr>
          <p:cNvSpPr>
            <a:spLocks noGrp="1"/>
          </p:cNvSpPr>
          <p:nvPr>
            <p:ph type="title"/>
          </p:nvPr>
        </p:nvSpPr>
        <p:spPr/>
        <p:txBody>
          <a:bodyPr/>
          <a:lstStyle/>
          <a:p>
            <a:pPr algn="r" rtl="1"/>
            <a:r>
              <a:rPr lang="fa-IR" dirty="0"/>
              <a:t>پس ترتیب:</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56C73C-A9FE-10EE-946F-82C55DDF06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3</m:t>
                    </m:r>
                    <m:r>
                      <a:rPr lang="en-US" b="0" i="1" smtClean="0">
                        <a:latin typeface="Cambria Math" panose="02040503050406030204" pitchFamily="18" charset="0"/>
                      </a:rPr>
                      <m:t> +  </m:t>
                    </m:r>
                    <m:r>
                      <a:rPr lang="en-US" b="0" i="1" smtClean="0">
                        <a:latin typeface="Cambria Math" panose="02040503050406030204" pitchFamily="18" charset="0"/>
                      </a:rPr>
                      <m:t>4</m:t>
                    </m:r>
                    <m:r>
                      <a:rPr lang="en-US" b="0" i="1" smtClean="0">
                        <a:latin typeface="Cambria Math" panose="02040503050406030204" pitchFamily="18" charset="0"/>
                      </a:rPr>
                      <m:t>   </m:t>
                    </m:r>
                    <m:r>
                      <a:rPr lang="en-US" b="0" i="1" smtClean="0">
                        <a:latin typeface="Cambria Math" panose="02040503050406030204" pitchFamily="18" charset="0"/>
                      </a:rPr>
                      <m:t>7</m:t>
                    </m:r>
                    <m:r>
                      <a:rPr lang="en-US" b="0" i="1" smtClean="0">
                        <a:latin typeface="Cambria Math" panose="02040503050406030204" pitchFamily="18" charset="0"/>
                      </a:rPr>
                      <m:t>   − </m:t>
                    </m:r>
                    <m:f>
                      <m:fPr>
                        <m:type m:val="lin"/>
                        <m:ctrlPr>
                          <a:rPr lang="en-US" b="0" i="1" smtClean="0">
                            <a:latin typeface="Cambria Math" panose="02040503050406030204" pitchFamily="18" charset="0"/>
                          </a:rPr>
                        </m:ctrlPr>
                      </m:fPr>
                      <m:num/>
                      <m:den/>
                    </m:f>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8</m:t>
                    </m:r>
                    <m:r>
                      <a:rPr lang="en-US" b="0" i="1" smtClean="0">
                        <a:latin typeface="Cambria Math" panose="02040503050406030204" pitchFamily="18" charset="0"/>
                      </a:rPr>
                      <m:t>  </m:t>
                    </m:r>
                    <m:f>
                      <m:fPr>
                        <m:type m:val="lin"/>
                        <m:ctrlPr>
                          <a:rPr lang="en-US" b="0" i="1" smtClean="0">
                            <a:latin typeface="Cambria Math" panose="02040503050406030204" pitchFamily="18" charset="0"/>
                          </a:rPr>
                        </m:ctrlPr>
                      </m:fPr>
                      <m:num/>
                      <m:den/>
                    </m:f>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9756C73C-A9FE-10EE-946F-82C55DDF06E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E32333F-43DA-DA57-AED2-72A84119CEA7}"/>
              </a:ext>
            </a:extLst>
          </p:cNvPr>
          <p:cNvSpPr>
            <a:spLocks noGrp="1"/>
          </p:cNvSpPr>
          <p:nvPr>
            <p:ph type="dt" sz="half" idx="10"/>
          </p:nvPr>
        </p:nvSpPr>
        <p:spPr/>
        <p:txBody>
          <a:bodyPr/>
          <a:lstStyle/>
          <a:p>
            <a:fld id="{78064DC3-E499-4327-89E1-65BEBBE6777B}" type="datetime1">
              <a:rPr lang="en-US" smtClean="0"/>
              <a:t>11/29/2024</a:t>
            </a:fld>
            <a:endParaRPr lang="en-US"/>
          </a:p>
        </p:txBody>
      </p:sp>
      <p:sp>
        <p:nvSpPr>
          <p:cNvPr id="5" name="Footer Placeholder 4">
            <a:extLst>
              <a:ext uri="{FF2B5EF4-FFF2-40B4-BE49-F238E27FC236}">
                <a16:creationId xmlns:a16="http://schemas.microsoft.com/office/drawing/2014/main" id="{B98CF262-8075-266D-A117-D67AF8D8D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DE9A8-1126-1851-3808-4E72490CA83D}"/>
              </a:ext>
            </a:extLst>
          </p:cNvPr>
          <p:cNvSpPr>
            <a:spLocks noGrp="1"/>
          </p:cNvSpPr>
          <p:nvPr>
            <p:ph type="sldNum" sz="quarter" idx="12"/>
          </p:nvPr>
        </p:nvSpPr>
        <p:spPr/>
        <p:txBody>
          <a:bodyPr/>
          <a:lstStyle/>
          <a:p>
            <a:fld id="{9A8D02B4-0FB2-4EE1-A562-873AE025D932}" type="slidenum">
              <a:rPr lang="en-US" smtClean="0"/>
              <a:t>53</a:t>
            </a:fld>
            <a:endParaRPr lang="en-US"/>
          </a:p>
        </p:txBody>
      </p:sp>
    </p:spTree>
    <p:extLst>
      <p:ext uri="{BB962C8B-B14F-4D97-AF65-F5344CB8AC3E}">
        <p14:creationId xmlns:p14="http://schemas.microsoft.com/office/powerpoint/2010/main" val="15758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BB6C146-7906-FD19-9F69-0390C7F0169A}"/>
              </a:ext>
            </a:extLst>
          </p:cNvPr>
          <p:cNvSpPr/>
          <p:nvPr/>
        </p:nvSpPr>
        <p:spPr>
          <a:xfrm>
            <a:off x="2760879" y="2013247"/>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a:t>
            </a:r>
          </a:p>
        </p:txBody>
      </p:sp>
      <p:sp>
        <p:nvSpPr>
          <p:cNvPr id="5" name="Oval 4">
            <a:extLst>
              <a:ext uri="{FF2B5EF4-FFF2-40B4-BE49-F238E27FC236}">
                <a16:creationId xmlns:a16="http://schemas.microsoft.com/office/drawing/2014/main" id="{3D921244-F102-34E3-7352-54385182A0E3}"/>
              </a:ext>
            </a:extLst>
          </p:cNvPr>
          <p:cNvSpPr/>
          <p:nvPr/>
        </p:nvSpPr>
        <p:spPr>
          <a:xfrm>
            <a:off x="1846479" y="3320787"/>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B</a:t>
            </a:r>
          </a:p>
        </p:txBody>
      </p:sp>
      <p:sp>
        <p:nvSpPr>
          <p:cNvPr id="6" name="Oval 5">
            <a:extLst>
              <a:ext uri="{FF2B5EF4-FFF2-40B4-BE49-F238E27FC236}">
                <a16:creationId xmlns:a16="http://schemas.microsoft.com/office/drawing/2014/main" id="{9D795179-E6AF-91C5-09B5-A4CDD6D76787}"/>
              </a:ext>
            </a:extLst>
          </p:cNvPr>
          <p:cNvSpPr/>
          <p:nvPr/>
        </p:nvSpPr>
        <p:spPr>
          <a:xfrm>
            <a:off x="3909669" y="3320787"/>
            <a:ext cx="504825" cy="504825"/>
          </a:xfrm>
          <a:prstGeom prst="ellipse">
            <a:avLst/>
          </a:prstGeom>
          <a:noFill/>
          <a:ln w="571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a:t>
            </a:r>
          </a:p>
        </p:txBody>
      </p:sp>
      <p:cxnSp>
        <p:nvCxnSpPr>
          <p:cNvPr id="10" name="Straight Arrow Connector 9">
            <a:extLst>
              <a:ext uri="{FF2B5EF4-FFF2-40B4-BE49-F238E27FC236}">
                <a16:creationId xmlns:a16="http://schemas.microsoft.com/office/drawing/2014/main" id="{F4896D20-6FCC-C170-809D-04D99778F73F}"/>
              </a:ext>
            </a:extLst>
          </p:cNvPr>
          <p:cNvCxnSpPr>
            <a:cxnSpLocks/>
            <a:stCxn id="4" idx="3"/>
            <a:endCxn id="5" idx="0"/>
          </p:cNvCxnSpPr>
          <p:nvPr/>
        </p:nvCxnSpPr>
        <p:spPr>
          <a:xfrm flipH="1">
            <a:off x="2098892" y="2444142"/>
            <a:ext cx="735917" cy="87664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6C23E5-13A7-76B0-1D49-AD8A43FEDC84}"/>
              </a:ext>
            </a:extLst>
          </p:cNvPr>
          <p:cNvCxnSpPr>
            <a:cxnSpLocks/>
            <a:stCxn id="4" idx="5"/>
            <a:endCxn id="6" idx="1"/>
          </p:cNvCxnSpPr>
          <p:nvPr/>
        </p:nvCxnSpPr>
        <p:spPr>
          <a:xfrm>
            <a:off x="3191774" y="2444142"/>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A0E7528-73DB-306A-5AC5-A1D96D656098}"/>
              </a:ext>
            </a:extLst>
          </p:cNvPr>
          <p:cNvCxnSpPr>
            <a:cxnSpLocks/>
            <a:stCxn id="40" idx="2"/>
            <a:endCxn id="4" idx="1"/>
          </p:cNvCxnSpPr>
          <p:nvPr/>
        </p:nvCxnSpPr>
        <p:spPr>
          <a:xfrm>
            <a:off x="2351304" y="1574925"/>
            <a:ext cx="483505" cy="512252"/>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B784204-3279-330B-2625-351D4BFBC1A6}"/>
              </a:ext>
            </a:extLst>
          </p:cNvPr>
          <p:cNvSpPr txBox="1"/>
          <p:nvPr/>
        </p:nvSpPr>
        <p:spPr>
          <a:xfrm>
            <a:off x="1887074" y="1051705"/>
            <a:ext cx="928459" cy="523220"/>
          </a:xfrm>
          <a:prstGeom prst="rect">
            <a:avLst/>
          </a:prstGeom>
          <a:noFill/>
        </p:spPr>
        <p:txBody>
          <a:bodyPr wrap="none" rtlCol="0">
            <a:spAutoFit/>
          </a:bodyPr>
          <a:lstStyle/>
          <a:p>
            <a:r>
              <a:rPr lang="en-US" sz="2800" b="1" dirty="0"/>
              <a:t>head</a:t>
            </a:r>
            <a:endParaRPr lang="en-US" b="1" dirty="0"/>
          </a:p>
        </p:txBody>
      </p:sp>
      <p:grpSp>
        <p:nvGrpSpPr>
          <p:cNvPr id="17" name="Group 16">
            <a:extLst>
              <a:ext uri="{FF2B5EF4-FFF2-40B4-BE49-F238E27FC236}">
                <a16:creationId xmlns:a16="http://schemas.microsoft.com/office/drawing/2014/main" id="{AAE8F4FB-C575-B543-0267-907B3EC79371}"/>
              </a:ext>
            </a:extLst>
          </p:cNvPr>
          <p:cNvGrpSpPr/>
          <p:nvPr/>
        </p:nvGrpSpPr>
        <p:grpSpPr>
          <a:xfrm>
            <a:off x="7529001" y="1738145"/>
            <a:ext cx="2450370" cy="1498803"/>
            <a:chOff x="7579801" y="1908794"/>
            <a:chExt cx="2450370" cy="1498803"/>
          </a:xfrm>
        </p:grpSpPr>
        <p:grpSp>
          <p:nvGrpSpPr>
            <p:cNvPr id="7" name="Group 6">
              <a:extLst>
                <a:ext uri="{FF2B5EF4-FFF2-40B4-BE49-F238E27FC236}">
                  <a16:creationId xmlns:a16="http://schemas.microsoft.com/office/drawing/2014/main" id="{5C357935-C433-EA95-D921-987B20833008}"/>
                </a:ext>
              </a:extLst>
            </p:cNvPr>
            <p:cNvGrpSpPr/>
            <p:nvPr/>
          </p:nvGrpSpPr>
          <p:grpSpPr>
            <a:xfrm>
              <a:off x="7579801" y="1908794"/>
              <a:ext cx="1451830" cy="613095"/>
              <a:chOff x="1154335" y="2656547"/>
              <a:chExt cx="1451830" cy="613095"/>
            </a:xfrm>
            <a:noFill/>
          </p:grpSpPr>
          <p:sp>
            <p:nvSpPr>
              <p:cNvPr id="8" name="Rectangle 7">
                <a:extLst>
                  <a:ext uri="{FF2B5EF4-FFF2-40B4-BE49-F238E27FC236}">
                    <a16:creationId xmlns:a16="http://schemas.microsoft.com/office/drawing/2014/main" id="{BA491626-DA2F-E48F-8F9F-E51C6F8CEF52}"/>
                  </a:ext>
                </a:extLst>
              </p:cNvPr>
              <p:cNvSpPr/>
              <p:nvPr/>
            </p:nvSpPr>
            <p:spPr>
              <a:xfrm>
                <a:off x="1154335" y="2656551"/>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9" name="Rectangle 8">
                <a:extLst>
                  <a:ext uri="{FF2B5EF4-FFF2-40B4-BE49-F238E27FC236}">
                    <a16:creationId xmlns:a16="http://schemas.microsoft.com/office/drawing/2014/main" id="{7FF361BE-A307-0E6E-AF7B-C0D8B2C89777}"/>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A</a:t>
                </a:r>
              </a:p>
            </p:txBody>
          </p:sp>
          <p:sp>
            <p:nvSpPr>
              <p:cNvPr id="12" name="Rectangle 11">
                <a:extLst>
                  <a:ext uri="{FF2B5EF4-FFF2-40B4-BE49-F238E27FC236}">
                    <a16:creationId xmlns:a16="http://schemas.microsoft.com/office/drawing/2014/main" id="{FC564B19-21BA-6AD0-FF7D-4530CEF38558}"/>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cxnSp>
          <p:nvCxnSpPr>
            <p:cNvPr id="14" name="Straight Arrow Connector 13">
              <a:extLst>
                <a:ext uri="{FF2B5EF4-FFF2-40B4-BE49-F238E27FC236}">
                  <a16:creationId xmlns:a16="http://schemas.microsoft.com/office/drawing/2014/main" id="{C69822F1-FB1F-2D49-B4C3-A33A780AD7E7}"/>
                </a:ext>
              </a:extLst>
            </p:cNvPr>
            <p:cNvCxnSpPr>
              <a:cxnSpLocks/>
              <a:endCxn id="30" idx="0"/>
            </p:cNvCxnSpPr>
            <p:nvPr/>
          </p:nvCxnSpPr>
          <p:spPr>
            <a:xfrm>
              <a:off x="8848014" y="2265659"/>
              <a:ext cx="1182157" cy="1141938"/>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3EA0203-9EC5-4BBF-7873-B1C422F2DD56}"/>
                </a:ext>
              </a:extLst>
            </p:cNvPr>
            <p:cNvCxnSpPr>
              <a:cxnSpLocks/>
              <a:endCxn id="23" idx="0"/>
            </p:cNvCxnSpPr>
            <p:nvPr/>
          </p:nvCxnSpPr>
          <p:spPr>
            <a:xfrm flipH="1">
              <a:off x="7586519" y="2265658"/>
              <a:ext cx="164093" cy="114193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3FCE53A-DBC2-9275-F672-D66380F92254}"/>
              </a:ext>
            </a:extLst>
          </p:cNvPr>
          <p:cNvGrpSpPr/>
          <p:nvPr/>
        </p:nvGrpSpPr>
        <p:grpSpPr>
          <a:xfrm>
            <a:off x="6684183" y="3236946"/>
            <a:ext cx="1731230" cy="1411993"/>
            <a:chOff x="7453189" y="1908794"/>
            <a:chExt cx="1731230" cy="1411993"/>
          </a:xfrm>
        </p:grpSpPr>
        <p:grpSp>
          <p:nvGrpSpPr>
            <p:cNvPr id="19" name="Group 18">
              <a:extLst>
                <a:ext uri="{FF2B5EF4-FFF2-40B4-BE49-F238E27FC236}">
                  <a16:creationId xmlns:a16="http://schemas.microsoft.com/office/drawing/2014/main" id="{780F4761-BC1D-D82D-646A-C3DAA389D982}"/>
                </a:ext>
              </a:extLst>
            </p:cNvPr>
            <p:cNvGrpSpPr/>
            <p:nvPr/>
          </p:nvGrpSpPr>
          <p:grpSpPr>
            <a:xfrm>
              <a:off x="7579801" y="1908794"/>
              <a:ext cx="1451830" cy="613095"/>
              <a:chOff x="1154335" y="2656547"/>
              <a:chExt cx="1451830" cy="613095"/>
            </a:xfrm>
            <a:noFill/>
          </p:grpSpPr>
          <p:sp>
            <p:nvSpPr>
              <p:cNvPr id="22" name="Rectangle 21">
                <a:extLst>
                  <a:ext uri="{FF2B5EF4-FFF2-40B4-BE49-F238E27FC236}">
                    <a16:creationId xmlns:a16="http://schemas.microsoft.com/office/drawing/2014/main" id="{325F01BE-6618-B394-190E-ED8DB3D683DD}"/>
                  </a:ext>
                </a:extLst>
              </p:cNvPr>
              <p:cNvSpPr/>
              <p:nvPr/>
            </p:nvSpPr>
            <p:spPr>
              <a:xfrm>
                <a:off x="1154335" y="2656551"/>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3" name="Rectangle 22">
                <a:extLst>
                  <a:ext uri="{FF2B5EF4-FFF2-40B4-BE49-F238E27FC236}">
                    <a16:creationId xmlns:a16="http://schemas.microsoft.com/office/drawing/2014/main" id="{3212F5A5-CDE4-7383-D605-53F86AB18923}"/>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B</a:t>
                </a:r>
              </a:p>
            </p:txBody>
          </p:sp>
          <p:sp>
            <p:nvSpPr>
              <p:cNvPr id="24" name="Rectangle 23">
                <a:extLst>
                  <a:ext uri="{FF2B5EF4-FFF2-40B4-BE49-F238E27FC236}">
                    <a16:creationId xmlns:a16="http://schemas.microsoft.com/office/drawing/2014/main" id="{98F46386-DD58-A19F-E4B2-47272A2C16AA}"/>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cxnSp>
          <p:nvCxnSpPr>
            <p:cNvPr id="20" name="Straight Arrow Connector 19">
              <a:extLst>
                <a:ext uri="{FF2B5EF4-FFF2-40B4-BE49-F238E27FC236}">
                  <a16:creationId xmlns:a16="http://schemas.microsoft.com/office/drawing/2014/main" id="{F1F72E94-6FAF-3872-7BCE-9DC6E3E162B6}"/>
                </a:ext>
              </a:extLst>
            </p:cNvPr>
            <p:cNvCxnSpPr>
              <a:cxnSpLocks/>
            </p:cNvCxnSpPr>
            <p:nvPr/>
          </p:nvCxnSpPr>
          <p:spPr>
            <a:xfrm>
              <a:off x="8848014" y="2265659"/>
              <a:ext cx="336405" cy="1055128"/>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F701F7-7286-4585-C5FB-6CE338182149}"/>
                </a:ext>
              </a:extLst>
            </p:cNvPr>
            <p:cNvCxnSpPr>
              <a:cxnSpLocks/>
            </p:cNvCxnSpPr>
            <p:nvPr/>
          </p:nvCxnSpPr>
          <p:spPr>
            <a:xfrm flipH="1">
              <a:off x="7453189" y="2265658"/>
              <a:ext cx="297423" cy="105512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F78361D-23DA-D9B6-F41B-C8FDB7AC036C}"/>
              </a:ext>
            </a:extLst>
          </p:cNvPr>
          <p:cNvGrpSpPr/>
          <p:nvPr/>
        </p:nvGrpSpPr>
        <p:grpSpPr>
          <a:xfrm>
            <a:off x="9127835" y="3236946"/>
            <a:ext cx="2186650" cy="1411993"/>
            <a:chOff x="7453189" y="1908794"/>
            <a:chExt cx="2186650" cy="1411993"/>
          </a:xfrm>
        </p:grpSpPr>
        <p:grpSp>
          <p:nvGrpSpPr>
            <p:cNvPr id="26" name="Group 25">
              <a:extLst>
                <a:ext uri="{FF2B5EF4-FFF2-40B4-BE49-F238E27FC236}">
                  <a16:creationId xmlns:a16="http://schemas.microsoft.com/office/drawing/2014/main" id="{B5967697-380D-A67E-A68F-5A9573D245E5}"/>
                </a:ext>
              </a:extLst>
            </p:cNvPr>
            <p:cNvGrpSpPr/>
            <p:nvPr/>
          </p:nvGrpSpPr>
          <p:grpSpPr>
            <a:xfrm>
              <a:off x="7579801" y="1908794"/>
              <a:ext cx="1451830" cy="613095"/>
              <a:chOff x="1154335" y="2656547"/>
              <a:chExt cx="1451830" cy="613095"/>
            </a:xfrm>
            <a:noFill/>
          </p:grpSpPr>
          <p:sp>
            <p:nvSpPr>
              <p:cNvPr id="29" name="Rectangle 28">
                <a:extLst>
                  <a:ext uri="{FF2B5EF4-FFF2-40B4-BE49-F238E27FC236}">
                    <a16:creationId xmlns:a16="http://schemas.microsoft.com/office/drawing/2014/main" id="{E6C81093-4327-83C7-03F9-1F3FAE26E583}"/>
                  </a:ext>
                </a:extLst>
              </p:cNvPr>
              <p:cNvSpPr/>
              <p:nvPr/>
            </p:nvSpPr>
            <p:spPr>
              <a:xfrm>
                <a:off x="1154335" y="2656551"/>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0" name="Rectangle 29">
                <a:extLst>
                  <a:ext uri="{FF2B5EF4-FFF2-40B4-BE49-F238E27FC236}">
                    <a16:creationId xmlns:a16="http://schemas.microsoft.com/office/drawing/2014/main" id="{56049618-C2D4-CEF3-AD42-DDA9F45F2687}"/>
                  </a:ext>
                </a:extLst>
              </p:cNvPr>
              <p:cNvSpPr/>
              <p:nvPr/>
            </p:nvSpPr>
            <p:spPr>
              <a:xfrm>
                <a:off x="1511300" y="2656549"/>
                <a:ext cx="735918"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C</a:t>
                </a:r>
              </a:p>
            </p:txBody>
          </p:sp>
          <p:sp>
            <p:nvSpPr>
              <p:cNvPr id="31" name="Rectangle 30">
                <a:extLst>
                  <a:ext uri="{FF2B5EF4-FFF2-40B4-BE49-F238E27FC236}">
                    <a16:creationId xmlns:a16="http://schemas.microsoft.com/office/drawing/2014/main" id="{D179462D-1D8F-0F22-B929-C58366185F4A}"/>
                  </a:ext>
                </a:extLst>
              </p:cNvPr>
              <p:cNvSpPr/>
              <p:nvPr/>
            </p:nvSpPr>
            <p:spPr>
              <a:xfrm>
                <a:off x="2249200" y="2656547"/>
                <a:ext cx="356965" cy="613091"/>
              </a:xfrm>
              <a:prstGeom prst="rect">
                <a:avLst/>
              </a:prstGeom>
              <a:grp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cxnSp>
          <p:nvCxnSpPr>
            <p:cNvPr id="27" name="Straight Arrow Connector 26">
              <a:extLst>
                <a:ext uri="{FF2B5EF4-FFF2-40B4-BE49-F238E27FC236}">
                  <a16:creationId xmlns:a16="http://schemas.microsoft.com/office/drawing/2014/main" id="{ED9D8E3A-1F89-7691-109C-2EA307F79504}"/>
                </a:ext>
              </a:extLst>
            </p:cNvPr>
            <p:cNvCxnSpPr>
              <a:cxnSpLocks/>
            </p:cNvCxnSpPr>
            <p:nvPr/>
          </p:nvCxnSpPr>
          <p:spPr>
            <a:xfrm>
              <a:off x="8848014" y="2265659"/>
              <a:ext cx="791825" cy="950575"/>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95D40E-0038-2276-0BCC-D7D1CB3C0A69}"/>
                </a:ext>
              </a:extLst>
            </p:cNvPr>
            <p:cNvCxnSpPr>
              <a:cxnSpLocks/>
            </p:cNvCxnSpPr>
            <p:nvPr/>
          </p:nvCxnSpPr>
          <p:spPr>
            <a:xfrm flipH="1">
              <a:off x="7453189" y="2265658"/>
              <a:ext cx="297423" cy="1055129"/>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a:extLst>
              <a:ext uri="{FF2B5EF4-FFF2-40B4-BE49-F238E27FC236}">
                <a16:creationId xmlns:a16="http://schemas.microsoft.com/office/drawing/2014/main" id="{07A46C57-E729-1645-B01B-5571030AEDE9}"/>
              </a:ext>
            </a:extLst>
          </p:cNvPr>
          <p:cNvCxnSpPr>
            <a:cxnSpLocks/>
            <a:stCxn id="36" idx="2"/>
          </p:cNvCxnSpPr>
          <p:nvPr/>
        </p:nvCxnSpPr>
        <p:spPr>
          <a:xfrm>
            <a:off x="7661925" y="1194762"/>
            <a:ext cx="483505" cy="512252"/>
          </a:xfrm>
          <a:prstGeom prst="straightConnector1">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6B3AA69-D96F-8842-2889-E4B9E8CB022F}"/>
              </a:ext>
            </a:extLst>
          </p:cNvPr>
          <p:cNvSpPr txBox="1"/>
          <p:nvPr/>
        </p:nvSpPr>
        <p:spPr>
          <a:xfrm>
            <a:off x="7197695" y="671542"/>
            <a:ext cx="928459" cy="523220"/>
          </a:xfrm>
          <a:prstGeom prst="rect">
            <a:avLst/>
          </a:prstGeom>
          <a:noFill/>
        </p:spPr>
        <p:txBody>
          <a:bodyPr wrap="none" rtlCol="0">
            <a:spAutoFit/>
          </a:bodyPr>
          <a:lstStyle/>
          <a:p>
            <a:r>
              <a:rPr lang="en-US" sz="2800" b="1" dirty="0"/>
              <a:t>head</a:t>
            </a:r>
            <a:endParaRPr lang="en-US" b="1" dirty="0"/>
          </a:p>
        </p:txBody>
      </p:sp>
      <p:sp>
        <p:nvSpPr>
          <p:cNvPr id="37" name="TextBox 36">
            <a:extLst>
              <a:ext uri="{FF2B5EF4-FFF2-40B4-BE49-F238E27FC236}">
                <a16:creationId xmlns:a16="http://schemas.microsoft.com/office/drawing/2014/main" id="{19D6C670-19E1-DCF0-FBDA-0940FB209105}"/>
              </a:ext>
            </a:extLst>
          </p:cNvPr>
          <p:cNvSpPr txBox="1"/>
          <p:nvPr/>
        </p:nvSpPr>
        <p:spPr>
          <a:xfrm>
            <a:off x="6243560" y="4648939"/>
            <a:ext cx="745717" cy="523220"/>
          </a:xfrm>
          <a:prstGeom prst="rect">
            <a:avLst/>
          </a:prstGeom>
          <a:noFill/>
        </p:spPr>
        <p:txBody>
          <a:bodyPr wrap="none" rtlCol="0">
            <a:spAutoFit/>
          </a:bodyPr>
          <a:lstStyle/>
          <a:p>
            <a:r>
              <a:rPr lang="en-US" sz="2800" b="1" dirty="0"/>
              <a:t>null</a:t>
            </a:r>
            <a:endParaRPr lang="en-US" b="1" dirty="0"/>
          </a:p>
        </p:txBody>
      </p:sp>
      <p:sp>
        <p:nvSpPr>
          <p:cNvPr id="38" name="TextBox 37">
            <a:extLst>
              <a:ext uri="{FF2B5EF4-FFF2-40B4-BE49-F238E27FC236}">
                <a16:creationId xmlns:a16="http://schemas.microsoft.com/office/drawing/2014/main" id="{0C323176-12CE-23A9-D941-325BB0FB6DB7}"/>
              </a:ext>
            </a:extLst>
          </p:cNvPr>
          <p:cNvSpPr txBox="1"/>
          <p:nvPr/>
        </p:nvSpPr>
        <p:spPr>
          <a:xfrm>
            <a:off x="7889766" y="4648939"/>
            <a:ext cx="745717" cy="523220"/>
          </a:xfrm>
          <a:prstGeom prst="rect">
            <a:avLst/>
          </a:prstGeom>
          <a:noFill/>
        </p:spPr>
        <p:txBody>
          <a:bodyPr wrap="none" rtlCol="0">
            <a:spAutoFit/>
          </a:bodyPr>
          <a:lstStyle/>
          <a:p>
            <a:r>
              <a:rPr lang="en-US" sz="2800" b="1" dirty="0"/>
              <a:t>null</a:t>
            </a:r>
            <a:endParaRPr lang="en-US" b="1" dirty="0"/>
          </a:p>
        </p:txBody>
      </p:sp>
      <p:sp>
        <p:nvSpPr>
          <p:cNvPr id="41" name="TextBox 40">
            <a:extLst>
              <a:ext uri="{FF2B5EF4-FFF2-40B4-BE49-F238E27FC236}">
                <a16:creationId xmlns:a16="http://schemas.microsoft.com/office/drawing/2014/main" id="{27B5D0FC-E86B-C483-4DC7-C822BB1165AA}"/>
              </a:ext>
            </a:extLst>
          </p:cNvPr>
          <p:cNvSpPr txBox="1"/>
          <p:nvPr/>
        </p:nvSpPr>
        <p:spPr>
          <a:xfrm>
            <a:off x="8963444" y="4664898"/>
            <a:ext cx="745717" cy="523220"/>
          </a:xfrm>
          <a:prstGeom prst="rect">
            <a:avLst/>
          </a:prstGeom>
          <a:noFill/>
        </p:spPr>
        <p:txBody>
          <a:bodyPr wrap="none" rtlCol="0">
            <a:spAutoFit/>
          </a:bodyPr>
          <a:lstStyle/>
          <a:p>
            <a:r>
              <a:rPr lang="en-US" sz="2800" b="1" dirty="0"/>
              <a:t>null</a:t>
            </a:r>
            <a:endParaRPr lang="en-US" b="1" dirty="0"/>
          </a:p>
        </p:txBody>
      </p:sp>
      <p:sp>
        <p:nvSpPr>
          <p:cNvPr id="42" name="TextBox 41">
            <a:extLst>
              <a:ext uri="{FF2B5EF4-FFF2-40B4-BE49-F238E27FC236}">
                <a16:creationId xmlns:a16="http://schemas.microsoft.com/office/drawing/2014/main" id="{BA614F1A-9800-FDD9-521D-D1B94AAA6A16}"/>
              </a:ext>
            </a:extLst>
          </p:cNvPr>
          <p:cNvSpPr txBox="1"/>
          <p:nvPr/>
        </p:nvSpPr>
        <p:spPr>
          <a:xfrm>
            <a:off x="11071644" y="4639641"/>
            <a:ext cx="745717" cy="523220"/>
          </a:xfrm>
          <a:prstGeom prst="rect">
            <a:avLst/>
          </a:prstGeom>
          <a:noFill/>
        </p:spPr>
        <p:txBody>
          <a:bodyPr wrap="none" rtlCol="0">
            <a:spAutoFit/>
          </a:bodyPr>
          <a:lstStyle/>
          <a:p>
            <a:r>
              <a:rPr lang="en-US" sz="2800" b="1" dirty="0"/>
              <a:t>null</a:t>
            </a:r>
            <a:endParaRPr lang="en-US" b="1" dirty="0"/>
          </a:p>
        </p:txBody>
      </p:sp>
      <p:sp>
        <p:nvSpPr>
          <p:cNvPr id="16" name="Date Placeholder 15">
            <a:extLst>
              <a:ext uri="{FF2B5EF4-FFF2-40B4-BE49-F238E27FC236}">
                <a16:creationId xmlns:a16="http://schemas.microsoft.com/office/drawing/2014/main" id="{1F06A13C-BC8D-8B4C-EC58-EB16D4CA3E64}"/>
              </a:ext>
            </a:extLst>
          </p:cNvPr>
          <p:cNvSpPr>
            <a:spLocks noGrp="1"/>
          </p:cNvSpPr>
          <p:nvPr>
            <p:ph type="dt" sz="half" idx="10"/>
          </p:nvPr>
        </p:nvSpPr>
        <p:spPr/>
        <p:txBody>
          <a:bodyPr/>
          <a:lstStyle/>
          <a:p>
            <a:fld id="{3336D033-9343-4AC1-A842-0A297ABFA6C6}" type="datetime1">
              <a:rPr lang="en-US" smtClean="0"/>
              <a:t>11/29/2024</a:t>
            </a:fld>
            <a:endParaRPr lang="en-US"/>
          </a:p>
        </p:txBody>
      </p:sp>
      <p:sp>
        <p:nvSpPr>
          <p:cNvPr id="32" name="Footer Placeholder 31">
            <a:extLst>
              <a:ext uri="{FF2B5EF4-FFF2-40B4-BE49-F238E27FC236}">
                <a16:creationId xmlns:a16="http://schemas.microsoft.com/office/drawing/2014/main" id="{BD014630-DD25-08CC-8552-E008714FADA0}"/>
              </a:ext>
            </a:extLst>
          </p:cNvPr>
          <p:cNvSpPr>
            <a:spLocks noGrp="1"/>
          </p:cNvSpPr>
          <p:nvPr>
            <p:ph type="ftr" sz="quarter" idx="11"/>
          </p:nvPr>
        </p:nvSpPr>
        <p:spPr/>
        <p:txBody>
          <a:bodyPr/>
          <a:lstStyle/>
          <a:p>
            <a:endParaRPr lang="en-US"/>
          </a:p>
        </p:txBody>
      </p:sp>
      <p:sp>
        <p:nvSpPr>
          <p:cNvPr id="33" name="Slide Number Placeholder 32">
            <a:extLst>
              <a:ext uri="{FF2B5EF4-FFF2-40B4-BE49-F238E27FC236}">
                <a16:creationId xmlns:a16="http://schemas.microsoft.com/office/drawing/2014/main" id="{E3D92360-CE15-8233-BE23-07FB23C922A3}"/>
              </a:ext>
            </a:extLst>
          </p:cNvPr>
          <p:cNvSpPr>
            <a:spLocks noGrp="1"/>
          </p:cNvSpPr>
          <p:nvPr>
            <p:ph type="sldNum" sz="quarter" idx="12"/>
          </p:nvPr>
        </p:nvSpPr>
        <p:spPr/>
        <p:txBody>
          <a:bodyPr/>
          <a:lstStyle/>
          <a:p>
            <a:fld id="{9A8D02B4-0FB2-4EE1-A562-873AE025D932}" type="slidenum">
              <a:rPr lang="en-US" smtClean="0"/>
              <a:t>6</a:t>
            </a:fld>
            <a:endParaRPr lang="en-US"/>
          </a:p>
        </p:txBody>
      </p:sp>
    </p:spTree>
    <p:extLst>
      <p:ext uri="{BB962C8B-B14F-4D97-AF65-F5344CB8AC3E}">
        <p14:creationId xmlns:p14="http://schemas.microsoft.com/office/powerpoint/2010/main" val="273517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51BF5-4FC7-B61C-BAB0-D8C7D18C969C}"/>
              </a:ext>
            </a:extLst>
          </p:cNvPr>
          <p:cNvSpPr>
            <a:spLocks noGrp="1"/>
          </p:cNvSpPr>
          <p:nvPr>
            <p:ph idx="1"/>
          </p:nvPr>
        </p:nvSpPr>
        <p:spPr>
          <a:xfrm>
            <a:off x="406400" y="442118"/>
            <a:ext cx="4800600" cy="5973763"/>
          </a:xfrm>
        </p:spPr>
        <p:txBody>
          <a:bodyPr>
            <a:normAutofit fontScale="55000" lnSpcReduction="20000"/>
          </a:bodyPr>
          <a:lstStyle/>
          <a:p>
            <a:pPr marL="0" indent="0">
              <a:buNone/>
            </a:pPr>
            <a:r>
              <a:rPr lang="en-US" dirty="0"/>
              <a:t>from </a:t>
            </a:r>
            <a:r>
              <a:rPr lang="en-US" dirty="0" err="1"/>
              <a:t>abc</a:t>
            </a:r>
            <a:r>
              <a:rPr lang="en-US" dirty="0"/>
              <a:t> import ABC, </a:t>
            </a:r>
            <a:r>
              <a:rPr lang="en-US" dirty="0" err="1"/>
              <a:t>abstractmethod</a:t>
            </a:r>
            <a:endParaRPr lang="en-US" dirty="0"/>
          </a:p>
          <a:p>
            <a:pPr marL="0" indent="0">
              <a:buNone/>
            </a:pPr>
            <a:endParaRPr lang="en-US" dirty="0"/>
          </a:p>
          <a:p>
            <a:pPr marL="0" indent="0">
              <a:buNone/>
            </a:pPr>
            <a:r>
              <a:rPr lang="en-US" dirty="0">
                <a:highlight>
                  <a:srgbClr val="FFFF00"/>
                </a:highlight>
              </a:rPr>
              <a:t>class </a:t>
            </a:r>
            <a:r>
              <a:rPr lang="en-US" dirty="0" err="1">
                <a:highlight>
                  <a:srgbClr val="FFFF00"/>
                </a:highlight>
              </a:rPr>
              <a:t>BinaryTreeInterface</a:t>
            </a:r>
            <a:r>
              <a:rPr lang="en-US" dirty="0">
                <a:highlight>
                  <a:srgbClr val="FFFF00"/>
                </a:highlight>
              </a:rPr>
              <a:t>(ABC):</a:t>
            </a:r>
          </a:p>
          <a:p>
            <a:pPr marL="0" indent="0">
              <a:buNone/>
            </a:pPr>
            <a:r>
              <a:rPr lang="en-US" dirty="0">
                <a:highlight>
                  <a:srgbClr val="FFFF00"/>
                </a:highlight>
              </a:rPr>
              <a:t>    """Abstract base class for a Binary Tree."""</a:t>
            </a:r>
          </a:p>
          <a:p>
            <a:pPr marL="0" indent="0">
              <a:buNone/>
            </a:pPr>
            <a:r>
              <a:rPr lang="en-US" dirty="0"/>
              <a:t>    </a:t>
            </a:r>
          </a:p>
          <a:p>
            <a:pPr marL="0" indent="0">
              <a:buNone/>
            </a:pPr>
            <a:r>
              <a:rPr lang="en-US" dirty="0"/>
              <a:t>    @abstractmethod</a:t>
            </a:r>
          </a:p>
          <a:p>
            <a:pPr marL="0" indent="0">
              <a:buNone/>
            </a:pPr>
            <a:r>
              <a:rPr lang="en-US" dirty="0">
                <a:highlight>
                  <a:srgbClr val="FFFF00"/>
                </a:highlight>
              </a:rPr>
              <a:t>    def insert(self, value):</a:t>
            </a:r>
          </a:p>
          <a:p>
            <a:pPr marL="0" indent="0">
              <a:buNone/>
            </a:pPr>
            <a:r>
              <a:rPr lang="en-US" dirty="0">
                <a:highlight>
                  <a:srgbClr val="FFFF00"/>
                </a:highlight>
              </a:rPr>
              <a:t>        """Insert a value into the binary tree."""</a:t>
            </a:r>
          </a:p>
          <a:p>
            <a:pPr marL="0" indent="0">
              <a:buNone/>
            </a:pPr>
            <a:r>
              <a:rPr lang="en-US" dirty="0">
                <a:highlight>
                  <a:srgbClr val="FFFF00"/>
                </a:highlight>
              </a:rPr>
              <a:t>        pass</a:t>
            </a:r>
          </a:p>
          <a:p>
            <a:pPr marL="0" indent="0">
              <a:buNone/>
            </a:pPr>
            <a:r>
              <a:rPr lang="en-US" dirty="0"/>
              <a:t>    </a:t>
            </a:r>
          </a:p>
          <a:p>
            <a:pPr marL="0" indent="0">
              <a:buNone/>
            </a:pPr>
            <a:r>
              <a:rPr lang="en-US" dirty="0"/>
              <a:t>    @abstractmethod</a:t>
            </a:r>
          </a:p>
          <a:p>
            <a:pPr marL="0" indent="0">
              <a:buNone/>
            </a:pPr>
            <a:r>
              <a:rPr lang="en-US" dirty="0">
                <a:highlight>
                  <a:srgbClr val="FFFF00"/>
                </a:highlight>
              </a:rPr>
              <a:t>    def find(self, value):</a:t>
            </a:r>
          </a:p>
          <a:p>
            <a:pPr marL="0" indent="0">
              <a:buNone/>
            </a:pPr>
            <a:r>
              <a:rPr lang="en-US" dirty="0">
                <a:highlight>
                  <a:srgbClr val="FFFF00"/>
                </a:highlight>
              </a:rPr>
              <a:t>        """Find a value in the binary tree."""</a:t>
            </a:r>
          </a:p>
          <a:p>
            <a:pPr marL="0" indent="0">
              <a:buNone/>
            </a:pPr>
            <a:r>
              <a:rPr lang="en-US" dirty="0">
                <a:highlight>
                  <a:srgbClr val="FFFF00"/>
                </a:highlight>
              </a:rPr>
              <a:t>        pass</a:t>
            </a:r>
          </a:p>
          <a:p>
            <a:pPr marL="0" indent="0">
              <a:buNone/>
            </a:pPr>
            <a:r>
              <a:rPr lang="en-US" dirty="0"/>
              <a:t>    </a:t>
            </a:r>
          </a:p>
          <a:p>
            <a:pPr marL="0" indent="0">
              <a:buNone/>
            </a:pPr>
            <a:r>
              <a:rPr lang="en-US" dirty="0"/>
              <a:t>    @abstractmethod</a:t>
            </a:r>
          </a:p>
          <a:p>
            <a:pPr marL="0" indent="0">
              <a:buNone/>
            </a:pPr>
            <a:r>
              <a:rPr lang="en-US" dirty="0">
                <a:highlight>
                  <a:srgbClr val="FFFF00"/>
                </a:highlight>
              </a:rPr>
              <a:t>    def delete(self, value):</a:t>
            </a:r>
          </a:p>
          <a:p>
            <a:pPr marL="0" indent="0">
              <a:buNone/>
            </a:pPr>
            <a:r>
              <a:rPr lang="en-US" dirty="0">
                <a:highlight>
                  <a:srgbClr val="FFFF00"/>
                </a:highlight>
              </a:rPr>
              <a:t>        """Delete a value from the binary tree."""</a:t>
            </a:r>
          </a:p>
          <a:p>
            <a:pPr marL="0" indent="0">
              <a:buNone/>
            </a:pPr>
            <a:r>
              <a:rPr lang="en-US" dirty="0">
                <a:highlight>
                  <a:srgbClr val="FFFF00"/>
                </a:highlight>
              </a:rPr>
              <a:t>        pass</a:t>
            </a:r>
          </a:p>
          <a:p>
            <a:pPr marL="0" indent="0">
              <a:buNone/>
            </a:pPr>
            <a:r>
              <a:rPr lang="en-US" dirty="0"/>
              <a:t>    </a:t>
            </a:r>
          </a:p>
          <a:p>
            <a:pPr marL="0" indent="0">
              <a:buNone/>
            </a:pPr>
            <a:endParaRPr lang="en-US" dirty="0"/>
          </a:p>
        </p:txBody>
      </p:sp>
      <p:sp>
        <p:nvSpPr>
          <p:cNvPr id="6" name="Content Placeholder 2">
            <a:extLst>
              <a:ext uri="{FF2B5EF4-FFF2-40B4-BE49-F238E27FC236}">
                <a16:creationId xmlns:a16="http://schemas.microsoft.com/office/drawing/2014/main" id="{A8A5F76C-DAFB-9609-7D79-F64895598720}"/>
              </a:ext>
            </a:extLst>
          </p:cNvPr>
          <p:cNvSpPr txBox="1">
            <a:spLocks/>
          </p:cNvSpPr>
          <p:nvPr/>
        </p:nvSpPr>
        <p:spPr>
          <a:xfrm>
            <a:off x="5930900" y="442118"/>
            <a:ext cx="4940300" cy="597376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@abstractmethod</a:t>
            </a:r>
          </a:p>
          <a:p>
            <a:pPr marL="0" indent="0">
              <a:buNone/>
            </a:pPr>
            <a:r>
              <a:rPr lang="en-US" dirty="0">
                <a:highlight>
                  <a:srgbClr val="FFFF00"/>
                </a:highlight>
              </a:rPr>
              <a:t>    def </a:t>
            </a:r>
            <a:r>
              <a:rPr lang="en-US" dirty="0" err="1">
                <a:highlight>
                  <a:srgbClr val="FFFF00"/>
                </a:highlight>
              </a:rPr>
              <a:t>traverse_in_order</a:t>
            </a:r>
            <a:r>
              <a:rPr lang="en-US" dirty="0">
                <a:highlight>
                  <a:srgbClr val="FFFF00"/>
                </a:highlight>
              </a:rPr>
              <a:t>(self):</a:t>
            </a:r>
          </a:p>
          <a:p>
            <a:pPr marL="0" indent="0">
              <a:buNone/>
            </a:pPr>
            <a:r>
              <a:rPr lang="en-US" dirty="0">
                <a:highlight>
                  <a:srgbClr val="FFFF00"/>
                </a:highlight>
              </a:rPr>
              <a:t>        """Traverse the tree in in-order fashion."""</a:t>
            </a:r>
          </a:p>
          <a:p>
            <a:pPr marL="0" indent="0">
              <a:buNone/>
            </a:pPr>
            <a:r>
              <a:rPr lang="en-US" dirty="0">
                <a:highlight>
                  <a:srgbClr val="FFFF00"/>
                </a:highlight>
              </a:rPr>
              <a:t>        pass</a:t>
            </a:r>
          </a:p>
          <a:p>
            <a:pPr marL="0" indent="0">
              <a:buNone/>
            </a:pPr>
            <a:r>
              <a:rPr lang="en-US" dirty="0"/>
              <a:t>    </a:t>
            </a:r>
          </a:p>
          <a:p>
            <a:pPr marL="0" indent="0">
              <a:buNone/>
            </a:pPr>
            <a:r>
              <a:rPr lang="en-US" dirty="0"/>
              <a:t>    @abstractmethod</a:t>
            </a:r>
          </a:p>
          <a:p>
            <a:pPr marL="0" indent="0">
              <a:buNone/>
            </a:pPr>
            <a:r>
              <a:rPr lang="en-US" dirty="0">
                <a:highlight>
                  <a:srgbClr val="FFFF00"/>
                </a:highlight>
              </a:rPr>
              <a:t>    def </a:t>
            </a:r>
            <a:r>
              <a:rPr lang="en-US" dirty="0" err="1">
                <a:highlight>
                  <a:srgbClr val="FFFF00"/>
                </a:highlight>
              </a:rPr>
              <a:t>traverse_pre_order</a:t>
            </a:r>
            <a:r>
              <a:rPr lang="en-US" dirty="0">
                <a:highlight>
                  <a:srgbClr val="FFFF00"/>
                </a:highlight>
              </a:rPr>
              <a:t>(self):</a:t>
            </a:r>
          </a:p>
          <a:p>
            <a:pPr marL="0" indent="0">
              <a:buNone/>
            </a:pPr>
            <a:r>
              <a:rPr lang="en-US" dirty="0">
                <a:highlight>
                  <a:srgbClr val="FFFF00"/>
                </a:highlight>
              </a:rPr>
              <a:t>        """Traverse the tree in pre-order fashion."""</a:t>
            </a:r>
          </a:p>
          <a:p>
            <a:pPr marL="0" indent="0">
              <a:buNone/>
            </a:pPr>
            <a:r>
              <a:rPr lang="en-US" dirty="0">
                <a:highlight>
                  <a:srgbClr val="FFFF00"/>
                </a:highlight>
              </a:rPr>
              <a:t>        pass</a:t>
            </a:r>
          </a:p>
          <a:p>
            <a:pPr marL="0" indent="0">
              <a:buNone/>
            </a:pPr>
            <a:r>
              <a:rPr lang="en-US" dirty="0">
                <a:highlight>
                  <a:srgbClr val="FFFF00"/>
                </a:highlight>
              </a:rPr>
              <a:t>    </a:t>
            </a:r>
          </a:p>
          <a:p>
            <a:pPr marL="0" indent="0">
              <a:buNone/>
            </a:pPr>
            <a:r>
              <a:rPr lang="en-US" dirty="0"/>
              <a:t>    @abstractmethod</a:t>
            </a:r>
          </a:p>
          <a:p>
            <a:pPr marL="0" indent="0">
              <a:buNone/>
            </a:pPr>
            <a:r>
              <a:rPr lang="en-US" dirty="0">
                <a:highlight>
                  <a:srgbClr val="FFFF00"/>
                </a:highlight>
              </a:rPr>
              <a:t>    def </a:t>
            </a:r>
            <a:r>
              <a:rPr lang="en-US" dirty="0" err="1">
                <a:highlight>
                  <a:srgbClr val="FFFF00"/>
                </a:highlight>
              </a:rPr>
              <a:t>traverse_post_order</a:t>
            </a:r>
            <a:r>
              <a:rPr lang="en-US" dirty="0">
                <a:highlight>
                  <a:srgbClr val="FFFF00"/>
                </a:highlight>
              </a:rPr>
              <a:t>(self):</a:t>
            </a:r>
          </a:p>
          <a:p>
            <a:pPr marL="0" indent="0">
              <a:buNone/>
            </a:pPr>
            <a:r>
              <a:rPr lang="en-US" dirty="0">
                <a:highlight>
                  <a:srgbClr val="FFFF00"/>
                </a:highlight>
              </a:rPr>
              <a:t>        """Traverse the tree in post-order fashion."""</a:t>
            </a:r>
          </a:p>
          <a:p>
            <a:pPr marL="0" indent="0">
              <a:buNone/>
            </a:pPr>
            <a:r>
              <a:rPr lang="en-US" dirty="0">
                <a:highlight>
                  <a:srgbClr val="FFFF00"/>
                </a:highlight>
              </a:rPr>
              <a:t>        pass</a:t>
            </a:r>
          </a:p>
          <a:p>
            <a:pPr marL="0" indent="0">
              <a:buNone/>
            </a:pPr>
            <a:r>
              <a:rPr lang="en-US" dirty="0"/>
              <a:t>    </a:t>
            </a:r>
          </a:p>
          <a:p>
            <a:pPr marL="0" indent="0">
              <a:buNone/>
            </a:pPr>
            <a:r>
              <a:rPr lang="en-US" dirty="0"/>
              <a:t>    @abstractmethod</a:t>
            </a:r>
          </a:p>
          <a:p>
            <a:pPr marL="0" indent="0">
              <a:buNone/>
            </a:pPr>
            <a:r>
              <a:rPr lang="en-US" dirty="0">
                <a:highlight>
                  <a:srgbClr val="FFFF00"/>
                </a:highlight>
              </a:rPr>
              <a:t>    def height(self):</a:t>
            </a:r>
          </a:p>
          <a:p>
            <a:pPr marL="0" indent="0">
              <a:buNone/>
            </a:pPr>
            <a:r>
              <a:rPr lang="en-US" dirty="0">
                <a:highlight>
                  <a:srgbClr val="FFFF00"/>
                </a:highlight>
              </a:rPr>
              <a:t>        """Return the height of the tree."""</a:t>
            </a:r>
          </a:p>
          <a:p>
            <a:pPr marL="0" indent="0">
              <a:buNone/>
            </a:pPr>
            <a:r>
              <a:rPr lang="en-US" dirty="0">
                <a:highlight>
                  <a:srgbClr val="FFFF00"/>
                </a:highlight>
              </a:rPr>
              <a:t>        pass</a:t>
            </a:r>
          </a:p>
          <a:p>
            <a:pPr marL="0" indent="0">
              <a:buNone/>
            </a:pPr>
            <a:endParaRPr lang="en-US" dirty="0"/>
          </a:p>
          <a:p>
            <a:pPr marL="0" indent="0">
              <a:buNone/>
            </a:pPr>
            <a:r>
              <a:rPr lang="en-US" dirty="0"/>
              <a:t>    @abstractmethod</a:t>
            </a:r>
          </a:p>
          <a:p>
            <a:pPr marL="0" indent="0">
              <a:buNone/>
            </a:pPr>
            <a:r>
              <a:rPr lang="en-US" dirty="0">
                <a:highlight>
                  <a:srgbClr val="FFFF00"/>
                </a:highlight>
              </a:rPr>
              <a:t>    def </a:t>
            </a:r>
            <a:r>
              <a:rPr lang="en-US" dirty="0" err="1">
                <a:highlight>
                  <a:srgbClr val="FFFF00"/>
                </a:highlight>
              </a:rPr>
              <a:t>is_empty</a:t>
            </a:r>
            <a:r>
              <a:rPr lang="en-US" dirty="0">
                <a:highlight>
                  <a:srgbClr val="FFFF00"/>
                </a:highlight>
              </a:rPr>
              <a:t>(self):</a:t>
            </a:r>
          </a:p>
          <a:p>
            <a:pPr marL="0" indent="0">
              <a:buNone/>
            </a:pPr>
            <a:r>
              <a:rPr lang="en-US" dirty="0">
                <a:highlight>
                  <a:srgbClr val="FFFF00"/>
                </a:highlight>
              </a:rPr>
              <a:t>        """Check if the tree is empty."""</a:t>
            </a:r>
          </a:p>
          <a:p>
            <a:pPr marL="0" indent="0">
              <a:buNone/>
            </a:pPr>
            <a:r>
              <a:rPr lang="en-US" dirty="0">
                <a:highlight>
                  <a:srgbClr val="FFFF00"/>
                </a:highlight>
              </a:rPr>
              <a:t>        pass</a:t>
            </a:r>
          </a:p>
        </p:txBody>
      </p:sp>
      <p:sp>
        <p:nvSpPr>
          <p:cNvPr id="7" name="Date Placeholder 6">
            <a:extLst>
              <a:ext uri="{FF2B5EF4-FFF2-40B4-BE49-F238E27FC236}">
                <a16:creationId xmlns:a16="http://schemas.microsoft.com/office/drawing/2014/main" id="{3B20DE07-E926-D85E-CE35-702A5D4C4522}"/>
              </a:ext>
            </a:extLst>
          </p:cNvPr>
          <p:cNvSpPr>
            <a:spLocks noGrp="1"/>
          </p:cNvSpPr>
          <p:nvPr>
            <p:ph type="dt" sz="half" idx="10"/>
          </p:nvPr>
        </p:nvSpPr>
        <p:spPr/>
        <p:txBody>
          <a:bodyPr/>
          <a:lstStyle/>
          <a:p>
            <a:fld id="{75119023-59C4-4A63-833D-7B32F9C51210}" type="datetime1">
              <a:rPr lang="en-US" smtClean="0"/>
              <a:t>11/29/2024</a:t>
            </a:fld>
            <a:endParaRPr lang="en-US"/>
          </a:p>
        </p:txBody>
      </p:sp>
      <p:sp>
        <p:nvSpPr>
          <p:cNvPr id="8" name="Footer Placeholder 7">
            <a:extLst>
              <a:ext uri="{FF2B5EF4-FFF2-40B4-BE49-F238E27FC236}">
                <a16:creationId xmlns:a16="http://schemas.microsoft.com/office/drawing/2014/main" id="{3D4D5F91-E968-C1F8-8594-53B0B7F840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0D6421-F91B-6B5D-375A-668B0A1B9111}"/>
              </a:ext>
            </a:extLst>
          </p:cNvPr>
          <p:cNvSpPr>
            <a:spLocks noGrp="1"/>
          </p:cNvSpPr>
          <p:nvPr>
            <p:ph type="sldNum" sz="quarter" idx="12"/>
          </p:nvPr>
        </p:nvSpPr>
        <p:spPr/>
        <p:txBody>
          <a:bodyPr/>
          <a:lstStyle/>
          <a:p>
            <a:fld id="{9A8D02B4-0FB2-4EE1-A562-873AE025D932}" type="slidenum">
              <a:rPr lang="en-US" smtClean="0"/>
              <a:t>7</a:t>
            </a:fld>
            <a:endParaRPr lang="en-US"/>
          </a:p>
        </p:txBody>
      </p:sp>
    </p:spTree>
    <p:extLst>
      <p:ext uri="{BB962C8B-B14F-4D97-AF65-F5344CB8AC3E}">
        <p14:creationId xmlns:p14="http://schemas.microsoft.com/office/powerpoint/2010/main" val="67932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3731-BA50-23BC-42B3-6806FF7B4411}"/>
              </a:ext>
            </a:extLst>
          </p:cNvPr>
          <p:cNvSpPr>
            <a:spLocks noGrp="1"/>
          </p:cNvSpPr>
          <p:nvPr>
            <p:ph type="title"/>
          </p:nvPr>
        </p:nvSpPr>
        <p:spPr/>
        <p:txBody>
          <a:bodyPr/>
          <a:lstStyle/>
          <a:p>
            <a:pPr algn="r" rtl="1"/>
            <a:r>
              <a:rPr lang="fa-IR" dirty="0"/>
              <a:t>پیمایش درخت دودویی</a:t>
            </a:r>
            <a:endParaRPr lang="en-US" dirty="0"/>
          </a:p>
        </p:txBody>
      </p:sp>
      <p:sp>
        <p:nvSpPr>
          <p:cNvPr id="3" name="Content Placeholder 2">
            <a:extLst>
              <a:ext uri="{FF2B5EF4-FFF2-40B4-BE49-F238E27FC236}">
                <a16:creationId xmlns:a16="http://schemas.microsoft.com/office/drawing/2014/main" id="{B5DFC0A0-E6F9-065D-0128-7C33A6102FA6}"/>
              </a:ext>
            </a:extLst>
          </p:cNvPr>
          <p:cNvSpPr>
            <a:spLocks noGrp="1"/>
          </p:cNvSpPr>
          <p:nvPr>
            <p:ph idx="1"/>
          </p:nvPr>
        </p:nvSpPr>
        <p:spPr/>
        <p:txBody>
          <a:bodyPr>
            <a:normAutofit/>
          </a:bodyPr>
          <a:lstStyle/>
          <a:p>
            <a:pPr algn="just" rtl="1"/>
            <a:r>
              <a:rPr lang="fa-IR" b="1" dirty="0">
                <a:solidFill>
                  <a:srgbClr val="FF0000"/>
                </a:solidFill>
              </a:rPr>
              <a:t>در لیست های خطی میتوان با شروع از ابتدای لیست و حرکت به سمت انتها، داده های لیست را چاپ کرد</a:t>
            </a:r>
            <a:r>
              <a:rPr lang="fa-IR" dirty="0"/>
              <a:t>. با توجه به این که درخت دارای ساختار خطی نیست یافتن الگوریتمی که داده های درخت را به گونه ای چاپ کند که هر داده یک و دقیقا یکبار چاپ شود از اهمیت به سزایی برخوردار است. </a:t>
            </a:r>
            <a:r>
              <a:rPr lang="fa-IR" b="1" dirty="0">
                <a:solidFill>
                  <a:srgbClr val="FF0000"/>
                </a:solidFill>
              </a:rPr>
              <a:t>چاپ داده ای درخت را پیمایش درخت می گویند. </a:t>
            </a:r>
            <a:r>
              <a:rPr lang="fa-IR" dirty="0"/>
              <a:t>چهار پیمایش زیر را برای درخت دودویی داریم:</a:t>
            </a:r>
          </a:p>
          <a:p>
            <a:pPr marL="514350" indent="-514350" algn="just" rtl="1">
              <a:buFont typeface="+mj-lt"/>
              <a:buAutoNum type="arabicPeriod"/>
            </a:pPr>
            <a:r>
              <a:rPr lang="fa-IR" dirty="0"/>
              <a:t>پیمایش میان ترتیب </a:t>
            </a:r>
            <a:r>
              <a:rPr lang="fa-IR" b="1" dirty="0"/>
              <a:t>(عمقی)</a:t>
            </a:r>
          </a:p>
          <a:p>
            <a:pPr marL="514350" indent="-514350" algn="just" rtl="1">
              <a:buFont typeface="+mj-lt"/>
              <a:buAutoNum type="arabicPeriod"/>
            </a:pPr>
            <a:r>
              <a:rPr lang="fa-IR" dirty="0"/>
              <a:t>پیمایش پیش ترتیب </a:t>
            </a:r>
            <a:r>
              <a:rPr lang="fa-IR" b="1" dirty="0"/>
              <a:t>(عمقی)</a:t>
            </a:r>
          </a:p>
          <a:p>
            <a:pPr marL="514350" indent="-514350" algn="just" rtl="1">
              <a:buFont typeface="+mj-lt"/>
              <a:buAutoNum type="arabicPeriod"/>
            </a:pPr>
            <a:r>
              <a:rPr lang="fa-IR" dirty="0"/>
              <a:t>پیمایش پس ترتیب </a:t>
            </a:r>
            <a:r>
              <a:rPr lang="fa-IR" b="1" dirty="0"/>
              <a:t>(عمقی)</a:t>
            </a:r>
          </a:p>
          <a:p>
            <a:pPr marL="514350" indent="-514350" algn="just" rtl="1">
              <a:buFont typeface="+mj-lt"/>
              <a:buAutoNum type="arabicPeriod"/>
            </a:pPr>
            <a:r>
              <a:rPr lang="fa-IR" dirty="0"/>
              <a:t>پیمایش </a:t>
            </a:r>
            <a:r>
              <a:rPr lang="fa-IR" b="1" dirty="0"/>
              <a:t>سطحی</a:t>
            </a:r>
            <a:r>
              <a:rPr lang="fa-IR" dirty="0"/>
              <a:t> </a:t>
            </a:r>
            <a:endParaRPr lang="en-US" dirty="0"/>
          </a:p>
        </p:txBody>
      </p:sp>
      <p:sp>
        <p:nvSpPr>
          <p:cNvPr id="4" name="Date Placeholder 3">
            <a:extLst>
              <a:ext uri="{FF2B5EF4-FFF2-40B4-BE49-F238E27FC236}">
                <a16:creationId xmlns:a16="http://schemas.microsoft.com/office/drawing/2014/main" id="{5D362EA3-2B02-68B5-2655-4D41D13255A2}"/>
              </a:ext>
            </a:extLst>
          </p:cNvPr>
          <p:cNvSpPr>
            <a:spLocks noGrp="1"/>
          </p:cNvSpPr>
          <p:nvPr>
            <p:ph type="dt" sz="half" idx="10"/>
          </p:nvPr>
        </p:nvSpPr>
        <p:spPr/>
        <p:txBody>
          <a:bodyPr/>
          <a:lstStyle/>
          <a:p>
            <a:fld id="{CE921EBF-14FD-4029-9AEA-ACEBB57763DB}" type="datetime1">
              <a:rPr lang="en-US" smtClean="0"/>
              <a:t>11/29/2024</a:t>
            </a:fld>
            <a:endParaRPr lang="en-US"/>
          </a:p>
        </p:txBody>
      </p:sp>
      <p:sp>
        <p:nvSpPr>
          <p:cNvPr id="5" name="Footer Placeholder 4">
            <a:extLst>
              <a:ext uri="{FF2B5EF4-FFF2-40B4-BE49-F238E27FC236}">
                <a16:creationId xmlns:a16="http://schemas.microsoft.com/office/drawing/2014/main" id="{8ED9FC58-777C-1414-369D-7F5309A33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9CFAC-3E18-4F20-7315-3068594C0775}"/>
              </a:ext>
            </a:extLst>
          </p:cNvPr>
          <p:cNvSpPr>
            <a:spLocks noGrp="1"/>
          </p:cNvSpPr>
          <p:nvPr>
            <p:ph type="sldNum" sz="quarter" idx="12"/>
          </p:nvPr>
        </p:nvSpPr>
        <p:spPr/>
        <p:txBody>
          <a:bodyPr/>
          <a:lstStyle/>
          <a:p>
            <a:fld id="{9A8D02B4-0FB2-4EE1-A562-873AE025D932}" type="slidenum">
              <a:rPr lang="en-US" smtClean="0"/>
              <a:t>8</a:t>
            </a:fld>
            <a:endParaRPr lang="en-US"/>
          </a:p>
        </p:txBody>
      </p:sp>
    </p:spTree>
    <p:extLst>
      <p:ext uri="{BB962C8B-B14F-4D97-AF65-F5344CB8AC3E}">
        <p14:creationId xmlns:p14="http://schemas.microsoft.com/office/powerpoint/2010/main" val="381967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5CAE-2978-5EA2-2334-B47FE547368A}"/>
              </a:ext>
            </a:extLst>
          </p:cNvPr>
          <p:cNvSpPr>
            <a:spLocks noGrp="1"/>
          </p:cNvSpPr>
          <p:nvPr>
            <p:ph type="title"/>
          </p:nvPr>
        </p:nvSpPr>
        <p:spPr/>
        <p:txBody>
          <a:bodyPr/>
          <a:lstStyle/>
          <a:p>
            <a:pPr algn="r" rtl="1"/>
            <a:r>
              <a:rPr lang="fa-IR" dirty="0"/>
              <a:t>پیمایش میان ترتیب</a:t>
            </a:r>
            <a:r>
              <a:rPr lang="en-US" dirty="0"/>
              <a:t> </a:t>
            </a:r>
            <a:r>
              <a:rPr lang="fa-IR" dirty="0"/>
              <a:t> - </a:t>
            </a:r>
            <a:r>
              <a:rPr lang="en-US" dirty="0" err="1"/>
              <a:t>inorder</a:t>
            </a:r>
            <a:r>
              <a:rPr lang="fa-IR" dirty="0"/>
              <a:t> - </a:t>
            </a:r>
            <a:r>
              <a:rPr lang="en-US" dirty="0" err="1"/>
              <a:t>LvR</a:t>
            </a:r>
            <a:r>
              <a:rPr lang="fa-IR" dirty="0"/>
              <a:t> </a:t>
            </a:r>
            <a:endParaRPr lang="en-US" dirty="0"/>
          </a:p>
        </p:txBody>
      </p:sp>
      <p:sp>
        <p:nvSpPr>
          <p:cNvPr id="3" name="Content Placeholder 2">
            <a:extLst>
              <a:ext uri="{FF2B5EF4-FFF2-40B4-BE49-F238E27FC236}">
                <a16:creationId xmlns:a16="http://schemas.microsoft.com/office/drawing/2014/main" id="{2898CCBB-060A-239D-CFDF-A3465860C45D}"/>
              </a:ext>
            </a:extLst>
          </p:cNvPr>
          <p:cNvSpPr>
            <a:spLocks noGrp="1"/>
          </p:cNvSpPr>
          <p:nvPr>
            <p:ph idx="1"/>
          </p:nvPr>
        </p:nvSpPr>
        <p:spPr/>
        <p:txBody>
          <a:bodyPr/>
          <a:lstStyle/>
          <a:p>
            <a:pPr algn="r" rtl="1"/>
            <a:r>
              <a:rPr lang="fa-IR" dirty="0"/>
              <a:t>الگوریتم این پیمایش بازگشتی و بدین صورت است:</a:t>
            </a:r>
          </a:p>
          <a:p>
            <a:pPr marL="514350" indent="-514350" algn="r" rtl="1">
              <a:buFont typeface="+mj-lt"/>
              <a:buAutoNum type="arabicPeriod"/>
            </a:pPr>
            <a:r>
              <a:rPr lang="fa-IR" b="1" dirty="0"/>
              <a:t>زیر درخت چپ را به همین روش پیمایش کن. </a:t>
            </a:r>
            <a:r>
              <a:rPr lang="en-US" b="1" dirty="0"/>
              <a:t>L</a:t>
            </a:r>
            <a:endParaRPr lang="fa-IR" b="1" dirty="0"/>
          </a:p>
          <a:p>
            <a:pPr marL="514350" indent="-514350" algn="r" rtl="1">
              <a:buFont typeface="+mj-lt"/>
              <a:buAutoNum type="arabicPeriod"/>
            </a:pPr>
            <a:r>
              <a:rPr lang="fa-IR" b="1" dirty="0"/>
              <a:t>ریشه را چاپ کن.</a:t>
            </a:r>
            <a:r>
              <a:rPr lang="en-US" b="1" dirty="0"/>
              <a:t> </a:t>
            </a:r>
            <a:r>
              <a:rPr lang="fa-IR" b="1" dirty="0"/>
              <a:t> </a:t>
            </a:r>
            <a:r>
              <a:rPr lang="en-US" b="1" dirty="0"/>
              <a:t>v</a:t>
            </a:r>
            <a:endParaRPr lang="fa-IR" b="1" dirty="0"/>
          </a:p>
          <a:p>
            <a:pPr marL="514350" indent="-514350" algn="r" rtl="1">
              <a:buFont typeface="+mj-lt"/>
              <a:buAutoNum type="arabicPeriod"/>
            </a:pPr>
            <a:r>
              <a:rPr lang="fa-IR" b="1" dirty="0"/>
              <a:t>زیر درخت راست را به همین روش پیمایش کن.</a:t>
            </a:r>
            <a:r>
              <a:rPr lang="en-US" b="1" dirty="0"/>
              <a:t> R </a:t>
            </a:r>
            <a:endParaRPr lang="fa-IR" b="1" dirty="0"/>
          </a:p>
          <a:p>
            <a:pPr marL="0" indent="0" algn="r" rtl="1">
              <a:buNone/>
            </a:pPr>
            <a:endParaRPr lang="fa-IR" dirty="0"/>
          </a:p>
          <a:p>
            <a:pPr marL="0" indent="0" algn="r" rtl="1">
              <a:buNone/>
            </a:pPr>
            <a:r>
              <a:rPr lang="fa-IR" dirty="0"/>
              <a:t>در واقع پیمایش میان ترتیب در یک جمله عبارت است از (( ابتدا زیر درخت چپ، بعد از آن ریشه و در نهایت زیر درخت راست )). میان در اسم این پیمایش اشاره به چاپ ریشه بعد از چاپ داده های زیر درخت چپ و قبل از چاپ داده های زیر درخت راست دارد.</a:t>
            </a:r>
          </a:p>
        </p:txBody>
      </p:sp>
      <p:sp>
        <p:nvSpPr>
          <p:cNvPr id="4" name="Date Placeholder 3">
            <a:extLst>
              <a:ext uri="{FF2B5EF4-FFF2-40B4-BE49-F238E27FC236}">
                <a16:creationId xmlns:a16="http://schemas.microsoft.com/office/drawing/2014/main" id="{266DB162-DE9D-2891-F5B8-D0E2188E7ABE}"/>
              </a:ext>
            </a:extLst>
          </p:cNvPr>
          <p:cNvSpPr>
            <a:spLocks noGrp="1"/>
          </p:cNvSpPr>
          <p:nvPr>
            <p:ph type="dt" sz="half" idx="10"/>
          </p:nvPr>
        </p:nvSpPr>
        <p:spPr/>
        <p:txBody>
          <a:bodyPr/>
          <a:lstStyle/>
          <a:p>
            <a:fld id="{64922559-69EA-4980-9AC9-1F5F22FE9E50}" type="datetime1">
              <a:rPr lang="en-US" smtClean="0"/>
              <a:t>11/29/2024</a:t>
            </a:fld>
            <a:endParaRPr lang="en-US"/>
          </a:p>
        </p:txBody>
      </p:sp>
      <p:sp>
        <p:nvSpPr>
          <p:cNvPr id="5" name="Footer Placeholder 4">
            <a:extLst>
              <a:ext uri="{FF2B5EF4-FFF2-40B4-BE49-F238E27FC236}">
                <a16:creationId xmlns:a16="http://schemas.microsoft.com/office/drawing/2014/main" id="{ED80167A-0A22-146A-6D5F-12ECD3AB6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5B4D1-64C0-983F-70CF-AFF23E83D964}"/>
              </a:ext>
            </a:extLst>
          </p:cNvPr>
          <p:cNvSpPr>
            <a:spLocks noGrp="1"/>
          </p:cNvSpPr>
          <p:nvPr>
            <p:ph type="sldNum" sz="quarter" idx="12"/>
          </p:nvPr>
        </p:nvSpPr>
        <p:spPr/>
        <p:txBody>
          <a:bodyPr/>
          <a:lstStyle/>
          <a:p>
            <a:fld id="{9A8D02B4-0FB2-4EE1-A562-873AE025D932}" type="slidenum">
              <a:rPr lang="en-US" smtClean="0"/>
              <a:t>9</a:t>
            </a:fld>
            <a:endParaRPr lang="en-US"/>
          </a:p>
        </p:txBody>
      </p:sp>
    </p:spTree>
    <p:extLst>
      <p:ext uri="{BB962C8B-B14F-4D97-AF65-F5344CB8AC3E}">
        <p14:creationId xmlns:p14="http://schemas.microsoft.com/office/powerpoint/2010/main" val="2445807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2347</Words>
  <Application>Microsoft Office PowerPoint</Application>
  <PresentationFormat>Widescreen</PresentationFormat>
  <Paragraphs>572</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Cambria Math</vt:lpstr>
      <vt:lpstr>Simplified Arabic Fixed</vt:lpstr>
      <vt:lpstr>Office Theme</vt:lpstr>
      <vt:lpstr>پیمایش های درخت دودویی</vt:lpstr>
      <vt:lpstr>پیاده سازی درخت دودویی</vt:lpstr>
      <vt:lpstr>PowerPoint Presentation</vt:lpstr>
      <vt:lpstr>PowerPoint Presentation</vt:lpstr>
      <vt:lpstr>PowerPoint Presentation</vt:lpstr>
      <vt:lpstr>PowerPoint Presentation</vt:lpstr>
      <vt:lpstr>PowerPoint Presentation</vt:lpstr>
      <vt:lpstr>پیمایش درخت دودویی</vt:lpstr>
      <vt:lpstr>پیمایش میان ترتیب  - inorder - LvR </vt:lpstr>
      <vt:lpstr>PowerPoint Presentation</vt:lpstr>
      <vt:lpstr>PowerPoint Presentation</vt:lpstr>
      <vt:lpstr>PowerPoint Presentation</vt:lpstr>
      <vt:lpstr>PowerPoint Presentation</vt:lpstr>
      <vt:lpstr>PowerPoint Presentation</vt:lpstr>
      <vt:lpstr>BFAMC</vt:lpstr>
      <vt:lpstr>پیمایش پیش ترتیب – PREORDER   -vLR</vt:lpstr>
      <vt:lpstr>PowerPoint Presentation</vt:lpstr>
      <vt:lpstr>PowerPoint Presentation</vt:lpstr>
      <vt:lpstr>PowerPoint Presentation</vt:lpstr>
      <vt:lpstr>پیمایش پس ترتیب – PostORDER   -LRv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پیمایش سطحی</vt:lpstr>
      <vt:lpstr>PowerPoint Presentation</vt:lpstr>
      <vt:lpstr>PowerPoint Presentation</vt:lpstr>
      <vt:lpstr>PowerPoint Presentation</vt:lpstr>
      <vt:lpstr>PowerPoint Presentation</vt:lpstr>
      <vt:lpstr>عبارت های ریاضی و نمایش آن ها با درخت های دودویی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تبدیل فرم های مختلف عبارت ریاضی به یکدیگر با استفاده از درخت دودویی </vt:lpstr>
      <vt:lpstr>PowerPoint Presentation</vt:lpstr>
      <vt:lpstr>PowerPoint Presentation</vt:lpstr>
      <vt:lpstr>PowerPoint Presentation</vt:lpstr>
      <vt:lpstr>PowerPoint Presentation</vt:lpstr>
      <vt:lpstr>پس ترتیب: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sepand</dc:creator>
  <cp:lastModifiedBy>sepand</cp:lastModifiedBy>
  <cp:revision>57</cp:revision>
  <dcterms:created xsi:type="dcterms:W3CDTF">2024-11-29T07:06:19Z</dcterms:created>
  <dcterms:modified xsi:type="dcterms:W3CDTF">2024-11-30T07:25:04Z</dcterms:modified>
</cp:coreProperties>
</file>