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346" r:id="rId2"/>
    <p:sldId id="385" r:id="rId3"/>
    <p:sldId id="384" r:id="rId4"/>
    <p:sldId id="382" r:id="rId5"/>
    <p:sldId id="383" r:id="rId6"/>
    <p:sldId id="349" r:id="rId7"/>
    <p:sldId id="350" r:id="rId8"/>
    <p:sldId id="351" r:id="rId9"/>
    <p:sldId id="353" r:id="rId10"/>
    <p:sldId id="354" r:id="rId11"/>
    <p:sldId id="352" r:id="rId12"/>
    <p:sldId id="355" r:id="rId13"/>
    <p:sldId id="356" r:id="rId14"/>
    <p:sldId id="358" r:id="rId15"/>
    <p:sldId id="362" r:id="rId16"/>
    <p:sldId id="359" r:id="rId17"/>
    <p:sldId id="364" r:id="rId18"/>
    <p:sldId id="365" r:id="rId19"/>
    <p:sldId id="367" r:id="rId20"/>
    <p:sldId id="368" r:id="rId21"/>
    <p:sldId id="366" r:id="rId22"/>
    <p:sldId id="369" r:id="rId23"/>
    <p:sldId id="370" r:id="rId24"/>
    <p:sldId id="375" r:id="rId25"/>
    <p:sldId id="371" r:id="rId26"/>
    <p:sldId id="376" r:id="rId27"/>
    <p:sldId id="374" r:id="rId28"/>
    <p:sldId id="373" r:id="rId29"/>
    <p:sldId id="377" r:id="rId30"/>
    <p:sldId id="378" r:id="rId31"/>
    <p:sldId id="379" r:id="rId32"/>
    <p:sldId id="380" r:id="rId33"/>
    <p:sldId id="381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1A9EBE-BED8-49F0-97A1-8C96491CD2FB}">
          <p14:sldIdLst>
            <p14:sldId id="346"/>
            <p14:sldId id="385"/>
            <p14:sldId id="384"/>
            <p14:sldId id="382"/>
            <p14:sldId id="383"/>
            <p14:sldId id="349"/>
            <p14:sldId id="350"/>
            <p14:sldId id="351"/>
            <p14:sldId id="353"/>
            <p14:sldId id="354"/>
            <p14:sldId id="352"/>
            <p14:sldId id="355"/>
            <p14:sldId id="356"/>
            <p14:sldId id="358"/>
            <p14:sldId id="362"/>
            <p14:sldId id="359"/>
            <p14:sldId id="364"/>
            <p14:sldId id="365"/>
            <p14:sldId id="367"/>
            <p14:sldId id="368"/>
            <p14:sldId id="366"/>
            <p14:sldId id="369"/>
            <p14:sldId id="370"/>
            <p14:sldId id="375"/>
            <p14:sldId id="371"/>
            <p14:sldId id="376"/>
            <p14:sldId id="374"/>
            <p14:sldId id="373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216D5D"/>
    <a:srgbClr val="01517D"/>
    <a:srgbClr val="112F47"/>
    <a:srgbClr val="000000"/>
    <a:srgbClr val="1C4B72"/>
    <a:srgbClr val="8E5F00"/>
    <a:srgbClr val="555422"/>
    <a:srgbClr val="9EE1BC"/>
    <a:srgbClr val="575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 autoAdjust="0"/>
    <p:restoredTop sz="91615" autoAdjust="0"/>
  </p:normalViewPr>
  <p:slideViewPr>
    <p:cSldViewPr>
      <p:cViewPr varScale="1">
        <p:scale>
          <a:sx n="80" d="100"/>
          <a:sy n="80" d="100"/>
        </p:scale>
        <p:origin x="78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11/7/2024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11/7/2024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173F-F8E5-AC71-F2C2-8717A68F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B045D-95B5-0038-A368-834DFB0B7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D448C-BBA2-2196-BF69-FF2527BF9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473B-4EF2-0189-F4ED-6B81A161BF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59BB8-0D39-6E71-265E-6655503F3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65499-D59F-3E22-A5EA-32FA7446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8A74C-E0EF-E4F3-4022-4A4AF2652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851C8-B9F5-3C1B-2E47-A1B23FB0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41EF-4663-452A-B80B-63A6D9E07A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1F7D1-1175-83A7-6F50-D20A740EA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6316-9110-68BD-32CB-E928D187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48035-B122-9835-29E1-4AD64417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093B6-DF51-852E-5245-A718110CA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E9F4-09A3-683C-BFE7-249993077B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B40D6-A73D-23E5-EF80-F6E8DC7D9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2D006-F830-13F7-1C9D-4E6E566D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A74F3-92DB-6F8F-6558-10CA6F95C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20582-8B2F-16C3-6538-5C7C5F62D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CFA0-43E1-4F0D-65EF-C14497BB14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DD46D2-1116-B240-AED9-0B31FBAB8AFE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F745-549C-C515-59AB-B59C882B4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E5B9-188A-B34A-9DC9-46A22C0353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82BE-0248-501A-91C0-47D69969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جلسه چهارم ساختمان داده لیست پیوندی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AADE-95CA-ED1C-A97B-0FF919EB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تدریس : سهراب خان بدر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3E96-1FBC-E84B-121C-C2AAAF231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33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7C68-721E-A120-41BB-61CE6820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306C-44AF-97FA-FC28-CD741F79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8935-C08D-EFF1-DDA7-2075029B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224" y="790990"/>
            <a:ext cx="7848600" cy="841018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4.7</a:t>
            </a:r>
            <a:endParaRPr lang="fa-IR" dirty="0"/>
          </a:p>
          <a:p>
            <a:pPr algn="r" rtl="1"/>
            <a:r>
              <a:rPr lang="fa-IR" b="1" dirty="0"/>
              <a:t>اگر </a:t>
            </a:r>
            <a:r>
              <a:rPr lang="en-US" b="1" dirty="0"/>
              <a:t>p</a:t>
            </a:r>
            <a:r>
              <a:rPr lang="fa-IR" b="1" dirty="0"/>
              <a:t> را بعنوان گره اول یک لیست یک پیوندی اضافه کنید</a:t>
            </a:r>
            <a:r>
              <a:rPr lang="fa-IR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416FF-AA79-3E9B-B9CE-535D22412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10</a:t>
            </a:fld>
            <a:endParaRPr lang="en-US" sz="1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2C8CD1-2ABB-75CE-3B66-20B1A963926F}"/>
              </a:ext>
            </a:extLst>
          </p:cNvPr>
          <p:cNvGrpSpPr/>
          <p:nvPr/>
        </p:nvGrpSpPr>
        <p:grpSpPr>
          <a:xfrm>
            <a:off x="914400" y="1900136"/>
            <a:ext cx="1143000" cy="762000"/>
            <a:chOff x="914400" y="2667000"/>
            <a:chExt cx="1143000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E2092-C195-0D09-6B21-9410A01C068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58FFF8-7A88-58B0-F136-E6260DB5996C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0FCE69-C7EF-25E0-3A11-DF05CE16DA9F}"/>
              </a:ext>
            </a:extLst>
          </p:cNvPr>
          <p:cNvGrpSpPr/>
          <p:nvPr/>
        </p:nvGrpSpPr>
        <p:grpSpPr>
          <a:xfrm>
            <a:off x="2590800" y="1900136"/>
            <a:ext cx="1143000" cy="762000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3439B0-22AF-A8DA-C00E-F45795EB0E8D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FEE755-0D31-5B91-1907-D123024B73BC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C78A85-F775-31DF-D5C2-D671E9BF5A5B}"/>
              </a:ext>
            </a:extLst>
          </p:cNvPr>
          <p:cNvGrpSpPr/>
          <p:nvPr/>
        </p:nvGrpSpPr>
        <p:grpSpPr>
          <a:xfrm>
            <a:off x="4267200" y="1900136"/>
            <a:ext cx="1143000" cy="762000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0AE6F4-3F45-A42C-E896-2AE2E4DBA544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E81E0C-1C50-19B3-5DD2-87F588DC4CF2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DB099C-33C7-1549-C00E-C94B7A8E9D7D}"/>
              </a:ext>
            </a:extLst>
          </p:cNvPr>
          <p:cNvGrpSpPr/>
          <p:nvPr/>
        </p:nvGrpSpPr>
        <p:grpSpPr>
          <a:xfrm>
            <a:off x="6781800" y="1900136"/>
            <a:ext cx="1143000" cy="762000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20BFC4-5663-0A81-5C09-95403CA1977C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9575D-E9C9-732A-F48E-D843D2907D4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8D4D3B-1999-486A-C66C-4E9D32EEDEC9}"/>
              </a:ext>
            </a:extLst>
          </p:cNvPr>
          <p:cNvCxnSpPr>
            <a:cxnSpLocks/>
          </p:cNvCxnSpPr>
          <p:nvPr/>
        </p:nvCxnSpPr>
        <p:spPr bwMode="auto">
          <a:xfrm>
            <a:off x="1098441" y="1519136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F171A8-FCC0-FEE3-869D-E8F6648BE73B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4994343" y="2477470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23BC9A-41BF-0022-BB39-7A6D53958522}"/>
              </a:ext>
            </a:extLst>
          </p:cNvPr>
          <p:cNvCxnSpPr>
            <a:cxnSpLocks/>
          </p:cNvCxnSpPr>
          <p:nvPr/>
        </p:nvCxnSpPr>
        <p:spPr bwMode="auto">
          <a:xfrm>
            <a:off x="7543800" y="2509736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BC5EC1-508D-12B0-1C59-584795FDF852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043134" y="2508115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211805-0A82-8213-7381-F2C3B9F0362F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595334" y="2509736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D75859-2C27-D3F9-1B60-AF6A5C9FFC58}"/>
              </a:ext>
            </a:extLst>
          </p:cNvPr>
          <p:cNvSpPr txBox="1"/>
          <p:nvPr/>
        </p:nvSpPr>
        <p:spPr>
          <a:xfrm>
            <a:off x="5943600" y="22928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47A7EF-E4AB-88E4-5AA0-056920496B03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320625" y="2501669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8560C5-8744-2CF4-C875-044D7E6EAB90}"/>
              </a:ext>
            </a:extLst>
          </p:cNvPr>
          <p:cNvSpPr txBox="1"/>
          <p:nvPr/>
        </p:nvSpPr>
        <p:spPr>
          <a:xfrm>
            <a:off x="589829" y="10668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EE3C46-B55A-F1AB-1E7A-672D0FD19B1E}"/>
              </a:ext>
            </a:extLst>
          </p:cNvPr>
          <p:cNvSpPr txBox="1"/>
          <p:nvPr/>
        </p:nvSpPr>
        <p:spPr>
          <a:xfrm>
            <a:off x="8393349" y="2323450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03903D-32B9-8B7B-526B-C8F188A5F392}"/>
              </a:ext>
            </a:extLst>
          </p:cNvPr>
          <p:cNvGrpSpPr/>
          <p:nvPr/>
        </p:nvGrpSpPr>
        <p:grpSpPr>
          <a:xfrm>
            <a:off x="928541" y="3424461"/>
            <a:ext cx="1143000" cy="762000"/>
            <a:chOff x="914400" y="2667000"/>
            <a:chExt cx="1143000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A9A599-DC62-5CEC-E66B-7AD841A61A29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grpFill/>
            <a:ln w="15875" cap="flat" cmpd="sng" algn="ctr">
              <a:solidFill>
                <a:srgbClr val="00206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10EA3-4B86-7787-F7C4-8030083A97AD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951A8F-D528-16D6-2C32-E6D7056F2915}"/>
              </a:ext>
            </a:extLst>
          </p:cNvPr>
          <p:cNvCxnSpPr>
            <a:cxnSpLocks/>
          </p:cNvCxnSpPr>
          <p:nvPr/>
        </p:nvCxnSpPr>
        <p:spPr bwMode="auto">
          <a:xfrm>
            <a:off x="1380875" y="4032440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5C8FB4-5BC7-5F44-8E13-BA3D48DE23E5}"/>
              </a:ext>
            </a:extLst>
          </p:cNvPr>
          <p:cNvCxnSpPr>
            <a:cxnSpLocks/>
          </p:cNvCxnSpPr>
          <p:nvPr/>
        </p:nvCxnSpPr>
        <p:spPr bwMode="auto">
          <a:xfrm>
            <a:off x="550765" y="3353577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226E856-B054-065D-2547-9FF2009A1A04}"/>
              </a:ext>
            </a:extLst>
          </p:cNvPr>
          <p:cNvSpPr txBox="1"/>
          <p:nvPr/>
        </p:nvSpPr>
        <p:spPr>
          <a:xfrm>
            <a:off x="212415" y="297287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C69D3-0CBC-3BD4-D705-486A256356E8}"/>
              </a:ext>
            </a:extLst>
          </p:cNvPr>
          <p:cNvSpPr txBox="1"/>
          <p:nvPr/>
        </p:nvSpPr>
        <p:spPr>
          <a:xfrm>
            <a:off x="2588104" y="3770830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F2DD9-3F34-7796-CA90-76886A5F26DC}"/>
              </a:ext>
            </a:extLst>
          </p:cNvPr>
          <p:cNvGrpSpPr/>
          <p:nvPr/>
        </p:nvGrpSpPr>
        <p:grpSpPr>
          <a:xfrm>
            <a:off x="847850" y="5887474"/>
            <a:ext cx="1143000" cy="762000"/>
            <a:chOff x="914400" y="2667000"/>
            <a:chExt cx="1143000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13023A-443A-E013-903D-A080F49C561B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grpFill/>
            <a:ln w="15875" cap="flat" cmpd="sng" algn="ctr">
              <a:solidFill>
                <a:srgbClr val="00206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84C323-7467-A217-BE50-5D3C7C6BC9C5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A866CB-0A0E-C4AD-F12B-D9DCD0EAEE3C}"/>
              </a:ext>
            </a:extLst>
          </p:cNvPr>
          <p:cNvCxnSpPr>
            <a:cxnSpLocks/>
          </p:cNvCxnSpPr>
          <p:nvPr/>
        </p:nvCxnSpPr>
        <p:spPr bwMode="auto">
          <a:xfrm>
            <a:off x="470074" y="581659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CD91E2-6333-AE1B-2CC6-F04CD295D3B2}"/>
              </a:ext>
            </a:extLst>
          </p:cNvPr>
          <p:cNvSpPr txBox="1"/>
          <p:nvPr/>
        </p:nvSpPr>
        <p:spPr>
          <a:xfrm>
            <a:off x="131724" y="5435883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711794D-EF2F-1CB5-9212-892E663DB669}"/>
              </a:ext>
            </a:extLst>
          </p:cNvPr>
          <p:cNvGrpSpPr/>
          <p:nvPr/>
        </p:nvGrpSpPr>
        <p:grpSpPr>
          <a:xfrm>
            <a:off x="1309916" y="4836238"/>
            <a:ext cx="1143000" cy="762000"/>
            <a:chOff x="914400" y="2667000"/>
            <a:chExt cx="1143000" cy="762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EA6381-22D5-1BB8-2E28-D475F484977F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328C85F-3757-AC08-699E-0F1A2F39CC3B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AA69D81-99C8-7F56-0D9E-5681EAA6CBDF}"/>
              </a:ext>
            </a:extLst>
          </p:cNvPr>
          <p:cNvGrpSpPr/>
          <p:nvPr/>
        </p:nvGrpSpPr>
        <p:grpSpPr>
          <a:xfrm>
            <a:off x="2986316" y="4836238"/>
            <a:ext cx="1143000" cy="762000"/>
            <a:chOff x="914400" y="2667000"/>
            <a:chExt cx="1143000" cy="762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C98BD3-FCF4-03F1-DE4D-F5E4223EDF4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444CAF2-34B1-CF03-E28E-D648368F201A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BB53FBD-DCCD-B312-F97D-0555AFBD96A8}"/>
              </a:ext>
            </a:extLst>
          </p:cNvPr>
          <p:cNvGrpSpPr/>
          <p:nvPr/>
        </p:nvGrpSpPr>
        <p:grpSpPr>
          <a:xfrm>
            <a:off x="4662716" y="4836238"/>
            <a:ext cx="1143000" cy="762000"/>
            <a:chOff x="914400" y="2667000"/>
            <a:chExt cx="1143000" cy="762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DBDCA9D-5783-660B-7B20-E243F46761E9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A3C6EF6-E857-F0FF-A581-0A65BCBCD27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4FA401-54A3-B0E8-90AC-97E7DDC33565}"/>
              </a:ext>
            </a:extLst>
          </p:cNvPr>
          <p:cNvGrpSpPr/>
          <p:nvPr/>
        </p:nvGrpSpPr>
        <p:grpSpPr>
          <a:xfrm>
            <a:off x="7177316" y="4836238"/>
            <a:ext cx="1143000" cy="762000"/>
            <a:chOff x="914400" y="2667000"/>
            <a:chExt cx="1143000" cy="762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8AF5000-4AF6-1D6F-D2AC-29A094669F0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2145CD-EED5-98D6-6EFD-D579535012F0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4CBEBE-DECA-5FA2-AE14-400ED00FBD25}"/>
              </a:ext>
            </a:extLst>
          </p:cNvPr>
          <p:cNvCxnSpPr>
            <a:cxnSpLocks/>
            <a:endCxn id="103" idx="1"/>
          </p:cNvCxnSpPr>
          <p:nvPr/>
        </p:nvCxnSpPr>
        <p:spPr bwMode="auto">
          <a:xfrm flipV="1">
            <a:off x="5389859" y="5413572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82AF58E-71CE-888C-EDE9-98B75AFBD6F4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>
            <a:off x="7939316" y="5445838"/>
            <a:ext cx="630488" cy="33017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21DA4-E621-DE6E-21CA-E48B110C629F}"/>
              </a:ext>
            </a:extLst>
          </p:cNvPr>
          <p:cNvCxnSpPr>
            <a:cxnSpLocks/>
            <a:endCxn id="95" idx="1"/>
          </p:cNvCxnSpPr>
          <p:nvPr/>
        </p:nvCxnSpPr>
        <p:spPr bwMode="auto">
          <a:xfrm>
            <a:off x="3438650" y="5444217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236FE8-AFE8-1439-AEAE-D1EC6C9A5FBB}"/>
              </a:ext>
            </a:extLst>
          </p:cNvPr>
          <p:cNvCxnSpPr>
            <a:cxnSpLocks/>
            <a:endCxn id="92" idx="1"/>
          </p:cNvCxnSpPr>
          <p:nvPr/>
        </p:nvCxnSpPr>
        <p:spPr bwMode="auto">
          <a:xfrm>
            <a:off x="1990850" y="5445838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2E7090C-85A1-14BF-F2CE-9F18D2B9FB00}"/>
              </a:ext>
            </a:extLst>
          </p:cNvPr>
          <p:cNvSpPr txBox="1"/>
          <p:nvPr/>
        </p:nvSpPr>
        <p:spPr>
          <a:xfrm>
            <a:off x="6339116" y="52289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6AF7267-1FD5-BAF4-E024-9E9609823B74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>
            <a:off x="6716141" y="5437771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AB29D9C-6BD1-8F9E-26E9-F01B84C31F61}"/>
              </a:ext>
            </a:extLst>
          </p:cNvPr>
          <p:cNvSpPr txBox="1"/>
          <p:nvPr/>
        </p:nvSpPr>
        <p:spPr>
          <a:xfrm>
            <a:off x="8569804" y="5514399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5D4158E-AA04-70EC-CEFD-ECB6529510C1}"/>
              </a:ext>
            </a:extLst>
          </p:cNvPr>
          <p:cNvCxnSpPr>
            <a:cxnSpLocks/>
            <a:stCxn id="61" idx="3"/>
            <a:endCxn id="89" idx="1"/>
          </p:cNvCxnSpPr>
          <p:nvPr/>
        </p:nvCxnSpPr>
        <p:spPr bwMode="auto">
          <a:xfrm flipH="1" flipV="1">
            <a:off x="1309916" y="5445838"/>
            <a:ext cx="680934" cy="1051236"/>
          </a:xfrm>
          <a:prstGeom prst="bentConnector5">
            <a:avLst>
              <a:gd name="adj1" fmla="val -33572"/>
              <a:gd name="adj2" fmla="val 72209"/>
              <a:gd name="adj3" fmla="val 133572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D9646FA-0E64-9DC4-7E79-ECCD9E925D25}"/>
              </a:ext>
            </a:extLst>
          </p:cNvPr>
          <p:cNvSpPr txBox="1"/>
          <p:nvPr/>
        </p:nvSpPr>
        <p:spPr>
          <a:xfrm>
            <a:off x="4050683" y="3124200"/>
            <a:ext cx="326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p.next</a:t>
            </a:r>
            <a:r>
              <a:rPr lang="en-US" dirty="0"/>
              <a:t> = head;</a:t>
            </a:r>
          </a:p>
          <a:p>
            <a:r>
              <a:rPr lang="en-US" dirty="0"/>
              <a:t>head = p;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FEC312-19A3-C672-C975-CB9AF4876AB6}"/>
              </a:ext>
            </a:extLst>
          </p:cNvPr>
          <p:cNvCxnSpPr>
            <a:cxnSpLocks/>
          </p:cNvCxnSpPr>
          <p:nvPr/>
        </p:nvCxnSpPr>
        <p:spPr bwMode="auto">
          <a:xfrm>
            <a:off x="603627" y="5507219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688DCC-64C0-D8AE-B26A-F5E5C4279D07}"/>
              </a:ext>
            </a:extLst>
          </p:cNvPr>
          <p:cNvSpPr txBox="1"/>
          <p:nvPr/>
        </p:nvSpPr>
        <p:spPr>
          <a:xfrm>
            <a:off x="95015" y="5054883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711772B-166D-5685-C0D0-CFD7164FF503}"/>
              </a:ext>
            </a:extLst>
          </p:cNvPr>
          <p:cNvCxnSpPr>
            <a:cxnSpLocks/>
          </p:cNvCxnSpPr>
          <p:nvPr/>
        </p:nvCxnSpPr>
        <p:spPr bwMode="auto">
          <a:xfrm>
            <a:off x="944648" y="4607897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C6B9F65-85DF-AE14-B291-C2E42974641C}"/>
              </a:ext>
            </a:extLst>
          </p:cNvPr>
          <p:cNvSpPr txBox="1"/>
          <p:nvPr/>
        </p:nvSpPr>
        <p:spPr>
          <a:xfrm>
            <a:off x="331998" y="4234587"/>
            <a:ext cx="71846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62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B49-4B9C-DABA-5154-E9F8092B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B436-F37D-D2EF-8459-63DE61C6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کد زیر چه میکند؟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CA5E-085D-9893-0690-B9644C09C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11</a:t>
            </a:fld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C6DC2-8A20-5EE3-44A3-03D4EBA5114D}"/>
              </a:ext>
            </a:extLst>
          </p:cNvPr>
          <p:cNvSpPr txBox="1"/>
          <p:nvPr/>
        </p:nvSpPr>
        <p:spPr>
          <a:xfrm>
            <a:off x="838200" y="16764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p=head;</a:t>
            </a:r>
          </a:p>
          <a:p>
            <a:r>
              <a:rPr lang="en-US" dirty="0"/>
              <a:t>q=head;</a:t>
            </a:r>
          </a:p>
          <a:p>
            <a:r>
              <a:rPr lang="en-US" dirty="0"/>
              <a:t>while(</a:t>
            </a:r>
            <a:r>
              <a:rPr lang="en-US" dirty="0" err="1"/>
              <a:t>q.next</a:t>
            </a:r>
            <a:r>
              <a:rPr lang="en-US" dirty="0"/>
              <a:t>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p=q;</a:t>
            </a:r>
          </a:p>
          <a:p>
            <a:r>
              <a:rPr lang="en-US" dirty="0"/>
              <a:t>    q=</a:t>
            </a:r>
            <a:r>
              <a:rPr lang="en-US" dirty="0" err="1"/>
              <a:t>q.next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p.Next</a:t>
            </a:r>
            <a:r>
              <a:rPr lang="en-US" dirty="0"/>
              <a:t> = </a:t>
            </a:r>
            <a:r>
              <a:rPr lang="en-US" dirty="0" err="1"/>
              <a:t>q.next</a:t>
            </a:r>
            <a:r>
              <a:rPr lang="en-US" dirty="0"/>
              <a:t>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9A972A-1440-BF3E-F73B-6D24B81B36F8}"/>
              </a:ext>
            </a:extLst>
          </p:cNvPr>
          <p:cNvGrpSpPr/>
          <p:nvPr/>
        </p:nvGrpSpPr>
        <p:grpSpPr>
          <a:xfrm>
            <a:off x="399291" y="5257800"/>
            <a:ext cx="1143000" cy="762000"/>
            <a:chOff x="914400" y="2667000"/>
            <a:chExt cx="1143000" cy="762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DC74A-CC50-E903-003B-0D15F3C1BF51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7F969E-273E-181A-C573-00CB5A45AC66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68BDFC-809C-612F-A741-AD4EDEFB7648}"/>
              </a:ext>
            </a:extLst>
          </p:cNvPr>
          <p:cNvGrpSpPr/>
          <p:nvPr/>
        </p:nvGrpSpPr>
        <p:grpSpPr>
          <a:xfrm>
            <a:off x="2075691" y="5257800"/>
            <a:ext cx="1143000" cy="762000"/>
            <a:chOff x="914400" y="2667000"/>
            <a:chExt cx="1143000" cy="76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2AB83-2D8E-A050-2388-A182DB6CFB6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70256E-5394-9216-B16C-8A3D9694C167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6A0C7-3BDB-216C-9933-CD94EA7DCC29}"/>
              </a:ext>
            </a:extLst>
          </p:cNvPr>
          <p:cNvGrpSpPr/>
          <p:nvPr/>
        </p:nvGrpSpPr>
        <p:grpSpPr>
          <a:xfrm>
            <a:off x="3752091" y="5257800"/>
            <a:ext cx="1143000" cy="762000"/>
            <a:chOff x="914400" y="2667000"/>
            <a:chExt cx="1143000" cy="76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9250E-9218-EA66-C7DD-6F3A09894493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1A2017-EBBB-354D-266F-AD97917D0585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AB2191-5DE1-53B6-04D7-33639AB1139B}"/>
              </a:ext>
            </a:extLst>
          </p:cNvPr>
          <p:cNvGrpSpPr/>
          <p:nvPr/>
        </p:nvGrpSpPr>
        <p:grpSpPr>
          <a:xfrm>
            <a:off x="6266691" y="5257800"/>
            <a:ext cx="1143000" cy="762000"/>
            <a:chOff x="914400" y="2667000"/>
            <a:chExt cx="1143000" cy="76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309FA1-B423-D880-2E3F-9BB59B2A8CD9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C35760-1716-E865-1B1C-6B8325B82F7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75462F-48BC-83A1-E388-380180C21235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608841" y="487680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BEA220-7449-A42B-702B-D983E417615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flipV="1">
            <a:off x="4479234" y="5835134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45A8D-F627-D576-C7ED-6E70114DCDEA}"/>
              </a:ext>
            </a:extLst>
          </p:cNvPr>
          <p:cNvCxnSpPr>
            <a:cxnSpLocks/>
          </p:cNvCxnSpPr>
          <p:nvPr/>
        </p:nvCxnSpPr>
        <p:spPr bwMode="auto">
          <a:xfrm>
            <a:off x="7028691" y="5867400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27CA4-2132-30A6-28C9-8065CABF2438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528025" y="5865779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0BD871-06F9-EF72-CFAC-080B80F708C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1080225" y="5867400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8620C8-9B49-7D84-389A-0759F7219819}"/>
              </a:ext>
            </a:extLst>
          </p:cNvPr>
          <p:cNvSpPr txBox="1"/>
          <p:nvPr/>
        </p:nvSpPr>
        <p:spPr>
          <a:xfrm>
            <a:off x="5428491" y="56504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35666B-F15C-4F30-C822-B2212BA08B6D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5805516" y="5859333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CAA7E4-8D81-3838-254C-7D209CDF1082}"/>
              </a:ext>
            </a:extLst>
          </p:cNvPr>
          <p:cNvSpPr txBox="1"/>
          <p:nvPr/>
        </p:nvSpPr>
        <p:spPr>
          <a:xfrm>
            <a:off x="74720" y="442446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FE3FAF-6D32-A590-87D1-038BEEF67388}"/>
              </a:ext>
            </a:extLst>
          </p:cNvPr>
          <p:cNvSpPr txBox="1"/>
          <p:nvPr/>
        </p:nvSpPr>
        <p:spPr>
          <a:xfrm>
            <a:off x="7940749" y="568111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36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A41-0645-774A-6832-BD76296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6DA7-06CE-D205-DFCE-E03AC297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762000"/>
          </a:xfrm>
        </p:spPr>
        <p:txBody>
          <a:bodyPr/>
          <a:lstStyle/>
          <a:p>
            <a:pPr algn="r" rtl="1"/>
            <a:r>
              <a:rPr lang="fa-IR" dirty="0"/>
              <a:t>مثال 5.7. داده های یک لیست پیوندی را به صورت معکوس ( از آخر به اول) چاپ کنید.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ACC1-4CB3-1F32-2C74-AACB6E2FD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12</a:t>
            </a:fld>
            <a:endParaRPr lang="en-US" sz="14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5CFE45-A0FE-26DD-908A-69917A748EC3}"/>
              </a:ext>
            </a:extLst>
          </p:cNvPr>
          <p:cNvGrpSpPr/>
          <p:nvPr/>
        </p:nvGrpSpPr>
        <p:grpSpPr>
          <a:xfrm>
            <a:off x="914400" y="2438400"/>
            <a:ext cx="6096000" cy="381000"/>
            <a:chOff x="76200" y="2133600"/>
            <a:chExt cx="8686800" cy="381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28FF7-C7EC-EC5D-CA56-7FB11A218393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2B78AF-AC16-E49B-24EF-43E7FE8CBBCF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57D5BD-F807-E20B-B19A-B4D503AEC82F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9DA890-F596-561E-1180-07B8ABE70C7D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329C05-29EC-7CBA-C22F-040BCFE068D8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884F37-E7E6-D6DE-2AD1-8F38D51B17D8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E88596-FFD1-4F01-E5BC-0D7685F74B41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2C5BDE-4BFB-9AFA-D1A4-F6D28C198705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DFD483-7BBD-34F5-79E3-77134B17869D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2D717D-4F91-9287-5831-2082AB085D17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339F69-72F1-A2BE-AEBB-D8C2AD875B2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CF25C6-843B-8D0E-D977-5F7A6F1CB6C1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82FD0F-BADF-08D2-609E-991A8060BD02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F87A2E-9085-5984-6E74-320D6095C003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48DDD1-9958-1D00-29BD-F2666D7B91D4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71D90E-7369-CAF3-3741-CEC4C810334D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FC5A0A-D4C8-8DF8-8830-0C1C9B6C2BF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460260-97F6-F59B-5D19-2D7DBB200D0F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DA8A82-745F-207A-1DBB-9FFCD503EDBA}"/>
                </a:ext>
              </a:extLst>
            </p:cNvPr>
            <p:cNvCxnSpPr>
              <a:stCxn id="6" idx="3"/>
              <a:endCxn id="9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668378-3402-416E-B1B3-C5C0EB99B642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7793A6-1DCB-3B4E-31B3-963235A89E04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BFE5CC-A134-109A-C416-3589C8DBF103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 bwMode="auto">
            <a:xfrm>
              <a:off x="563944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8079CE-98FB-F5F8-7672-D57800477657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A6E70B-8E1A-DDDF-94C5-288F67A3333F}"/>
                </a:ext>
              </a:extLst>
            </p:cNvPr>
            <p:cNvCxnSpPr>
              <a:stCxn id="22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5DB638B-344C-6337-97D2-7524A470F240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76200" y="2324100"/>
              <a:ext cx="2902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436FA9D-8033-F898-5539-614E2D956E32}"/>
              </a:ext>
            </a:extLst>
          </p:cNvPr>
          <p:cNvSpPr/>
          <p:nvPr/>
        </p:nvSpPr>
        <p:spPr>
          <a:xfrm>
            <a:off x="2251393" y="3125569"/>
            <a:ext cx="3166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dirty="0">
                <a:ln/>
                <a:solidFill>
                  <a:schemeClr val="accent4"/>
                </a:solidFill>
                <a:latin typeface="Arial Rounded MT Bold" panose="020F0704030504030204" pitchFamily="34" charset="0"/>
              </a:rPr>
              <a:t>Print: 654321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568EE9-3023-E987-3CF5-F01B110D9F24}"/>
              </a:ext>
            </a:extLst>
          </p:cNvPr>
          <p:cNvSpPr txBox="1"/>
          <p:nvPr/>
        </p:nvSpPr>
        <p:spPr>
          <a:xfrm>
            <a:off x="914400" y="4078069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Print</a:t>
            </a:r>
            <a:r>
              <a:rPr lang="en-US" dirty="0"/>
              <a:t>( Node 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</a:t>
            </a:r>
            <a:r>
              <a:rPr lang="en-US" dirty="0" err="1"/>
              <a:t>p.next</a:t>
            </a:r>
            <a:r>
              <a:rPr lang="en-US" dirty="0"/>
              <a:t>!=null)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Print</a:t>
            </a:r>
            <a:r>
              <a:rPr lang="en-US" dirty="0"/>
              <a:t>(</a:t>
            </a:r>
            <a:r>
              <a:rPr lang="en-US" dirty="0" err="1"/>
              <a:t>p.next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systemout.println</a:t>
            </a:r>
            <a:r>
              <a:rPr lang="en-US" dirty="0"/>
              <a:t>(</a:t>
            </a:r>
            <a:r>
              <a:rPr lang="en-US" dirty="0" err="1"/>
              <a:t>p.data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F403C2-7FB1-7F4B-3B50-866579A0EE71}"/>
              </a:ext>
            </a:extLst>
          </p:cNvPr>
          <p:cNvSpPr txBox="1"/>
          <p:nvPr/>
        </p:nvSpPr>
        <p:spPr>
          <a:xfrm>
            <a:off x="4936076" y="4352675"/>
            <a:ext cx="3505200" cy="707886"/>
          </a:xfrm>
          <a:prstGeom prst="rect">
            <a:avLst/>
          </a:prstGeom>
          <a:solidFill>
            <a:srgbClr val="9EE1BC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B Lotus" panose="00000400000000000000" pitchFamily="2" charset="-78"/>
              </a:rPr>
              <a:t>تمرین دانشجو: با کمک پشته لیست پیوندی را به صورت معکوس چاپ کنید.</a:t>
            </a:r>
            <a:endParaRPr lang="en-US" sz="2000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856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911F-83E4-637C-7269-2AAA85D8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157A-316B-8733-9FCC-C947DDE7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1295400"/>
          </a:xfrm>
        </p:spPr>
        <p:txBody>
          <a:bodyPr/>
          <a:lstStyle/>
          <a:p>
            <a:pPr algn="just" rtl="1"/>
            <a:r>
              <a:rPr lang="fa-IR" dirty="0"/>
              <a:t>تکلیف: لیست پیوندی زیر را در نظر بگیرید، تابعی بنویسید که اشاره گر ابتدای لیست فوق را بگیرد . همه ی لینک آن ها را معکوس کند.  و </a:t>
            </a:r>
            <a:r>
              <a:rPr lang="en-US" dirty="0"/>
              <a:t>head</a:t>
            </a:r>
            <a:r>
              <a:rPr lang="fa-IR" dirty="0"/>
              <a:t> را به اولین گره لیست جدید که همان آخرین گره لیست قدیم است اشاره دهد.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E743D-D64C-975F-92C1-3F6E309AF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13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7D6DF-C513-C89C-1391-9AFAD6F79A08}"/>
              </a:ext>
            </a:extLst>
          </p:cNvPr>
          <p:cNvGrpSpPr/>
          <p:nvPr/>
        </p:nvGrpSpPr>
        <p:grpSpPr>
          <a:xfrm>
            <a:off x="1143000" y="2514600"/>
            <a:ext cx="5892345" cy="685800"/>
            <a:chOff x="366408" y="1828800"/>
            <a:chExt cx="8396592" cy="685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E6FA29-2F12-A140-FB91-66834644D904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4E921F-F128-C56F-C76B-2DD7EA56DF44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4B4F9A-0255-C710-929A-5B05F5F0A129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203FD7-9025-ED4E-4B2B-E71F5BA8FB53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0CF004-9544-8FE1-9546-44C27137AF43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021586-2BA9-E9A1-07A5-32C424DA4876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9D592F-0567-2718-1FC1-350146D49866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AC3135-789A-9F42-C31F-ABE02FA35B5F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EC9041-A382-C62A-2DBA-FF9DEEA77526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997246-371D-FB03-07CA-94ADAECAB914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871D7B-CF67-1EA1-68AB-02191E1E729B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4C59B-F110-C84B-EE3F-FDEC8B164816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9865B0-FBA9-B848-A005-3014D4120F7D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F0F627-9EC9-7460-1E74-9A1FF564BA67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E2B2DC-C1B0-4D1A-DAA6-59FA7C8F6387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AB6343-EEBB-E05A-4AC1-DB5F45A0A141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951945-B33D-4F8B-4FB9-A4166BB8CB43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514A24-B4C8-2898-FE05-10FEB0B106E0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A0A4-E0C6-CCF7-7659-A79DB940F15A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FA1F08-65E5-9990-D8B4-18A4EDE99129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BA42CAE-6B00-0469-FC08-2B03E938EB65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1458C3-BB8A-578A-4A57-0FC68A6E9295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 bwMode="auto">
            <a:xfrm>
              <a:off x="563944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E8B003-F212-D7BC-10E1-BC846D5A2B84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1B30C-128A-5F5E-D170-D9CBEE6408F1}"/>
                </a:ext>
              </a:extLst>
            </p:cNvPr>
            <p:cNvCxnSpPr>
              <a:stCxn id="20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C09300D-66E4-4632-DF70-0F18D0B21C7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>
              <a:off x="366408" y="1828800"/>
              <a:ext cx="419101" cy="3048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595F71C-1002-3564-25B5-4353E5F4C571}"/>
              </a:ext>
            </a:extLst>
          </p:cNvPr>
          <p:cNvSpPr txBox="1"/>
          <p:nvPr/>
        </p:nvSpPr>
        <p:spPr>
          <a:xfrm>
            <a:off x="543835" y="21013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14CF7-9CD0-4565-77F3-7901392BBDF4}"/>
              </a:ext>
            </a:extLst>
          </p:cNvPr>
          <p:cNvSpPr txBox="1"/>
          <p:nvPr/>
        </p:nvSpPr>
        <p:spPr>
          <a:xfrm>
            <a:off x="7035345" y="28310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94B8B4-9291-C9E9-EFDB-1E536DCEC126}"/>
              </a:ext>
            </a:extLst>
          </p:cNvPr>
          <p:cNvGrpSpPr/>
          <p:nvPr/>
        </p:nvGrpSpPr>
        <p:grpSpPr>
          <a:xfrm flipH="1">
            <a:off x="793643" y="4055132"/>
            <a:ext cx="5892345" cy="685800"/>
            <a:chOff x="366407" y="1828800"/>
            <a:chExt cx="8396593" cy="6858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724B92-C6C2-6F41-45A7-E62140AC8F18}"/>
                </a:ext>
              </a:extLst>
            </p:cNvPr>
            <p:cNvGrpSpPr/>
            <p:nvPr/>
          </p:nvGrpSpPr>
          <p:grpSpPr>
            <a:xfrm>
              <a:off x="366407" y="2133600"/>
              <a:ext cx="1066802" cy="381000"/>
              <a:chOff x="1447798" y="1905000"/>
              <a:chExt cx="1066802" cy="381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92C0FB-855B-13E6-F876-EF254F8503C9}"/>
                  </a:ext>
                </a:extLst>
              </p:cNvPr>
              <p:cNvSpPr/>
              <p:nvPr/>
            </p:nvSpPr>
            <p:spPr bwMode="auto">
              <a:xfrm>
                <a:off x="1447798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37C80D3-C45B-C6B8-B4C7-E2C859B0C3F4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D5AB18-1610-B6FC-85D8-F3D75AC7D367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F1E3A28-7EE3-4754-5487-2474D72A7B71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059DD37-4495-E1C7-D5CE-3290EB3D7307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177954-ECF5-84E4-82A2-141049B6A991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613118F-21CF-2BF5-BFCE-BE75DB57E0EE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FB658A8-E2D4-9F4D-68AC-50679980068D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7C60FE-8EEF-1462-21A8-512A7307015A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A61307-24D9-6047-9850-C60B67B1B8A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23A051-B446-641A-28A8-DAD20E925564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E2DB736-3918-2497-EB2E-87D3F4C70553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C540762-F49D-31DD-A7CE-E0BA926F7560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/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C7E6D6-3262-45BA-28E8-D0BDEE03A5B5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EA04AF-0594-017D-F6E0-BB1B259C4B2A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78DC135-7611-EBBF-0E2D-C67BE762BD44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7EA139B-27F7-B1AA-2E53-F42F3972EA8B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36CB1E6-18A4-5143-052B-42A9E2D1EF88}"/>
                </a:ext>
              </a:extLst>
            </p:cNvPr>
            <p:cNvCxnSpPr>
              <a:stCxn id="60" idx="3"/>
              <a:endCxn id="57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C09280-D2AC-07DC-8141-8A950D699584}"/>
                </a:ext>
              </a:extLst>
            </p:cNvPr>
            <p:cNvCxnSpPr>
              <a:cxnSpLocks/>
              <a:stCxn id="58" idx="3"/>
              <a:endCxn id="55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13B6300-3286-3914-4C14-AB9947B86C8C}"/>
                </a:ext>
              </a:extLst>
            </p:cNvPr>
            <p:cNvCxnSpPr>
              <a:cxnSpLocks/>
              <a:stCxn id="56" idx="3"/>
              <a:endCxn id="53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32F0AB-E6EE-945A-E939-6CCE7CD02FEB}"/>
                </a:ext>
              </a:extLst>
            </p:cNvPr>
            <p:cNvCxnSpPr>
              <a:cxnSpLocks/>
              <a:stCxn id="54" idx="3"/>
              <a:endCxn id="51" idx="1"/>
            </p:cNvCxnSpPr>
            <p:nvPr/>
          </p:nvCxnSpPr>
          <p:spPr bwMode="auto">
            <a:xfrm>
              <a:off x="563944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41C9B44-CBD6-0498-EEAA-E4D2DBC851D7}"/>
                </a:ext>
              </a:extLst>
            </p:cNvPr>
            <p:cNvCxnSpPr>
              <a:cxnSpLocks/>
              <a:stCxn id="52" idx="3"/>
              <a:endCxn id="49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32879B-FBFE-AAF2-8A51-BE8E28D40F20}"/>
                </a:ext>
              </a:extLst>
            </p:cNvPr>
            <p:cNvCxnSpPr>
              <a:stCxn id="50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C0AEAB-7696-753A-C50B-204681750648}"/>
                </a:ext>
              </a:extLst>
            </p:cNvPr>
            <p:cNvCxnSpPr>
              <a:cxnSpLocks/>
              <a:endCxn id="59" idx="0"/>
            </p:cNvCxnSpPr>
            <p:nvPr/>
          </p:nvCxnSpPr>
          <p:spPr bwMode="auto">
            <a:xfrm>
              <a:off x="366408" y="1828800"/>
              <a:ext cx="419101" cy="3048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CDB420-6147-E96A-847E-6BA7F183A78D}"/>
              </a:ext>
            </a:extLst>
          </p:cNvPr>
          <p:cNvSpPr txBox="1"/>
          <p:nvPr/>
        </p:nvSpPr>
        <p:spPr>
          <a:xfrm>
            <a:off x="6652779" y="36692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4148C-399A-ABC1-BE58-A59EF7DC1E23}"/>
              </a:ext>
            </a:extLst>
          </p:cNvPr>
          <p:cNvSpPr txBox="1"/>
          <p:nvPr/>
        </p:nvSpPr>
        <p:spPr>
          <a:xfrm>
            <a:off x="325409" y="43599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FDCC28-5F22-A0FA-3BDA-716A9172B2F9}"/>
              </a:ext>
            </a:extLst>
          </p:cNvPr>
          <p:cNvSpPr txBox="1"/>
          <p:nvPr/>
        </p:nvSpPr>
        <p:spPr>
          <a:xfrm>
            <a:off x="2590800" y="563880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problem in </a:t>
            </a:r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6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5F33-FCDF-0A6D-E5BC-BBA34117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0689-D0DD-E479-21AA-C0871DDB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07778"/>
          </a:xfrm>
        </p:spPr>
        <p:txBody>
          <a:bodyPr/>
          <a:lstStyle/>
          <a:p>
            <a:pPr algn="r" rtl="1"/>
            <a:r>
              <a:rPr lang="fa-IR" dirty="0"/>
              <a:t>مثال 7.7. کدی بنویسید که گره های یک لیست پیوندی را به صورت یک در میان حذف کند.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935FD-784E-87FB-2746-0BF2D804C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14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8775AE-EDE2-DEFF-8CB1-A9FEBBD469A9}"/>
              </a:ext>
            </a:extLst>
          </p:cNvPr>
          <p:cNvGrpSpPr/>
          <p:nvPr/>
        </p:nvGrpSpPr>
        <p:grpSpPr>
          <a:xfrm>
            <a:off x="914400" y="2438400"/>
            <a:ext cx="6096000" cy="381000"/>
            <a:chOff x="76200" y="2133600"/>
            <a:chExt cx="8686800" cy="381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9506A8-7E96-8FF4-FCCC-8A9D24972475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02E7CD-3A2F-0B54-1CE4-FB69F7F0D37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FB7276-27D6-F7E7-C40F-F6D3BFE36957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CD4679-F06C-EC02-F1E1-D13CC6DF92A7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168BC9E-EF70-11B2-C43E-72C85DA6C347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EDC018-0353-F0BD-925A-5946493498BD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38D5E5-2AC5-2F23-8568-7D642EBED855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A653D4-E3C9-4F71-BE45-2C4F973A436D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2F4F66-4831-6A37-7D46-E3E5DB89D639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595D2C-E673-9E9B-897B-616F01182808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95EC65-0B8E-533B-7C23-B6A624019ED7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49284E-35C8-4D77-8B3E-FE99DEAD86B2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44A6E0-AFD8-0926-19B3-392567AF3C14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84866A-4B25-8EFD-AF49-F6786706310C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8A3CAB-DA2F-82C0-2A29-D58996B5388E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B1DFF0-7575-7504-9300-79AF0B5CA7CC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847CF0-3866-5076-E3EC-B69A95613F2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8B398E-51E8-90A7-6EB3-57E47B442330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0350B3-0A35-0DCC-5271-C10357CBDA71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0A1354-CB2A-81AF-FBD7-7D71E58B173D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753596-C376-942A-AF5E-AE7B33EC4F60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88052E-5338-1B20-2D91-40C5FC46FB6A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 bwMode="auto">
            <a:xfrm>
              <a:off x="563944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D5F6ECB-86F8-6F35-52DC-FA45D7D014B5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74C452-3235-3B9A-1909-8420BEB6001C}"/>
                </a:ext>
              </a:extLst>
            </p:cNvPr>
            <p:cNvCxnSpPr>
              <a:stCxn id="20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040935-97F5-F866-2C07-30ED3B898500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6200" y="2324100"/>
              <a:ext cx="2902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4D4C5BF-3D78-232D-8171-731C60A5FCF0}"/>
              </a:ext>
            </a:extLst>
          </p:cNvPr>
          <p:cNvSpPr txBox="1"/>
          <p:nvPr/>
        </p:nvSpPr>
        <p:spPr>
          <a:xfrm>
            <a:off x="146631" y="2450068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22339779-8DDE-657C-1647-0372AECED759}"/>
              </a:ext>
            </a:extLst>
          </p:cNvPr>
          <p:cNvSpPr/>
          <p:nvPr/>
        </p:nvSpPr>
        <p:spPr bwMode="auto">
          <a:xfrm>
            <a:off x="2209800" y="3048000"/>
            <a:ext cx="304800" cy="457200"/>
          </a:xfrm>
          <a:prstGeom prst="mathMultiply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B4C63733-E6A8-FA82-0841-3B038D671469}"/>
              </a:ext>
            </a:extLst>
          </p:cNvPr>
          <p:cNvSpPr/>
          <p:nvPr/>
        </p:nvSpPr>
        <p:spPr bwMode="auto">
          <a:xfrm>
            <a:off x="4229100" y="3007468"/>
            <a:ext cx="304800" cy="457200"/>
          </a:xfrm>
          <a:prstGeom prst="mathMultiply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D3EFCFEB-18EA-287A-DE0F-BBB2D4B54DA2}"/>
              </a:ext>
            </a:extLst>
          </p:cNvPr>
          <p:cNvSpPr/>
          <p:nvPr/>
        </p:nvSpPr>
        <p:spPr bwMode="auto">
          <a:xfrm>
            <a:off x="6223270" y="2912623"/>
            <a:ext cx="304800" cy="457200"/>
          </a:xfrm>
          <a:prstGeom prst="mathMultiply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5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8DA5-2489-A7BB-AA61-2951FCB8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354-66A5-CE0E-1DD3-FF82131D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5F37-8F8C-BC8B-EFB7-2F087483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399"/>
            <a:ext cx="7848600" cy="800911"/>
          </a:xfrm>
        </p:spPr>
        <p:txBody>
          <a:bodyPr/>
          <a:lstStyle/>
          <a:p>
            <a:pPr algn="r" rtl="1"/>
            <a:r>
              <a:rPr lang="fa-IR" dirty="0"/>
              <a:t>مثال 7.8. یک لیست یک پیوندی و دو اشاره گر </a:t>
            </a:r>
            <a:r>
              <a:rPr lang="en-US" dirty="0"/>
              <a:t>p</a:t>
            </a:r>
            <a:r>
              <a:rPr lang="fa-IR" dirty="0"/>
              <a:t> و </a:t>
            </a:r>
            <a:r>
              <a:rPr lang="en-US" dirty="0"/>
              <a:t>q</a:t>
            </a:r>
            <a:r>
              <a:rPr lang="fa-IR" dirty="0"/>
              <a:t> به دو گره غیر متوالی از آن را داریم. با جابه جایی لینک ها جای دو گره را عوض کنید ( راهنمایی با فرض داشتن </a:t>
            </a:r>
            <a:r>
              <a:rPr lang="en-US" dirty="0"/>
              <a:t>k</a:t>
            </a:r>
            <a:r>
              <a:rPr lang="fa-IR" dirty="0"/>
              <a:t> و </a:t>
            </a:r>
            <a:r>
              <a:rPr lang="en-US" dirty="0"/>
              <a:t>k’</a:t>
            </a:r>
            <a:r>
              <a:rPr lang="fa-IR" dirty="0"/>
              <a:t>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87176-D510-372D-3B20-B69FC8DD6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15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01F240-2D93-83C8-42C7-00F99ACFFE49}"/>
              </a:ext>
            </a:extLst>
          </p:cNvPr>
          <p:cNvGrpSpPr/>
          <p:nvPr/>
        </p:nvGrpSpPr>
        <p:grpSpPr>
          <a:xfrm>
            <a:off x="914400" y="2438400"/>
            <a:ext cx="6096000" cy="381000"/>
            <a:chOff x="76200" y="2133600"/>
            <a:chExt cx="8686800" cy="381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123830-4710-5D44-8C85-E609A7C24E55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2D69A4-2806-8175-608B-DE3AFF152A72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5D484E-ED58-B8FE-8DCC-A183C2C6C722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C9F9D1-FDFF-A501-0CDF-EA7A8DC56525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0789AD-E6EE-F396-05AA-AEE72B63F46D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rgbClr val="9EE1BC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9B55B9F-5B20-9426-6028-39B290AA8ADE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0E30F1-77D0-2D18-0237-E83235B299B6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6B4048-951C-3C18-C0AD-CE54BC539637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A0DA9C-432D-C885-F7F4-5F057713A500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5984C7-675E-F939-9AE1-DC1AFEEC4AEA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48625FE-42B0-20AB-A96D-562A39588EAD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9C5207-B8E3-5A05-4736-3AEB723C72E0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260D84-2AED-AD04-B08C-D94FEE052602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70F9CC-2587-C7CD-A07F-824E95A2B606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rgbClr val="9EE1BC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43F8EB-14BA-0747-2547-9D1E78D29EB9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077465-7D67-B7EA-9388-228F1B37D7FA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BBE438-6457-BE04-87C8-28D9E79D32CC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EA120B-07FB-A867-F5CC-0BB0E162A1A8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EB4301E-3FBB-CA13-734B-C33FF060484F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EDE8205-93B7-55D1-94A9-482B8087681F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F6E810-9F79-4292-C003-83B19E0A759E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6BB0C6-12DD-013D-F44A-8D3EFDA22EA9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 bwMode="auto">
            <a:xfrm>
              <a:off x="563944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7EF1A7-3036-A7E4-357B-E3E2F40A3516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AF0C78-2F22-2E39-6919-5D2CCA8FBE69}"/>
                </a:ext>
              </a:extLst>
            </p:cNvPr>
            <p:cNvCxnSpPr>
              <a:stCxn id="20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CE7EAA-A5B4-83C8-4532-0E7E04625FE4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6200" y="2324100"/>
              <a:ext cx="2902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9C5F3C-BBAE-7527-575E-B2753C86E4DE}"/>
              </a:ext>
            </a:extLst>
          </p:cNvPr>
          <p:cNvCxnSpPr/>
          <p:nvPr/>
        </p:nvCxnSpPr>
        <p:spPr bwMode="auto">
          <a:xfrm>
            <a:off x="2209800" y="2057400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2DC9A0-F6E6-53AC-EECD-D8457B2E82BC}"/>
              </a:ext>
            </a:extLst>
          </p:cNvPr>
          <p:cNvCxnSpPr/>
          <p:nvPr/>
        </p:nvCxnSpPr>
        <p:spPr bwMode="auto">
          <a:xfrm>
            <a:off x="5085945" y="2096311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5FBE8D-47FA-B191-724D-3EE613B6D09C}"/>
              </a:ext>
            </a:extLst>
          </p:cNvPr>
          <p:cNvSpPr txBox="1"/>
          <p:nvPr/>
        </p:nvSpPr>
        <p:spPr>
          <a:xfrm>
            <a:off x="1933777" y="1676400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A8876-7DCB-4505-4446-8BE87D10696D}"/>
              </a:ext>
            </a:extLst>
          </p:cNvPr>
          <p:cNvSpPr txBox="1"/>
          <p:nvPr/>
        </p:nvSpPr>
        <p:spPr>
          <a:xfrm>
            <a:off x="4751194" y="1764268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204471-5EC7-610A-278B-9F0909D770B2}"/>
              </a:ext>
            </a:extLst>
          </p:cNvPr>
          <p:cNvSpPr txBox="1"/>
          <p:nvPr/>
        </p:nvSpPr>
        <p:spPr>
          <a:xfrm>
            <a:off x="146631" y="2450068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965A3-0D43-3AFB-3BF1-ECA4DA677647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1295400" y="2819400"/>
            <a:ext cx="116761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57AD4E-233F-C70C-0F7A-F9EF9DEF8D7E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 flipV="1">
            <a:off x="4197449" y="2819400"/>
            <a:ext cx="166460" cy="5334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71FEC5-8BFB-FC1F-ADBC-2925C447A479}"/>
              </a:ext>
            </a:extLst>
          </p:cNvPr>
          <p:cNvSpPr txBox="1"/>
          <p:nvPr/>
        </p:nvSpPr>
        <p:spPr>
          <a:xfrm>
            <a:off x="1085416" y="3244334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B9380-84FA-1BC3-A812-37250CE4C13B}"/>
              </a:ext>
            </a:extLst>
          </p:cNvPr>
          <p:cNvSpPr txBox="1"/>
          <p:nvPr/>
        </p:nvSpPr>
        <p:spPr>
          <a:xfrm>
            <a:off x="3901944" y="3429000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6537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A32C7-7064-3125-4618-A001A9EA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FC08-A5EA-4566-B672-C0E281E4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5B9-26F9-40A6-8EEC-DC4B0E4F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399"/>
            <a:ext cx="7848600" cy="766039"/>
          </a:xfrm>
        </p:spPr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  <a:tabLst/>
              <a:defRPr/>
            </a:pP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مثال 7.8. یک لیست یک پیوندی و دو اشاره گر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</a:t>
            </a: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و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</a:t>
            </a: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به دو گره غیر متوالی از آن را داریم. با جابه جایی لینک ها جای دو گره را عوض کنید.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7E176-F652-4330-4003-6E1294FDE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16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A3239-260B-8CC7-4F2C-4E6653CDBBCD}"/>
              </a:ext>
            </a:extLst>
          </p:cNvPr>
          <p:cNvGrpSpPr/>
          <p:nvPr/>
        </p:nvGrpSpPr>
        <p:grpSpPr>
          <a:xfrm>
            <a:off x="914400" y="2438400"/>
            <a:ext cx="6096000" cy="381000"/>
            <a:chOff x="76200" y="2133600"/>
            <a:chExt cx="8686800" cy="381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A15B43-6356-CEAA-AF2F-87576DC71B27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21875E-7ACD-CC4A-0C83-A4B72E87EC2D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848041-59FE-765F-89A7-43CF5FB2E285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1B026B-ED87-C69C-5649-3C210758E3A3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9B22186-BC81-55AF-7309-244674F99428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14E4E24-583C-39FB-8F29-C8C5BF259738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CAAFF0-9AD1-4610-0C71-7D15F8F54B6F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E7615B-8EB6-2CEE-1203-50E12AAFE10B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5B4B0B-345E-1543-6A07-B3F5BD308CBD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7F10CA-4432-1692-7AD3-B9F7D4C93C8F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D4A3EAD-6DB6-ED0A-A35B-C7290ADA695A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2609B3-FCB0-3581-3F46-062B630AB49C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0EA48-2168-FDBD-6EE0-8804BA5FA5CC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5BAE8FB-5F33-138B-058A-B7A5FED6FF12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EA13C2-2A51-E671-198E-1FC9AE155E40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0B291B-35A1-4802-46F9-90FF67025BDB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8C0345-91E1-E034-A18E-B57AF1307BD2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ED7BF04-F72D-912C-0BFA-1991C65D837F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E62CCB-ACE7-CA7F-CFC8-161D1ECC7961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 bwMode="auto">
            <a:xfrm>
              <a:off x="143320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B37431-BAD7-8193-BAE4-552E2F469AD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8AA89A-E795-2F04-08C9-D1D8EC8ABDBF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DE048F-8AE2-B06A-428B-E51DB315238F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C7A50F-E04A-421B-3ABE-8BEBE8C45277}"/>
                </a:ext>
              </a:extLst>
            </p:cNvPr>
            <p:cNvCxnSpPr>
              <a:stCxn id="20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3D0E96-FD3D-11A2-FA89-28B4E6AB9AE8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6200" y="2324100"/>
              <a:ext cx="2902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0EF133-C374-6968-1B97-50950D1E6961}"/>
              </a:ext>
            </a:extLst>
          </p:cNvPr>
          <p:cNvCxnSpPr/>
          <p:nvPr/>
        </p:nvCxnSpPr>
        <p:spPr bwMode="auto">
          <a:xfrm>
            <a:off x="2209800" y="2057400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5AC2FF-0F16-6F82-1502-3B9719887DC1}"/>
              </a:ext>
            </a:extLst>
          </p:cNvPr>
          <p:cNvCxnSpPr/>
          <p:nvPr/>
        </p:nvCxnSpPr>
        <p:spPr bwMode="auto">
          <a:xfrm>
            <a:off x="5085945" y="2096311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85130-500F-30AE-CC3F-808BC23A64A0}"/>
              </a:ext>
            </a:extLst>
          </p:cNvPr>
          <p:cNvSpPr txBox="1"/>
          <p:nvPr/>
        </p:nvSpPr>
        <p:spPr>
          <a:xfrm>
            <a:off x="1933777" y="1676400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5A169D-377C-B9CF-A504-FA5DFEF6F9B9}"/>
              </a:ext>
            </a:extLst>
          </p:cNvPr>
          <p:cNvSpPr txBox="1"/>
          <p:nvPr/>
        </p:nvSpPr>
        <p:spPr>
          <a:xfrm>
            <a:off x="4751194" y="1764268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2DBFF6-ED41-6C09-60AC-A5774F6D8605}"/>
                  </a:ext>
                </a:extLst>
              </p:cNvPr>
              <p:cNvSpPr txBox="1"/>
              <p:nvPr/>
            </p:nvSpPr>
            <p:spPr>
              <a:xfrm>
                <a:off x="2529354" y="3428682"/>
                <a:ext cx="3272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2DBFF6-ED41-6C09-60AC-A5774F6D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54" y="3428682"/>
                <a:ext cx="3272996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AC60AE-4D41-501C-5C69-B92907AE6916}"/>
              </a:ext>
            </a:extLst>
          </p:cNvPr>
          <p:cNvCxnSpPr>
            <a:endCxn id="23" idx="0"/>
          </p:cNvCxnSpPr>
          <p:nvPr/>
        </p:nvCxnSpPr>
        <p:spPr bwMode="auto">
          <a:xfrm>
            <a:off x="4069803" y="2045732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923D53-BA49-B9A5-08F5-FC6D62EA2C5A}"/>
              </a:ext>
            </a:extLst>
          </p:cNvPr>
          <p:cNvSpPr txBox="1"/>
          <p:nvPr/>
        </p:nvSpPr>
        <p:spPr>
          <a:xfrm>
            <a:off x="3868495" y="1619177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k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1CB7141-4502-8C04-929D-26DEB04827E4}"/>
              </a:ext>
            </a:extLst>
          </p:cNvPr>
          <p:cNvCxnSpPr>
            <a:cxnSpLocks/>
            <a:stCxn id="24" idx="3"/>
            <a:endCxn id="19" idx="2"/>
          </p:cNvCxnSpPr>
          <p:nvPr/>
        </p:nvCxnSpPr>
        <p:spPr bwMode="auto">
          <a:xfrm>
            <a:off x="4818435" y="2628900"/>
            <a:ext cx="1513305" cy="190500"/>
          </a:xfrm>
          <a:prstGeom prst="bentConnector4">
            <a:avLst>
              <a:gd name="adj1" fmla="val 10071"/>
              <a:gd name="adj2" fmla="val 220000"/>
            </a:avLst>
          </a:prstGeom>
          <a:ln w="1905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F027B-3431-B551-D5EC-5BEDEFC26C3B}"/>
              </a:ext>
            </a:extLst>
          </p:cNvPr>
          <p:cNvCxnSpPr/>
          <p:nvPr/>
        </p:nvCxnSpPr>
        <p:spPr bwMode="auto">
          <a:xfrm>
            <a:off x="1102731" y="2037120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B3E802-DD09-D234-650D-B34D21F50E95}"/>
              </a:ext>
            </a:extLst>
          </p:cNvPr>
          <p:cNvSpPr txBox="1"/>
          <p:nvPr/>
        </p:nvSpPr>
        <p:spPr>
          <a:xfrm>
            <a:off x="901423" y="1610565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K'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1CAEF-A7CA-C75B-E46C-D2CB53B020CC}"/>
              </a:ext>
            </a:extLst>
          </p:cNvPr>
          <p:cNvGrpSpPr/>
          <p:nvPr/>
        </p:nvGrpSpPr>
        <p:grpSpPr>
          <a:xfrm>
            <a:off x="690266" y="4854939"/>
            <a:ext cx="6096000" cy="381000"/>
            <a:chOff x="76200" y="2133600"/>
            <a:chExt cx="8686800" cy="381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AB29F4-B0B1-277C-A701-EA8A2877CABD}"/>
                </a:ext>
              </a:extLst>
            </p:cNvPr>
            <p:cNvGrpSpPr/>
            <p:nvPr/>
          </p:nvGrpSpPr>
          <p:grpSpPr>
            <a:xfrm>
              <a:off x="366409" y="2133600"/>
              <a:ext cx="1066800" cy="381000"/>
              <a:chOff x="1447800" y="1905000"/>
              <a:chExt cx="1066800" cy="3810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84656B-8AE5-210C-5E68-BAB286C0F9AB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CB4DE58-E3EE-1F0A-0285-3CA366BDA6EB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D8906D1-77D7-0B7D-144A-76A900EE0CDA}"/>
                </a:ext>
              </a:extLst>
            </p:cNvPr>
            <p:cNvGrpSpPr/>
            <p:nvPr/>
          </p:nvGrpSpPr>
          <p:grpSpPr>
            <a:xfrm>
              <a:off x="1768489" y="2133600"/>
              <a:ext cx="1066800" cy="381000"/>
              <a:chOff x="1447800" y="1905000"/>
              <a:chExt cx="1066800" cy="381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6164F06-C263-7638-6C4F-75C9FE9D7155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2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1D925F-1655-D81A-453D-22A30C03A3C3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EA33E48-4B97-2CAA-240A-2B2C44B7DEA6}"/>
                </a:ext>
              </a:extLst>
            </p:cNvPr>
            <p:cNvGrpSpPr/>
            <p:nvPr/>
          </p:nvGrpSpPr>
          <p:grpSpPr>
            <a:xfrm>
              <a:off x="3170569" y="2133600"/>
              <a:ext cx="1066800" cy="381000"/>
              <a:chOff x="1447800" y="1905000"/>
              <a:chExt cx="1066800" cy="381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F450DC-C471-E51F-880C-1F29A8933D94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3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7AD09B-87FB-0D93-9DA5-D8E24EAFA87E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428ED3-95C3-AB18-87AE-D644E9111950}"/>
                </a:ext>
              </a:extLst>
            </p:cNvPr>
            <p:cNvGrpSpPr/>
            <p:nvPr/>
          </p:nvGrpSpPr>
          <p:grpSpPr>
            <a:xfrm>
              <a:off x="4572649" y="2133600"/>
              <a:ext cx="1066800" cy="381000"/>
              <a:chOff x="1447800" y="1905000"/>
              <a:chExt cx="1066800" cy="381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61552A8-C338-392B-99D9-F7F1AF031105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4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07E0AC3-2505-BD86-FD9A-25C40CFCFF9C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808EFF7-BB9A-5812-7659-856AEDBFE818}"/>
                </a:ext>
              </a:extLst>
            </p:cNvPr>
            <p:cNvGrpSpPr/>
            <p:nvPr/>
          </p:nvGrpSpPr>
          <p:grpSpPr>
            <a:xfrm>
              <a:off x="5974729" y="2133600"/>
              <a:ext cx="1066800" cy="381000"/>
              <a:chOff x="1447800" y="1905000"/>
              <a:chExt cx="1066800" cy="381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1893FA-0E56-2BF6-4237-22218D37ECA5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a-IR" b="1" dirty="0"/>
                  <a:t>5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C2FD850-5FF1-CB47-AE94-522E3217B47D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EB8B6BD-C58A-9E4F-D4E1-12F2E7B8A13A}"/>
                </a:ext>
              </a:extLst>
            </p:cNvPr>
            <p:cNvGrpSpPr/>
            <p:nvPr/>
          </p:nvGrpSpPr>
          <p:grpSpPr>
            <a:xfrm>
              <a:off x="7376809" y="2133600"/>
              <a:ext cx="1066800" cy="381000"/>
              <a:chOff x="1447800" y="1905000"/>
              <a:chExt cx="1066800" cy="381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C2C6A2D-80EB-9A4F-D8EF-B97EB1A1D01A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6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D3B8EF0-9C6A-511E-C4A4-5F782996D973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3F622D-8A69-97F2-B37A-74B776C33BF4}"/>
                </a:ext>
              </a:extLst>
            </p:cNvPr>
            <p:cNvCxnSpPr>
              <a:cxnSpLocks/>
              <a:stCxn id="66" idx="3"/>
              <a:endCxn id="63" idx="1"/>
            </p:cNvCxnSpPr>
            <p:nvPr/>
          </p:nvCxnSpPr>
          <p:spPr bwMode="auto">
            <a:xfrm>
              <a:off x="283528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0F7B5AB-2083-6A3C-1A55-06AB4F0D8477}"/>
                </a:ext>
              </a:extLst>
            </p:cNvPr>
            <p:cNvCxnSpPr>
              <a:cxnSpLocks/>
              <a:stCxn id="64" idx="3"/>
              <a:endCxn id="61" idx="1"/>
            </p:cNvCxnSpPr>
            <p:nvPr/>
          </p:nvCxnSpPr>
          <p:spPr bwMode="auto">
            <a:xfrm>
              <a:off x="423736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A526E6-2799-3762-A806-94F19F4B1938}"/>
                </a:ext>
              </a:extLst>
            </p:cNvPr>
            <p:cNvCxnSpPr>
              <a:cxnSpLocks/>
              <a:stCxn id="60" idx="3"/>
              <a:endCxn id="57" idx="1"/>
            </p:cNvCxnSpPr>
            <p:nvPr/>
          </p:nvCxnSpPr>
          <p:spPr bwMode="auto">
            <a:xfrm>
              <a:off x="7041529" y="2324100"/>
              <a:ext cx="33528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ABDBBB-9F8C-64C9-9604-64B217440D5A}"/>
                </a:ext>
              </a:extLst>
            </p:cNvPr>
            <p:cNvCxnSpPr>
              <a:stCxn id="58" idx="3"/>
            </p:cNvCxnSpPr>
            <p:nvPr/>
          </p:nvCxnSpPr>
          <p:spPr bwMode="auto">
            <a:xfrm>
              <a:off x="8443609" y="2324100"/>
              <a:ext cx="31939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666360E-773A-E544-DC1F-045C5A76DFA0}"/>
                </a:ext>
              </a:extLst>
            </p:cNvPr>
            <p:cNvCxnSpPr>
              <a:cxnSpLocks/>
              <a:endCxn id="67" idx="1"/>
            </p:cNvCxnSpPr>
            <p:nvPr/>
          </p:nvCxnSpPr>
          <p:spPr bwMode="auto">
            <a:xfrm>
              <a:off x="76200" y="2324100"/>
              <a:ext cx="2902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C35589-B3DC-B012-C17E-C3B72D2144D1}"/>
              </a:ext>
            </a:extLst>
          </p:cNvPr>
          <p:cNvCxnSpPr/>
          <p:nvPr/>
        </p:nvCxnSpPr>
        <p:spPr bwMode="auto">
          <a:xfrm>
            <a:off x="1985666" y="4473939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E8DD4E-B55C-AA66-706B-9085B0EE7856}"/>
              </a:ext>
            </a:extLst>
          </p:cNvPr>
          <p:cNvSpPr txBox="1"/>
          <p:nvPr/>
        </p:nvSpPr>
        <p:spPr>
          <a:xfrm>
            <a:off x="1709643" y="4092939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7EB1EB-9A14-3834-B55C-3A8868DA5C6C}"/>
              </a:ext>
            </a:extLst>
          </p:cNvPr>
          <p:cNvCxnSpPr>
            <a:endCxn id="61" idx="0"/>
          </p:cNvCxnSpPr>
          <p:nvPr/>
        </p:nvCxnSpPr>
        <p:spPr bwMode="auto">
          <a:xfrm>
            <a:off x="3845669" y="4462271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0E4FB9-742A-896A-8F4B-FA5325DB15D7}"/>
              </a:ext>
            </a:extLst>
          </p:cNvPr>
          <p:cNvSpPr txBox="1"/>
          <p:nvPr/>
        </p:nvSpPr>
        <p:spPr>
          <a:xfrm>
            <a:off x="3644361" y="4035716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8B8A223-1B99-1AC8-AE2F-6A320B0B0AEA}"/>
              </a:ext>
            </a:extLst>
          </p:cNvPr>
          <p:cNvCxnSpPr>
            <a:cxnSpLocks/>
            <a:stCxn id="62" idx="3"/>
            <a:endCxn id="57" idx="0"/>
          </p:cNvCxnSpPr>
          <p:nvPr/>
        </p:nvCxnSpPr>
        <p:spPr bwMode="auto">
          <a:xfrm flipV="1">
            <a:off x="4594301" y="4854939"/>
            <a:ext cx="1513305" cy="190500"/>
          </a:xfrm>
          <a:prstGeom prst="bentConnector4">
            <a:avLst>
              <a:gd name="adj1" fmla="val 8785"/>
              <a:gd name="adj2" fmla="val 220000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636BE4-8F51-042A-E545-BA536B4FAF2E}"/>
              </a:ext>
            </a:extLst>
          </p:cNvPr>
          <p:cNvCxnSpPr/>
          <p:nvPr/>
        </p:nvCxnSpPr>
        <p:spPr bwMode="auto">
          <a:xfrm>
            <a:off x="878597" y="4453659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D2A4C7-4406-05CA-CF82-16E4AF4D8D88}"/>
              </a:ext>
            </a:extLst>
          </p:cNvPr>
          <p:cNvSpPr txBox="1"/>
          <p:nvPr/>
        </p:nvSpPr>
        <p:spPr>
          <a:xfrm>
            <a:off x="587009" y="4078494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K'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C12A03-B982-CD44-F3AC-89D728AC91E7}"/>
              </a:ext>
            </a:extLst>
          </p:cNvPr>
          <p:cNvCxnSpPr/>
          <p:nvPr/>
        </p:nvCxnSpPr>
        <p:spPr bwMode="auto">
          <a:xfrm>
            <a:off x="4976966" y="4460969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6A0CB1-BF53-7774-F2C0-7B6443147B0C}"/>
              </a:ext>
            </a:extLst>
          </p:cNvPr>
          <p:cNvSpPr txBox="1"/>
          <p:nvPr/>
        </p:nvSpPr>
        <p:spPr>
          <a:xfrm>
            <a:off x="4642215" y="4128926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A7EE424-B461-772E-9F79-244B8AF48659}"/>
                  </a:ext>
                </a:extLst>
              </p:cNvPr>
              <p:cNvSpPr txBox="1"/>
              <p:nvPr/>
            </p:nvSpPr>
            <p:spPr>
              <a:xfrm>
                <a:off x="2415987" y="5833553"/>
                <a:ext cx="185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A7EE424-B461-772E-9F79-244B8AF4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87" y="5833553"/>
                <a:ext cx="18519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4C9BA21-98A3-99B0-FB09-C9E45EC3C98F}"/>
              </a:ext>
            </a:extLst>
          </p:cNvPr>
          <p:cNvCxnSpPr>
            <a:stCxn id="68" idx="3"/>
            <a:endCxn id="59" idx="2"/>
          </p:cNvCxnSpPr>
          <p:nvPr/>
        </p:nvCxnSpPr>
        <p:spPr bwMode="auto">
          <a:xfrm>
            <a:off x="1642553" y="5045439"/>
            <a:ext cx="3481138" cy="190500"/>
          </a:xfrm>
          <a:prstGeom prst="bentConnector4">
            <a:avLst>
              <a:gd name="adj1" fmla="val 2462"/>
              <a:gd name="adj2" fmla="val 332341"/>
            </a:avLst>
          </a:prstGeom>
          <a:solidFill>
            <a:schemeClr val="accent1"/>
          </a:solidFill>
          <a:ln w="1587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583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3A5B-CF14-D686-F6DF-82DEE0A4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806E-90A8-ED1A-932A-4A23D10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06FA-D279-ACC5-E547-3A3A39B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399"/>
            <a:ext cx="7848600" cy="766039"/>
          </a:xfrm>
        </p:spPr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buNone/>
              <a:tabLst/>
              <a:defRPr/>
            </a:pP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مثال 7.8. یک لیست یک پیوندی و دو اشاره گر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</a:t>
            </a: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و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</a:t>
            </a:r>
            <a:r>
              <a:rPr kumimoji="1" lang="fa-IR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به دو گره غیر متوالی از آن را داریم. با جابه جایی لینک ها جای دو گره را عوض کنید.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DF3-FB73-805C-1A80-9008F147C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17</a:t>
            </a:fld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0CCCDE-11E0-1587-F796-0B62976106F2}"/>
                  </a:ext>
                </a:extLst>
              </p:cNvPr>
              <p:cNvSpPr txBox="1"/>
              <p:nvPr/>
            </p:nvSpPr>
            <p:spPr>
              <a:xfrm>
                <a:off x="5919992" y="3459080"/>
                <a:ext cx="327299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0CCCDE-11E0-1587-F796-0B629761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92" y="3459080"/>
                <a:ext cx="3272996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93CEA-B796-0C63-E493-98A919D26158}"/>
                  </a:ext>
                </a:extLst>
              </p:cNvPr>
              <p:cNvSpPr txBox="1"/>
              <p:nvPr/>
            </p:nvSpPr>
            <p:spPr>
              <a:xfrm>
                <a:off x="6489353" y="3893828"/>
                <a:ext cx="18519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293CEA-B796-0C63-E493-98A919D2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53" y="3893828"/>
                <a:ext cx="1851982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9762759-C173-156F-CB7C-1AE1609605FF}"/>
              </a:ext>
            </a:extLst>
          </p:cNvPr>
          <p:cNvGrpSpPr/>
          <p:nvPr/>
        </p:nvGrpSpPr>
        <p:grpSpPr>
          <a:xfrm>
            <a:off x="800016" y="2396536"/>
            <a:ext cx="748632" cy="381000"/>
            <a:chOff x="1447800" y="1905000"/>
            <a:chExt cx="1066800" cy="381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94DEA74-6074-1201-0A70-02435740FA25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1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E98B6F9-A01C-EB4C-C03B-C21C32E0896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A53395-F4C6-29A8-D5EA-03FFEDD8D155}"/>
              </a:ext>
            </a:extLst>
          </p:cNvPr>
          <p:cNvGrpSpPr/>
          <p:nvPr/>
        </p:nvGrpSpPr>
        <p:grpSpPr>
          <a:xfrm>
            <a:off x="1783932" y="2396536"/>
            <a:ext cx="748632" cy="381000"/>
            <a:chOff x="1447800" y="1905000"/>
            <a:chExt cx="1066800" cy="381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BAD8EBE-8400-0C1E-F532-9051761E65FD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2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210DF-C8E2-3608-9B77-721B438F81E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91E89A-C06C-6989-F83C-77F994400842}"/>
              </a:ext>
            </a:extLst>
          </p:cNvPr>
          <p:cNvGrpSpPr/>
          <p:nvPr/>
        </p:nvGrpSpPr>
        <p:grpSpPr>
          <a:xfrm>
            <a:off x="2767848" y="2396536"/>
            <a:ext cx="748632" cy="381000"/>
            <a:chOff x="1447800" y="1905000"/>
            <a:chExt cx="1066800" cy="381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E73032-A75A-3AC1-237C-CB825C0E4474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3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7B0C795-C79B-0202-222B-8695F6B9108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426545F-02BE-69D9-5D35-F8B129BB8C00}"/>
              </a:ext>
            </a:extLst>
          </p:cNvPr>
          <p:cNvGrpSpPr/>
          <p:nvPr/>
        </p:nvGrpSpPr>
        <p:grpSpPr>
          <a:xfrm>
            <a:off x="3751764" y="2396536"/>
            <a:ext cx="748632" cy="381000"/>
            <a:chOff x="1447800" y="1905000"/>
            <a:chExt cx="1066800" cy="381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B2B6B22-4069-E8F5-439A-DBEF2EAB9AD6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4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CB3E9F-6E9E-4BFD-B4FE-5FFDF898FDC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D70C5CF-701C-1C94-8875-C0002F5F943A}"/>
              </a:ext>
            </a:extLst>
          </p:cNvPr>
          <p:cNvGrpSpPr/>
          <p:nvPr/>
        </p:nvGrpSpPr>
        <p:grpSpPr>
          <a:xfrm>
            <a:off x="4735680" y="2396536"/>
            <a:ext cx="748632" cy="381000"/>
            <a:chOff x="1447800" y="1905000"/>
            <a:chExt cx="1066800" cy="381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ED4842B-3FB2-23BC-6973-DEEB1CDB8F5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b="1" dirty="0"/>
                <a:t>5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9E493A-F71B-D05A-9858-B940289064C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63E178B-A650-A76D-6B8A-165FBBD29BD1}"/>
              </a:ext>
            </a:extLst>
          </p:cNvPr>
          <p:cNvGrpSpPr/>
          <p:nvPr/>
        </p:nvGrpSpPr>
        <p:grpSpPr>
          <a:xfrm>
            <a:off x="5719595" y="2396536"/>
            <a:ext cx="748632" cy="381000"/>
            <a:chOff x="1447800" y="1905000"/>
            <a:chExt cx="1066800" cy="381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57F593-0511-6A10-5B02-5BB36C21C03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6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11EB77-ED36-B377-119A-DBB99F1764B0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4B8D9F-4BCF-C7D3-077E-FC0A571A60B4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 bwMode="auto">
          <a:xfrm>
            <a:off x="2532564" y="258703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D6E34-A06F-F89E-E882-388B82A9AEE2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 bwMode="auto">
          <a:xfrm>
            <a:off x="3516480" y="258703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032605-19CC-1671-2E07-ABE199A7B64D}"/>
              </a:ext>
            </a:extLst>
          </p:cNvPr>
          <p:cNvCxnSpPr>
            <a:stCxn id="89" idx="3"/>
          </p:cNvCxnSpPr>
          <p:nvPr/>
        </p:nvCxnSpPr>
        <p:spPr bwMode="auto">
          <a:xfrm>
            <a:off x="6468227" y="2587036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52282F-45C3-7BF6-B50C-4314B091F86E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>
            <a:off x="596361" y="2587036"/>
            <a:ext cx="2036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3F7A76F-56D5-9719-1F9E-E894719C0D32}"/>
              </a:ext>
            </a:extLst>
          </p:cNvPr>
          <p:cNvCxnSpPr>
            <a:cxnSpLocks/>
          </p:cNvCxnSpPr>
          <p:nvPr/>
        </p:nvCxnSpPr>
        <p:spPr bwMode="auto">
          <a:xfrm>
            <a:off x="1891761" y="2015536"/>
            <a:ext cx="93905" cy="36803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2E43194-67B6-30BF-0F3A-5434C6016CD5}"/>
              </a:ext>
            </a:extLst>
          </p:cNvPr>
          <p:cNvSpPr txBox="1"/>
          <p:nvPr/>
        </p:nvSpPr>
        <p:spPr>
          <a:xfrm>
            <a:off x="1615738" y="1634536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586C5F-7F5E-B30E-3844-86ED9B48157C}"/>
              </a:ext>
            </a:extLst>
          </p:cNvPr>
          <p:cNvCxnSpPr>
            <a:endCxn id="92" idx="0"/>
          </p:cNvCxnSpPr>
          <p:nvPr/>
        </p:nvCxnSpPr>
        <p:spPr bwMode="auto">
          <a:xfrm>
            <a:off x="3751764" y="2003868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BF0DF8-6D6A-E2A5-A554-02E1FD5D3699}"/>
              </a:ext>
            </a:extLst>
          </p:cNvPr>
          <p:cNvSpPr txBox="1"/>
          <p:nvPr/>
        </p:nvSpPr>
        <p:spPr>
          <a:xfrm>
            <a:off x="3550456" y="1577313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3CDC16D-047F-87D4-E638-DA96EFFA07EC}"/>
              </a:ext>
            </a:extLst>
          </p:cNvPr>
          <p:cNvCxnSpPr>
            <a:cxnSpLocks/>
            <a:stCxn id="93" idx="3"/>
            <a:endCxn id="88" idx="2"/>
          </p:cNvCxnSpPr>
          <p:nvPr/>
        </p:nvCxnSpPr>
        <p:spPr bwMode="auto">
          <a:xfrm>
            <a:off x="4500396" y="2587036"/>
            <a:ext cx="1513305" cy="190500"/>
          </a:xfrm>
          <a:prstGeom prst="bentConnector4">
            <a:avLst>
              <a:gd name="adj1" fmla="val 8143"/>
              <a:gd name="adj2" fmla="val 271064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EEE3EC-7915-533F-14AD-82EFFE2A5794}"/>
              </a:ext>
            </a:extLst>
          </p:cNvPr>
          <p:cNvCxnSpPr/>
          <p:nvPr/>
        </p:nvCxnSpPr>
        <p:spPr bwMode="auto">
          <a:xfrm>
            <a:off x="784692" y="1995256"/>
            <a:ext cx="294106" cy="392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210F3CA-19AF-3DDC-9C26-2B3A2B90DF0A}"/>
              </a:ext>
            </a:extLst>
          </p:cNvPr>
          <p:cNvSpPr txBox="1"/>
          <p:nvPr/>
        </p:nvSpPr>
        <p:spPr>
          <a:xfrm>
            <a:off x="493104" y="1620091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K'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23B472-3FD1-B192-91A4-B503B215094A}"/>
              </a:ext>
            </a:extLst>
          </p:cNvPr>
          <p:cNvCxnSpPr/>
          <p:nvPr/>
        </p:nvCxnSpPr>
        <p:spPr bwMode="auto">
          <a:xfrm>
            <a:off x="4883061" y="2002566"/>
            <a:ext cx="22860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507988A-738D-5694-7A39-7DC203E5365B}"/>
              </a:ext>
            </a:extLst>
          </p:cNvPr>
          <p:cNvSpPr txBox="1"/>
          <p:nvPr/>
        </p:nvSpPr>
        <p:spPr>
          <a:xfrm>
            <a:off x="4548310" y="1670523"/>
            <a:ext cx="7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8355D1-53FA-6D2F-57CB-D4FC3070BE40}"/>
                  </a:ext>
                </a:extLst>
              </p:cNvPr>
              <p:cNvSpPr txBox="1"/>
              <p:nvPr/>
            </p:nvSpPr>
            <p:spPr>
              <a:xfrm>
                <a:off x="2322082" y="3375150"/>
                <a:ext cx="185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8355D1-53FA-6D2F-57CB-D4FC3070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82" y="3375150"/>
                <a:ext cx="185198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BFC86E2-514F-554A-CE52-2B45F684A593}"/>
              </a:ext>
            </a:extLst>
          </p:cNvPr>
          <p:cNvCxnSpPr>
            <a:stCxn id="99" idx="3"/>
            <a:endCxn id="90" idx="2"/>
          </p:cNvCxnSpPr>
          <p:nvPr/>
        </p:nvCxnSpPr>
        <p:spPr bwMode="auto">
          <a:xfrm>
            <a:off x="1548648" y="2587036"/>
            <a:ext cx="3481138" cy="190500"/>
          </a:xfrm>
          <a:prstGeom prst="bentConnector4">
            <a:avLst>
              <a:gd name="adj1" fmla="val 2462"/>
              <a:gd name="adj2" fmla="val 33234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1116DD2-05BE-04C5-2FDD-6C53526DF389}"/>
              </a:ext>
            </a:extLst>
          </p:cNvPr>
          <p:cNvCxnSpPr>
            <a:stCxn id="91" idx="3"/>
            <a:endCxn id="96" idx="0"/>
          </p:cNvCxnSpPr>
          <p:nvPr/>
        </p:nvCxnSpPr>
        <p:spPr bwMode="auto">
          <a:xfrm flipH="1" flipV="1">
            <a:off x="2078038" y="2396536"/>
            <a:ext cx="3406274" cy="190500"/>
          </a:xfrm>
          <a:prstGeom prst="bentConnector4">
            <a:avLst>
              <a:gd name="adj1" fmla="val -4426"/>
              <a:gd name="adj2" fmla="val 516170"/>
            </a:avLst>
          </a:prstGeom>
          <a:solidFill>
            <a:schemeClr val="accent1"/>
          </a:solidFill>
          <a:ln w="1587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A471DB-65E1-46A9-1577-88627A544B4C}"/>
                  </a:ext>
                </a:extLst>
              </p:cNvPr>
              <p:cNvSpPr txBox="1"/>
              <p:nvPr/>
            </p:nvSpPr>
            <p:spPr>
              <a:xfrm>
                <a:off x="6440575" y="4296760"/>
                <a:ext cx="18519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A471DB-65E1-46A9-1577-88627A544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75" y="4296760"/>
                <a:ext cx="1851982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7B7468-2038-0663-03EA-4FD810E1B3A1}"/>
              </a:ext>
            </a:extLst>
          </p:cNvPr>
          <p:cNvGrpSpPr/>
          <p:nvPr/>
        </p:nvGrpSpPr>
        <p:grpSpPr>
          <a:xfrm>
            <a:off x="2448852" y="5012077"/>
            <a:ext cx="748632" cy="381000"/>
            <a:chOff x="1447800" y="1905000"/>
            <a:chExt cx="1066800" cy="381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3350C29-CC73-407C-A7EF-022F0695EAB6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2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3E6A46-7E65-6DB6-9880-FB5EA1C716E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B521D9-B7AC-14BC-712D-E764503042E5}"/>
              </a:ext>
            </a:extLst>
          </p:cNvPr>
          <p:cNvGrpSpPr/>
          <p:nvPr/>
        </p:nvGrpSpPr>
        <p:grpSpPr>
          <a:xfrm>
            <a:off x="3510771" y="5044632"/>
            <a:ext cx="748632" cy="381000"/>
            <a:chOff x="1447800" y="1905000"/>
            <a:chExt cx="1066800" cy="3810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E0AA61A-4E6F-7CFA-D04E-EAFE410305A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3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6EF1525-1AE1-D71D-0DE4-50108992592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20AB83A-BA06-68DB-BD14-9379BCB6D69F}"/>
              </a:ext>
            </a:extLst>
          </p:cNvPr>
          <p:cNvGrpSpPr/>
          <p:nvPr/>
        </p:nvGrpSpPr>
        <p:grpSpPr>
          <a:xfrm>
            <a:off x="4628846" y="5032964"/>
            <a:ext cx="748632" cy="381000"/>
            <a:chOff x="1447800" y="1905000"/>
            <a:chExt cx="1066800" cy="381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748B788-BB8E-F75B-3F37-DF967F7B5970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4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9616DF-0CDB-5C60-4C07-39B7E180F7DC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FA6E2C5-5AE6-98DE-3281-7554C4252AB8}"/>
              </a:ext>
            </a:extLst>
          </p:cNvPr>
          <p:cNvGrpSpPr/>
          <p:nvPr/>
        </p:nvGrpSpPr>
        <p:grpSpPr>
          <a:xfrm>
            <a:off x="1486325" y="4855164"/>
            <a:ext cx="748632" cy="381000"/>
            <a:chOff x="1447800" y="1905000"/>
            <a:chExt cx="1066800" cy="381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C7E51ED-075F-E4E1-BD35-BC0DB622C270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a-IR" b="1" dirty="0"/>
                <a:t>5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8F6C2D3-F484-9BB3-D8B9-23F09C9BE6F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07CDF0C-A6B3-9800-DAD2-AC4E26214A4D}"/>
              </a:ext>
            </a:extLst>
          </p:cNvPr>
          <p:cNvGrpSpPr/>
          <p:nvPr/>
        </p:nvGrpSpPr>
        <p:grpSpPr>
          <a:xfrm>
            <a:off x="5791199" y="5032964"/>
            <a:ext cx="748632" cy="381000"/>
            <a:chOff x="1447800" y="1905000"/>
            <a:chExt cx="1066800" cy="381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7D0590-E111-F726-522E-5B87ACBC0214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6</a:t>
              </a: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9ED85A6-C77A-FD5C-7133-FC626059824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1C92B2-890D-D62F-C998-1FA83C0FF7B7}"/>
              </a:ext>
            </a:extLst>
          </p:cNvPr>
          <p:cNvCxnSpPr>
            <a:cxnSpLocks/>
            <a:stCxn id="125" idx="3"/>
            <a:endCxn id="127" idx="1"/>
          </p:cNvCxnSpPr>
          <p:nvPr/>
        </p:nvCxnSpPr>
        <p:spPr bwMode="auto">
          <a:xfrm>
            <a:off x="3197484" y="5202577"/>
            <a:ext cx="313287" cy="3255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26E973-3A19-3DA8-2D1E-787BA79A3F78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 bwMode="auto">
          <a:xfrm flipV="1">
            <a:off x="4259403" y="5223464"/>
            <a:ext cx="369443" cy="116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7B76587-36A7-0713-080B-B61C769A73F0}"/>
              </a:ext>
            </a:extLst>
          </p:cNvPr>
          <p:cNvCxnSpPr>
            <a:stCxn id="137" idx="3"/>
          </p:cNvCxnSpPr>
          <p:nvPr/>
        </p:nvCxnSpPr>
        <p:spPr bwMode="auto">
          <a:xfrm>
            <a:off x="6539831" y="5223464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AF090BF3-5842-FCB5-E35D-59BBF6E3AD94}"/>
              </a:ext>
            </a:extLst>
          </p:cNvPr>
          <p:cNvCxnSpPr>
            <a:cxnSpLocks/>
            <a:stCxn id="131" idx="3"/>
            <a:endCxn id="136" idx="1"/>
          </p:cNvCxnSpPr>
          <p:nvPr/>
        </p:nvCxnSpPr>
        <p:spPr bwMode="auto">
          <a:xfrm>
            <a:off x="5377478" y="5223464"/>
            <a:ext cx="413721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3394E07-C8B6-6DD7-0DD6-C4C464BA5736}"/>
              </a:ext>
            </a:extLst>
          </p:cNvPr>
          <p:cNvGrpSpPr/>
          <p:nvPr/>
        </p:nvGrpSpPr>
        <p:grpSpPr>
          <a:xfrm>
            <a:off x="355058" y="4836716"/>
            <a:ext cx="952287" cy="381000"/>
            <a:chOff x="667965" y="5032964"/>
            <a:chExt cx="952287" cy="38100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66C95FE-02B0-39D0-BEA2-851712ED510B}"/>
                </a:ext>
              </a:extLst>
            </p:cNvPr>
            <p:cNvGrpSpPr/>
            <p:nvPr/>
          </p:nvGrpSpPr>
          <p:grpSpPr>
            <a:xfrm>
              <a:off x="871620" y="5032964"/>
              <a:ext cx="748632" cy="381000"/>
              <a:chOff x="1447800" y="1905000"/>
              <a:chExt cx="1066800" cy="38100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8D24D45-529E-EF3D-627A-C7A88128777D}"/>
                  </a:ext>
                </a:extLst>
              </p:cNvPr>
              <p:cNvSpPr/>
              <p:nvPr/>
            </p:nvSpPr>
            <p:spPr bwMode="auto">
              <a:xfrm>
                <a:off x="1447800" y="1905000"/>
                <a:ext cx="838200" cy="381000"/>
              </a:xfrm>
              <a:prstGeom prst="rect">
                <a:avLst/>
              </a:prstGeom>
              <a:solidFill>
                <a:schemeClr val="bg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fa-IR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</a:rPr>
                  <a:t>1</a:t>
                </a:r>
                <a:endParaRPr kumimoji="1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A6E4F1-30C8-5AEF-F92E-6B15365FBB5B}"/>
                  </a:ext>
                </a:extLst>
              </p:cNvPr>
              <p:cNvSpPr/>
              <p:nvPr/>
            </p:nvSpPr>
            <p:spPr bwMode="auto">
              <a:xfrm>
                <a:off x="2286000" y="1905000"/>
                <a:ext cx="228600" cy="381000"/>
              </a:xfrm>
              <a:prstGeom prst="rect">
                <a:avLst/>
              </a:prstGeom>
              <a:solidFill>
                <a:schemeClr val="accent4">
                  <a:lumMod val="95000"/>
                  <a:lumOff val="5000"/>
                </a:schemeClr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endParaRP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D9C8F59-ED06-0818-C953-C940A4B8A39B}"/>
                </a:ext>
              </a:extLst>
            </p:cNvPr>
            <p:cNvCxnSpPr>
              <a:cxnSpLocks/>
              <a:endCxn id="121" idx="1"/>
            </p:cNvCxnSpPr>
            <p:nvPr/>
          </p:nvCxnSpPr>
          <p:spPr bwMode="auto">
            <a:xfrm>
              <a:off x="667965" y="5223464"/>
              <a:ext cx="20365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2074829-F828-927E-C811-BC36E74BA11A}"/>
              </a:ext>
            </a:extLst>
          </p:cNvPr>
          <p:cNvCxnSpPr>
            <a:cxnSpLocks/>
            <a:stCxn id="122" idx="3"/>
            <a:endCxn id="133" idx="1"/>
          </p:cNvCxnSpPr>
          <p:nvPr/>
        </p:nvCxnSpPr>
        <p:spPr bwMode="auto">
          <a:xfrm>
            <a:off x="1307345" y="5027216"/>
            <a:ext cx="178980" cy="184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C082AD2-CD2C-541D-70DC-117ABA3A46F6}"/>
              </a:ext>
            </a:extLst>
          </p:cNvPr>
          <p:cNvCxnSpPr>
            <a:cxnSpLocks/>
            <a:stCxn id="134" idx="3"/>
            <a:endCxn id="124" idx="1"/>
          </p:cNvCxnSpPr>
          <p:nvPr/>
        </p:nvCxnSpPr>
        <p:spPr bwMode="auto">
          <a:xfrm>
            <a:off x="2234957" y="5045664"/>
            <a:ext cx="213895" cy="1569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1216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F4EE-43E4-93C8-4F30-8A548931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1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اضافه کردن یک عنصر مثل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 </a:t>
            </a:r>
            <a:r>
              <a:rPr kumimoji="1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بعد از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9134-F933-505B-59C1-3C26CEC6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3429000" cy="609593"/>
          </a:xfrm>
        </p:spPr>
        <p:txBody>
          <a:bodyPr/>
          <a:lstStyle/>
          <a:p>
            <a:pPr algn="r" rtl="1"/>
            <a:r>
              <a:rPr lang="fa-IR" b="1" dirty="0"/>
              <a:t>اضافه کردن یک عنصر مثل </a:t>
            </a:r>
            <a:r>
              <a:rPr lang="en-US" b="1" dirty="0"/>
              <a:t>q </a:t>
            </a:r>
            <a:r>
              <a:rPr lang="fa-IR" b="1" dirty="0"/>
              <a:t> بعد از </a:t>
            </a:r>
            <a:r>
              <a:rPr lang="en-US" b="1" dirty="0"/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DBFD-E7D2-7A0C-E4B5-C60E12572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18</a:t>
            </a:fld>
            <a:endParaRPr lang="en-US" sz="140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ECB408A-FF13-C3FB-48E7-8D34DE0D012A}"/>
              </a:ext>
            </a:extLst>
          </p:cNvPr>
          <p:cNvSpPr txBox="1">
            <a:spLocks/>
          </p:cNvSpPr>
          <p:nvPr/>
        </p:nvSpPr>
        <p:spPr bwMode="auto">
          <a:xfrm>
            <a:off x="731253" y="3434598"/>
            <a:ext cx="3429000" cy="799852"/>
          </a:xfrm>
          <a:prstGeom prst="rect">
            <a:avLst/>
          </a:prstGeom>
          <a:solidFill>
            <a:srgbClr val="FFFF8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l"/>
            <a:r>
              <a:rPr lang="en-US" kern="0" dirty="0" err="1">
                <a:latin typeface="Aptos Narrow" panose="020B0004020202020204" pitchFamily="34" charset="0"/>
              </a:rPr>
              <a:t>q.next</a:t>
            </a:r>
            <a:r>
              <a:rPr lang="en-US" kern="0" dirty="0">
                <a:latin typeface="Aptos Narrow" panose="020B0004020202020204" pitchFamily="34" charset="0"/>
              </a:rPr>
              <a:t> = </a:t>
            </a:r>
            <a:r>
              <a:rPr lang="en-US" kern="0" dirty="0" err="1">
                <a:latin typeface="Aptos Narrow" panose="020B0004020202020204" pitchFamily="34" charset="0"/>
              </a:rPr>
              <a:t>p.next</a:t>
            </a:r>
            <a:r>
              <a:rPr lang="en-US" kern="0" dirty="0">
                <a:latin typeface="Aptos Narrow" panose="020B0004020202020204" pitchFamily="34" charset="0"/>
              </a:rPr>
              <a:t>;</a:t>
            </a:r>
          </a:p>
          <a:p>
            <a:pPr algn="l"/>
            <a:r>
              <a:rPr lang="en-US" kern="0" dirty="0" err="1">
                <a:latin typeface="Aptos Narrow" panose="020B0004020202020204" pitchFamily="34" charset="0"/>
              </a:rPr>
              <a:t>p.next</a:t>
            </a:r>
            <a:r>
              <a:rPr lang="en-US" kern="0" dirty="0">
                <a:latin typeface="Aptos Narrow" panose="020B0004020202020204" pitchFamily="34" charset="0"/>
              </a:rPr>
              <a:t> = q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AEC9365-01E0-FA98-BD83-62206FF6E33A}"/>
              </a:ext>
            </a:extLst>
          </p:cNvPr>
          <p:cNvSpPr txBox="1">
            <a:spLocks/>
          </p:cNvSpPr>
          <p:nvPr/>
        </p:nvSpPr>
        <p:spPr bwMode="auto">
          <a:xfrm>
            <a:off x="4518925" y="2819400"/>
            <a:ext cx="3429000" cy="6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r" rtl="1"/>
            <a:r>
              <a:rPr lang="fa-IR" kern="0"/>
              <a:t>اضافه کردن یک عنصر مثل </a:t>
            </a:r>
            <a:r>
              <a:rPr lang="en-US" kern="0"/>
              <a:t>q </a:t>
            </a:r>
            <a:r>
              <a:rPr lang="fa-IR" kern="0"/>
              <a:t>بعد از </a:t>
            </a:r>
            <a:r>
              <a:rPr lang="en-US" kern="0"/>
              <a:t>p:</a:t>
            </a:r>
            <a:endParaRPr lang="en-US" kern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1C49E84-B1C3-ACE5-8A99-9717497A212A}"/>
              </a:ext>
            </a:extLst>
          </p:cNvPr>
          <p:cNvSpPr txBox="1">
            <a:spLocks/>
          </p:cNvSpPr>
          <p:nvPr/>
        </p:nvSpPr>
        <p:spPr bwMode="auto">
          <a:xfrm>
            <a:off x="4518925" y="3619503"/>
            <a:ext cx="3429000" cy="6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r" rtl="1"/>
            <a:r>
              <a:rPr lang="fa-IR" kern="0"/>
              <a:t>اضافه کردن یک عنصر مثل </a:t>
            </a:r>
            <a:r>
              <a:rPr lang="en-US" kern="0"/>
              <a:t>q </a:t>
            </a:r>
            <a:r>
              <a:rPr lang="fa-IR" kern="0"/>
              <a:t>بعد از </a:t>
            </a:r>
            <a:r>
              <a:rPr lang="en-US" kern="0"/>
              <a:t>p:</a:t>
            </a:r>
            <a:endParaRPr lang="en-US" kern="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4E7DC9-AF78-1809-447A-22E27B4BAB6E}"/>
              </a:ext>
            </a:extLst>
          </p:cNvPr>
          <p:cNvGrpSpPr/>
          <p:nvPr/>
        </p:nvGrpSpPr>
        <p:grpSpPr>
          <a:xfrm>
            <a:off x="914400" y="1148834"/>
            <a:ext cx="748632" cy="381000"/>
            <a:chOff x="1447800" y="1905000"/>
            <a:chExt cx="1066800" cy="381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1598C2-DF90-9DB5-9BB4-1F6CDC04CBC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2F029A-5FDC-533D-877C-EC900AC5075D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BDB3F3-7859-2619-FE65-75B1E45E4CC2}"/>
              </a:ext>
            </a:extLst>
          </p:cNvPr>
          <p:cNvGrpSpPr/>
          <p:nvPr/>
        </p:nvGrpSpPr>
        <p:grpSpPr>
          <a:xfrm>
            <a:off x="1898316" y="1148834"/>
            <a:ext cx="748632" cy="381000"/>
            <a:chOff x="1447800" y="1905000"/>
            <a:chExt cx="1066800" cy="381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C571E5-A52E-F630-FEA4-5550EB4EA519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9BBA28-E31C-9949-2BEA-213E5813EBC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77D324-4114-0489-9A36-8A40135C635B}"/>
              </a:ext>
            </a:extLst>
          </p:cNvPr>
          <p:cNvGrpSpPr/>
          <p:nvPr/>
        </p:nvGrpSpPr>
        <p:grpSpPr>
          <a:xfrm>
            <a:off x="2882232" y="1148834"/>
            <a:ext cx="748632" cy="381000"/>
            <a:chOff x="1447800" y="1905000"/>
            <a:chExt cx="1066800" cy="381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363664-C4D1-BC70-123D-ACF068CF38BF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941661-55B2-151A-3439-627921583FCD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F714C9-217B-CCD2-4532-10EEEBA02979}"/>
              </a:ext>
            </a:extLst>
          </p:cNvPr>
          <p:cNvGrpSpPr/>
          <p:nvPr/>
        </p:nvGrpSpPr>
        <p:grpSpPr>
          <a:xfrm>
            <a:off x="3866148" y="1148834"/>
            <a:ext cx="748632" cy="381000"/>
            <a:chOff x="1447800" y="1905000"/>
            <a:chExt cx="1066800" cy="381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62DFE6-BEC0-0E44-13DD-98B921614DAC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ABBAD0-8AA2-9ACD-8F19-7D2B4CEC940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8863B4-CB43-8A11-49C4-4C44E5162020}"/>
              </a:ext>
            </a:extLst>
          </p:cNvPr>
          <p:cNvGrpSpPr/>
          <p:nvPr/>
        </p:nvGrpSpPr>
        <p:grpSpPr>
          <a:xfrm>
            <a:off x="4850064" y="1148834"/>
            <a:ext cx="748632" cy="381000"/>
            <a:chOff x="1447800" y="1905000"/>
            <a:chExt cx="1066800" cy="381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224C51-5D7E-D0E2-A83E-2D70AAB7979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3D25D3-43FA-FF81-2BBD-C19363F4F7A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3DDE6B-39E4-B735-49B3-8E76441A2E1D}"/>
              </a:ext>
            </a:extLst>
          </p:cNvPr>
          <p:cNvGrpSpPr/>
          <p:nvPr/>
        </p:nvGrpSpPr>
        <p:grpSpPr>
          <a:xfrm>
            <a:off x="5833979" y="1148834"/>
            <a:ext cx="748632" cy="381000"/>
            <a:chOff x="1447800" y="1905000"/>
            <a:chExt cx="1066800" cy="381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C35111-3156-D00D-66CD-720CF69991A5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4772FE-B170-6991-3C9C-E5582068A403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1B1F22-3037-4C9C-8A9B-1FD21CFB387B}"/>
              </a:ext>
            </a:extLst>
          </p:cNvPr>
          <p:cNvCxnSpPr>
            <a:stCxn id="59" idx="3"/>
            <a:endCxn id="56" idx="1"/>
          </p:cNvCxnSpPr>
          <p:nvPr/>
        </p:nvCxnSpPr>
        <p:spPr bwMode="auto">
          <a:xfrm>
            <a:off x="1663032" y="1339334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072F92-421C-D6BF-BC15-C2B9281010B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 bwMode="auto">
          <a:xfrm>
            <a:off x="2646948" y="1339334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06757B-D2BD-8B91-A8C7-2F90D2C0B739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 bwMode="auto">
          <a:xfrm>
            <a:off x="3630864" y="1339334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345175-E314-56E5-3143-D6B0891DA328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 bwMode="auto">
          <a:xfrm>
            <a:off x="4614779" y="1339334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80730-8E26-D025-3278-CCDB8552BD61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 bwMode="auto">
          <a:xfrm>
            <a:off x="5598695" y="1339334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BBDF47-D061-6469-E667-CE9338EE7218}"/>
              </a:ext>
            </a:extLst>
          </p:cNvPr>
          <p:cNvCxnSpPr>
            <a:stCxn id="49" idx="3"/>
          </p:cNvCxnSpPr>
          <p:nvPr/>
        </p:nvCxnSpPr>
        <p:spPr bwMode="auto">
          <a:xfrm>
            <a:off x="6582611" y="1339334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4ADFF5-45E2-0A3D-ADF4-DC9CE13ED761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>
            <a:off x="710745" y="1339334"/>
            <a:ext cx="2036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74900E-450A-590E-A5F5-EA50FF43138C}"/>
              </a:ext>
            </a:extLst>
          </p:cNvPr>
          <p:cNvGrpSpPr/>
          <p:nvPr/>
        </p:nvGrpSpPr>
        <p:grpSpPr>
          <a:xfrm>
            <a:off x="1908727" y="1899166"/>
            <a:ext cx="748632" cy="381000"/>
            <a:chOff x="1447800" y="1905000"/>
            <a:chExt cx="1066800" cy="381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417FA0-A3F4-0D1B-A462-912ADAD16AA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rgbClr val="9EE1BC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9AD337-AE07-8850-38E3-CE2002346ED3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946CC4-9501-9334-CD08-5AB5B1273FA0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2657358" y="208966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9CE090-DA56-E65E-B168-53A0D4E275C0}"/>
              </a:ext>
            </a:extLst>
          </p:cNvPr>
          <p:cNvCxnSpPr>
            <a:endCxn id="62" idx="2"/>
          </p:cNvCxnSpPr>
          <p:nvPr/>
        </p:nvCxnSpPr>
        <p:spPr bwMode="auto">
          <a:xfrm flipV="1">
            <a:off x="1600200" y="2280166"/>
            <a:ext cx="602633" cy="2344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CEE11-B6AD-D406-A677-F99C2CE63C76}"/>
              </a:ext>
            </a:extLst>
          </p:cNvPr>
          <p:cNvCxnSpPr>
            <a:cxnSpLocks/>
            <a:endCxn id="54" idx="2"/>
          </p:cNvCxnSpPr>
          <p:nvPr/>
        </p:nvCxnSpPr>
        <p:spPr bwMode="auto">
          <a:xfrm flipH="1" flipV="1">
            <a:off x="3176338" y="1529834"/>
            <a:ext cx="369736" cy="2992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1E955CE-5FB6-0E01-2B2D-77078660C8B3}"/>
              </a:ext>
            </a:extLst>
          </p:cNvPr>
          <p:cNvSpPr txBox="1"/>
          <p:nvPr/>
        </p:nvSpPr>
        <p:spPr>
          <a:xfrm>
            <a:off x="3630864" y="20690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4DD1DA-07DA-F03C-4ABE-97FF04CD98A7}"/>
              </a:ext>
            </a:extLst>
          </p:cNvPr>
          <p:cNvSpPr txBox="1"/>
          <p:nvPr/>
        </p:nvSpPr>
        <p:spPr>
          <a:xfrm>
            <a:off x="1196075" y="25459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17CAB1-F18E-BAD5-19D3-4636225FCCD5}"/>
              </a:ext>
            </a:extLst>
          </p:cNvPr>
          <p:cNvGrpSpPr/>
          <p:nvPr/>
        </p:nvGrpSpPr>
        <p:grpSpPr>
          <a:xfrm>
            <a:off x="1219292" y="4661160"/>
            <a:ext cx="748632" cy="381000"/>
            <a:chOff x="1447800" y="1905000"/>
            <a:chExt cx="1066800" cy="381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C46F50-9C9D-E63A-6B9E-A7B27FD8EA40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3BCFB2-BCAF-950F-ECDE-E5F044C0D4F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F0BD21-D44F-79BD-65A4-FB234F4DC8E9}"/>
              </a:ext>
            </a:extLst>
          </p:cNvPr>
          <p:cNvGrpSpPr/>
          <p:nvPr/>
        </p:nvGrpSpPr>
        <p:grpSpPr>
          <a:xfrm>
            <a:off x="2203208" y="4661160"/>
            <a:ext cx="748632" cy="381000"/>
            <a:chOff x="1447800" y="1905000"/>
            <a:chExt cx="1066800" cy="381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97336-DC01-EEB9-014C-ABCAA6E0926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D58564-98C7-A903-EAD0-720626FA125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31BF9A-C20C-5657-3685-6E264CC74878}"/>
              </a:ext>
            </a:extLst>
          </p:cNvPr>
          <p:cNvGrpSpPr/>
          <p:nvPr/>
        </p:nvGrpSpPr>
        <p:grpSpPr>
          <a:xfrm>
            <a:off x="3187124" y="4661160"/>
            <a:ext cx="748632" cy="381000"/>
            <a:chOff x="1447800" y="1905000"/>
            <a:chExt cx="1066800" cy="381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AF2A28-BBA7-E14A-CFDB-5E703838FCE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DEC97D-199E-F4DE-BCF6-B821F1BED55B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5D1F91-B3C5-4B9F-55EA-1257490B5254}"/>
              </a:ext>
            </a:extLst>
          </p:cNvPr>
          <p:cNvGrpSpPr/>
          <p:nvPr/>
        </p:nvGrpSpPr>
        <p:grpSpPr>
          <a:xfrm>
            <a:off x="4984203" y="4661160"/>
            <a:ext cx="748632" cy="381000"/>
            <a:chOff x="1447800" y="1905000"/>
            <a:chExt cx="1066800" cy="381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A531ADF-BE0C-7CFC-1D5D-428E5EEE94CE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5EF2293-5D20-14A2-14B3-ABBF291F52AB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943D0B9-4A8D-CE6C-C5CA-F32D567AE02A}"/>
              </a:ext>
            </a:extLst>
          </p:cNvPr>
          <p:cNvGrpSpPr/>
          <p:nvPr/>
        </p:nvGrpSpPr>
        <p:grpSpPr>
          <a:xfrm>
            <a:off x="5968119" y="4661160"/>
            <a:ext cx="748632" cy="381000"/>
            <a:chOff x="1447800" y="1905000"/>
            <a:chExt cx="1066800" cy="381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5063893-F51D-A1F2-D46A-D7B348B9FD9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0DA67F-FF4B-E654-4471-9CD0B8ACA33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CB54F4-EB0D-8A68-7063-476ACA0D5034}"/>
              </a:ext>
            </a:extLst>
          </p:cNvPr>
          <p:cNvGrpSpPr/>
          <p:nvPr/>
        </p:nvGrpSpPr>
        <p:grpSpPr>
          <a:xfrm>
            <a:off x="6952034" y="4661160"/>
            <a:ext cx="748632" cy="381000"/>
            <a:chOff x="1447800" y="1905000"/>
            <a:chExt cx="1066800" cy="381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29AC902-ECF6-8634-6D64-AC43AEC62BC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40C7C5-8C9C-5805-D37B-5332416560D5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9152343-60F7-5D8D-FBE9-801635458BD6}"/>
              </a:ext>
            </a:extLst>
          </p:cNvPr>
          <p:cNvCxnSpPr>
            <a:stCxn id="76" idx="3"/>
            <a:endCxn id="78" idx="1"/>
          </p:cNvCxnSpPr>
          <p:nvPr/>
        </p:nvCxnSpPr>
        <p:spPr bwMode="auto">
          <a:xfrm>
            <a:off x="1967924" y="4851660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5E49E6-58F5-5FF1-B8F9-B8A1D8B88C42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 bwMode="auto">
          <a:xfrm>
            <a:off x="2951840" y="4851660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689183-E9E9-D065-E4AE-24C3ED4E00B8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 bwMode="auto">
          <a:xfrm>
            <a:off x="5732834" y="4851660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03AB31-C0A5-A09E-6A95-76F9E04A0589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 bwMode="auto">
          <a:xfrm>
            <a:off x="6716750" y="4851660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8DDD506-0DDF-B6ED-7550-7FE778F1DDC3}"/>
              </a:ext>
            </a:extLst>
          </p:cNvPr>
          <p:cNvCxnSpPr>
            <a:stCxn id="91" idx="3"/>
          </p:cNvCxnSpPr>
          <p:nvPr/>
        </p:nvCxnSpPr>
        <p:spPr bwMode="auto">
          <a:xfrm>
            <a:off x="7700666" y="4851660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3FC354-214C-684D-DED5-530FDB45AC3E}"/>
              </a:ext>
            </a:extLst>
          </p:cNvPr>
          <p:cNvCxnSpPr>
            <a:cxnSpLocks/>
            <a:endCxn id="75" idx="1"/>
          </p:cNvCxnSpPr>
          <p:nvPr/>
        </p:nvCxnSpPr>
        <p:spPr bwMode="auto">
          <a:xfrm>
            <a:off x="1015637" y="4851660"/>
            <a:ext cx="2036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BE1BBE-F682-9DE6-EBA3-16758A72B457}"/>
              </a:ext>
            </a:extLst>
          </p:cNvPr>
          <p:cNvGrpSpPr/>
          <p:nvPr/>
        </p:nvGrpSpPr>
        <p:grpSpPr>
          <a:xfrm>
            <a:off x="4080043" y="5124689"/>
            <a:ext cx="748632" cy="381000"/>
            <a:chOff x="1447800" y="1905000"/>
            <a:chExt cx="1066800" cy="381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51AE7F4-E6BA-E478-BCB3-8F43A8C352B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rgbClr val="9EE1BC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394E2F2-66A5-444E-1605-D495A749EA93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6F8CEF6-3874-3BFB-3201-503152DDA46D}"/>
              </a:ext>
            </a:extLst>
          </p:cNvPr>
          <p:cNvSpPr txBox="1"/>
          <p:nvPr/>
        </p:nvSpPr>
        <p:spPr>
          <a:xfrm>
            <a:off x="3361206" y="42636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B59299-EE30-077B-B16D-D5B64C32F4C1}"/>
              </a:ext>
            </a:extLst>
          </p:cNvPr>
          <p:cNvSpPr txBox="1"/>
          <p:nvPr/>
        </p:nvSpPr>
        <p:spPr>
          <a:xfrm>
            <a:off x="4301913" y="55186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61130D4-7057-BFD3-EF3F-1F5AC4D0128B}"/>
              </a:ext>
            </a:extLst>
          </p:cNvPr>
          <p:cNvCxnSpPr>
            <a:stCxn id="101" idx="3"/>
            <a:endCxn id="84" idx="1"/>
          </p:cNvCxnSpPr>
          <p:nvPr/>
        </p:nvCxnSpPr>
        <p:spPr bwMode="auto">
          <a:xfrm flipV="1">
            <a:off x="4828675" y="4851660"/>
            <a:ext cx="155528" cy="4635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312C31B-3E21-B9E1-0827-E1C6E5173104}"/>
              </a:ext>
            </a:extLst>
          </p:cNvPr>
          <p:cNvCxnSpPr>
            <a:stCxn id="82" idx="3"/>
            <a:endCxn id="100" idx="1"/>
          </p:cNvCxnSpPr>
          <p:nvPr/>
        </p:nvCxnSpPr>
        <p:spPr bwMode="auto">
          <a:xfrm>
            <a:off x="3935756" y="4851660"/>
            <a:ext cx="144287" cy="4635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B8982E5-F2EF-68F2-A0CC-243BAF41CA1D}"/>
              </a:ext>
            </a:extLst>
          </p:cNvPr>
          <p:cNvSpPr txBox="1"/>
          <p:nvPr/>
        </p:nvSpPr>
        <p:spPr>
          <a:xfrm>
            <a:off x="3069482" y="361949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3078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1883-8F68-3C98-A101-6F285277E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4E2-35FF-445D-3C4E-DD72FA69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1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fa-IR" sz="1800" b="1" dirty="0">
                <a:solidFill>
                  <a:srgbClr val="003399"/>
                </a:solidFill>
                <a:latin typeface="Comic Sans MS"/>
                <a:ea typeface="+mn-ea"/>
                <a:cs typeface="+mn-cs"/>
              </a:rPr>
              <a:t>حذف</a:t>
            </a:r>
            <a:r>
              <a:rPr kumimoji="1" lang="fa-IR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کردن یک عنصر مثل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068E8-2BA2-73CC-6FA4-592A7998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19</a:t>
            </a:fld>
            <a:endParaRPr lang="en-US" sz="140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0A87AD3-4320-787A-224B-577AEFA5FDF8}"/>
              </a:ext>
            </a:extLst>
          </p:cNvPr>
          <p:cNvSpPr txBox="1">
            <a:spLocks/>
          </p:cNvSpPr>
          <p:nvPr/>
        </p:nvSpPr>
        <p:spPr bwMode="auto">
          <a:xfrm>
            <a:off x="731253" y="3434598"/>
            <a:ext cx="3429000" cy="1442200"/>
          </a:xfrm>
          <a:prstGeom prst="rect">
            <a:avLst/>
          </a:prstGeom>
          <a:solidFill>
            <a:srgbClr val="FFFF8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l"/>
            <a:r>
              <a:rPr lang="en-US" kern="0" dirty="0">
                <a:latin typeface="Aptos Narrow" panose="020B0004020202020204" pitchFamily="34" charset="0"/>
              </a:rPr>
              <a:t>q = head;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While(</a:t>
            </a:r>
            <a:r>
              <a:rPr lang="en-US" kern="0" dirty="0" err="1">
                <a:latin typeface="Aptos Narrow" panose="020B0004020202020204" pitchFamily="34" charset="0"/>
              </a:rPr>
              <a:t>q.next</a:t>
            </a:r>
            <a:r>
              <a:rPr lang="en-US" kern="0" dirty="0">
                <a:latin typeface="Aptos Narrow" panose="020B0004020202020204" pitchFamily="34" charset="0"/>
              </a:rPr>
              <a:t>!=p)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	q=</a:t>
            </a:r>
            <a:r>
              <a:rPr lang="en-US" kern="0" dirty="0" err="1">
                <a:latin typeface="Aptos Narrow" panose="020B0004020202020204" pitchFamily="34" charset="0"/>
              </a:rPr>
              <a:t>q.next</a:t>
            </a:r>
            <a:r>
              <a:rPr lang="en-US" kern="0" dirty="0">
                <a:latin typeface="Aptos Narrow" panose="020B0004020202020204" pitchFamily="34" charset="0"/>
              </a:rPr>
              <a:t>;</a:t>
            </a:r>
          </a:p>
          <a:p>
            <a:pPr algn="l"/>
            <a:r>
              <a:rPr lang="en-US" kern="0" dirty="0" err="1">
                <a:latin typeface="Aptos Narrow" panose="020B0004020202020204" pitchFamily="34" charset="0"/>
              </a:rPr>
              <a:t>q.next</a:t>
            </a:r>
            <a:r>
              <a:rPr lang="en-US" kern="0" dirty="0">
                <a:latin typeface="Aptos Narrow" panose="020B0004020202020204" pitchFamily="34" charset="0"/>
              </a:rPr>
              <a:t>=</a:t>
            </a:r>
            <a:r>
              <a:rPr lang="en-US" kern="0" dirty="0" err="1">
                <a:latin typeface="Aptos Narrow" panose="020B0004020202020204" pitchFamily="34" charset="0"/>
              </a:rPr>
              <a:t>p.next</a:t>
            </a:r>
            <a:r>
              <a:rPr lang="en-US" kern="0" dirty="0">
                <a:latin typeface="Aptos Narrow" panose="020B0004020202020204" pitchFamily="34" charset="0"/>
              </a:rPr>
              <a:t>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8845B8-A10B-FA13-11D4-B96C4C10F6D3}"/>
              </a:ext>
            </a:extLst>
          </p:cNvPr>
          <p:cNvGrpSpPr/>
          <p:nvPr/>
        </p:nvGrpSpPr>
        <p:grpSpPr>
          <a:xfrm>
            <a:off x="2286000" y="1993086"/>
            <a:ext cx="748632" cy="381000"/>
            <a:chOff x="1447800" y="1905000"/>
            <a:chExt cx="1066800" cy="381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91AAB8-FA77-A452-6166-A249CDA4D1F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267283-E7E3-7234-ED40-C9E66476A6D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7EDAD1-7FFD-97F0-E125-9C5E0C363A44}"/>
              </a:ext>
            </a:extLst>
          </p:cNvPr>
          <p:cNvGrpSpPr/>
          <p:nvPr/>
        </p:nvGrpSpPr>
        <p:grpSpPr>
          <a:xfrm>
            <a:off x="3269916" y="1993086"/>
            <a:ext cx="748632" cy="381000"/>
            <a:chOff x="1447800" y="1905000"/>
            <a:chExt cx="1066800" cy="381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855B57-2B88-8DA4-C7F0-75F3E589D40D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C386E08-B3B2-532F-BD32-3B849F27ACF1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55E786-68C1-993D-089A-28DF31CA2078}"/>
              </a:ext>
            </a:extLst>
          </p:cNvPr>
          <p:cNvGrpSpPr/>
          <p:nvPr/>
        </p:nvGrpSpPr>
        <p:grpSpPr>
          <a:xfrm>
            <a:off x="4253832" y="1993086"/>
            <a:ext cx="748632" cy="381000"/>
            <a:chOff x="1447800" y="1905000"/>
            <a:chExt cx="1066800" cy="381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3A6A136-FBC2-993F-4932-D8909464DD45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0EF077-7D3B-A5DB-97C5-4C0891F4188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D4F6E-D4D7-756D-2AF8-955377A41841}"/>
              </a:ext>
            </a:extLst>
          </p:cNvPr>
          <p:cNvGrpSpPr/>
          <p:nvPr/>
        </p:nvGrpSpPr>
        <p:grpSpPr>
          <a:xfrm>
            <a:off x="5237748" y="1993086"/>
            <a:ext cx="748632" cy="381000"/>
            <a:chOff x="1447800" y="1905000"/>
            <a:chExt cx="1066800" cy="381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D18AAD-EEFC-E8A7-00CE-2953B52C7059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59BC6-AD68-841B-E8E5-946F81B960B7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BC8176-06CD-1B50-B0E1-2A569CF15F2F}"/>
              </a:ext>
            </a:extLst>
          </p:cNvPr>
          <p:cNvGrpSpPr/>
          <p:nvPr/>
        </p:nvGrpSpPr>
        <p:grpSpPr>
          <a:xfrm>
            <a:off x="6221664" y="1993086"/>
            <a:ext cx="748632" cy="381000"/>
            <a:chOff x="1447800" y="1905000"/>
            <a:chExt cx="1066800" cy="381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975923-1FD0-53D8-466D-C993B89C82C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58970A-D5B6-9F81-2531-3F3FE06269BF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D74848-D4AD-8F71-6711-507B0DD01882}"/>
              </a:ext>
            </a:extLst>
          </p:cNvPr>
          <p:cNvGrpSpPr/>
          <p:nvPr/>
        </p:nvGrpSpPr>
        <p:grpSpPr>
          <a:xfrm>
            <a:off x="7205579" y="1993086"/>
            <a:ext cx="748632" cy="381000"/>
            <a:chOff x="1447800" y="1905000"/>
            <a:chExt cx="1066800" cy="381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548F17-A74C-F795-1824-7F5CC1D6D9AE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C8B76E-4139-E760-2A28-2933B14EE966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475FC1-922A-4A3F-EDF5-B5A7C021F25D}"/>
              </a:ext>
            </a:extLst>
          </p:cNvPr>
          <p:cNvCxnSpPr>
            <a:stCxn id="59" idx="3"/>
            <a:endCxn id="56" idx="1"/>
          </p:cNvCxnSpPr>
          <p:nvPr/>
        </p:nvCxnSpPr>
        <p:spPr bwMode="auto">
          <a:xfrm>
            <a:off x="3034632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9F40CF-3A09-07A0-51AA-B5E90240AA08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 bwMode="auto">
          <a:xfrm>
            <a:off x="4018548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9AF095-9952-0087-FC91-50D05519DB26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 bwMode="auto">
          <a:xfrm>
            <a:off x="5002464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B38DF2-C92F-1AD5-C4B0-F992521E6AE5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 bwMode="auto">
          <a:xfrm>
            <a:off x="5986379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DE229C-4EA1-5287-89F8-DE14E27F33E4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 bwMode="auto">
          <a:xfrm>
            <a:off x="6970295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22B6BC-229F-2726-5161-E7CD1D28C53E}"/>
              </a:ext>
            </a:extLst>
          </p:cNvPr>
          <p:cNvCxnSpPr>
            <a:stCxn id="49" idx="3"/>
          </p:cNvCxnSpPr>
          <p:nvPr/>
        </p:nvCxnSpPr>
        <p:spPr bwMode="auto">
          <a:xfrm>
            <a:off x="7954211" y="2183586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E1D5E2-C1B6-8743-B289-F204FA5FEDC9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>
            <a:off x="2082345" y="2183586"/>
            <a:ext cx="2036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874E42-5239-C1CB-DB5A-CE6CF860DC9F}"/>
              </a:ext>
            </a:extLst>
          </p:cNvPr>
          <p:cNvCxnSpPr>
            <a:cxnSpLocks/>
            <a:endCxn id="54" idx="2"/>
          </p:cNvCxnSpPr>
          <p:nvPr/>
        </p:nvCxnSpPr>
        <p:spPr bwMode="auto">
          <a:xfrm flipH="1" flipV="1">
            <a:off x="4547938" y="2374086"/>
            <a:ext cx="369736" cy="2992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35EA0D5-4299-6E1D-D84F-15A4EBFCB69A}"/>
              </a:ext>
            </a:extLst>
          </p:cNvPr>
          <p:cNvSpPr txBox="1"/>
          <p:nvPr/>
        </p:nvSpPr>
        <p:spPr>
          <a:xfrm>
            <a:off x="4919626" y="26900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7C949C-2162-654B-CBAA-C010B7B52CC6}"/>
              </a:ext>
            </a:extLst>
          </p:cNvPr>
          <p:cNvSpPr txBox="1"/>
          <p:nvPr/>
        </p:nvSpPr>
        <p:spPr>
          <a:xfrm>
            <a:off x="3489557" y="40988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EC737-7E19-348A-F731-B92EE45E2BDD}"/>
              </a:ext>
            </a:extLst>
          </p:cNvPr>
          <p:cNvSpPr txBox="1"/>
          <p:nvPr/>
        </p:nvSpPr>
        <p:spPr>
          <a:xfrm>
            <a:off x="2926513" y="28958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BE093-46E3-9FD6-C7C5-AF40DFED84D8}"/>
              </a:ext>
            </a:extLst>
          </p:cNvPr>
          <p:cNvSpPr txBox="1"/>
          <p:nvPr/>
        </p:nvSpPr>
        <p:spPr>
          <a:xfrm>
            <a:off x="1511139" y="18084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1001A6-C593-13BB-9413-370253F8F24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3948" y="2361738"/>
            <a:ext cx="395934" cy="6231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693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3D6-E491-5BDC-C24F-A66FF34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77B9-D109-90BF-C641-F7C4D5CB6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</a:t>
            </a:fld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92E55-5F68-8A2A-FDA1-355F3FB25D08}"/>
              </a:ext>
            </a:extLst>
          </p:cNvPr>
          <p:cNvSpPr/>
          <p:nvPr/>
        </p:nvSpPr>
        <p:spPr bwMode="auto">
          <a:xfrm>
            <a:off x="709863" y="4876800"/>
            <a:ext cx="914400" cy="533400"/>
          </a:xfrm>
          <a:prstGeom prst="rect">
            <a:avLst/>
          </a:prstGeom>
          <a:ln w="38100">
            <a:solidFill>
              <a:schemeClr val="bg2"/>
            </a:solidFill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rPr>
              <a:t>1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9A39F-7C1F-DD33-323E-038FAC9EDA2A}"/>
              </a:ext>
            </a:extLst>
          </p:cNvPr>
          <p:cNvSpPr/>
          <p:nvPr/>
        </p:nvSpPr>
        <p:spPr bwMode="auto">
          <a:xfrm>
            <a:off x="2590800" y="4876800"/>
            <a:ext cx="914400" cy="533400"/>
          </a:xfrm>
          <a:prstGeom prst="rect">
            <a:avLst/>
          </a:prstGeom>
          <a:ln w="38100">
            <a:solidFill>
              <a:schemeClr val="bg2"/>
            </a:solidFill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rPr>
              <a:t>2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EA25C-90F5-17DA-A8E5-147FA55C99EB}"/>
              </a:ext>
            </a:extLst>
          </p:cNvPr>
          <p:cNvSpPr/>
          <p:nvPr/>
        </p:nvSpPr>
        <p:spPr bwMode="auto">
          <a:xfrm>
            <a:off x="4559968" y="4876800"/>
            <a:ext cx="914400" cy="533400"/>
          </a:xfrm>
          <a:prstGeom prst="rect">
            <a:avLst/>
          </a:prstGeom>
          <a:ln w="38100">
            <a:solidFill>
              <a:schemeClr val="bg2"/>
            </a:solidFill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rPr>
              <a:t>3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051E8-6869-6E61-57A3-981AE06F7A3C}"/>
              </a:ext>
            </a:extLst>
          </p:cNvPr>
          <p:cNvSpPr/>
          <p:nvPr/>
        </p:nvSpPr>
        <p:spPr bwMode="auto">
          <a:xfrm>
            <a:off x="6653463" y="4876800"/>
            <a:ext cx="914400" cy="533400"/>
          </a:xfrm>
          <a:prstGeom prst="rect">
            <a:avLst/>
          </a:prstGeom>
          <a:ln w="38100">
            <a:solidFill>
              <a:schemeClr val="bg2"/>
            </a:solidFill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rPr>
              <a:t>4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E1588-B265-2961-1FB4-A908665ACCF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1624263" y="5143500"/>
            <a:ext cx="966537" cy="0"/>
          </a:xfrm>
          <a:prstGeom prst="straightConnector1">
            <a:avLst/>
          </a:prstGeom>
          <a:ln w="38100">
            <a:solidFill>
              <a:schemeClr val="bg2"/>
            </a:solidFill>
            <a:headEnd type="oval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2F7C7-68B3-648A-A871-0BDF6C3131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505200" y="5143500"/>
            <a:ext cx="1054768" cy="0"/>
          </a:xfrm>
          <a:prstGeom prst="straightConnector1">
            <a:avLst/>
          </a:prstGeom>
          <a:ln w="38100">
            <a:solidFill>
              <a:schemeClr val="bg2"/>
            </a:solidFill>
            <a:headEnd type="oval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334E6-DE6A-7E69-6E28-5ABAD56669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5474368" y="5143500"/>
            <a:ext cx="1179095" cy="0"/>
          </a:xfrm>
          <a:prstGeom prst="straightConnector1">
            <a:avLst/>
          </a:prstGeom>
          <a:ln w="38100">
            <a:solidFill>
              <a:schemeClr val="bg2"/>
            </a:solidFill>
            <a:headEnd type="oval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E8FBB5-82D3-64EF-3678-E5B741E9A4B9}"/>
              </a:ext>
            </a:extLst>
          </p:cNvPr>
          <p:cNvGrpSpPr/>
          <p:nvPr/>
        </p:nvGrpSpPr>
        <p:grpSpPr>
          <a:xfrm>
            <a:off x="685800" y="2769345"/>
            <a:ext cx="3657600" cy="609594"/>
            <a:chOff x="653716" y="3302745"/>
            <a:chExt cx="3657600" cy="609594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C6A60D-7848-1841-88F8-90A41103DA41}"/>
                </a:ext>
              </a:extLst>
            </p:cNvPr>
            <p:cNvSpPr/>
            <p:nvPr/>
          </p:nvSpPr>
          <p:spPr bwMode="auto">
            <a:xfrm>
              <a:off x="653716" y="3302745"/>
              <a:ext cx="914400" cy="609594"/>
            </a:xfrm>
            <a:prstGeom prst="rect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1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DD5FA-C125-9B70-7215-D323570DB28A}"/>
                </a:ext>
              </a:extLst>
            </p:cNvPr>
            <p:cNvSpPr/>
            <p:nvPr/>
          </p:nvSpPr>
          <p:spPr bwMode="auto">
            <a:xfrm>
              <a:off x="1568116" y="3302745"/>
              <a:ext cx="914400" cy="609594"/>
            </a:xfrm>
            <a:prstGeom prst="rect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2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968C09-D038-1B9B-AD12-7041A7624689}"/>
                </a:ext>
              </a:extLst>
            </p:cNvPr>
            <p:cNvSpPr/>
            <p:nvPr/>
          </p:nvSpPr>
          <p:spPr bwMode="auto">
            <a:xfrm>
              <a:off x="2482516" y="3302745"/>
              <a:ext cx="914400" cy="609594"/>
            </a:xfrm>
            <a:prstGeom prst="rect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3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5C3E9F-BC6A-4681-7D16-AFDD66B7092E}"/>
                </a:ext>
              </a:extLst>
            </p:cNvPr>
            <p:cNvSpPr/>
            <p:nvPr/>
          </p:nvSpPr>
          <p:spPr bwMode="auto">
            <a:xfrm>
              <a:off x="3396916" y="3302745"/>
              <a:ext cx="914400" cy="609594"/>
            </a:xfrm>
            <a:prstGeom prst="rect">
              <a:avLst/>
            </a:prstGeom>
            <a:grpFill/>
            <a:ln w="38100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fa-I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</a:rPr>
                <a:t>4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B0EE0D7F-DE74-FE37-7CDA-A30C4519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8" y="1912086"/>
            <a:ext cx="7848600" cy="609594"/>
          </a:xfrm>
        </p:spPr>
        <p:txBody>
          <a:bodyPr/>
          <a:lstStyle/>
          <a:p>
            <a:r>
              <a:rPr lang="fa-IR" dirty="0"/>
              <a:t>آرایه ها / لیست ها</a:t>
            </a:r>
            <a:endParaRPr lang="en-US" dirty="0"/>
          </a:p>
        </p:txBody>
      </p:sp>
      <p:sp>
        <p:nvSpPr>
          <p:cNvPr id="37" name="Content Placeholder 34">
            <a:extLst>
              <a:ext uri="{FF2B5EF4-FFF2-40B4-BE49-F238E27FC236}">
                <a16:creationId xmlns:a16="http://schemas.microsoft.com/office/drawing/2014/main" id="{C7198AFC-6CE3-DF50-0112-2062632A13F7}"/>
              </a:ext>
            </a:extLst>
          </p:cNvPr>
          <p:cNvSpPr txBox="1">
            <a:spLocks/>
          </p:cNvSpPr>
          <p:nvPr/>
        </p:nvSpPr>
        <p:spPr bwMode="auto">
          <a:xfrm>
            <a:off x="709863" y="4031524"/>
            <a:ext cx="7848600" cy="60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fa-IR" kern="0" dirty="0"/>
              <a:t>لیست پیوندی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3620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2E433-E554-A1B0-DAEA-ECF4CC4CB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BA4D-B717-5266-F07B-3E09481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1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fa-IR" sz="1800" b="1" dirty="0">
                <a:solidFill>
                  <a:srgbClr val="003399"/>
                </a:solidFill>
                <a:latin typeface="Comic Sans MS"/>
                <a:ea typeface="+mn-ea"/>
                <a:cs typeface="+mn-cs"/>
              </a:rPr>
              <a:t>دسترسی به عنصر </a:t>
            </a:r>
            <a:r>
              <a:rPr lang="en-US" sz="1800" b="1" dirty="0">
                <a:solidFill>
                  <a:srgbClr val="003399"/>
                </a:solidFill>
                <a:latin typeface="Comic Sans MS"/>
                <a:ea typeface="+mn-ea"/>
                <a:cs typeface="+mn-cs"/>
              </a:rPr>
              <a:t>k</a:t>
            </a:r>
            <a:r>
              <a:rPr lang="fa-IR" sz="1800" b="1" dirty="0">
                <a:solidFill>
                  <a:srgbClr val="003399"/>
                </a:solidFill>
                <a:latin typeface="Comic Sans MS"/>
                <a:ea typeface="+mn-ea"/>
                <a:cs typeface="+mn-cs"/>
              </a:rPr>
              <a:t> ام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F083-B1A1-C8CE-4B2A-9B88411DD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20</a:t>
            </a:fld>
            <a:endParaRPr lang="en-US" sz="140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CD32E5F-CB39-351A-491B-979409930053}"/>
              </a:ext>
            </a:extLst>
          </p:cNvPr>
          <p:cNvSpPr txBox="1">
            <a:spLocks/>
          </p:cNvSpPr>
          <p:nvPr/>
        </p:nvSpPr>
        <p:spPr bwMode="auto">
          <a:xfrm>
            <a:off x="731253" y="3434597"/>
            <a:ext cx="3429000" cy="2813801"/>
          </a:xfrm>
          <a:prstGeom prst="rect">
            <a:avLst/>
          </a:prstGeom>
          <a:solidFill>
            <a:srgbClr val="FFFF8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l"/>
            <a:r>
              <a:rPr lang="en-US" kern="0" dirty="0">
                <a:latin typeface="Aptos Narrow" panose="020B0004020202020204" pitchFamily="34" charset="0"/>
              </a:rPr>
              <a:t>K=3</a:t>
            </a:r>
          </a:p>
          <a:p>
            <a:pPr algn="l"/>
            <a:endParaRPr lang="en-US" kern="0" dirty="0">
              <a:latin typeface="Aptos Narrow" panose="020B0004020202020204" pitchFamily="34" charset="0"/>
            </a:endParaRPr>
          </a:p>
          <a:p>
            <a:pPr algn="l"/>
            <a:r>
              <a:rPr lang="en-US" kern="0" dirty="0" err="1">
                <a:latin typeface="Aptos Narrow" panose="020B0004020202020204" pitchFamily="34" charset="0"/>
              </a:rPr>
              <a:t>i</a:t>
            </a:r>
            <a:r>
              <a:rPr lang="en-US" kern="0" dirty="0">
                <a:latin typeface="Aptos Narrow" panose="020B0004020202020204" pitchFamily="34" charset="0"/>
              </a:rPr>
              <a:t>=1;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q=head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While(</a:t>
            </a:r>
            <a:r>
              <a:rPr lang="en-US" kern="0" dirty="0" err="1">
                <a:latin typeface="Aptos Narrow" panose="020B0004020202020204" pitchFamily="34" charset="0"/>
              </a:rPr>
              <a:t>i</a:t>
            </a:r>
            <a:r>
              <a:rPr lang="en-US" kern="0" dirty="0">
                <a:latin typeface="Aptos Narrow" panose="020B0004020202020204" pitchFamily="34" charset="0"/>
              </a:rPr>
              <a:t>!=k)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	q=</a:t>
            </a:r>
            <a:r>
              <a:rPr lang="en-US" kern="0" dirty="0" err="1">
                <a:latin typeface="Aptos Narrow" panose="020B0004020202020204" pitchFamily="34" charset="0"/>
              </a:rPr>
              <a:t>q.next</a:t>
            </a:r>
            <a:r>
              <a:rPr lang="en-US" kern="0" dirty="0">
                <a:latin typeface="Aptos Narrow" panose="020B0004020202020204" pitchFamily="34" charset="0"/>
              </a:rPr>
              <a:t>;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	</a:t>
            </a:r>
            <a:r>
              <a:rPr lang="en-US" kern="0" dirty="0" err="1">
                <a:latin typeface="Aptos Narrow" panose="020B0004020202020204" pitchFamily="34" charset="0"/>
              </a:rPr>
              <a:t>i</a:t>
            </a:r>
            <a:r>
              <a:rPr lang="en-US" kern="0" dirty="0">
                <a:latin typeface="Aptos Narrow" panose="020B0004020202020204" pitchFamily="34" charset="0"/>
              </a:rPr>
              <a:t> = i+1</a:t>
            </a:r>
          </a:p>
          <a:p>
            <a:pPr algn="l"/>
            <a:r>
              <a:rPr lang="en-US" kern="0" dirty="0">
                <a:latin typeface="Aptos Narrow" panose="020B0004020202020204" pitchFamily="34" charset="0"/>
              </a:rPr>
              <a:t>print(</a:t>
            </a:r>
            <a:r>
              <a:rPr lang="en-US" kern="0" dirty="0" err="1">
                <a:latin typeface="Aptos Narrow" panose="020B0004020202020204" pitchFamily="34" charset="0"/>
              </a:rPr>
              <a:t>q.data</a:t>
            </a:r>
            <a:r>
              <a:rPr lang="en-US" kern="0" dirty="0">
                <a:latin typeface="Aptos Narrow" panose="020B0004020202020204" pitchFamily="34" charset="0"/>
              </a:rPr>
              <a:t>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4FCA8B-8C67-D2E6-267A-0BF006D7E739}"/>
              </a:ext>
            </a:extLst>
          </p:cNvPr>
          <p:cNvGrpSpPr/>
          <p:nvPr/>
        </p:nvGrpSpPr>
        <p:grpSpPr>
          <a:xfrm>
            <a:off x="2286000" y="1993086"/>
            <a:ext cx="748632" cy="381000"/>
            <a:chOff x="1447800" y="1905000"/>
            <a:chExt cx="1066800" cy="381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0400BD-7FA7-0C33-999A-9736B35BE84D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CC2E34-C6BB-B44E-6346-EB6F6341B75C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F07DA4-B6B1-DD15-23C3-DC1A31117EFE}"/>
              </a:ext>
            </a:extLst>
          </p:cNvPr>
          <p:cNvGrpSpPr/>
          <p:nvPr/>
        </p:nvGrpSpPr>
        <p:grpSpPr>
          <a:xfrm>
            <a:off x="3269916" y="1993086"/>
            <a:ext cx="748632" cy="381000"/>
            <a:chOff x="1447800" y="1905000"/>
            <a:chExt cx="1066800" cy="381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A791E31-7C98-D252-D283-616A5B97D8BD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C31748-686F-429E-EED6-1623383FE450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8D1819-5C24-3A02-D49D-65662B16865C}"/>
              </a:ext>
            </a:extLst>
          </p:cNvPr>
          <p:cNvGrpSpPr/>
          <p:nvPr/>
        </p:nvGrpSpPr>
        <p:grpSpPr>
          <a:xfrm>
            <a:off x="4253832" y="1993086"/>
            <a:ext cx="748632" cy="381000"/>
            <a:chOff x="1447800" y="1905000"/>
            <a:chExt cx="1066800" cy="381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6F144ED-1696-8BE7-333A-634450364DC5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C5B2B3-8138-1910-F685-A6E990CC3AF7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725A0D-8564-520D-0ACA-8E379EBE71AC}"/>
              </a:ext>
            </a:extLst>
          </p:cNvPr>
          <p:cNvGrpSpPr/>
          <p:nvPr/>
        </p:nvGrpSpPr>
        <p:grpSpPr>
          <a:xfrm>
            <a:off x="5237748" y="1993086"/>
            <a:ext cx="748632" cy="381000"/>
            <a:chOff x="1447800" y="1905000"/>
            <a:chExt cx="1066800" cy="381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9D95FF-B743-91C8-C33E-DFC2AF0A89EC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51577B-91F9-4820-54FD-868C2A16973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B8E988-6D64-A9E2-4298-E78E8546F4D9}"/>
              </a:ext>
            </a:extLst>
          </p:cNvPr>
          <p:cNvGrpSpPr/>
          <p:nvPr/>
        </p:nvGrpSpPr>
        <p:grpSpPr>
          <a:xfrm>
            <a:off x="6221664" y="1993086"/>
            <a:ext cx="748632" cy="381000"/>
            <a:chOff x="1447800" y="1905000"/>
            <a:chExt cx="1066800" cy="381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C7C7F2-A161-646F-CE1B-DC4CCEA4B939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7B516E-2EEE-C935-57F3-764FD2C47E06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C133A8-AFFF-43D8-B5CB-F2B31A66221C}"/>
              </a:ext>
            </a:extLst>
          </p:cNvPr>
          <p:cNvGrpSpPr/>
          <p:nvPr/>
        </p:nvGrpSpPr>
        <p:grpSpPr>
          <a:xfrm>
            <a:off x="7205579" y="1993086"/>
            <a:ext cx="748632" cy="381000"/>
            <a:chOff x="1447800" y="1905000"/>
            <a:chExt cx="1066800" cy="381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4E47EF-FBFB-215A-E574-DECDD77C561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2437F8-947E-7F90-181D-0D06648656DD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71C383-3934-4259-7640-F020EDE9D7EE}"/>
              </a:ext>
            </a:extLst>
          </p:cNvPr>
          <p:cNvCxnSpPr>
            <a:stCxn id="59" idx="3"/>
            <a:endCxn id="56" idx="1"/>
          </p:cNvCxnSpPr>
          <p:nvPr/>
        </p:nvCxnSpPr>
        <p:spPr bwMode="auto">
          <a:xfrm>
            <a:off x="3034632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A515E9-E96F-C65A-5B3E-5F6B220B694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 bwMode="auto">
          <a:xfrm>
            <a:off x="4018548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B60438-9E42-29C3-7388-20E88CA6D35F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 bwMode="auto">
          <a:xfrm>
            <a:off x="5002464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32D79E-7F6F-21AD-BDE7-4F608F22CD7E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 bwMode="auto">
          <a:xfrm>
            <a:off x="5986379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5D26AE-12A3-6853-037B-86A147102897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 bwMode="auto">
          <a:xfrm>
            <a:off x="6970295" y="2183586"/>
            <a:ext cx="23528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C169A-1C8D-4235-D22C-368821D2005D}"/>
              </a:ext>
            </a:extLst>
          </p:cNvPr>
          <p:cNvCxnSpPr>
            <a:stCxn id="49" idx="3"/>
          </p:cNvCxnSpPr>
          <p:nvPr/>
        </p:nvCxnSpPr>
        <p:spPr bwMode="auto">
          <a:xfrm>
            <a:off x="7954211" y="2183586"/>
            <a:ext cx="224134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3ABF4-8CE6-93A4-79BD-90EA4009077E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>
            <a:off x="2082345" y="2183586"/>
            <a:ext cx="20365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18B5D5-ABFA-85DD-38E3-2AAC069456FB}"/>
              </a:ext>
            </a:extLst>
          </p:cNvPr>
          <p:cNvSpPr txBox="1"/>
          <p:nvPr/>
        </p:nvSpPr>
        <p:spPr>
          <a:xfrm>
            <a:off x="4343175" y="248862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F37CEA-E10B-5E13-FB6D-CA18C7A61D28}"/>
              </a:ext>
            </a:extLst>
          </p:cNvPr>
          <p:cNvSpPr txBox="1"/>
          <p:nvPr/>
        </p:nvSpPr>
        <p:spPr>
          <a:xfrm>
            <a:off x="3489557" y="40988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0E2C1-481C-5E3F-11CA-B0C245931038}"/>
              </a:ext>
            </a:extLst>
          </p:cNvPr>
          <p:cNvSpPr txBox="1"/>
          <p:nvPr/>
        </p:nvSpPr>
        <p:spPr>
          <a:xfrm>
            <a:off x="1511139" y="18084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93644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D58D-D1FE-04C2-C5C1-2CE67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0D75-B9A9-7CD6-FD86-57519C2EB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21</a:t>
            </a:fld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D373C-1DA0-9538-0B6B-43C38F9B538E}"/>
              </a:ext>
            </a:extLst>
          </p:cNvPr>
          <p:cNvSpPr txBox="1"/>
          <p:nvPr/>
        </p:nvSpPr>
        <p:spPr>
          <a:xfrm>
            <a:off x="304800" y="1219200"/>
            <a:ext cx="396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16D5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__(self, data):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.data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data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.next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EF1B-306E-E86F-865A-28DF8B89F155}"/>
              </a:ext>
            </a:extLst>
          </p:cNvPr>
          <p:cNvSpPr txBox="1"/>
          <p:nvPr/>
        </p:nvSpPr>
        <p:spPr>
          <a:xfrm>
            <a:off x="495300" y="2743200"/>
            <a:ext cx="8153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4B72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16D5D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1C4B72"/>
                </a:solidFill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effectLst/>
                <a:latin typeface="Consolas" panose="020B0609020204030204" pitchFamily="49" charset="0"/>
              </a:rPr>
              <a:t>__(</a:t>
            </a:r>
            <a:r>
              <a:rPr lang="en-US" b="0" dirty="0">
                <a:solidFill>
                  <a:srgbClr val="01517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1C4B7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.head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12F4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effectLst/>
                <a:latin typeface="Consolas" panose="020B0609020204030204" pitchFamily="49" charset="0"/>
              </a:rPr>
              <a:t>(self, data)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prepend(self, data)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insert_after_node</a:t>
            </a:r>
            <a:r>
              <a:rPr lang="en-US" b="0" dirty="0">
                <a:effectLst/>
                <a:latin typeface="Consolas" panose="020B0609020204030204" pitchFamily="49" charset="0"/>
              </a:rPr>
              <a:t>(self,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prev_node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delete_node</a:t>
            </a:r>
            <a:r>
              <a:rPr lang="en-US" b="0" dirty="0">
                <a:effectLst/>
                <a:latin typeface="Consolas" panose="020B0609020204030204" pitchFamily="49" charset="0"/>
              </a:rPr>
              <a:t>(self,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delete_at_position</a:t>
            </a:r>
            <a:r>
              <a:rPr lang="en-US" b="0" dirty="0">
                <a:effectLst/>
                <a:latin typeface="Consolas" panose="020B0609020204030204" pitchFamily="49" charset="0"/>
              </a:rPr>
              <a:t>(self,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position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</a:t>
            </a:r>
            <a:r>
              <a:rPr lang="en-US" b="0" dirty="0">
                <a:effectLst/>
                <a:latin typeface="Consolas" panose="020B0609020204030204" pitchFamily="49" charset="0"/>
              </a:rPr>
              <a:t>(self, </a:t>
            </a:r>
            <a:r>
              <a:rPr lang="en-US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get_length</a:t>
            </a:r>
            <a:r>
              <a:rPr lang="en-US" b="0" dirty="0">
                <a:effectLst/>
                <a:latin typeface="Consolas" panose="020B0609020204030204" pitchFamily="49" charset="0"/>
              </a:rPr>
              <a:t>(self)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reverse(self)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print_list</a:t>
            </a:r>
            <a:r>
              <a:rPr lang="en-US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E459-BACC-16D9-D1DD-9CCB0D7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3AD96-78D5-E73A-006F-E607DF4BD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22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B63EF6-F283-DFE5-8F28-83B41A298BA4}"/>
              </a:ext>
            </a:extLst>
          </p:cNvPr>
          <p:cNvGrpSpPr/>
          <p:nvPr/>
        </p:nvGrpSpPr>
        <p:grpSpPr>
          <a:xfrm>
            <a:off x="3270284" y="1905000"/>
            <a:ext cx="2057402" cy="381000"/>
            <a:chOff x="1219200" y="1905000"/>
            <a:chExt cx="1295401" cy="38100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B2B743-A504-CB3B-C3D1-FB300E007913}"/>
                </a:ext>
              </a:extLst>
            </p:cNvPr>
            <p:cNvSpPr/>
            <p:nvPr/>
          </p:nvSpPr>
          <p:spPr bwMode="auto">
            <a:xfrm>
              <a:off x="1651002" y="1905000"/>
              <a:ext cx="431799" cy="381000"/>
            </a:xfrm>
            <a:prstGeom prst="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man Old Style" panose="02050604050505020204" pitchFamily="18" charset="0"/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56AD24-75A7-0C3F-AB81-36D71BEDF7D1}"/>
                </a:ext>
              </a:extLst>
            </p:cNvPr>
            <p:cNvSpPr/>
            <p:nvPr/>
          </p:nvSpPr>
          <p:spPr bwMode="auto">
            <a:xfrm>
              <a:off x="2082800" y="1905000"/>
              <a:ext cx="431801" cy="381000"/>
            </a:xfrm>
            <a:prstGeom prst="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man Old Style" panose="02050604050505020204" pitchFamily="18" charset="0"/>
                </a:rPr>
                <a:t>next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227C73-A85F-06D8-80ED-7ACE3042C486}"/>
                </a:ext>
              </a:extLst>
            </p:cNvPr>
            <p:cNvSpPr/>
            <p:nvPr/>
          </p:nvSpPr>
          <p:spPr bwMode="auto">
            <a:xfrm>
              <a:off x="1219200" y="1905000"/>
              <a:ext cx="431801" cy="381000"/>
            </a:xfrm>
            <a:prstGeom prst="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Bookman Old Style" panose="02050604050505020204" pitchFamily="18" charset="0"/>
                </a:rPr>
                <a:t>prev</a:t>
              </a:r>
              <a:endParaRPr kumimoji="1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F69255-9E57-AFF3-4F41-D5D229100A36}"/>
              </a:ext>
            </a:extLst>
          </p:cNvPr>
          <p:cNvGrpSpPr/>
          <p:nvPr/>
        </p:nvGrpSpPr>
        <p:grpSpPr>
          <a:xfrm>
            <a:off x="3088772" y="3067454"/>
            <a:ext cx="909053" cy="384243"/>
            <a:chOff x="1219200" y="1905000"/>
            <a:chExt cx="1295400" cy="3842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94B0CA-5B5F-FD20-8E29-389BF978AF1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675E2-F138-5502-5966-80DA9639CA9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6B5108-9F48-83F7-384B-7859EFD5757E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AC0C26-1C1F-FEA9-CE6B-866EA042207D}"/>
              </a:ext>
            </a:extLst>
          </p:cNvPr>
          <p:cNvGrpSpPr/>
          <p:nvPr/>
        </p:nvGrpSpPr>
        <p:grpSpPr>
          <a:xfrm>
            <a:off x="4572000" y="3043135"/>
            <a:ext cx="909053" cy="384243"/>
            <a:chOff x="1219200" y="1905000"/>
            <a:chExt cx="1295400" cy="3842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7FF14E-A805-3CA9-A061-326AA5F93F1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B4199D-DA47-5BAF-B4D3-3A8132FA181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1C657D-64EA-4350-4AF8-165AE8EEDE73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E9E49-E623-05FE-EBCB-B85128FD8BA7}"/>
              </a:ext>
            </a:extLst>
          </p:cNvPr>
          <p:cNvGrpSpPr/>
          <p:nvPr/>
        </p:nvGrpSpPr>
        <p:grpSpPr>
          <a:xfrm>
            <a:off x="6019800" y="3043135"/>
            <a:ext cx="909053" cy="384243"/>
            <a:chOff x="1219200" y="1905000"/>
            <a:chExt cx="1295400" cy="3842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16F150-4987-DA68-1FC9-71D329C0531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CF0DD7-47BE-7727-5BEF-CF51A1E70FC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rgbClr val="0070C0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C9B3B1-A767-7607-222C-D774265FE65B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F46781-E39B-8757-3D95-78E946DBA6E8}"/>
              </a:ext>
            </a:extLst>
          </p:cNvPr>
          <p:cNvCxnSpPr>
            <a:stCxn id="30" idx="1"/>
            <a:endCxn id="24" idx="2"/>
          </p:cNvCxnSpPr>
          <p:nvPr/>
        </p:nvCxnSpPr>
        <p:spPr bwMode="auto">
          <a:xfrm rot="10800000" flipV="1">
            <a:off x="3543300" y="3236878"/>
            <a:ext cx="1028701" cy="211576"/>
          </a:xfrm>
          <a:prstGeom prst="bentConnector4">
            <a:avLst>
              <a:gd name="adj1" fmla="val 13956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9345F78-B3BF-64F6-878E-A5D04A72CD83}"/>
              </a:ext>
            </a:extLst>
          </p:cNvPr>
          <p:cNvCxnSpPr>
            <a:cxnSpLocks/>
            <a:stCxn id="34" idx="1"/>
            <a:endCxn id="28" idx="2"/>
          </p:cNvCxnSpPr>
          <p:nvPr/>
        </p:nvCxnSpPr>
        <p:spPr bwMode="auto">
          <a:xfrm rot="10800000" flipV="1">
            <a:off x="5026528" y="3236877"/>
            <a:ext cx="993273" cy="187257"/>
          </a:xfrm>
          <a:prstGeom prst="bentConnector4">
            <a:avLst>
              <a:gd name="adj1" fmla="val 18546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EAE00C-207D-2D13-9750-D007404E0D80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 bwMode="auto">
          <a:xfrm flipV="1">
            <a:off x="3997825" y="3043135"/>
            <a:ext cx="1028702" cy="214819"/>
          </a:xfrm>
          <a:prstGeom prst="bentConnector4">
            <a:avLst>
              <a:gd name="adj1" fmla="val 22466"/>
              <a:gd name="adj2" fmla="val 206415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F30172B-9BB0-7032-2F02-A82B1C326B2B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 bwMode="auto">
          <a:xfrm flipV="1">
            <a:off x="5481053" y="3043135"/>
            <a:ext cx="993274" cy="190500"/>
          </a:xfrm>
          <a:prstGeom prst="bentConnector4">
            <a:avLst>
              <a:gd name="adj1" fmla="val 19525"/>
              <a:gd name="adj2" fmla="val 220000"/>
            </a:avLst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A8A6F9-D2A6-2816-0E9A-3F0A18057554}"/>
              </a:ext>
            </a:extLst>
          </p:cNvPr>
          <p:cNvCxnSpPr>
            <a:endCxn id="26" idx="1"/>
          </p:cNvCxnSpPr>
          <p:nvPr/>
        </p:nvCxnSpPr>
        <p:spPr bwMode="auto">
          <a:xfrm>
            <a:off x="2514600" y="3257954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17804E-9338-515D-484A-2A4A1C449175}"/>
              </a:ext>
            </a:extLst>
          </p:cNvPr>
          <p:cNvSpPr txBox="1"/>
          <p:nvPr/>
        </p:nvSpPr>
        <p:spPr>
          <a:xfrm>
            <a:off x="1785459" y="304313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DEF2C-E926-DD87-3361-71BA6232E3B2}"/>
              </a:ext>
            </a:extLst>
          </p:cNvPr>
          <p:cNvSpPr txBox="1"/>
          <p:nvPr/>
        </p:nvSpPr>
        <p:spPr>
          <a:xfrm>
            <a:off x="7462159" y="30431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AA60BB-A6EF-7FF9-714A-715B34BE2EF1}"/>
              </a:ext>
            </a:extLst>
          </p:cNvPr>
          <p:cNvCxnSpPr>
            <a:stCxn id="33" idx="3"/>
            <a:endCxn id="53" idx="1"/>
          </p:cNvCxnSpPr>
          <p:nvPr/>
        </p:nvCxnSpPr>
        <p:spPr bwMode="auto">
          <a:xfrm flipV="1">
            <a:off x="6928853" y="3227801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D51D7D-B5D1-B0D5-0047-18CCCB8AAB53}"/>
              </a:ext>
            </a:extLst>
          </p:cNvPr>
          <p:cNvGrpSpPr/>
          <p:nvPr/>
        </p:nvGrpSpPr>
        <p:grpSpPr>
          <a:xfrm>
            <a:off x="3949034" y="990600"/>
            <a:ext cx="1371599" cy="381000"/>
            <a:chOff x="1651002" y="1905000"/>
            <a:chExt cx="863599" cy="381000"/>
          </a:xfrm>
          <a:solidFill>
            <a:schemeClr val="bg1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6B9908-A020-3608-410B-051263A7DDE5}"/>
                </a:ext>
              </a:extLst>
            </p:cNvPr>
            <p:cNvSpPr/>
            <p:nvPr/>
          </p:nvSpPr>
          <p:spPr bwMode="auto">
            <a:xfrm>
              <a:off x="1651002" y="1905000"/>
              <a:ext cx="431799" cy="381000"/>
            </a:xfrm>
            <a:prstGeom prst="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man Old Style" panose="02050604050505020204" pitchFamily="18" charset="0"/>
                </a:rPr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4D247F-F0B7-94B9-D8AA-9E8F48F3667D}"/>
                </a:ext>
              </a:extLst>
            </p:cNvPr>
            <p:cNvSpPr/>
            <p:nvPr/>
          </p:nvSpPr>
          <p:spPr bwMode="auto">
            <a:xfrm>
              <a:off x="2082800" y="1905000"/>
              <a:ext cx="431801" cy="381000"/>
            </a:xfrm>
            <a:prstGeom prst="rect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man Old Style" panose="02050604050505020204" pitchFamily="18" charset="0"/>
                </a:rPr>
                <a:t>next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D502A10-64F1-979A-E16D-BFBD49CAE969}"/>
              </a:ext>
            </a:extLst>
          </p:cNvPr>
          <p:cNvSpPr txBox="1"/>
          <p:nvPr/>
        </p:nvSpPr>
        <p:spPr>
          <a:xfrm>
            <a:off x="2257358" y="40386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BF090F-E799-DEED-7161-726CA65A3EE2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 bwMode="auto">
          <a:xfrm flipH="1">
            <a:off x="2532434" y="3451697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622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C3C1-ED0C-5985-56B4-AB75E741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C69D-6E1A-79A5-28A4-7A2999E3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21240"/>
          </a:xfrm>
        </p:spPr>
        <p:txBody>
          <a:bodyPr/>
          <a:lstStyle/>
          <a:p>
            <a:pPr algn="r" rtl="1"/>
            <a:r>
              <a:rPr lang="fa-IR" dirty="0"/>
              <a:t>مثال 9.7. حذف عنصر اول لیست چگونه است؟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518A-1200-E5D2-4CDE-8B1647B42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23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4AF8A3-8C29-4EF0-4B45-DE45533BD029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D555C6-91F2-4CC8-9804-5175847C9D50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95A28-B211-3586-62F3-EBF3DD745D4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7DFA4-C659-9426-A1EC-A6E622F426B2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A7E7F0-311E-A6B2-7336-84930127B15A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C314C4-905D-F544-185E-B3CA5F0C69D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D16D90-3BF0-57DE-3EC1-0BB5CBC9E644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DF3CD-03DF-FA34-B4A0-9B7E725A9931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EBBEE6-D2F2-46AA-D65C-FCE8A12D4B59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46D3F3-AC47-CE0D-0195-08CFBE44C77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54AC96-7FBB-5EBC-D2E2-7BC82BC37585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4B0B77-DBC7-5973-088F-A6474585671A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F318E-0683-79F2-58C3-0D43D800ADDB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A5268F-8DA1-C266-A1A6-BC0C6ED6350F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0F237-DE28-8A68-5644-63234E6F7CFE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F3C58E-D520-6298-7F90-F62094EE8B50}"/>
              </a:ext>
            </a:extLst>
          </p:cNvPr>
          <p:cNvCxnSpPr>
            <a:stCxn id="15" idx="3"/>
            <a:endCxn id="23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85E2C1-5CDA-FFA0-2EBE-8A166BD693E9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FDEAF9-5A6E-BBE9-013C-7EE27E39920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36FDE4-E320-8700-43E0-7D699555C0A0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0973F05-A589-81C2-648B-95F9F6E6614B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D83D9F7-50C3-6757-451F-80BF669D9810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5E6F2CB-166A-5182-C6AB-AA5D67176431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8BF5BE-9198-CF23-4797-E95715763F76}"/>
              </a:ext>
            </a:extLst>
          </p:cNvPr>
          <p:cNvSpPr txBox="1"/>
          <p:nvPr/>
        </p:nvSpPr>
        <p:spPr>
          <a:xfrm>
            <a:off x="2403395" y="354379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=</a:t>
            </a:r>
            <a:r>
              <a:rPr lang="en-US" dirty="0" err="1"/>
              <a:t>head.next</a:t>
            </a:r>
            <a:r>
              <a:rPr lang="en-US" dirty="0"/>
              <a:t>;</a:t>
            </a:r>
          </a:p>
          <a:p>
            <a:r>
              <a:rPr lang="en-US" dirty="0" err="1"/>
              <a:t>head.pre</a:t>
            </a:r>
            <a:r>
              <a:rPr lang="en-US" dirty="0"/>
              <a:t>=null;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6DAD55-40A1-4E29-015B-821B2B60D710}"/>
              </a:ext>
            </a:extLst>
          </p:cNvPr>
          <p:cNvGrpSpPr/>
          <p:nvPr/>
        </p:nvGrpSpPr>
        <p:grpSpPr>
          <a:xfrm>
            <a:off x="2212472" y="4978317"/>
            <a:ext cx="909053" cy="384243"/>
            <a:chOff x="1219200" y="1905000"/>
            <a:chExt cx="1295400" cy="3842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C0C2BF-6A1F-5FCE-7642-A88040089AEF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5C611-05E6-E836-A47B-37E14C25DBAB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D146EC-2FDB-A9F6-9B4A-5626B393C2F3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4C6DD1-DFA2-502A-45D9-CB030DF52EA9}"/>
              </a:ext>
            </a:extLst>
          </p:cNvPr>
          <p:cNvGrpSpPr/>
          <p:nvPr/>
        </p:nvGrpSpPr>
        <p:grpSpPr>
          <a:xfrm>
            <a:off x="3695700" y="4953998"/>
            <a:ext cx="909053" cy="384243"/>
            <a:chOff x="1219200" y="1905000"/>
            <a:chExt cx="1295400" cy="3842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B40113-57CC-B5C3-D285-F3BD04142F5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AD0E21-7DDF-E313-648D-1F76A78AF2F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72DCBA-65A2-91F9-AEB1-6B811379CDB4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9BB41B-E7D3-E6FE-1134-B958CDCD0AC6}"/>
              </a:ext>
            </a:extLst>
          </p:cNvPr>
          <p:cNvGrpSpPr/>
          <p:nvPr/>
        </p:nvGrpSpPr>
        <p:grpSpPr>
          <a:xfrm>
            <a:off x="5143500" y="4953998"/>
            <a:ext cx="909053" cy="384243"/>
            <a:chOff x="1219200" y="1905000"/>
            <a:chExt cx="1295400" cy="3842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2B5456-2F08-0DCE-2220-78596F6F9BB5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F3E65-A1AA-214B-D152-375AB6BAF68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DEE70-7A55-A793-8877-083DD5D1C010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30A4F32-E534-CF9C-2DC6-E029B7A8DEBB}"/>
              </a:ext>
            </a:extLst>
          </p:cNvPr>
          <p:cNvSpPr txBox="1"/>
          <p:nvPr/>
        </p:nvSpPr>
        <p:spPr>
          <a:xfrm>
            <a:off x="909159" y="495399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0393A5-F6D0-8B80-BD9B-3616D74E8DE1}"/>
              </a:ext>
            </a:extLst>
          </p:cNvPr>
          <p:cNvSpPr txBox="1"/>
          <p:nvPr/>
        </p:nvSpPr>
        <p:spPr>
          <a:xfrm>
            <a:off x="6585859" y="49539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0D6D22-EDFC-6303-EB92-DB72C09FA1C6}"/>
              </a:ext>
            </a:extLst>
          </p:cNvPr>
          <p:cNvCxnSpPr>
            <a:stCxn id="53" idx="3"/>
            <a:endCxn id="57" idx="1"/>
          </p:cNvCxnSpPr>
          <p:nvPr/>
        </p:nvCxnSpPr>
        <p:spPr bwMode="auto">
          <a:xfrm flipV="1">
            <a:off x="6052553" y="5138664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7D5BBB-0E11-B642-7178-FBC3711B6703}"/>
              </a:ext>
            </a:extLst>
          </p:cNvPr>
          <p:cNvSpPr txBox="1"/>
          <p:nvPr/>
        </p:nvSpPr>
        <p:spPr>
          <a:xfrm>
            <a:off x="1381058" y="5949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05C015-1ADF-808F-EEF9-14587D072A4E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 bwMode="auto">
          <a:xfrm flipH="1">
            <a:off x="1656134" y="5362560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B2AFA6-2A46-C56F-5B8B-A675EC40A5AF}"/>
              </a:ext>
            </a:extLst>
          </p:cNvPr>
          <p:cNvCxnSpPr>
            <a:stCxn id="45" idx="3"/>
            <a:endCxn id="48" idx="0"/>
          </p:cNvCxnSpPr>
          <p:nvPr/>
        </p:nvCxnSpPr>
        <p:spPr bwMode="auto">
          <a:xfrm flipV="1">
            <a:off x="3121525" y="4953998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20A55F3-2FB0-A18A-62FB-1C4A19BB4777}"/>
              </a:ext>
            </a:extLst>
          </p:cNvPr>
          <p:cNvCxnSpPr>
            <a:stCxn id="49" idx="3"/>
            <a:endCxn id="52" idx="0"/>
          </p:cNvCxnSpPr>
          <p:nvPr/>
        </p:nvCxnSpPr>
        <p:spPr bwMode="auto">
          <a:xfrm flipV="1">
            <a:off x="4604753" y="4953998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B1DACB5-806C-0022-FEA9-C989C3658D66}"/>
              </a:ext>
            </a:extLst>
          </p:cNvPr>
          <p:cNvCxnSpPr>
            <a:stCxn id="54" idx="1"/>
            <a:endCxn id="48" idx="2"/>
          </p:cNvCxnSpPr>
          <p:nvPr/>
        </p:nvCxnSpPr>
        <p:spPr bwMode="auto">
          <a:xfrm rot="10800000" flipV="1">
            <a:off x="4150228" y="5147740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4B42B04-685B-04FE-8BDF-921C39BEA27A}"/>
              </a:ext>
            </a:extLst>
          </p:cNvPr>
          <p:cNvCxnSpPr>
            <a:stCxn id="56" idx="3"/>
            <a:endCxn id="48" idx="0"/>
          </p:cNvCxnSpPr>
          <p:nvPr/>
        </p:nvCxnSpPr>
        <p:spPr bwMode="auto">
          <a:xfrm flipV="1">
            <a:off x="1608389" y="4953998"/>
            <a:ext cx="2541838" cy="184666"/>
          </a:xfrm>
          <a:prstGeom prst="bentConnector4">
            <a:avLst>
              <a:gd name="adj1" fmla="val 9389"/>
              <a:gd name="adj2" fmla="val 360751"/>
            </a:avLst>
          </a:prstGeom>
          <a:ln w="3810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1D46F7-0B6C-9A1C-9E40-CE58FAF15C4B}"/>
              </a:ext>
            </a:extLst>
          </p:cNvPr>
          <p:cNvSpPr txBox="1"/>
          <p:nvPr/>
        </p:nvSpPr>
        <p:spPr>
          <a:xfrm>
            <a:off x="2961104" y="5778510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A70432-9D8B-DFCC-6806-6DC26C08F23B}"/>
              </a:ext>
            </a:extLst>
          </p:cNvPr>
          <p:cNvCxnSpPr>
            <a:cxnSpLocks/>
            <a:stCxn id="50" idx="1"/>
            <a:endCxn id="69" idx="0"/>
          </p:cNvCxnSpPr>
          <p:nvPr/>
        </p:nvCxnSpPr>
        <p:spPr bwMode="auto">
          <a:xfrm flipH="1">
            <a:off x="3236180" y="5147741"/>
            <a:ext cx="459520" cy="630769"/>
          </a:xfrm>
          <a:prstGeom prst="straightConnector1">
            <a:avLst/>
          </a:prstGeom>
          <a:ln w="3810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88DD4A6D-52B7-9834-B1E0-4BC38398818A}"/>
              </a:ext>
            </a:extLst>
          </p:cNvPr>
          <p:cNvSpPr/>
          <p:nvPr/>
        </p:nvSpPr>
        <p:spPr bwMode="auto">
          <a:xfrm>
            <a:off x="2357149" y="5390960"/>
            <a:ext cx="484962" cy="537141"/>
          </a:xfrm>
          <a:prstGeom prst="mathMultiply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2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7FD4-4673-1EF0-A94E-D8BCAAE0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3FB-870E-9A2A-EE3E-F487A21D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93E6-B3F8-5DE5-459D-624DEB62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21240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10.7</a:t>
            </a:r>
            <a:r>
              <a:rPr lang="fa-IR" dirty="0"/>
              <a:t>. اضافه کردن یک گره به ابتدای لیست دو پیوندی.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A7991-F7F5-1C97-75E2-186B8DD14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24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EF834-11CF-3F9C-B0FD-C15413F17F98}"/>
              </a:ext>
            </a:extLst>
          </p:cNvPr>
          <p:cNvGrpSpPr/>
          <p:nvPr/>
        </p:nvGrpSpPr>
        <p:grpSpPr>
          <a:xfrm>
            <a:off x="2514600" y="2971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C5F7AB-1FC8-9A11-1F56-A370EB8EAA1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5E6A48-0298-8E6D-23BE-63F666D9216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09E0D8-3F20-261C-D666-4A930DF9A156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56908-882B-0F77-9AED-C0C8001CB572}"/>
              </a:ext>
            </a:extLst>
          </p:cNvPr>
          <p:cNvGrpSpPr/>
          <p:nvPr/>
        </p:nvGrpSpPr>
        <p:grpSpPr>
          <a:xfrm>
            <a:off x="3997828" y="2947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EB4EBD-A6FC-43D7-CF78-D08925A3D334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98EE01-29D7-6023-1029-5191E3082940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1118F1-3515-4B73-8124-8213B39760FF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D1A8A-A9BE-DFAE-8DCB-180B5C2F9F51}"/>
              </a:ext>
            </a:extLst>
          </p:cNvPr>
          <p:cNvGrpSpPr/>
          <p:nvPr/>
        </p:nvGrpSpPr>
        <p:grpSpPr>
          <a:xfrm>
            <a:off x="5445628" y="2947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3066E-9AD1-729B-CBA4-A2EEB8FDE966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B592AD-2C02-2850-0C0E-78CA3B5C0E0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33F55B-4795-449E-0297-5B3E2EA2534E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FBD41F-5527-9414-DE2E-FCD3143DA022}"/>
              </a:ext>
            </a:extLst>
          </p:cNvPr>
          <p:cNvCxnSpPr>
            <a:endCxn id="8" idx="1"/>
          </p:cNvCxnSpPr>
          <p:nvPr/>
        </p:nvCxnSpPr>
        <p:spPr bwMode="auto">
          <a:xfrm>
            <a:off x="1940428" y="3162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511D1F-A555-8CAF-82EC-28C7BFE15D7D}"/>
              </a:ext>
            </a:extLst>
          </p:cNvPr>
          <p:cNvSpPr txBox="1"/>
          <p:nvPr/>
        </p:nvSpPr>
        <p:spPr>
          <a:xfrm>
            <a:off x="1211287" y="2947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776D5-B815-5EDC-7295-CAEF90D9CF42}"/>
              </a:ext>
            </a:extLst>
          </p:cNvPr>
          <p:cNvSpPr txBox="1"/>
          <p:nvPr/>
        </p:nvSpPr>
        <p:spPr>
          <a:xfrm>
            <a:off x="6887987" y="2947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C158-F85D-3BC5-7DDF-A7A03D84EABB}"/>
              </a:ext>
            </a:extLst>
          </p:cNvPr>
          <p:cNvCxnSpPr>
            <a:stCxn id="15" idx="3"/>
            <a:endCxn id="23" idx="1"/>
          </p:cNvCxnSpPr>
          <p:nvPr/>
        </p:nvCxnSpPr>
        <p:spPr bwMode="auto">
          <a:xfrm flipV="1">
            <a:off x="6354681" y="3132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246460-E337-C79B-2627-C2A1D4CBB55E}"/>
              </a:ext>
            </a:extLst>
          </p:cNvPr>
          <p:cNvSpPr txBox="1"/>
          <p:nvPr/>
        </p:nvSpPr>
        <p:spPr>
          <a:xfrm>
            <a:off x="1683186" y="3942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B08516-C9B8-0100-C6CA-F12C53B9DBF2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 bwMode="auto">
          <a:xfrm flipH="1">
            <a:off x="1958262" y="3356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9F531A1-1041-CF60-5DA5-0386BE88CC27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423653" y="2947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05C5F96-7AF6-3692-9394-4363D26EA735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906881" y="2947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6177E8-2264-179A-310B-CAB281565D3F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452356" y="3141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432C1A-D8C2-37E4-1BF4-A7C5EFE3E0F9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969128" y="3141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6CAEE-CA52-0170-1E6B-470E5F809282}"/>
              </a:ext>
            </a:extLst>
          </p:cNvPr>
          <p:cNvGrpSpPr/>
          <p:nvPr/>
        </p:nvGrpSpPr>
        <p:grpSpPr>
          <a:xfrm>
            <a:off x="2514599" y="2367489"/>
            <a:ext cx="909053" cy="384243"/>
            <a:chOff x="1219200" y="1905000"/>
            <a:chExt cx="1295400" cy="3842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0A278C-E1F5-1A28-EED6-84BA2886283D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42CEFD-65B9-8D5B-4567-63C9687DD55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827DF1-B221-069C-0C5E-D969702715EA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7D34FF-856E-EE0A-A418-85CA0EBCCC08}"/>
              </a:ext>
            </a:extLst>
          </p:cNvPr>
          <p:cNvSpPr txBox="1"/>
          <p:nvPr/>
        </p:nvSpPr>
        <p:spPr>
          <a:xfrm>
            <a:off x="2527569" y="2003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8052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D81-5535-D6E8-529D-715C56B8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6FD2-223C-C98C-A559-43CB1F1F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DA6E-28D8-9B02-3583-9DD6D951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21240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10.7</a:t>
            </a:r>
            <a:r>
              <a:rPr lang="fa-IR" dirty="0"/>
              <a:t>. اضافه کردن یک گره به ابتدای لیست دو پیوندی.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BA0A-A4C8-6FE8-AD4B-74DCDFDF3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25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957375-7309-58B0-CA15-E81F05538A0F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F2F1E9-A907-6915-A87B-622F840B369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C31FCF-22A3-481E-72C5-E2E4FA833E0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35ACDF-028F-EE21-8C9D-0ED947315B18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665F7-F643-C9F2-207B-AEA47861CD65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34999B-BB85-B00E-4A2B-520B133E639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5C9C9E-A928-975F-9D7A-3AD31C766FF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4D2FF2-B204-D20F-46FC-1EEBB095AB5B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A05A2-7EED-54E1-1CC0-5AE207529515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D1D2EC-1B31-E71D-21E8-B54AFB49FD6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0660DF-44FB-BE5D-E8A0-86478226A491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3122AF-4A61-E1CD-7809-8B78D384C089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ED64C-7EA3-4A2B-7C82-EA81DF0DBA41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1AF498-CBD2-AEED-9A88-883617CC1606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41D42-A0F7-0093-051B-DF0B031B0CF5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8C0-EA7A-F511-8E71-A68F841AE272}"/>
              </a:ext>
            </a:extLst>
          </p:cNvPr>
          <p:cNvCxnSpPr>
            <a:stCxn id="15" idx="3"/>
            <a:endCxn id="23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18F9AC-635E-0610-9686-34B37B6ACCF7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D05491-2BBF-C9CF-83B9-B9AAB06045EC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658352E-222C-3ED8-57A3-63C8FD917B70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6077753-8B99-A6BF-175E-F433BDEAEA69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490441-F001-F3BB-D3F1-744D9178CC33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42EA41-C8AF-CD40-16BC-1336A98F7629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49A4EF-A6C6-370D-7FBF-854840B223DB}"/>
              </a:ext>
            </a:extLst>
          </p:cNvPr>
          <p:cNvSpPr txBox="1"/>
          <p:nvPr/>
        </p:nvSpPr>
        <p:spPr>
          <a:xfrm>
            <a:off x="2403395" y="3543793"/>
            <a:ext cx="1696298" cy="923330"/>
          </a:xfrm>
          <a:prstGeom prst="rect">
            <a:avLst/>
          </a:prstGeom>
          <a:solidFill>
            <a:srgbClr val="FFFF8B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p.next</a:t>
            </a:r>
            <a:r>
              <a:rPr lang="en-US" dirty="0"/>
              <a:t> = head;</a:t>
            </a:r>
          </a:p>
          <a:p>
            <a:r>
              <a:rPr lang="en-US" dirty="0" err="1"/>
              <a:t>head.pre</a:t>
            </a:r>
            <a:r>
              <a:rPr lang="en-US" dirty="0"/>
              <a:t>=p;</a:t>
            </a:r>
          </a:p>
          <a:p>
            <a:r>
              <a:rPr lang="en-US" dirty="0"/>
              <a:t>head=p;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889C94-9AEE-EC20-BE8A-2262708658C4}"/>
              </a:ext>
            </a:extLst>
          </p:cNvPr>
          <p:cNvGrpSpPr/>
          <p:nvPr/>
        </p:nvGrpSpPr>
        <p:grpSpPr>
          <a:xfrm>
            <a:off x="2133599" y="1605489"/>
            <a:ext cx="909053" cy="384243"/>
            <a:chOff x="1219200" y="1905000"/>
            <a:chExt cx="1295400" cy="3842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691180-C048-5CF5-FC90-E5AB159EA4E9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477C9D-FB43-1D5A-A4EB-322D020B6DD2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29A42B-D228-5FFF-7F5C-E6B51DE6518E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E21C95E-029A-3D00-25DA-E02C5C2A5A25}"/>
              </a:ext>
            </a:extLst>
          </p:cNvPr>
          <p:cNvSpPr txBox="1"/>
          <p:nvPr/>
        </p:nvSpPr>
        <p:spPr>
          <a:xfrm>
            <a:off x="2146569" y="1241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CD3-E61F-B7D7-D203-ED200CFFAAB5}"/>
              </a:ext>
            </a:extLst>
          </p:cNvPr>
          <p:cNvGrpSpPr/>
          <p:nvPr/>
        </p:nvGrpSpPr>
        <p:grpSpPr>
          <a:xfrm>
            <a:off x="3042652" y="5400019"/>
            <a:ext cx="909053" cy="384243"/>
            <a:chOff x="1219200" y="1905000"/>
            <a:chExt cx="1295400" cy="3842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B8644C-FB40-AB40-7C63-28242031F68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404989-DE0E-0AFA-FF16-BF3F7D8522F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150C6D-5B80-E859-6527-3284CD4CCE77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FC4B2A-7EDA-027A-C7BC-FDA184828BA4}"/>
              </a:ext>
            </a:extLst>
          </p:cNvPr>
          <p:cNvGrpSpPr/>
          <p:nvPr/>
        </p:nvGrpSpPr>
        <p:grpSpPr>
          <a:xfrm>
            <a:off x="4525880" y="5375700"/>
            <a:ext cx="909053" cy="384243"/>
            <a:chOff x="1219200" y="1905000"/>
            <a:chExt cx="1295400" cy="3842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3152B2-1967-372B-9376-A16633886FD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A039F0-2E63-4282-E28E-8AFDD0EA4FB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35CEB4-7AB0-3396-AAD2-03BED5EB437B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CDFCD3-D955-1899-6F12-8653287CB11E}"/>
              </a:ext>
            </a:extLst>
          </p:cNvPr>
          <p:cNvGrpSpPr/>
          <p:nvPr/>
        </p:nvGrpSpPr>
        <p:grpSpPr>
          <a:xfrm>
            <a:off x="5973680" y="5375700"/>
            <a:ext cx="909053" cy="384243"/>
            <a:chOff x="1219200" y="1905000"/>
            <a:chExt cx="1295400" cy="3842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57223EB-212D-2B94-A67B-7621E8460DB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D96F03-5D09-66A8-B745-D2A262DF4A97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554BBD-9D17-C13A-F180-FB8FA55C5D13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9AD3A23-3078-C1A3-54DD-51060920F56B}"/>
              </a:ext>
            </a:extLst>
          </p:cNvPr>
          <p:cNvSpPr txBox="1"/>
          <p:nvPr/>
        </p:nvSpPr>
        <p:spPr>
          <a:xfrm>
            <a:off x="-1127" y="38826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head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26265-91F0-03F5-3BE3-5B1D6E029D17}"/>
              </a:ext>
            </a:extLst>
          </p:cNvPr>
          <p:cNvSpPr txBox="1"/>
          <p:nvPr/>
        </p:nvSpPr>
        <p:spPr>
          <a:xfrm>
            <a:off x="7416039" y="53757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E42886-47DF-A51D-727E-1AB4A205D641}"/>
              </a:ext>
            </a:extLst>
          </p:cNvPr>
          <p:cNvCxnSpPr>
            <a:stCxn id="64" idx="3"/>
            <a:endCxn id="71" idx="1"/>
          </p:cNvCxnSpPr>
          <p:nvPr/>
        </p:nvCxnSpPr>
        <p:spPr bwMode="auto">
          <a:xfrm flipV="1">
            <a:off x="6882733" y="5560366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CC3EC0-DB14-E5D8-0524-51E85F5AC811}"/>
              </a:ext>
            </a:extLst>
          </p:cNvPr>
          <p:cNvSpPr txBox="1"/>
          <p:nvPr/>
        </p:nvSpPr>
        <p:spPr>
          <a:xfrm>
            <a:off x="2211238" y="637116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AF3CDD8-CEFD-4C8A-742E-DB6BA887E9A9}"/>
              </a:ext>
            </a:extLst>
          </p:cNvPr>
          <p:cNvCxnSpPr>
            <a:stCxn id="33" idx="3"/>
            <a:endCxn id="38" idx="0"/>
          </p:cNvCxnSpPr>
          <p:nvPr/>
        </p:nvCxnSpPr>
        <p:spPr bwMode="auto">
          <a:xfrm flipV="1">
            <a:off x="3951705" y="5375700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E4D2600-6B2D-FC66-301A-2909731BB214}"/>
              </a:ext>
            </a:extLst>
          </p:cNvPr>
          <p:cNvCxnSpPr>
            <a:stCxn id="39" idx="3"/>
            <a:endCxn id="55" idx="0"/>
          </p:cNvCxnSpPr>
          <p:nvPr/>
        </p:nvCxnSpPr>
        <p:spPr bwMode="auto">
          <a:xfrm flipV="1">
            <a:off x="5434933" y="5375700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2DC5665-D3D3-2895-5650-D736ACA2DB7A}"/>
              </a:ext>
            </a:extLst>
          </p:cNvPr>
          <p:cNvCxnSpPr>
            <a:stCxn id="65" idx="1"/>
            <a:endCxn id="38" idx="2"/>
          </p:cNvCxnSpPr>
          <p:nvPr/>
        </p:nvCxnSpPr>
        <p:spPr bwMode="auto">
          <a:xfrm rot="10800000" flipV="1">
            <a:off x="4980408" y="5569442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A9C2893-847E-8FF5-D175-126E9101AB09}"/>
              </a:ext>
            </a:extLst>
          </p:cNvPr>
          <p:cNvCxnSpPr>
            <a:stCxn id="40" idx="1"/>
            <a:endCxn id="31" idx="2"/>
          </p:cNvCxnSpPr>
          <p:nvPr/>
        </p:nvCxnSpPr>
        <p:spPr bwMode="auto">
          <a:xfrm rot="10800000" flipV="1">
            <a:off x="3497180" y="5569443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2D5570-9CA5-4230-1D51-9F802A6B24AE}"/>
              </a:ext>
            </a:extLst>
          </p:cNvPr>
          <p:cNvGrpSpPr/>
          <p:nvPr/>
        </p:nvGrpSpPr>
        <p:grpSpPr>
          <a:xfrm>
            <a:off x="943284" y="4577167"/>
            <a:ext cx="909053" cy="384243"/>
            <a:chOff x="1219200" y="1905000"/>
            <a:chExt cx="1295400" cy="38424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E43899C-6E81-AAF3-DE6B-D0A58AA4B9D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149BA5-EA73-FA68-BCA3-134CAA9681A1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208198-0EF9-E4BC-4A0E-67CE83FF66FC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4A89B7A-C15F-67EA-53EA-1204513D7D0F}"/>
              </a:ext>
            </a:extLst>
          </p:cNvPr>
          <p:cNvSpPr txBox="1"/>
          <p:nvPr/>
        </p:nvSpPr>
        <p:spPr>
          <a:xfrm>
            <a:off x="956254" y="42132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2BA6AF2-92B5-945D-6F2D-99AD650218CE}"/>
              </a:ext>
            </a:extLst>
          </p:cNvPr>
          <p:cNvCxnSpPr>
            <a:stCxn id="82" idx="3"/>
            <a:endCxn id="31" idx="0"/>
          </p:cNvCxnSpPr>
          <p:nvPr/>
        </p:nvCxnSpPr>
        <p:spPr bwMode="auto">
          <a:xfrm>
            <a:off x="1852337" y="4767667"/>
            <a:ext cx="1644842" cy="632352"/>
          </a:xfrm>
          <a:prstGeom prst="bentConnector2">
            <a:avLst/>
          </a:prstGeom>
          <a:ln w="3810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1B3B6A7-A6CC-A2A8-2AD7-0F64C6DC8E70}"/>
              </a:ext>
            </a:extLst>
          </p:cNvPr>
          <p:cNvCxnSpPr>
            <a:cxnSpLocks/>
            <a:stCxn id="35" idx="2"/>
            <a:endCxn id="81" idx="2"/>
          </p:cNvCxnSpPr>
          <p:nvPr/>
        </p:nvCxnSpPr>
        <p:spPr bwMode="auto">
          <a:xfrm rot="5400000" flipH="1">
            <a:off x="1847289" y="4508689"/>
            <a:ext cx="826095" cy="1725052"/>
          </a:xfrm>
          <a:prstGeom prst="bentConnector3">
            <a:avLst>
              <a:gd name="adj1" fmla="val -27672"/>
            </a:avLst>
          </a:prstGeom>
          <a:ln w="3810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C63576D-72BA-02EE-D40A-604B5DB46D1F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 bwMode="auto">
          <a:xfrm>
            <a:off x="698103" y="4067283"/>
            <a:ext cx="699708" cy="509884"/>
          </a:xfrm>
          <a:prstGeom prst="bentConnector2">
            <a:avLst/>
          </a:prstGeom>
          <a:ln w="38100"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29E52EA-E979-1DBC-42CB-D9D3656F6A9F}"/>
              </a:ext>
            </a:extLst>
          </p:cNvPr>
          <p:cNvSpPr txBox="1"/>
          <p:nvPr/>
        </p:nvSpPr>
        <p:spPr>
          <a:xfrm>
            <a:off x="2133599" y="511539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head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159166-B3C3-F71E-2437-6AFF1FF44FFB}"/>
              </a:ext>
            </a:extLst>
          </p:cNvPr>
          <p:cNvCxnSpPr>
            <a:stCxn id="94" idx="3"/>
          </p:cNvCxnSpPr>
          <p:nvPr/>
        </p:nvCxnSpPr>
        <p:spPr bwMode="auto">
          <a:xfrm>
            <a:off x="2845653" y="5300065"/>
            <a:ext cx="522762" cy="999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814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78FB-AC99-3FA9-AAE9-EBF036E3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2EE6-9EC1-50D1-AC6B-ADF50CA8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D43B-99C3-BF1C-DC2E-54DD8881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685800"/>
          </a:xfrm>
        </p:spPr>
        <p:txBody>
          <a:bodyPr/>
          <a:lstStyle/>
          <a:p>
            <a:pPr algn="r" rtl="1"/>
            <a:r>
              <a:rPr lang="fa-IR" dirty="0"/>
              <a:t>مثال 11.7: گره دوم یک لیست دو پیوندی را حذف کنید.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4DE79-4535-4A02-F977-83E5457AB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26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6F26F0-B1CE-ED46-C68B-5A351E05D8CB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0C311-F84A-0A7B-E154-68A1FB0AA98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D8F79F-4B34-3B22-0574-38E4E4560D1C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286B7-4C02-2D53-536A-0042779250A4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5FBAAE-AEA8-1726-E9B0-582C9A9E8391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997467-AFB3-6961-F6D3-2ACE6809A21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7F33C-8638-3664-FC55-9A9BBDB53A56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CD851F-FB15-D1AA-62FE-55AB268B0BE1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75B6EF-5659-DE63-29A6-AA1A432B05AD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2E199E-BD2D-CCDE-0EC7-6120FE5536C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2372D2-C166-DF34-AB0E-7DF254E6DBC4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07166-B2D5-37FB-AA56-F50121491A5C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5A3FA-68C5-6DA5-F7EC-2267411AC02F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C1DDDC-5114-6404-8E32-3EB972EA9ABA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9F792-E425-38A3-4549-309B6E565E1D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E3F9D-D502-E02E-1CA2-B19B58F4597E}"/>
              </a:ext>
            </a:extLst>
          </p:cNvPr>
          <p:cNvCxnSpPr>
            <a:stCxn id="15" idx="3"/>
            <a:endCxn id="19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56F5-7CCA-1016-D6CB-90831E8F334B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82DA5E-0FBA-669D-274F-FC199A5FF29B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F3AFB64-AF99-06F9-867E-EF6F5B3DE628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4E27D0-7C9A-2467-7818-953051A17949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F6FF002-BD40-4552-31C4-3C1576335613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7F36D6-B503-EFEA-DDE6-12AEB66C9621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2534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4BE3-4359-15C7-CB3E-096429D3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D187-4C8D-E441-D651-D9CC2EA7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16A8-C46A-BFA2-F457-0352287D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685800"/>
          </a:xfrm>
        </p:spPr>
        <p:txBody>
          <a:bodyPr/>
          <a:lstStyle/>
          <a:p>
            <a:pPr algn="r" rtl="1"/>
            <a:r>
              <a:rPr lang="fa-IR" dirty="0"/>
              <a:t>مثال 11.7: گره دوم یک لیست دو پیوندی را حذف کنید.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6DAC-A8CA-433A-0997-F5A556FB1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27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329590-C01B-0967-9CB7-92A1C22E9B42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848C1-B962-6666-5464-71C4FB9A2BE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A077AB-3E09-D81C-32B6-A37C757CAEA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E2D372-9E6E-63BE-2212-CFF16D1AD4FD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1837B6-ACE9-2EDF-5443-A0BA938DBA04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079FF-953F-8E4B-17FE-61CF340E2593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803DA-A28D-6BF4-DCA1-76446EA7CA17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67E022-34C3-F333-7202-EB74CD7391E3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6CDFFB-3617-DCA6-7FA9-7F750B0F8795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AC306-F917-3553-7BDA-4238C9527D7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D849F9-A9D5-0694-5266-68C15E017E6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A41129-573D-A258-6CD6-69C1FE77E15A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83275C-21CD-F197-C37C-B39FFBE730BE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FC0ED6-9F14-56CE-E4C3-92F1A4502FA8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2BEDD-439A-D5C1-80FF-E40AF3F556AE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6DD394-C588-E3F6-9251-F3535B858028}"/>
              </a:ext>
            </a:extLst>
          </p:cNvPr>
          <p:cNvCxnSpPr>
            <a:stCxn id="15" idx="3"/>
            <a:endCxn id="19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31CB97-2C9B-6B24-8FF7-1481C361AEEA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39A165-26C9-958A-FACA-6A85E5321D12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9A4858-F46E-87DD-F82C-71737600AE41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03BAF95-996D-F783-2CA3-C7FB4665E506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D821F9-9EB4-EECD-C1E4-055A074C221B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93BC4AF-E35A-F5E8-E2BE-EB9D08AAD0D3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BB6CC6-050F-550E-0D0C-01388BF4F98E}"/>
              </a:ext>
            </a:extLst>
          </p:cNvPr>
          <p:cNvSpPr txBox="1"/>
          <p:nvPr/>
        </p:nvSpPr>
        <p:spPr>
          <a:xfrm>
            <a:off x="3124200" y="43434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head.next</a:t>
            </a:r>
            <a:r>
              <a:rPr lang="en-US" dirty="0"/>
              <a:t> = </a:t>
            </a:r>
            <a:r>
              <a:rPr lang="en-US" dirty="0" err="1"/>
              <a:t>head.next.next</a:t>
            </a:r>
            <a:r>
              <a:rPr lang="en-US" dirty="0"/>
              <a:t>;</a:t>
            </a:r>
          </a:p>
          <a:p>
            <a:r>
              <a:rPr lang="en-US" dirty="0" err="1"/>
              <a:t>head.next.next.pre</a:t>
            </a:r>
            <a:r>
              <a:rPr lang="en-US" dirty="0"/>
              <a:t>=head;</a:t>
            </a:r>
          </a:p>
          <a:p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4958C1-6AB8-6780-1364-B6CB05B9787F}"/>
              </a:ext>
            </a:extLst>
          </p:cNvPr>
          <p:cNvCxnSpPr>
            <a:stCxn id="7" idx="3"/>
            <a:endCxn id="14" idx="0"/>
          </p:cNvCxnSpPr>
          <p:nvPr/>
        </p:nvCxnSpPr>
        <p:spPr bwMode="auto">
          <a:xfrm flipV="1">
            <a:off x="3042653" y="2185481"/>
            <a:ext cx="2476502" cy="214819"/>
          </a:xfrm>
          <a:prstGeom prst="bentConnector4">
            <a:avLst>
              <a:gd name="adj1" fmla="val 5175"/>
              <a:gd name="adj2" fmla="val 337736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4A84C61-F641-1E2F-49B4-E6D00BFF6C88}"/>
              </a:ext>
            </a:extLst>
          </p:cNvPr>
          <p:cNvCxnSpPr>
            <a:cxnSpLocks/>
            <a:stCxn id="16" idx="1"/>
            <a:endCxn id="6" idx="2"/>
          </p:cNvCxnSpPr>
          <p:nvPr/>
        </p:nvCxnSpPr>
        <p:spPr bwMode="auto">
          <a:xfrm rot="10800000" flipV="1">
            <a:off x="2588128" y="2379224"/>
            <a:ext cx="2476501" cy="211576"/>
          </a:xfrm>
          <a:prstGeom prst="bentConnector4">
            <a:avLst>
              <a:gd name="adj1" fmla="val 3211"/>
              <a:gd name="adj2" fmla="val 424138"/>
            </a:avLst>
          </a:prstGeom>
          <a:solidFill>
            <a:schemeClr val="accent1"/>
          </a:solidFill>
          <a:ln w="1587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032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E02-9B02-918D-A6C7-BC500964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A200-C66C-9830-9FCD-F056E68C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مثال 12.7 - داده های یک لیست دو پیوندی را چاپ کنید.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E9ADE-48D3-41BA-E167-14B6CADE4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28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7DAF64-C4FD-34E4-4094-5FA67EA4D8BE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8AC928-C5A7-E617-C4CF-BC63A32B9E5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37D9D2-ED1C-7D8F-DFE1-B606DF6EC5F8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BB116-9957-8D09-AE00-B7B6F66B2F4F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437054-3299-43D9-5091-EF3AE95AC6D0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60C18-25D6-A312-7AAA-FA241AE24314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AD3373-5A32-A2BA-2438-E9689879049A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7CF2A-D715-DD1B-FA99-A9A417473632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425000-0B82-A89B-416A-4D366A792138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C75C10-52F3-7D3E-9652-B99813BEF842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3A1279-24E2-5700-F538-74FB938DD9AC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20FF36-9460-0379-E2D8-94EAF05ACA7A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F9A9C0-A998-8E7B-B172-D881374CF400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47941E-D545-A39B-FA26-746C1B2F9F64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9B23-B75E-208A-B598-058CD8B4631C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7DA55F-4889-6D41-99AB-0B9B66306980}"/>
              </a:ext>
            </a:extLst>
          </p:cNvPr>
          <p:cNvCxnSpPr>
            <a:stCxn id="15" idx="3"/>
            <a:endCxn id="19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5EBDD-AD8A-F622-77DA-3BC4A9D9530D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E81A07-7B7D-73BE-F964-666425B569A1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9B638E-77FC-3CB3-3D9B-D7602241F63C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3BDE04-4389-10FF-1432-028FD6CB3664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2099F9-FD32-0E58-DE26-6E523720F405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696EA92-5792-0459-0A72-456715954BAB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7325D3-1500-5398-60C1-1523861A3A1B}"/>
              </a:ext>
            </a:extLst>
          </p:cNvPr>
          <p:cNvSpPr txBox="1"/>
          <p:nvPr/>
        </p:nvSpPr>
        <p:spPr>
          <a:xfrm>
            <a:off x="3124200" y="4343400"/>
            <a:ext cx="1848583" cy="1754326"/>
          </a:xfrm>
          <a:prstGeom prst="rect">
            <a:avLst/>
          </a:prstGeom>
          <a:solidFill>
            <a:srgbClr val="FFFF8B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p=head</a:t>
            </a:r>
          </a:p>
          <a:p>
            <a:r>
              <a:rPr lang="en-US" dirty="0"/>
              <a:t>While (p !=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print(</a:t>
            </a:r>
            <a:r>
              <a:rPr lang="en-US" dirty="0" err="1"/>
              <a:t>p.data</a:t>
            </a:r>
            <a:r>
              <a:rPr lang="en-US" dirty="0"/>
              <a:t>)</a:t>
            </a:r>
          </a:p>
          <a:p>
            <a:r>
              <a:rPr lang="en-US" dirty="0"/>
              <a:t>    p = </a:t>
            </a:r>
            <a:r>
              <a:rPr lang="en-US" dirty="0" err="1"/>
              <a:t>p.next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686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BE0A-77F2-78EC-CED6-9D351688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C298-AF8E-9455-3531-4E8939E3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مثال 13.7 - گره آخر یک لیست دو پیوندی را حذف کنید.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5454-47C7-95F5-9711-B7CF33D87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29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377161-C81D-283A-87F9-B92B1F056661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3EC4A5-6AA5-9B49-8A48-C7D53D773AFF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3144B6-1AAB-6D4F-0CBB-A29FC410EDB5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CAF4B6-233A-1F58-19EE-94BBFEB21D89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523E7A-7407-7E6B-F2E2-524BFCC2ABAD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AD34D-028A-21B5-DC11-B76012955E4C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691C5-413B-4424-B029-44B80C5E1504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11F2F4-1F7C-C879-0463-F19DE3C7FD6B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80D658-6225-E624-DDAB-92B5098560C1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8B385B-6D51-E9A8-BF06-735819A0EDE4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635CBB-D281-025E-A6B5-967B801C3634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0C83F-B551-3788-A93C-0DC075FEE6C1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461D76-2462-B58E-541D-F252CFB3C98F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E03776-D04C-3EE9-02E8-5840E01FE5D2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3882F-5264-E090-775C-321CDE01EE4F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D2C78-3CA6-57CF-CB73-AC31592E0285}"/>
              </a:ext>
            </a:extLst>
          </p:cNvPr>
          <p:cNvCxnSpPr>
            <a:stCxn id="15" idx="3"/>
            <a:endCxn id="19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F31D72-4FED-3269-4E80-82ADC88C1F1E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37223-6037-2EC4-A854-6F4EFD0125E2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01A854-8B61-9B4F-481A-E9E506731601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4595F4E-FE51-95E7-6608-363C9178FE6A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B92084-6804-6FC8-1098-01A64DF468F2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B425726-70D3-0E1F-897C-22300A891AD3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61D93F-42BA-BA65-660B-D34742229B92}"/>
              </a:ext>
            </a:extLst>
          </p:cNvPr>
          <p:cNvSpPr txBox="1"/>
          <p:nvPr/>
        </p:nvSpPr>
        <p:spPr>
          <a:xfrm>
            <a:off x="3124200" y="4343400"/>
            <a:ext cx="2948243" cy="1754326"/>
          </a:xfrm>
          <a:prstGeom prst="rect">
            <a:avLst/>
          </a:prstGeom>
          <a:solidFill>
            <a:srgbClr val="FFFF8B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p=head</a:t>
            </a:r>
          </a:p>
          <a:p>
            <a:r>
              <a:rPr lang="en-US" dirty="0"/>
              <a:t>While (</a:t>
            </a:r>
            <a:r>
              <a:rPr lang="en-US" dirty="0" err="1"/>
              <a:t>p.next.next</a:t>
            </a:r>
            <a:r>
              <a:rPr lang="en-US" dirty="0"/>
              <a:t> != null)</a:t>
            </a:r>
          </a:p>
          <a:p>
            <a:r>
              <a:rPr lang="en-US" dirty="0"/>
              <a:t>{</a:t>
            </a:r>
          </a:p>
          <a:p>
            <a:r>
              <a:rPr lang="fa-IR" dirty="0"/>
              <a:t>    </a:t>
            </a:r>
            <a:r>
              <a:rPr lang="en-US" dirty="0"/>
              <a:t>p = </a:t>
            </a:r>
            <a:r>
              <a:rPr lang="en-US" dirty="0" err="1"/>
              <a:t>p.next</a:t>
            </a:r>
            <a:endParaRPr lang="en-US" dirty="0"/>
          </a:p>
          <a:p>
            <a:r>
              <a:rPr lang="en-US" dirty="0"/>
              <a:t>}</a:t>
            </a:r>
            <a:endParaRPr lang="fa-IR" dirty="0"/>
          </a:p>
          <a:p>
            <a:r>
              <a:rPr lang="en-US" dirty="0" err="1"/>
              <a:t>p.next</a:t>
            </a:r>
            <a:r>
              <a:rPr lang="en-US" dirty="0"/>
              <a:t> = </a:t>
            </a:r>
            <a:r>
              <a:rPr lang="en-US" dirty="0" err="1"/>
              <a:t>p.next.next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AE824-8646-71DC-C170-0F438CCD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95A34-3580-DBA2-41FB-E873031F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B3917-A940-8987-E1C5-40FD7421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2DDA46-B137-4E93-0BDF-B50B0468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طاقچه">
            <a:extLst>
              <a:ext uri="{FF2B5EF4-FFF2-40B4-BE49-F238E27FC236}">
                <a16:creationId xmlns:a16="http://schemas.microsoft.com/office/drawing/2014/main" id="{A2057D9B-1CEA-6309-AF5C-6C634987E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7" t="27098" r="15545" b="51014"/>
          <a:stretch/>
        </p:blipFill>
        <p:spPr bwMode="auto">
          <a:xfrm>
            <a:off x="103824" y="3657600"/>
            <a:ext cx="921004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طاقچه">
            <a:extLst>
              <a:ext uri="{FF2B5EF4-FFF2-40B4-BE49-F238E27FC236}">
                <a16:creationId xmlns:a16="http://schemas.microsoft.com/office/drawing/2014/main" id="{B313CB70-46DF-ABC7-82C4-B898E954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4" t="34662" r="53996" b="56027"/>
          <a:stretch/>
        </p:blipFill>
        <p:spPr bwMode="auto">
          <a:xfrm>
            <a:off x="3657599" y="2438400"/>
            <a:ext cx="2321169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C3F06-55A8-B277-8AAE-6DC44CBE279D}"/>
              </a:ext>
            </a:extLst>
          </p:cNvPr>
          <p:cNvSpPr txBox="1"/>
          <p:nvPr/>
        </p:nvSpPr>
        <p:spPr>
          <a:xfrm>
            <a:off x="4238415" y="26453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B0073-D440-F190-2872-9715E5C066C8}"/>
              </a:ext>
            </a:extLst>
          </p:cNvPr>
          <p:cNvSpPr txBox="1"/>
          <p:nvPr/>
        </p:nvSpPr>
        <p:spPr>
          <a:xfrm>
            <a:off x="4200315" y="315146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36798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3EC4-92BA-1B8B-B70B-6893B47D3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AB23-4794-AE9D-7012-24E5239B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232D-E3A1-0F6B-BFA5-B4D03005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14.7</a:t>
            </a:r>
            <a:r>
              <a:rPr lang="fa-IR" dirty="0"/>
              <a:t> – داده های یک لیست پیوندی دو طرفه را به شکل معکوس چاپ کن.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CF64-696C-7A90-976C-DD329C5EF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30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C52498-3B97-9759-704A-D0F0A1FE8B2D}"/>
              </a:ext>
            </a:extLst>
          </p:cNvPr>
          <p:cNvGrpSpPr/>
          <p:nvPr/>
        </p:nvGrpSpPr>
        <p:grpSpPr>
          <a:xfrm>
            <a:off x="2133600" y="2209800"/>
            <a:ext cx="909053" cy="384243"/>
            <a:chOff x="1219200" y="1905000"/>
            <a:chExt cx="1295400" cy="3842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CA643C-AB9F-6F10-7023-E35238ED602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28879-EC67-9BBE-9866-399A733A6260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F5518B-4E57-DB2B-978C-5B83B1E1A07F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4A8C28-7A64-AE74-202C-308529F42B59}"/>
              </a:ext>
            </a:extLst>
          </p:cNvPr>
          <p:cNvGrpSpPr/>
          <p:nvPr/>
        </p:nvGrpSpPr>
        <p:grpSpPr>
          <a:xfrm>
            <a:off x="3616828" y="2185481"/>
            <a:ext cx="909053" cy="384243"/>
            <a:chOff x="1219200" y="1905000"/>
            <a:chExt cx="1295400" cy="3842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B73A02-3855-9523-840C-2FCD80FE09E7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09CE1-40CB-59DF-40B5-D5684187ECD9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8B1CEA-8406-25A6-1A33-3015A325A208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33B6BC-4C48-1B5E-4E1F-9918B8B35E57}"/>
              </a:ext>
            </a:extLst>
          </p:cNvPr>
          <p:cNvGrpSpPr/>
          <p:nvPr/>
        </p:nvGrpSpPr>
        <p:grpSpPr>
          <a:xfrm>
            <a:off x="5064628" y="2185481"/>
            <a:ext cx="909053" cy="384243"/>
            <a:chOff x="1219200" y="1905000"/>
            <a:chExt cx="1295400" cy="3842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F90A58-5811-6479-C180-A9F147A19DFA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F18F5A-641F-E305-6C17-42F87BA3DBD3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546B47-BDB0-4AB5-8363-A466A0770D2E}"/>
                </a:ext>
              </a:extLst>
            </p:cNvPr>
            <p:cNvSpPr/>
            <p:nvPr/>
          </p:nvSpPr>
          <p:spPr bwMode="auto">
            <a:xfrm>
              <a:off x="1219200" y="1908243"/>
              <a:ext cx="228600" cy="381000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4CF3B-DE43-C772-B7C7-FB888F7CCC12}"/>
              </a:ext>
            </a:extLst>
          </p:cNvPr>
          <p:cNvCxnSpPr>
            <a:endCxn id="8" idx="1"/>
          </p:cNvCxnSpPr>
          <p:nvPr/>
        </p:nvCxnSpPr>
        <p:spPr bwMode="auto">
          <a:xfrm>
            <a:off x="1559428" y="2400300"/>
            <a:ext cx="574172" cy="32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FB9F41-DD5B-795F-B942-9FCAE09CC72A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754BB-B3C4-9131-AF06-BE8F5F5CACC6}"/>
              </a:ext>
            </a:extLst>
          </p:cNvPr>
          <p:cNvSpPr txBox="1"/>
          <p:nvPr/>
        </p:nvSpPr>
        <p:spPr>
          <a:xfrm>
            <a:off x="6506987" y="2185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4D866-83F3-9F01-22E9-685B301E6E0E}"/>
              </a:ext>
            </a:extLst>
          </p:cNvPr>
          <p:cNvCxnSpPr>
            <a:stCxn id="15" idx="3"/>
            <a:endCxn id="19" idx="1"/>
          </p:cNvCxnSpPr>
          <p:nvPr/>
        </p:nvCxnSpPr>
        <p:spPr bwMode="auto">
          <a:xfrm flipV="1">
            <a:off x="5973681" y="2370147"/>
            <a:ext cx="533306" cy="583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B462B9-89E2-4D41-ED35-75BA0F6A1ADA}"/>
              </a:ext>
            </a:extLst>
          </p:cNvPr>
          <p:cNvSpPr txBox="1"/>
          <p:nvPr/>
        </p:nvSpPr>
        <p:spPr>
          <a:xfrm>
            <a:off x="1302186" y="31809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C61D37-D2E1-EF3B-4FC4-75BA783F8D4B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 bwMode="auto">
          <a:xfrm flipH="1">
            <a:off x="1577262" y="2594043"/>
            <a:ext cx="636549" cy="5869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588F56-F86B-65C5-32C9-02006A38C77B}"/>
              </a:ext>
            </a:extLst>
          </p:cNvPr>
          <p:cNvCxnSpPr>
            <a:stCxn id="7" idx="3"/>
            <a:endCxn id="10" idx="0"/>
          </p:cNvCxnSpPr>
          <p:nvPr/>
        </p:nvCxnSpPr>
        <p:spPr bwMode="auto">
          <a:xfrm flipV="1">
            <a:off x="3042653" y="2185481"/>
            <a:ext cx="1028702" cy="214819"/>
          </a:xfrm>
          <a:prstGeom prst="bentConnector4">
            <a:avLst>
              <a:gd name="adj1" fmla="val 25303"/>
              <a:gd name="adj2" fmla="val 20641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731D25-178D-4608-6F41-AD290F262FAD}"/>
              </a:ext>
            </a:extLst>
          </p:cNvPr>
          <p:cNvCxnSpPr>
            <a:stCxn id="11" idx="3"/>
            <a:endCxn id="14" idx="0"/>
          </p:cNvCxnSpPr>
          <p:nvPr/>
        </p:nvCxnSpPr>
        <p:spPr bwMode="auto">
          <a:xfrm flipV="1">
            <a:off x="4525881" y="2185481"/>
            <a:ext cx="993274" cy="190500"/>
          </a:xfrm>
          <a:prstGeom prst="bentConnector4">
            <a:avLst>
              <a:gd name="adj1" fmla="val 20505"/>
              <a:gd name="adj2" fmla="val 22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5D3FC30-FA06-D114-8214-B5F0A04A5375}"/>
              </a:ext>
            </a:extLst>
          </p:cNvPr>
          <p:cNvCxnSpPr>
            <a:stCxn id="16" idx="1"/>
            <a:endCxn id="10" idx="2"/>
          </p:cNvCxnSpPr>
          <p:nvPr/>
        </p:nvCxnSpPr>
        <p:spPr bwMode="auto">
          <a:xfrm rot="10800000" flipV="1">
            <a:off x="4071356" y="2379223"/>
            <a:ext cx="993273" cy="187257"/>
          </a:xfrm>
          <a:prstGeom prst="bentConnector4">
            <a:avLst>
              <a:gd name="adj1" fmla="val 19525"/>
              <a:gd name="adj2" fmla="val 22381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277FA5D-2413-9429-1677-3BF42048ED8A}"/>
              </a:ext>
            </a:extLst>
          </p:cNvPr>
          <p:cNvCxnSpPr>
            <a:stCxn id="12" idx="1"/>
            <a:endCxn id="6" idx="2"/>
          </p:cNvCxnSpPr>
          <p:nvPr/>
        </p:nvCxnSpPr>
        <p:spPr bwMode="auto">
          <a:xfrm rot="10800000" flipV="1">
            <a:off x="2588128" y="2379224"/>
            <a:ext cx="1028701" cy="211576"/>
          </a:xfrm>
          <a:prstGeom prst="bentConnector4">
            <a:avLst>
              <a:gd name="adj1" fmla="val 15847"/>
              <a:gd name="adj2" fmla="val 20804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D0083B-2A51-256A-D20A-B251B1A66975}"/>
              </a:ext>
            </a:extLst>
          </p:cNvPr>
          <p:cNvSpPr txBox="1"/>
          <p:nvPr/>
        </p:nvSpPr>
        <p:spPr>
          <a:xfrm>
            <a:off x="2667000" y="3619500"/>
            <a:ext cx="2398413" cy="2862322"/>
          </a:xfrm>
          <a:prstGeom prst="rect">
            <a:avLst/>
          </a:prstGeom>
          <a:solidFill>
            <a:srgbClr val="FFFF8B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p=head</a:t>
            </a:r>
          </a:p>
          <a:p>
            <a:r>
              <a:rPr lang="en-US" dirty="0"/>
              <a:t>While (</a:t>
            </a:r>
            <a:r>
              <a:rPr lang="en-US" dirty="0" err="1"/>
              <a:t>p.next</a:t>
            </a:r>
            <a:r>
              <a:rPr lang="en-US" dirty="0"/>
              <a:t> != null)</a:t>
            </a:r>
          </a:p>
          <a:p>
            <a:r>
              <a:rPr lang="en-US" dirty="0"/>
              <a:t>{</a:t>
            </a:r>
          </a:p>
          <a:p>
            <a:r>
              <a:rPr lang="fa-IR" dirty="0"/>
              <a:t>    </a:t>
            </a:r>
            <a:r>
              <a:rPr lang="en-US" dirty="0"/>
              <a:t>p = </a:t>
            </a:r>
            <a:r>
              <a:rPr lang="en-US" dirty="0" err="1"/>
              <a:t>p.next</a:t>
            </a:r>
            <a:endParaRPr lang="en-US" dirty="0"/>
          </a:p>
          <a:p>
            <a:r>
              <a:rPr lang="en-US" dirty="0"/>
              <a:t>}</a:t>
            </a:r>
            <a:endParaRPr lang="fa-IR" dirty="0"/>
          </a:p>
          <a:p>
            <a:r>
              <a:rPr lang="en-US" dirty="0"/>
              <a:t>While(p!=null)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print(</a:t>
            </a:r>
            <a:r>
              <a:rPr lang="en-US" dirty="0" err="1"/>
              <a:t>p.data</a:t>
            </a:r>
            <a:r>
              <a:rPr lang="en-US" dirty="0"/>
              <a:t>)</a:t>
            </a:r>
          </a:p>
          <a:p>
            <a:r>
              <a:rPr lang="en-US" dirty="0"/>
              <a:t>    p = </a:t>
            </a:r>
            <a:r>
              <a:rPr lang="en-US" dirty="0" err="1"/>
              <a:t>p.pre</a:t>
            </a:r>
            <a:endParaRPr lang="en-US" dirty="0"/>
          </a:p>
          <a:p>
            <a:r>
              <a:rPr lang="en-US" dirty="0"/>
              <a:t>}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0391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4427-E9D1-E7BC-AFF5-3E95F75D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لیست های پیوندی حلقوی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ACF9-BB60-516E-7484-05C6E6AA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475471"/>
          </a:xfrm>
        </p:spPr>
        <p:txBody>
          <a:bodyPr/>
          <a:lstStyle/>
          <a:p>
            <a:pPr algn="r" rtl="1"/>
            <a:r>
              <a:rPr lang="fa-IR" dirty="0"/>
              <a:t>لیست های پیوندی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F5E8-9EA8-45F1-FE75-7AD4A3BEA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31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30DD07-67E3-3EE7-8A40-8138ACAAC595}"/>
              </a:ext>
            </a:extLst>
          </p:cNvPr>
          <p:cNvGrpSpPr/>
          <p:nvPr/>
        </p:nvGrpSpPr>
        <p:grpSpPr>
          <a:xfrm>
            <a:off x="781771" y="2117106"/>
            <a:ext cx="1142999" cy="542335"/>
            <a:chOff x="914400" y="2667000"/>
            <a:chExt cx="114300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7C9A38-AA26-1E6D-A3A5-CE89337F5D6F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2AD8-483B-06DF-ADA6-1A02B8EC7CBE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1CFE24-3170-7AEC-9828-1F0F999A76DF}"/>
              </a:ext>
            </a:extLst>
          </p:cNvPr>
          <p:cNvGrpSpPr/>
          <p:nvPr/>
        </p:nvGrpSpPr>
        <p:grpSpPr>
          <a:xfrm>
            <a:off x="2458170" y="2117106"/>
            <a:ext cx="1142999" cy="542335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6BBDBC-8D6C-248B-2FBF-696BE82190DC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0E6488-9152-E5D9-8A8B-5CE4A34E0DEE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3C4389-755D-579F-12ED-E824F1CEEDE6}"/>
              </a:ext>
            </a:extLst>
          </p:cNvPr>
          <p:cNvGrpSpPr/>
          <p:nvPr/>
        </p:nvGrpSpPr>
        <p:grpSpPr>
          <a:xfrm>
            <a:off x="4134569" y="2117106"/>
            <a:ext cx="1142999" cy="542335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B717D1-8D41-EBDC-EE42-661685881F83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3E1BDC-A865-8788-6C7D-619195FDD83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99DD2C-66AA-E47F-7C09-933583DA48A5}"/>
              </a:ext>
            </a:extLst>
          </p:cNvPr>
          <p:cNvGrpSpPr/>
          <p:nvPr/>
        </p:nvGrpSpPr>
        <p:grpSpPr>
          <a:xfrm>
            <a:off x="6649167" y="2117106"/>
            <a:ext cx="1142999" cy="542335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4B89B5-C2F2-B2F0-291B-3C90CAB357AB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F5E6F-1F4F-4FC7-84C1-E4E4FCADD4DC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9CDF89-3857-192B-B906-3703831E5DC2}"/>
              </a:ext>
            </a:extLst>
          </p:cNvPr>
          <p:cNvCxnSpPr>
            <a:cxnSpLocks/>
          </p:cNvCxnSpPr>
          <p:nvPr/>
        </p:nvCxnSpPr>
        <p:spPr bwMode="auto">
          <a:xfrm>
            <a:off x="893530" y="1829123"/>
            <a:ext cx="361950" cy="2711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DDF2CF-996F-B1E9-CFBE-62A06C92644B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4861711" y="2528009"/>
            <a:ext cx="949256" cy="1148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FE877-C15D-8D72-88D3-754D46F7AA73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2910504" y="2549820"/>
            <a:ext cx="1224066" cy="11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CEDB1-90BA-2B66-7145-DA321381E95B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462704" y="2550974"/>
            <a:ext cx="99546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D33588-9CB3-950F-E2F9-32063528EAC5}"/>
              </a:ext>
            </a:extLst>
          </p:cNvPr>
          <p:cNvSpPr txBox="1"/>
          <p:nvPr/>
        </p:nvSpPr>
        <p:spPr>
          <a:xfrm>
            <a:off x="5810967" y="2396578"/>
            <a:ext cx="377026" cy="26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8B249D-F0E0-5FCD-8E14-6D6E6AFAD9D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187992" y="2545232"/>
            <a:ext cx="461175" cy="57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E2C0D3-A29E-6EEE-3E66-EB155682D837}"/>
              </a:ext>
            </a:extLst>
          </p:cNvPr>
          <p:cNvSpPr txBox="1"/>
          <p:nvPr/>
        </p:nvSpPr>
        <p:spPr>
          <a:xfrm>
            <a:off x="531534" y="1389871"/>
            <a:ext cx="718466" cy="177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A97BE0-22A9-57B1-B055-274B2A8FA0C3}"/>
              </a:ext>
            </a:extLst>
          </p:cNvPr>
          <p:cNvCxnSpPr>
            <a:cxnSpLocks/>
            <a:stCxn id="16" idx="3"/>
            <a:endCxn id="6" idx="0"/>
          </p:cNvCxnSpPr>
          <p:nvPr/>
        </p:nvCxnSpPr>
        <p:spPr bwMode="auto">
          <a:xfrm flipH="1" flipV="1">
            <a:off x="1353271" y="2117106"/>
            <a:ext cx="6438895" cy="433868"/>
          </a:xfrm>
          <a:prstGeom prst="bentConnector4">
            <a:avLst>
              <a:gd name="adj1" fmla="val -3550"/>
              <a:gd name="adj2" fmla="val 152689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127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EF2F-44AC-2729-B3E6-9AD2A5A6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D2F7-EC17-4EA3-3200-641A0D0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A2E1-A586-BE40-3734-889C1450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14.7</a:t>
            </a:r>
            <a:r>
              <a:rPr lang="fa-IR" dirty="0"/>
              <a:t> – داده های یک لیست پیوندی دو طرفه را به شکل معکوس چاپ کن.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A2A9-4093-F0D5-61D9-424824F0F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32</a:t>
            </a:fld>
            <a:endParaRPr 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A841BA-AD47-385F-3920-89C2092381CF}"/>
              </a:ext>
            </a:extLst>
          </p:cNvPr>
          <p:cNvGrpSpPr/>
          <p:nvPr/>
        </p:nvGrpSpPr>
        <p:grpSpPr>
          <a:xfrm>
            <a:off x="2294021" y="2209800"/>
            <a:ext cx="748632" cy="381000"/>
            <a:chOff x="1447800" y="1905000"/>
            <a:chExt cx="1066800" cy="381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FB6802-B39A-729D-3AC9-084569182749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C88BEE-72AB-157D-DA91-2EBDF0561775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A9D590-CE6E-5262-69F4-A5BE2B29E467}"/>
              </a:ext>
            </a:extLst>
          </p:cNvPr>
          <p:cNvGrpSpPr/>
          <p:nvPr/>
        </p:nvGrpSpPr>
        <p:grpSpPr>
          <a:xfrm>
            <a:off x="3777249" y="2185481"/>
            <a:ext cx="748632" cy="381000"/>
            <a:chOff x="1447800" y="1905000"/>
            <a:chExt cx="1066800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32918E-7AB0-8D4B-D6EF-5F1971560028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1AA1D4-73E1-46AF-BA50-3F89E18F456E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2058EA-CB41-91E1-FF8F-557690DE20EA}"/>
              </a:ext>
            </a:extLst>
          </p:cNvPr>
          <p:cNvGrpSpPr/>
          <p:nvPr/>
        </p:nvGrpSpPr>
        <p:grpSpPr>
          <a:xfrm>
            <a:off x="5225049" y="2185481"/>
            <a:ext cx="748632" cy="381000"/>
            <a:chOff x="1447800" y="1905000"/>
            <a:chExt cx="10668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366CAD-75A4-DD53-F7C6-E58429BBD181}"/>
                </a:ext>
              </a:extLst>
            </p:cNvPr>
            <p:cNvSpPr/>
            <p:nvPr/>
          </p:nvSpPr>
          <p:spPr bwMode="auto">
            <a:xfrm>
              <a:off x="1447800" y="1905000"/>
              <a:ext cx="838200" cy="3810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6948C2-4295-CB7D-820C-64407F5B23A5}"/>
                </a:ext>
              </a:extLst>
            </p:cNvPr>
            <p:cNvSpPr/>
            <p:nvPr/>
          </p:nvSpPr>
          <p:spPr bwMode="auto">
            <a:xfrm>
              <a:off x="2286000" y="1905000"/>
              <a:ext cx="228600" cy="381000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E2F51-C14A-76DD-8BDD-0A1BA5C7087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1559428" y="2400300"/>
            <a:ext cx="734593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2C1004-9C54-03C6-36E6-5F929CC582B5}"/>
              </a:ext>
            </a:extLst>
          </p:cNvPr>
          <p:cNvSpPr txBox="1"/>
          <p:nvPr/>
        </p:nvSpPr>
        <p:spPr>
          <a:xfrm>
            <a:off x="830287" y="218548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A09DE8-3935-21C1-1A4B-D618B64C75B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 flipV="1">
            <a:off x="3042653" y="2375981"/>
            <a:ext cx="734596" cy="243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B9B8CA-25AA-2731-59E0-F0AA2CBF84E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>
            <a:off x="4525881" y="2375981"/>
            <a:ext cx="699168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444C4-0CF5-3C8E-4480-4B5A1B2EDA3F}"/>
              </a:ext>
            </a:extLst>
          </p:cNvPr>
          <p:cNvSpPr txBox="1"/>
          <p:nvPr/>
        </p:nvSpPr>
        <p:spPr>
          <a:xfrm>
            <a:off x="2667000" y="3619500"/>
            <a:ext cx="2478564" cy="1754326"/>
          </a:xfrm>
          <a:prstGeom prst="rect">
            <a:avLst/>
          </a:prstGeom>
          <a:solidFill>
            <a:srgbClr val="FFFF8B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p=head</a:t>
            </a:r>
          </a:p>
          <a:p>
            <a:r>
              <a:rPr lang="en-US" dirty="0"/>
              <a:t>while(</a:t>
            </a:r>
            <a:r>
              <a:rPr lang="en-US" dirty="0" err="1"/>
              <a:t>p.next</a:t>
            </a:r>
            <a:r>
              <a:rPr lang="en-US" dirty="0"/>
              <a:t> != head)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 = </a:t>
            </a:r>
            <a:r>
              <a:rPr lang="en-US" dirty="0" err="1"/>
              <a:t>p.next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p.next</a:t>
            </a:r>
            <a:r>
              <a:rPr lang="en-US" dirty="0"/>
              <a:t> = </a:t>
            </a:r>
            <a:r>
              <a:rPr lang="en-US" dirty="0" err="1"/>
              <a:t>head.next</a:t>
            </a:r>
            <a:r>
              <a:rPr lang="en-US" dirty="0"/>
              <a:t>;</a:t>
            </a:r>
            <a:endParaRPr lang="fa-IR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F15971-D4CF-E5B8-91B8-927575563B51}"/>
              </a:ext>
            </a:extLst>
          </p:cNvPr>
          <p:cNvCxnSpPr>
            <a:stCxn id="15" idx="3"/>
            <a:endCxn id="6" idx="0"/>
          </p:cNvCxnSpPr>
          <p:nvPr/>
        </p:nvCxnSpPr>
        <p:spPr bwMode="auto">
          <a:xfrm flipH="1" flipV="1">
            <a:off x="2588127" y="2209800"/>
            <a:ext cx="3385554" cy="166181"/>
          </a:xfrm>
          <a:prstGeom prst="bentConnector4">
            <a:avLst>
              <a:gd name="adj1" fmla="val -6752"/>
              <a:gd name="adj2" fmla="val 25219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207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6455-C416-CD1C-3219-6D1C5266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C4FD-3455-9A56-B627-E3E4EFC8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سوال مهم: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برنامه ای بنویسید که بتواند لیست پیوندی یک طرفه را از حلقوی مشخص کند.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F6592-008E-55C2-6D9F-1FB0AFCA2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33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792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CE93-329F-FF48-27D7-AF744C0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52CA-9D64-FDF7-DD02-3D07D7F0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8" y="3048000"/>
            <a:ext cx="7848600" cy="2895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DE84-7C3E-F659-6FE4-CE7294ACE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4</a:t>
            </a:fld>
            <a:endParaRPr lang="en-US" sz="1400"/>
          </a:p>
        </p:txBody>
      </p:sp>
      <p:pic>
        <p:nvPicPr>
          <p:cNvPr id="5" name="Picture 4" descr="طاقچه">
            <a:extLst>
              <a:ext uri="{FF2B5EF4-FFF2-40B4-BE49-F238E27FC236}">
                <a16:creationId xmlns:a16="http://schemas.microsoft.com/office/drawing/2014/main" id="{BC15A104-E1DB-2366-8044-94D91D183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t="26473" r="9615" b="49347"/>
          <a:stretch/>
        </p:blipFill>
        <p:spPr bwMode="auto">
          <a:xfrm>
            <a:off x="619618" y="1543050"/>
            <a:ext cx="7571882" cy="2076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90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BE9A8-041F-F5E2-9FD3-E83A850C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C166-CAD1-0B3C-EA90-F503D8DE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9994-A303-A424-A825-F7E8BBDE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8" y="3048000"/>
            <a:ext cx="7848600" cy="2895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C848-DBAA-1DEA-C83E-10AEFDC86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5</a:t>
            </a:fld>
            <a:endParaRPr lang="en-US" sz="1400"/>
          </a:p>
        </p:txBody>
      </p:sp>
      <p:pic>
        <p:nvPicPr>
          <p:cNvPr id="5" name="Picture 4" descr="طاقچه">
            <a:extLst>
              <a:ext uri="{FF2B5EF4-FFF2-40B4-BE49-F238E27FC236}">
                <a16:creationId xmlns:a16="http://schemas.microsoft.com/office/drawing/2014/main" id="{F47D61CB-541B-5C2B-0060-9C2B4F059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6" t="26473" r="9615" b="49347"/>
          <a:stretch/>
        </p:blipFill>
        <p:spPr bwMode="auto">
          <a:xfrm>
            <a:off x="1011786" y="285750"/>
            <a:ext cx="7571882" cy="2076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طاقچه">
            <a:extLst>
              <a:ext uri="{FF2B5EF4-FFF2-40B4-BE49-F238E27FC236}">
                <a16:creationId xmlns:a16="http://schemas.microsoft.com/office/drawing/2014/main" id="{716CAFEE-4D98-5612-CD0A-C6B421E0C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7" t="30434" r="26443" b="3905"/>
          <a:stretch/>
        </p:blipFill>
        <p:spPr bwMode="auto">
          <a:xfrm>
            <a:off x="228600" y="0"/>
            <a:ext cx="4569127" cy="6124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7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3BB6-B228-757A-5EFD-BD30FA08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B52C-53C6-0522-1DDF-2EF08066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D68B-78E8-3CDE-49F2-69CCD311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2" y="754545"/>
            <a:ext cx="7848600" cy="5410200"/>
          </a:xfrm>
        </p:spPr>
        <p:txBody>
          <a:bodyPr/>
          <a:lstStyle/>
          <a:p>
            <a:pPr algn="r" rtl="1"/>
            <a:r>
              <a:rPr lang="fa-IR" dirty="0"/>
              <a:t>مثال 1.7</a:t>
            </a:r>
          </a:p>
          <a:p>
            <a:pPr algn="r" rtl="1"/>
            <a:r>
              <a:rPr lang="fa-IR" b="1" dirty="0"/>
              <a:t>عنصر اول یک لیست پیوندی </a:t>
            </a:r>
            <a:r>
              <a:rPr lang="fa-IR" dirty="0"/>
              <a:t>با اشاره گر ابتدای </a:t>
            </a:r>
            <a:r>
              <a:rPr lang="en-US" dirty="0"/>
              <a:t>head </a:t>
            </a:r>
            <a:r>
              <a:rPr lang="fa-IR" dirty="0"/>
              <a:t> را </a:t>
            </a:r>
            <a:r>
              <a:rPr lang="fa-IR" b="1" dirty="0"/>
              <a:t>حذف کنید</a:t>
            </a:r>
            <a:r>
              <a:rPr lang="fa-IR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9DA7E-BFB2-37DA-0EF0-1D7340ECFC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6</a:t>
            </a:fld>
            <a:endParaRPr lang="en-US" sz="1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5B7277-DC30-5457-9D4E-71D5E1373F74}"/>
              </a:ext>
            </a:extLst>
          </p:cNvPr>
          <p:cNvGrpSpPr/>
          <p:nvPr/>
        </p:nvGrpSpPr>
        <p:grpSpPr>
          <a:xfrm>
            <a:off x="914400" y="2667000"/>
            <a:ext cx="1143000" cy="762000"/>
            <a:chOff x="914400" y="2667000"/>
            <a:chExt cx="1143000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03897D-6C18-9851-47F2-CE12CF3210E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8A0797-4905-7F36-FEB6-A42F7C352D7A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F1657-7F76-D870-4E52-4CE84333B933}"/>
              </a:ext>
            </a:extLst>
          </p:cNvPr>
          <p:cNvGrpSpPr/>
          <p:nvPr/>
        </p:nvGrpSpPr>
        <p:grpSpPr>
          <a:xfrm>
            <a:off x="2590800" y="2667000"/>
            <a:ext cx="1143000" cy="762000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C5773-85AD-C28F-6138-B9BEF172021A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0EDBEA-4BDF-36F7-D4AF-855DAE30153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B9A02-BB8D-480E-6703-6D7DE9AE3FAE}"/>
              </a:ext>
            </a:extLst>
          </p:cNvPr>
          <p:cNvGrpSpPr/>
          <p:nvPr/>
        </p:nvGrpSpPr>
        <p:grpSpPr>
          <a:xfrm>
            <a:off x="4267200" y="2667000"/>
            <a:ext cx="1143000" cy="762000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F52AEF-D4A6-ACF5-9A6A-E28AF2E9E9C2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DEBB5-B633-6CD2-33C9-C6D136EA377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315340-67A7-9166-68E6-2CC4DCD545C6}"/>
              </a:ext>
            </a:extLst>
          </p:cNvPr>
          <p:cNvGrpSpPr/>
          <p:nvPr/>
        </p:nvGrpSpPr>
        <p:grpSpPr>
          <a:xfrm>
            <a:off x="6781800" y="2667000"/>
            <a:ext cx="1143000" cy="762000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647D21-451F-E313-E4F9-F41F177BCE1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E2BD2C-DC64-136F-EB62-E5A10A1AB22B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51059F-2A3F-BE85-CB45-8AC365284F6D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1123950" y="228600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451175-C406-C053-02FF-FDC26EF09A5B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4994343" y="3244334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457EC1-8C5B-D47B-6DC2-C4D0DAE96161}"/>
              </a:ext>
            </a:extLst>
          </p:cNvPr>
          <p:cNvCxnSpPr>
            <a:cxnSpLocks/>
          </p:cNvCxnSpPr>
          <p:nvPr/>
        </p:nvCxnSpPr>
        <p:spPr bwMode="auto">
          <a:xfrm>
            <a:off x="7543800" y="3276600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0C70B5-D970-1032-AC5A-0561B94E096E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043134" y="3274979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D956C1-DEDB-1B4E-0A52-3A431234B841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595334" y="3276600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A4C5B8-701F-274B-3B39-CD4BFAEBA7C1}"/>
              </a:ext>
            </a:extLst>
          </p:cNvPr>
          <p:cNvSpPr txBox="1"/>
          <p:nvPr/>
        </p:nvSpPr>
        <p:spPr>
          <a:xfrm>
            <a:off x="5943600" y="3059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84763-0D1B-2614-E15F-8450C3F6A0B1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320625" y="3268533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9AFEB7-EA42-43F8-0237-980B797E87FF}"/>
              </a:ext>
            </a:extLst>
          </p:cNvPr>
          <p:cNvSpPr txBox="1"/>
          <p:nvPr/>
        </p:nvSpPr>
        <p:spPr>
          <a:xfrm>
            <a:off x="589829" y="183366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A2D3BF-F79C-14D6-D941-CE14340D6718}"/>
              </a:ext>
            </a:extLst>
          </p:cNvPr>
          <p:cNvSpPr txBox="1"/>
          <p:nvPr/>
        </p:nvSpPr>
        <p:spPr>
          <a:xfrm>
            <a:off x="8455858" y="309031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60D1B-B0A7-1688-579E-80BD8A875716}"/>
              </a:ext>
            </a:extLst>
          </p:cNvPr>
          <p:cNvSpPr txBox="1"/>
          <p:nvPr/>
        </p:nvSpPr>
        <p:spPr>
          <a:xfrm>
            <a:off x="1028700" y="409567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</a:t>
            </a:r>
            <a:r>
              <a:rPr lang="en-US" dirty="0" err="1"/>
              <a:t>head.next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B987E1-6EBA-B85D-CA96-EACF183CA7BB}"/>
              </a:ext>
            </a:extLst>
          </p:cNvPr>
          <p:cNvGrpSpPr/>
          <p:nvPr/>
        </p:nvGrpSpPr>
        <p:grpSpPr>
          <a:xfrm>
            <a:off x="856552" y="5439622"/>
            <a:ext cx="1143000" cy="762000"/>
            <a:chOff x="914400" y="2667000"/>
            <a:chExt cx="1143000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C58C15-043A-C6FD-507E-A69482A14891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7662B2-DAA3-CF65-9C4E-FA61E30A38CE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0938E9-51BC-22D8-D575-F486252C5B15}"/>
              </a:ext>
            </a:extLst>
          </p:cNvPr>
          <p:cNvGrpSpPr/>
          <p:nvPr/>
        </p:nvGrpSpPr>
        <p:grpSpPr>
          <a:xfrm>
            <a:off x="2532952" y="5439622"/>
            <a:ext cx="1143000" cy="762000"/>
            <a:chOff x="914400" y="2667000"/>
            <a:chExt cx="1143000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D1E902-1086-A5D0-BA78-36540B6E8CA1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7FD8E-1497-B0C8-7C64-759DD95F253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0135AB-4935-F750-BD18-99A70F25E122}"/>
              </a:ext>
            </a:extLst>
          </p:cNvPr>
          <p:cNvGrpSpPr/>
          <p:nvPr/>
        </p:nvGrpSpPr>
        <p:grpSpPr>
          <a:xfrm>
            <a:off x="4209352" y="5439622"/>
            <a:ext cx="1143000" cy="762000"/>
            <a:chOff x="914400" y="2667000"/>
            <a:chExt cx="1143000" cy="76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1913E8-4368-511C-5992-5CA18C61CC2D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BE9D0A-E4B1-B823-E34B-3080EE6755F8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8532EA-A7D4-D2F0-9696-80E447EB661E}"/>
              </a:ext>
            </a:extLst>
          </p:cNvPr>
          <p:cNvGrpSpPr/>
          <p:nvPr/>
        </p:nvGrpSpPr>
        <p:grpSpPr>
          <a:xfrm>
            <a:off x="6723952" y="5439622"/>
            <a:ext cx="1143000" cy="762000"/>
            <a:chOff x="914400" y="2667000"/>
            <a:chExt cx="1143000" cy="762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458CC8-A9B1-CA6E-FB7F-CF05CDB9AC60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4C7CA6-94B8-32F7-8FD9-BC9F38046F50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1B7581-16CD-CFF8-AE68-F6C9A447C2A5}"/>
              </a:ext>
            </a:extLst>
          </p:cNvPr>
          <p:cNvCxnSpPr>
            <a:cxnSpLocks/>
          </p:cNvCxnSpPr>
          <p:nvPr/>
        </p:nvCxnSpPr>
        <p:spPr bwMode="auto">
          <a:xfrm>
            <a:off x="2707600" y="5064436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198582-62DE-D032-B364-770DF3D02C34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V="1">
            <a:off x="4936495" y="6016956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E2FA66-93A4-61AD-3378-476EF2ECC749}"/>
              </a:ext>
            </a:extLst>
          </p:cNvPr>
          <p:cNvCxnSpPr>
            <a:cxnSpLocks/>
          </p:cNvCxnSpPr>
          <p:nvPr/>
        </p:nvCxnSpPr>
        <p:spPr bwMode="auto">
          <a:xfrm>
            <a:off x="7485952" y="6049222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1E7277-EEF9-CBA1-EED0-08CAD46DBE08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>
            <a:off x="2985286" y="6047601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3AAFDE-30BA-0E00-4A57-9EF1E5E72729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1537486" y="6049222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6EB393-118B-9115-72FE-988440A4909A}"/>
              </a:ext>
            </a:extLst>
          </p:cNvPr>
          <p:cNvSpPr txBox="1"/>
          <p:nvPr/>
        </p:nvSpPr>
        <p:spPr>
          <a:xfrm>
            <a:off x="5885752" y="58322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93D543-91BA-97BE-B482-51FE3CA4A3E4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262777" y="6041155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4A53FC-6488-39B0-3814-4560BA5F489E}"/>
              </a:ext>
            </a:extLst>
          </p:cNvPr>
          <p:cNvSpPr txBox="1"/>
          <p:nvPr/>
        </p:nvSpPr>
        <p:spPr>
          <a:xfrm>
            <a:off x="2173479" y="46121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72DAC-4DEC-E2A2-2205-A2BE67C4DA3C}"/>
              </a:ext>
            </a:extLst>
          </p:cNvPr>
          <p:cNvSpPr txBox="1"/>
          <p:nvPr/>
        </p:nvSpPr>
        <p:spPr>
          <a:xfrm>
            <a:off x="8398010" y="586293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89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03601-26E9-18AB-8BEA-C766D618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A1FB-7439-2B21-6F97-D0DCCAA3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17DA-BF93-3FF5-0329-D26C2A4B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2" y="754545"/>
            <a:ext cx="7848600" cy="5410200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2.7</a:t>
            </a:r>
            <a:endParaRPr lang="fa-IR" dirty="0"/>
          </a:p>
          <a:p>
            <a:pPr algn="r" rtl="1"/>
            <a:r>
              <a:rPr lang="fa-IR" b="1" dirty="0"/>
              <a:t>گره دوم یک لیست پیوندی </a:t>
            </a:r>
            <a:r>
              <a:rPr lang="fa-IR" dirty="0"/>
              <a:t>را </a:t>
            </a:r>
            <a:r>
              <a:rPr lang="fa-IR" b="1" dirty="0"/>
              <a:t>حذف کنید</a:t>
            </a:r>
            <a:r>
              <a:rPr lang="fa-IR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6094-C689-2723-2C8A-F91FACD86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7</a:t>
            </a:fld>
            <a:endParaRPr lang="en-US" sz="1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A2A80F-1C71-A253-BA94-C3A7345310D0}"/>
              </a:ext>
            </a:extLst>
          </p:cNvPr>
          <p:cNvGrpSpPr/>
          <p:nvPr/>
        </p:nvGrpSpPr>
        <p:grpSpPr>
          <a:xfrm>
            <a:off x="914400" y="2667000"/>
            <a:ext cx="1143000" cy="762000"/>
            <a:chOff x="914400" y="2667000"/>
            <a:chExt cx="1143000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3A8A40-4913-185C-E2A9-5E24D0903477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D133AF-1795-ACB0-56AB-76979B2ADE8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B2F7F0-BE00-C7F6-0836-A48E3C479F84}"/>
              </a:ext>
            </a:extLst>
          </p:cNvPr>
          <p:cNvGrpSpPr/>
          <p:nvPr/>
        </p:nvGrpSpPr>
        <p:grpSpPr>
          <a:xfrm>
            <a:off x="2590800" y="2667000"/>
            <a:ext cx="1143000" cy="762000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DA1A7-345C-072D-42A4-1EF521C0430A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EF1CF9-E32B-4907-753B-A38134BD8219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E1793E-C244-04D9-34CE-8532049A0372}"/>
              </a:ext>
            </a:extLst>
          </p:cNvPr>
          <p:cNvGrpSpPr/>
          <p:nvPr/>
        </p:nvGrpSpPr>
        <p:grpSpPr>
          <a:xfrm>
            <a:off x="4267200" y="2667000"/>
            <a:ext cx="1143000" cy="762000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1C545E-0449-96EB-B7B8-7CB36CAC41BE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DF7089-056A-63E2-A91F-ED642DC280BD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12D4EF-7DB2-F465-F454-34F34748D08C}"/>
              </a:ext>
            </a:extLst>
          </p:cNvPr>
          <p:cNvGrpSpPr/>
          <p:nvPr/>
        </p:nvGrpSpPr>
        <p:grpSpPr>
          <a:xfrm>
            <a:off x="6781800" y="2667000"/>
            <a:ext cx="1143000" cy="762000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E365C2-528B-1057-73F5-E7D9C56336E8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85C8B8-4FE1-15A5-4BC1-0755A67E0DB8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C80B-67B0-3E2F-76F3-4C6D09B09AF1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1123950" y="228600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D62963-97BE-6F45-68FF-9C6C9E642823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4994343" y="3244334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4D1470-218B-D7E8-565F-21C76FC54CDA}"/>
              </a:ext>
            </a:extLst>
          </p:cNvPr>
          <p:cNvCxnSpPr>
            <a:cxnSpLocks/>
          </p:cNvCxnSpPr>
          <p:nvPr/>
        </p:nvCxnSpPr>
        <p:spPr bwMode="auto">
          <a:xfrm>
            <a:off x="7543800" y="3276600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05A6BD-0620-60F7-A8E7-3E510A6DD50E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043134" y="3274979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E30633-E9E4-C186-2B6D-C789076EDC2C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595334" y="3276600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656C2F-09C2-7238-6E60-A7D74E44AF04}"/>
              </a:ext>
            </a:extLst>
          </p:cNvPr>
          <p:cNvSpPr txBox="1"/>
          <p:nvPr/>
        </p:nvSpPr>
        <p:spPr>
          <a:xfrm>
            <a:off x="5943600" y="3059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4407A-96DD-413C-AF4E-154BDA2EBC0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320625" y="3268533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C0AE7F-6BA0-511E-6A30-89AE3F87E47C}"/>
              </a:ext>
            </a:extLst>
          </p:cNvPr>
          <p:cNvSpPr txBox="1"/>
          <p:nvPr/>
        </p:nvSpPr>
        <p:spPr>
          <a:xfrm>
            <a:off x="589829" y="183366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768F5B-FB8E-1C06-D37F-2BC6FCE93AFB}"/>
              </a:ext>
            </a:extLst>
          </p:cNvPr>
          <p:cNvSpPr txBox="1"/>
          <p:nvPr/>
        </p:nvSpPr>
        <p:spPr>
          <a:xfrm>
            <a:off x="8455858" y="309031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FBB3A-9098-26D0-84C7-1E8F753887DE}"/>
              </a:ext>
            </a:extLst>
          </p:cNvPr>
          <p:cNvSpPr txBox="1"/>
          <p:nvPr/>
        </p:nvSpPr>
        <p:spPr>
          <a:xfrm>
            <a:off x="1028700" y="409567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head.next</a:t>
            </a:r>
            <a:r>
              <a:rPr lang="en-US" dirty="0"/>
              <a:t> = </a:t>
            </a:r>
            <a:r>
              <a:rPr lang="en-US" dirty="0" err="1"/>
              <a:t>head.next.next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600C9F-F5B6-070D-8506-1662E97A7124}"/>
              </a:ext>
            </a:extLst>
          </p:cNvPr>
          <p:cNvGrpSpPr/>
          <p:nvPr/>
        </p:nvGrpSpPr>
        <p:grpSpPr>
          <a:xfrm>
            <a:off x="856552" y="5439622"/>
            <a:ext cx="1143000" cy="762000"/>
            <a:chOff x="914400" y="2667000"/>
            <a:chExt cx="1143000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FFE6E0-2976-5BAD-61C0-9376CC699928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F20350-D104-2750-8364-7CD909CF82B2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7B17FF-5852-509B-70B8-3C1109FFA966}"/>
              </a:ext>
            </a:extLst>
          </p:cNvPr>
          <p:cNvGrpSpPr/>
          <p:nvPr/>
        </p:nvGrpSpPr>
        <p:grpSpPr>
          <a:xfrm>
            <a:off x="2532952" y="5439622"/>
            <a:ext cx="1143000" cy="762000"/>
            <a:chOff x="914400" y="2667000"/>
            <a:chExt cx="1143000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DABC84-D0FA-654A-B35D-02D750FFBE2C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CFA2F7-0503-A4E9-3CB6-45C336326ABE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FF96BF-E707-22B3-B9CA-3E25710E5C79}"/>
              </a:ext>
            </a:extLst>
          </p:cNvPr>
          <p:cNvGrpSpPr/>
          <p:nvPr/>
        </p:nvGrpSpPr>
        <p:grpSpPr>
          <a:xfrm>
            <a:off x="4209352" y="5439622"/>
            <a:ext cx="1143000" cy="762000"/>
            <a:chOff x="914400" y="2667000"/>
            <a:chExt cx="1143000" cy="76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6C845E-872C-6977-0486-99E12A80103D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D39D81-3DED-BAAB-0A5B-939A58A2F24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D42B35-7933-ECA5-A50B-B4D61E620391}"/>
              </a:ext>
            </a:extLst>
          </p:cNvPr>
          <p:cNvGrpSpPr/>
          <p:nvPr/>
        </p:nvGrpSpPr>
        <p:grpSpPr>
          <a:xfrm>
            <a:off x="6723952" y="5439622"/>
            <a:ext cx="1143000" cy="762000"/>
            <a:chOff x="914400" y="2667000"/>
            <a:chExt cx="1143000" cy="762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6D3EAC-A2F3-025B-13EE-6C29CCAE4DF4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6B1913-56F3-F761-A1B8-54F361A3FD4B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6EF10B-E253-75F4-3394-A60988CBC9B5}"/>
              </a:ext>
            </a:extLst>
          </p:cNvPr>
          <p:cNvCxnSpPr>
            <a:cxnSpLocks/>
          </p:cNvCxnSpPr>
          <p:nvPr/>
        </p:nvCxnSpPr>
        <p:spPr bwMode="auto">
          <a:xfrm>
            <a:off x="917230" y="502714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469456-442C-9DC5-2033-F56E4D732C63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V="1">
            <a:off x="4936495" y="6016956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2562BB-101F-BD9C-78E5-3B9024CF3FFB}"/>
              </a:ext>
            </a:extLst>
          </p:cNvPr>
          <p:cNvCxnSpPr>
            <a:cxnSpLocks/>
          </p:cNvCxnSpPr>
          <p:nvPr/>
        </p:nvCxnSpPr>
        <p:spPr bwMode="auto">
          <a:xfrm>
            <a:off x="7485952" y="6049222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D28318-8DB8-6DAF-A926-FBE9F0E870C4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>
            <a:off x="2985286" y="6047601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C0C385-ED64-CF88-584C-DBF661785610}"/>
              </a:ext>
            </a:extLst>
          </p:cNvPr>
          <p:cNvSpPr txBox="1"/>
          <p:nvPr/>
        </p:nvSpPr>
        <p:spPr>
          <a:xfrm>
            <a:off x="5885752" y="58322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CA4A70-EE57-F651-D3CE-6E36F9765124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262777" y="6041155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8B8E4-15B2-9D39-B2CA-AE68B754C550}"/>
              </a:ext>
            </a:extLst>
          </p:cNvPr>
          <p:cNvSpPr txBox="1"/>
          <p:nvPr/>
        </p:nvSpPr>
        <p:spPr>
          <a:xfrm>
            <a:off x="383109" y="457480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506BA-B452-0287-8631-26827530C294}"/>
              </a:ext>
            </a:extLst>
          </p:cNvPr>
          <p:cNvSpPr txBox="1"/>
          <p:nvPr/>
        </p:nvSpPr>
        <p:spPr>
          <a:xfrm>
            <a:off x="8398010" y="586293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206C15-92CB-DC68-55D6-F302B0263159}"/>
              </a:ext>
            </a:extLst>
          </p:cNvPr>
          <p:cNvCxnSpPr>
            <a:cxnSpLocks/>
            <a:endCxn id="31" idx="2"/>
          </p:cNvCxnSpPr>
          <p:nvPr/>
        </p:nvCxnSpPr>
        <p:spPr bwMode="auto">
          <a:xfrm>
            <a:off x="1465336" y="6047601"/>
            <a:ext cx="3315516" cy="154021"/>
          </a:xfrm>
          <a:prstGeom prst="bentConnector4">
            <a:avLst>
              <a:gd name="adj1" fmla="val -868"/>
              <a:gd name="adj2" fmla="val 24842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4AE710F5-7CC9-AF83-E360-6CEEDDF1FB7B}"/>
              </a:ext>
            </a:extLst>
          </p:cNvPr>
          <p:cNvSpPr/>
          <p:nvPr/>
        </p:nvSpPr>
        <p:spPr bwMode="auto">
          <a:xfrm>
            <a:off x="2308079" y="5115937"/>
            <a:ext cx="1479843" cy="1523921"/>
          </a:xfrm>
          <a:prstGeom prst="mathMultiply">
            <a:avLst>
              <a:gd name="adj1" fmla="val 445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5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727A8-D414-37DA-4999-B14009C84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2D3A-567C-86C4-DEC0-FBF3E67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8F7-0A2C-7791-BDD8-88B8262E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2" y="754545"/>
            <a:ext cx="7848600" cy="5410200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2.7</a:t>
            </a:r>
            <a:endParaRPr lang="fa-IR" dirty="0"/>
          </a:p>
          <a:p>
            <a:pPr algn="r" rtl="1"/>
            <a:r>
              <a:rPr lang="fa-IR" b="1" dirty="0"/>
              <a:t>گره دوم یک لیست پیوندی </a:t>
            </a:r>
            <a:r>
              <a:rPr lang="fa-IR" dirty="0"/>
              <a:t>را </a:t>
            </a:r>
            <a:r>
              <a:rPr lang="fa-IR" b="1" dirty="0"/>
              <a:t>حذف کنید</a:t>
            </a:r>
            <a:r>
              <a:rPr lang="fa-IR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C478C-8EAD-CCF6-5C15-C79F14738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8</a:t>
            </a:fld>
            <a:endParaRPr lang="en-US" sz="1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CE096F-DA66-1836-C62A-78B27DDE6F19}"/>
              </a:ext>
            </a:extLst>
          </p:cNvPr>
          <p:cNvGrpSpPr/>
          <p:nvPr/>
        </p:nvGrpSpPr>
        <p:grpSpPr>
          <a:xfrm>
            <a:off x="914400" y="2667000"/>
            <a:ext cx="1143000" cy="762000"/>
            <a:chOff x="914400" y="2667000"/>
            <a:chExt cx="1143000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663868-CE18-32A6-BA54-8D1BDDF75405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CCBADF-DC8D-3CE9-83B4-7F542643C31A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C608C5-6576-A645-11F9-21775B190A56}"/>
              </a:ext>
            </a:extLst>
          </p:cNvPr>
          <p:cNvGrpSpPr/>
          <p:nvPr/>
        </p:nvGrpSpPr>
        <p:grpSpPr>
          <a:xfrm>
            <a:off x="2590800" y="2667000"/>
            <a:ext cx="1143000" cy="762000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1480EA-F412-9CD6-3BDE-63EBF2EE5DEB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024D12-FAB9-D88E-A3ED-053BC2AC116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FBA796-0D52-0BDE-CC63-60B4A74ACFB0}"/>
              </a:ext>
            </a:extLst>
          </p:cNvPr>
          <p:cNvGrpSpPr/>
          <p:nvPr/>
        </p:nvGrpSpPr>
        <p:grpSpPr>
          <a:xfrm>
            <a:off x="4267200" y="2667000"/>
            <a:ext cx="1143000" cy="762000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D057C8-1542-0B2F-7FF1-65204B0DADBC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12702C-A651-9931-F2D1-FE60A23C73A1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EA31F4-21F3-AF34-8911-3BCC712411E4}"/>
              </a:ext>
            </a:extLst>
          </p:cNvPr>
          <p:cNvGrpSpPr/>
          <p:nvPr/>
        </p:nvGrpSpPr>
        <p:grpSpPr>
          <a:xfrm>
            <a:off x="6781800" y="2667000"/>
            <a:ext cx="1143000" cy="762000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5AD1DB-227E-46B4-F323-AEEC94F6E8D6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CB259A-236E-EED3-BF05-4D67C4E4EE3E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21D733-83D1-3CFC-02BC-D8B781AAEF23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1123950" y="228600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11A22C-A550-70DD-394F-2B4D8148F94E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4994343" y="3244334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09234-E4D8-FFE3-D092-71A4E26AD879}"/>
              </a:ext>
            </a:extLst>
          </p:cNvPr>
          <p:cNvCxnSpPr>
            <a:cxnSpLocks/>
          </p:cNvCxnSpPr>
          <p:nvPr/>
        </p:nvCxnSpPr>
        <p:spPr bwMode="auto">
          <a:xfrm>
            <a:off x="7543800" y="3276600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987895-1D31-0C94-283A-C261B4FC24BC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043134" y="3274979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542CA2-F5B5-6A88-57D4-5B3580E2D00F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595334" y="3276600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233BBA-D91E-87FE-16E8-7FFE3B61A96B}"/>
              </a:ext>
            </a:extLst>
          </p:cNvPr>
          <p:cNvSpPr txBox="1"/>
          <p:nvPr/>
        </p:nvSpPr>
        <p:spPr>
          <a:xfrm>
            <a:off x="5943600" y="3059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9C1AA8-4E8B-58EA-325C-59B93177F62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320625" y="3268533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60454-6767-D74B-DBF4-A8883109B4E5}"/>
              </a:ext>
            </a:extLst>
          </p:cNvPr>
          <p:cNvSpPr txBox="1"/>
          <p:nvPr/>
        </p:nvSpPr>
        <p:spPr>
          <a:xfrm>
            <a:off x="589829" y="183366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0D8877-B179-84EC-690C-4E3CBF028D87}"/>
              </a:ext>
            </a:extLst>
          </p:cNvPr>
          <p:cNvSpPr txBox="1"/>
          <p:nvPr/>
        </p:nvSpPr>
        <p:spPr>
          <a:xfrm>
            <a:off x="8455858" y="309031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57C5E-97BF-39C1-43C3-2FFDCF77EF20}"/>
              </a:ext>
            </a:extLst>
          </p:cNvPr>
          <p:cNvSpPr txBox="1"/>
          <p:nvPr/>
        </p:nvSpPr>
        <p:spPr>
          <a:xfrm>
            <a:off x="1028700" y="409567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 </a:t>
            </a:r>
            <a:r>
              <a:rPr lang="en-US" dirty="0" err="1"/>
              <a:t>head.next</a:t>
            </a:r>
            <a:endParaRPr lang="en-US" dirty="0"/>
          </a:p>
          <a:p>
            <a:r>
              <a:rPr lang="en-US" dirty="0" err="1"/>
              <a:t>head.next</a:t>
            </a:r>
            <a:r>
              <a:rPr lang="en-US" dirty="0"/>
              <a:t>=</a:t>
            </a:r>
            <a:r>
              <a:rPr lang="en-US" dirty="0" err="1"/>
              <a:t>p.next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028756-4EB2-3C38-4CB6-47483A30DE60}"/>
              </a:ext>
            </a:extLst>
          </p:cNvPr>
          <p:cNvGrpSpPr/>
          <p:nvPr/>
        </p:nvGrpSpPr>
        <p:grpSpPr>
          <a:xfrm>
            <a:off x="856552" y="5439622"/>
            <a:ext cx="1143000" cy="762000"/>
            <a:chOff x="914400" y="2667000"/>
            <a:chExt cx="1143000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823BCE-0A91-DCFA-4F1D-F78D6F04085D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DB217D-04F5-176B-A738-A7F52CD75B75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4E104C-4B81-FAA0-EC4B-9E995A7C1DD1}"/>
              </a:ext>
            </a:extLst>
          </p:cNvPr>
          <p:cNvGrpSpPr/>
          <p:nvPr/>
        </p:nvGrpSpPr>
        <p:grpSpPr>
          <a:xfrm>
            <a:off x="2532952" y="5439622"/>
            <a:ext cx="1143000" cy="762000"/>
            <a:chOff x="914400" y="2667000"/>
            <a:chExt cx="1143000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CF1D53-B0CD-C7E7-F43A-F20D8C8DD274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F47F60-5D1B-ACFA-4998-7C21B13C0CB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449945-0F17-4F3C-9B58-B24435FCDE39}"/>
              </a:ext>
            </a:extLst>
          </p:cNvPr>
          <p:cNvGrpSpPr/>
          <p:nvPr/>
        </p:nvGrpSpPr>
        <p:grpSpPr>
          <a:xfrm>
            <a:off x="4209352" y="5439622"/>
            <a:ext cx="1143000" cy="762000"/>
            <a:chOff x="914400" y="2667000"/>
            <a:chExt cx="1143000" cy="76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292657-7AFE-01FB-EA70-0DDC164FE1F4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58EEE7-395F-BE97-72F2-50A15EA01BB8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34C36F-3FFE-E44D-8258-6B8685ABF421}"/>
              </a:ext>
            </a:extLst>
          </p:cNvPr>
          <p:cNvGrpSpPr/>
          <p:nvPr/>
        </p:nvGrpSpPr>
        <p:grpSpPr>
          <a:xfrm>
            <a:off x="6723952" y="5439622"/>
            <a:ext cx="1143000" cy="762000"/>
            <a:chOff x="914400" y="2667000"/>
            <a:chExt cx="1143000" cy="762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E5124B-8BF2-26C2-EE2B-B7890F54AA46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F74443-4290-60F2-08D8-69CCFBB3E000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46BDD9-30F1-6CA0-BEE7-D17AFD98A184}"/>
              </a:ext>
            </a:extLst>
          </p:cNvPr>
          <p:cNvCxnSpPr>
            <a:cxnSpLocks/>
          </p:cNvCxnSpPr>
          <p:nvPr/>
        </p:nvCxnSpPr>
        <p:spPr bwMode="auto">
          <a:xfrm>
            <a:off x="917230" y="502714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1909E2-C240-9C19-D228-5F5484B0B18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V="1">
            <a:off x="4936495" y="6016956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B21A4D-CE8F-99BC-521E-C854DA879236}"/>
              </a:ext>
            </a:extLst>
          </p:cNvPr>
          <p:cNvCxnSpPr>
            <a:cxnSpLocks/>
          </p:cNvCxnSpPr>
          <p:nvPr/>
        </p:nvCxnSpPr>
        <p:spPr bwMode="auto">
          <a:xfrm>
            <a:off x="7485952" y="6049222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CD87EF-525C-46F3-E4DC-D0413B075DE3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>
            <a:off x="2985286" y="6047601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D94307-B67C-80AD-D5C5-8CCBBC29A505}"/>
              </a:ext>
            </a:extLst>
          </p:cNvPr>
          <p:cNvSpPr txBox="1"/>
          <p:nvPr/>
        </p:nvSpPr>
        <p:spPr>
          <a:xfrm>
            <a:off x="5885752" y="58322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CB8E79-7E4F-8BB7-B051-908B00D773A2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262777" y="6041155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CC51B8-6ED5-9DE8-C731-8AC5AC7D8892}"/>
              </a:ext>
            </a:extLst>
          </p:cNvPr>
          <p:cNvSpPr txBox="1"/>
          <p:nvPr/>
        </p:nvSpPr>
        <p:spPr>
          <a:xfrm>
            <a:off x="383109" y="457480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781458-82BF-4533-C843-B08DC64B1874}"/>
              </a:ext>
            </a:extLst>
          </p:cNvPr>
          <p:cNvSpPr txBox="1"/>
          <p:nvPr/>
        </p:nvSpPr>
        <p:spPr>
          <a:xfrm>
            <a:off x="8398010" y="586293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305125-314D-F65D-6E42-E7BE760D38E7}"/>
              </a:ext>
            </a:extLst>
          </p:cNvPr>
          <p:cNvCxnSpPr>
            <a:cxnSpLocks/>
            <a:endCxn id="31" idx="2"/>
          </p:cNvCxnSpPr>
          <p:nvPr/>
        </p:nvCxnSpPr>
        <p:spPr bwMode="auto">
          <a:xfrm>
            <a:off x="1465336" y="6047601"/>
            <a:ext cx="3315516" cy="154021"/>
          </a:xfrm>
          <a:prstGeom prst="bentConnector4">
            <a:avLst>
              <a:gd name="adj1" fmla="val -868"/>
              <a:gd name="adj2" fmla="val 24842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180ACB4-6B3E-72C8-3901-CD809F16B8D2}"/>
              </a:ext>
            </a:extLst>
          </p:cNvPr>
          <p:cNvSpPr/>
          <p:nvPr/>
        </p:nvSpPr>
        <p:spPr bwMode="auto">
          <a:xfrm>
            <a:off x="2308079" y="5115937"/>
            <a:ext cx="1479843" cy="1523921"/>
          </a:xfrm>
          <a:prstGeom prst="mathMultiply">
            <a:avLst>
              <a:gd name="adj1" fmla="val 445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94AE41-EAE6-52EF-A9CC-6A266843DE16}"/>
              </a:ext>
            </a:extLst>
          </p:cNvPr>
          <p:cNvCxnSpPr>
            <a:cxnSpLocks/>
          </p:cNvCxnSpPr>
          <p:nvPr/>
        </p:nvCxnSpPr>
        <p:spPr bwMode="auto">
          <a:xfrm>
            <a:off x="2718473" y="5074011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E458ED-E2B9-AC67-25B8-73BF42A1A1DE}"/>
              </a:ext>
            </a:extLst>
          </p:cNvPr>
          <p:cNvSpPr txBox="1"/>
          <p:nvPr/>
        </p:nvSpPr>
        <p:spPr>
          <a:xfrm>
            <a:off x="2409946" y="4700082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50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84A5-3B15-0F8B-1C3C-F9E7A9C0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3EB7-A5DD-D2E3-9155-2012851A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CC47-FB52-9C39-2151-5A25FCA5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2" y="754545"/>
            <a:ext cx="7848600" cy="5410200"/>
          </a:xfrm>
        </p:spPr>
        <p:txBody>
          <a:bodyPr/>
          <a:lstStyle/>
          <a:p>
            <a:pPr algn="r" rtl="1"/>
            <a:r>
              <a:rPr lang="fa-IR" dirty="0"/>
              <a:t>مثال </a:t>
            </a:r>
            <a:r>
              <a:rPr lang="en-US" dirty="0"/>
              <a:t>3.7</a:t>
            </a:r>
            <a:endParaRPr lang="fa-IR" dirty="0"/>
          </a:p>
          <a:p>
            <a:pPr algn="r" rtl="1"/>
            <a:r>
              <a:rPr lang="fa-IR" b="1" dirty="0"/>
              <a:t>گره آخر یک لیست پیوندی </a:t>
            </a:r>
            <a:r>
              <a:rPr lang="fa-IR" dirty="0"/>
              <a:t>را </a:t>
            </a:r>
            <a:r>
              <a:rPr lang="fa-IR" b="1" dirty="0"/>
              <a:t>حذف کنید</a:t>
            </a:r>
            <a:r>
              <a:rPr lang="fa-IR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F0EF2-8700-B052-C3A6-3201B35AF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9</a:t>
            </a:fld>
            <a:endParaRPr lang="en-US" sz="1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ED88-737F-6291-D3C2-3353F89D6BB7}"/>
              </a:ext>
            </a:extLst>
          </p:cNvPr>
          <p:cNvGrpSpPr/>
          <p:nvPr/>
        </p:nvGrpSpPr>
        <p:grpSpPr>
          <a:xfrm>
            <a:off x="914400" y="1900136"/>
            <a:ext cx="1143000" cy="762000"/>
            <a:chOff x="914400" y="2667000"/>
            <a:chExt cx="1143000" cy="76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234176-C446-1E39-1AB8-D81E37C4B2BB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DA4874-2F48-36E6-78DB-56ABE3C5D43F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768BB1-2D8A-85A7-3573-0E35206918BB}"/>
              </a:ext>
            </a:extLst>
          </p:cNvPr>
          <p:cNvGrpSpPr/>
          <p:nvPr/>
        </p:nvGrpSpPr>
        <p:grpSpPr>
          <a:xfrm>
            <a:off x="2590800" y="1900136"/>
            <a:ext cx="1143000" cy="762000"/>
            <a:chOff x="914400" y="2667000"/>
            <a:chExt cx="1143000" cy="76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AA4948-F6AD-7829-8687-63486EC04E31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537382-90D4-3086-3186-F49DA9A56DED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90E7A-1A85-698C-861A-9C6644F074DD}"/>
              </a:ext>
            </a:extLst>
          </p:cNvPr>
          <p:cNvGrpSpPr/>
          <p:nvPr/>
        </p:nvGrpSpPr>
        <p:grpSpPr>
          <a:xfrm>
            <a:off x="4267200" y="1900136"/>
            <a:ext cx="1143000" cy="762000"/>
            <a:chOff x="914400" y="2667000"/>
            <a:chExt cx="1143000" cy="76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BFD813-A396-663E-0C6A-2EA472E54EE3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133294-2559-9DDF-2678-6A80F2DCA682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12E4D5-5B80-92E0-BA49-270291846D83}"/>
              </a:ext>
            </a:extLst>
          </p:cNvPr>
          <p:cNvGrpSpPr/>
          <p:nvPr/>
        </p:nvGrpSpPr>
        <p:grpSpPr>
          <a:xfrm>
            <a:off x="6781800" y="1900136"/>
            <a:ext cx="1143000" cy="762000"/>
            <a:chOff x="914400" y="2667000"/>
            <a:chExt cx="1143000" cy="76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9A433A-55EB-B144-4A54-695BA145ED68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787206-089A-927B-4275-D6836107418A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B4B8D8-F380-CBC2-CD6A-7E53366D0E3A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1123950" y="1519136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8C7DA-8976-CC6F-B655-B4ED573BFB55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4994343" y="2477470"/>
            <a:ext cx="949257" cy="161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70EBC-07AE-89AD-C92D-D7E2B25581FD}"/>
              </a:ext>
            </a:extLst>
          </p:cNvPr>
          <p:cNvCxnSpPr>
            <a:cxnSpLocks/>
          </p:cNvCxnSpPr>
          <p:nvPr/>
        </p:nvCxnSpPr>
        <p:spPr bwMode="auto">
          <a:xfrm>
            <a:off x="7543800" y="2509736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141260-2CBE-BD8D-7659-6FA477B7D75D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043134" y="2508115"/>
            <a:ext cx="1224066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C1EEC2-9A90-7564-7EFE-57208CFC413C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595334" y="2509736"/>
            <a:ext cx="99546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E87094-F414-71D4-0704-B901A953D635}"/>
              </a:ext>
            </a:extLst>
          </p:cNvPr>
          <p:cNvSpPr txBox="1"/>
          <p:nvPr/>
        </p:nvSpPr>
        <p:spPr>
          <a:xfrm>
            <a:off x="5943600" y="22928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1507C6-3CC1-4A4C-6631-98A04CC6260B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6320625" y="2501669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F576FC-3DFA-AC76-671A-99A7FDB6A033}"/>
              </a:ext>
            </a:extLst>
          </p:cNvPr>
          <p:cNvSpPr txBox="1"/>
          <p:nvPr/>
        </p:nvSpPr>
        <p:spPr>
          <a:xfrm>
            <a:off x="589829" y="10668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EA8ABD-9BB0-5029-5208-5144CA16E9E0}"/>
              </a:ext>
            </a:extLst>
          </p:cNvPr>
          <p:cNvSpPr txBox="1"/>
          <p:nvPr/>
        </p:nvSpPr>
        <p:spPr>
          <a:xfrm>
            <a:off x="8455858" y="2323449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E935F-5A6A-0FF6-7762-271C2A80F49B}"/>
              </a:ext>
            </a:extLst>
          </p:cNvPr>
          <p:cNvSpPr txBox="1"/>
          <p:nvPr/>
        </p:nvSpPr>
        <p:spPr>
          <a:xfrm>
            <a:off x="912485" y="3027747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P=head</a:t>
            </a:r>
          </a:p>
          <a:p>
            <a:r>
              <a:rPr lang="en-US" dirty="0"/>
              <a:t>While(</a:t>
            </a:r>
            <a:r>
              <a:rPr lang="en-US" dirty="0" err="1"/>
              <a:t>p.next.next</a:t>
            </a:r>
            <a:r>
              <a:rPr lang="en-US" dirty="0"/>
              <a:t>!=null)</a:t>
            </a:r>
          </a:p>
          <a:p>
            <a:r>
              <a:rPr lang="en-US" dirty="0"/>
              <a:t>	p=</a:t>
            </a:r>
            <a:r>
              <a:rPr lang="en-US" dirty="0" err="1"/>
              <a:t>p.next</a:t>
            </a:r>
            <a:r>
              <a:rPr lang="en-US" dirty="0"/>
              <a:t>;</a:t>
            </a:r>
          </a:p>
          <a:p>
            <a:r>
              <a:rPr lang="en-US" dirty="0" err="1"/>
              <a:t>p.next</a:t>
            </a:r>
            <a:r>
              <a:rPr lang="en-US" dirty="0"/>
              <a:t>=null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CA5B28-C04C-42F3-877B-C224A35EB8FD}"/>
              </a:ext>
            </a:extLst>
          </p:cNvPr>
          <p:cNvGrpSpPr/>
          <p:nvPr/>
        </p:nvGrpSpPr>
        <p:grpSpPr>
          <a:xfrm>
            <a:off x="856552" y="5439622"/>
            <a:ext cx="1143000" cy="762000"/>
            <a:chOff x="914400" y="2667000"/>
            <a:chExt cx="1143000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EE50BC-5BBC-FD15-FC8B-CDE146EA43F8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F1EF2C-4ADF-F8FA-6B6C-1A1AAFB91C59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8720DC-81AB-FE1A-D6B7-38BB1B965D85}"/>
              </a:ext>
            </a:extLst>
          </p:cNvPr>
          <p:cNvGrpSpPr/>
          <p:nvPr/>
        </p:nvGrpSpPr>
        <p:grpSpPr>
          <a:xfrm>
            <a:off x="2532952" y="5439622"/>
            <a:ext cx="1143000" cy="762000"/>
            <a:chOff x="914400" y="2667000"/>
            <a:chExt cx="1143000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281009-A4D6-C64F-20ED-D06E8E35763B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494E88-5175-E7FF-4C9E-39F0C9A7B4DA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3A50E-8FBA-FF93-5C04-DB5EA327D722}"/>
              </a:ext>
            </a:extLst>
          </p:cNvPr>
          <p:cNvGrpSpPr/>
          <p:nvPr/>
        </p:nvGrpSpPr>
        <p:grpSpPr>
          <a:xfrm>
            <a:off x="6130860" y="5436632"/>
            <a:ext cx="1143000" cy="762000"/>
            <a:chOff x="914400" y="2667000"/>
            <a:chExt cx="1143000" cy="762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DD8C03-DB3E-DC67-EE84-33EBE52CF215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2BC99F-C6D9-8D9F-D9CD-AA7C4154E983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689000-CA1C-8365-EDBC-C0E5609A3806}"/>
              </a:ext>
            </a:extLst>
          </p:cNvPr>
          <p:cNvCxnSpPr>
            <a:cxnSpLocks/>
          </p:cNvCxnSpPr>
          <p:nvPr/>
        </p:nvCxnSpPr>
        <p:spPr bwMode="auto">
          <a:xfrm>
            <a:off x="917230" y="502714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672F48-75AA-DA39-C8C8-91ED90DF8E45}"/>
              </a:ext>
            </a:extLst>
          </p:cNvPr>
          <p:cNvCxnSpPr>
            <a:cxnSpLocks/>
          </p:cNvCxnSpPr>
          <p:nvPr/>
        </p:nvCxnSpPr>
        <p:spPr bwMode="auto">
          <a:xfrm>
            <a:off x="6892860" y="6046232"/>
            <a:ext cx="84954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85497A-A8F4-8E5E-45FE-44E5D017D9DE}"/>
              </a:ext>
            </a:extLst>
          </p:cNvPr>
          <p:cNvCxnSpPr>
            <a:cxnSpLocks/>
          </p:cNvCxnSpPr>
          <p:nvPr/>
        </p:nvCxnSpPr>
        <p:spPr bwMode="auto">
          <a:xfrm>
            <a:off x="2985286" y="6047601"/>
            <a:ext cx="927881" cy="1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E296B8-48F2-2702-66F4-FB02CCDAAA58}"/>
              </a:ext>
            </a:extLst>
          </p:cNvPr>
          <p:cNvSpPr txBox="1"/>
          <p:nvPr/>
        </p:nvSpPr>
        <p:spPr>
          <a:xfrm>
            <a:off x="3922387" y="58202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...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103281-13BF-0501-11A1-96EBD9E3B208}"/>
              </a:ext>
            </a:extLst>
          </p:cNvPr>
          <p:cNvSpPr txBox="1"/>
          <p:nvPr/>
        </p:nvSpPr>
        <p:spPr>
          <a:xfrm>
            <a:off x="383109" y="4574804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Head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F46044-5720-75E2-A7F2-E7749A000DEB}"/>
              </a:ext>
            </a:extLst>
          </p:cNvPr>
          <p:cNvSpPr txBox="1"/>
          <p:nvPr/>
        </p:nvSpPr>
        <p:spPr>
          <a:xfrm>
            <a:off x="7804918" y="585994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ABABC0E-7DCA-4359-8967-B805A95B3BB8}"/>
              </a:ext>
            </a:extLst>
          </p:cNvPr>
          <p:cNvSpPr/>
          <p:nvPr/>
        </p:nvSpPr>
        <p:spPr bwMode="auto">
          <a:xfrm>
            <a:off x="5943600" y="4274394"/>
            <a:ext cx="1479843" cy="1523921"/>
          </a:xfrm>
          <a:prstGeom prst="mathMultiply">
            <a:avLst>
              <a:gd name="adj1" fmla="val 445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963288-7429-0985-1039-B5A07D973A42}"/>
              </a:ext>
            </a:extLst>
          </p:cNvPr>
          <p:cNvCxnSpPr>
            <a:cxnSpLocks/>
          </p:cNvCxnSpPr>
          <p:nvPr/>
        </p:nvCxnSpPr>
        <p:spPr bwMode="auto">
          <a:xfrm>
            <a:off x="4653099" y="4947129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411E63-53D9-D21C-61CF-FA76A585C2CC}"/>
              </a:ext>
            </a:extLst>
          </p:cNvPr>
          <p:cNvSpPr txBox="1"/>
          <p:nvPr/>
        </p:nvSpPr>
        <p:spPr>
          <a:xfrm>
            <a:off x="4344572" y="457320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3A96AB-2AB9-88FD-B614-A56F45B7F8E9}"/>
              </a:ext>
            </a:extLst>
          </p:cNvPr>
          <p:cNvCxnSpPr>
            <a:cxnSpLocks/>
          </p:cNvCxnSpPr>
          <p:nvPr/>
        </p:nvCxnSpPr>
        <p:spPr bwMode="auto">
          <a:xfrm>
            <a:off x="1598877" y="1504330"/>
            <a:ext cx="361950" cy="381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D1E593-8CB5-D1CF-D8A7-31DA1620A14E}"/>
              </a:ext>
            </a:extLst>
          </p:cNvPr>
          <p:cNvSpPr txBox="1"/>
          <p:nvPr/>
        </p:nvSpPr>
        <p:spPr>
          <a:xfrm>
            <a:off x="1290350" y="1130401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D1CED2-5860-372B-0C63-D7675E5FD708}"/>
              </a:ext>
            </a:extLst>
          </p:cNvPr>
          <p:cNvCxnSpPr>
            <a:cxnSpLocks/>
          </p:cNvCxnSpPr>
          <p:nvPr/>
        </p:nvCxnSpPr>
        <p:spPr bwMode="auto">
          <a:xfrm>
            <a:off x="1524582" y="6049222"/>
            <a:ext cx="1004409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62E5CE-7DA1-4987-75F1-485DF0B55944}"/>
              </a:ext>
            </a:extLst>
          </p:cNvPr>
          <p:cNvGrpSpPr/>
          <p:nvPr/>
        </p:nvGrpSpPr>
        <p:grpSpPr>
          <a:xfrm>
            <a:off x="4605223" y="5402745"/>
            <a:ext cx="1143000" cy="762000"/>
            <a:chOff x="914400" y="2667000"/>
            <a:chExt cx="1143000" cy="762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F85B86E-E9CE-5D16-12D3-2507EEF400E4}"/>
                </a:ext>
              </a:extLst>
            </p:cNvPr>
            <p:cNvSpPr/>
            <p:nvPr/>
          </p:nvSpPr>
          <p:spPr bwMode="auto">
            <a:xfrm>
              <a:off x="914400" y="2667000"/>
              <a:ext cx="1143000" cy="457200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6C5263-994F-3B98-600B-5B675E4CFC02}"/>
                </a:ext>
              </a:extLst>
            </p:cNvPr>
            <p:cNvSpPr/>
            <p:nvPr/>
          </p:nvSpPr>
          <p:spPr bwMode="auto">
            <a:xfrm>
              <a:off x="914400" y="3124200"/>
              <a:ext cx="11430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921BE4-55AF-4997-FDAC-9BDEAC710179}"/>
              </a:ext>
            </a:extLst>
          </p:cNvPr>
          <p:cNvCxnSpPr>
            <a:cxnSpLocks/>
          </p:cNvCxnSpPr>
          <p:nvPr/>
        </p:nvCxnSpPr>
        <p:spPr bwMode="auto">
          <a:xfrm>
            <a:off x="4338236" y="6047601"/>
            <a:ext cx="461175" cy="80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F46F0E-F391-D6C3-5C80-C7D36EF0F531}"/>
              </a:ext>
            </a:extLst>
          </p:cNvPr>
          <p:cNvCxnSpPr>
            <a:cxnSpLocks/>
            <a:endCxn id="65" idx="1"/>
          </p:cNvCxnSpPr>
          <p:nvPr/>
        </p:nvCxnSpPr>
        <p:spPr bwMode="auto">
          <a:xfrm>
            <a:off x="5242549" y="6021421"/>
            <a:ext cx="1453872" cy="5986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976A9B-F99B-61A6-5C05-5BB2A8788F68}"/>
              </a:ext>
            </a:extLst>
          </p:cNvPr>
          <p:cNvSpPr txBox="1"/>
          <p:nvPr/>
        </p:nvSpPr>
        <p:spPr>
          <a:xfrm>
            <a:off x="6696421" y="6358487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</a:t>
            </a:r>
            <a:endParaRPr 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85492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5291</TotalTime>
  <Words>1308</Words>
  <Application>Microsoft Office PowerPoint</Application>
  <PresentationFormat>On-screen Show (4:3)</PresentationFormat>
  <Paragraphs>363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 Narrow</vt:lpstr>
      <vt:lpstr>Arabic Typesetting</vt:lpstr>
      <vt:lpstr>Arial Rounded MT Bold</vt:lpstr>
      <vt:lpstr>B Lotus</vt:lpstr>
      <vt:lpstr>Bookman Old Style</vt:lpstr>
      <vt:lpstr>Cambria Math</vt:lpstr>
      <vt:lpstr>Comic Sans MS</vt:lpstr>
      <vt:lpstr>Consolas</vt:lpstr>
      <vt:lpstr>Monotype Sorts</vt:lpstr>
      <vt:lpstr>Wingdings</vt:lpstr>
      <vt:lpstr>introalgsds</vt:lpstr>
      <vt:lpstr>جلسه چهارم ساختمان داده لیست پیوندی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اضافه کردن یک عنصر مثل q  بعد از p</vt:lpstr>
      <vt:lpstr>حذف کردن یک عنصر مثل q</vt:lpstr>
      <vt:lpstr>دسترسی به عنصر k ام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لیست های پیوندی حلقوی</vt:lpstr>
      <vt:lpstr>PowerPoint Presentation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sepand</cp:lastModifiedBy>
  <cp:revision>564</cp:revision>
  <dcterms:created xsi:type="dcterms:W3CDTF">2010-03-25T13:40:02Z</dcterms:created>
  <dcterms:modified xsi:type="dcterms:W3CDTF">2024-11-08T07:06:15Z</dcterms:modified>
  <cp:category/>
</cp:coreProperties>
</file>