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DAF8-75FB-30BF-2318-26413C069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CBAF7-6207-ECA9-7963-51A02A69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605A-0CD2-98A4-66C4-9F54B21FF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B914-C8B7-434F-8227-3C75F03C2C4D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59AAE-57AC-D234-32C2-D757ED59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BE3B2-638E-0380-5787-393087EA0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EEB4-EA0C-4618-BE1E-FCA8FAE6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3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1812-EC3D-4401-C080-A45248EC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47A64-BA56-828E-3103-F0164D487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2F847-BD2D-A10C-9418-2FCAF725C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B914-C8B7-434F-8227-3C75F03C2C4D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2E4CF-4548-6A36-8825-9F5DB4F8F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F9759-E9AB-DE49-63A4-3A799CED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EEB4-EA0C-4618-BE1E-FCA8FAE6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5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9025AB-B311-FEB5-63A6-E19688949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E9E08-498D-CC7C-AA84-F8A1414B6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B9B7-071B-625E-44ED-70EA8B9A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B914-C8B7-434F-8227-3C75F03C2C4D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AC1EC-A940-B012-37A9-EBB287C1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027E6-E3AA-6DBD-0CEF-5BE1212F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EEB4-EA0C-4618-BE1E-FCA8FAE6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4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F18F8-69FA-47B5-0517-90ECA9C9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34399-64A1-33D7-A85E-BD70E1A92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019EF-4152-D1B3-6097-C59F9112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B914-C8B7-434F-8227-3C75F03C2C4D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38296-5245-F802-C167-4A17313F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1635C-1E69-E4F1-342F-031D9540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EEB4-EA0C-4618-BE1E-FCA8FAE6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2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1F6F-E552-E22C-B0E6-4DFAE8531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E9FD9-4F9B-02E8-B57A-C1D3A4581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AE349-EE79-33AE-E6D6-7F86569A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B914-C8B7-434F-8227-3C75F03C2C4D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B40B8-460D-0281-51DC-A9D81E13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1FFEA-4B4D-2E50-E717-958AB1D1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EEB4-EA0C-4618-BE1E-FCA8FAE6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0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CDDF-1E43-AD41-783C-15F2D0B4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334B2-DD39-E0BB-6494-F25343FCF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F53DE-19B4-6C5A-47B8-B2BC7A5E9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1976E-FCE1-4147-645F-482E349B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B914-C8B7-434F-8227-3C75F03C2C4D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7EF06-DE28-4350-4E83-57556996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681D7-D02C-B932-4A77-A9700D3B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EEB4-EA0C-4618-BE1E-FCA8FAE6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8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A56D-6449-DBC0-F9D9-1A1DD6BD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D3580-BAC0-E3B8-D89B-75953AE33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74BAD-A3F2-9789-075B-FCA31B0F4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B7C49-AA54-81A4-C0B5-8299AA27D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F85ED-AE26-A9C0-2D00-204CF6747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3106C-B128-2B74-E09B-34C8A893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B914-C8B7-434F-8227-3C75F03C2C4D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067E8-0002-EF9C-C17F-3A3317B0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4F230-A671-994E-7D29-55F4B562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EEB4-EA0C-4618-BE1E-FCA8FAE6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1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41305-590D-5BD8-E875-2A48FCF9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DE55A4-B638-1C10-6BA5-6CE1EDB3C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B914-C8B7-434F-8227-3C75F03C2C4D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FE35-55DB-1443-7B9C-57E8D573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6C00A-99D3-0AFC-1684-4D54AB5F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EEB4-EA0C-4618-BE1E-FCA8FAE6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3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F14315-9289-DCD2-D429-553F7D746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B914-C8B7-434F-8227-3C75F03C2C4D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9F5B5-AC43-6620-8AF6-B4023C42F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0FD73-6233-EC00-23A2-6AA416FD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EEB4-EA0C-4618-BE1E-FCA8FAE6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6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2C6E-0A22-746A-00C1-99170470B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B06B0-5D83-34AB-BCDB-2B1F17A5B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C7496-1028-57D5-03ED-B994BCF91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441DE-DFEC-F757-9A68-91F7D7D7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B914-C8B7-434F-8227-3C75F03C2C4D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F5FC5-94C3-D854-F83E-9632E82D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85EDD-ACCB-43B2-8E88-2E5FE8131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EEB4-EA0C-4618-BE1E-FCA8FAE6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457C6-3B79-2AFC-C1CE-6ED9AF4D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D4898-5F80-0572-8EB3-F6AFD8634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244C3-B1A6-D241-A964-0128BDF2E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B89D8-C36A-41DB-05C5-FF3F284D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B914-C8B7-434F-8227-3C75F03C2C4D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A8724-E71D-0445-ADDB-55928C3B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CDB53-AF6C-1368-0DB1-B937BF95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EEB4-EA0C-4618-BE1E-FCA8FAE6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C92966-12A8-ECA7-4417-FC51FF1E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529B6-B8C6-B5B1-5015-9E6AC9746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E2F3B-4ED0-BBCE-DC12-E3C1FA3D6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2B914-C8B7-434F-8227-3C75F03C2C4D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207DB-76C3-7E66-2C9F-0A86F0362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C7A46-E3AC-035B-77B0-CE87E09EF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9EEB4-EA0C-4618-BE1E-FCA8FAE6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2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417B-6D53-7992-45FB-ABFF644E0A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49C80-D511-6BF3-6A66-5838812DB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79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D2F22-A544-F29C-43A3-84691CD6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652438-F324-B68C-DB0A-2EC359362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57" y="1692434"/>
            <a:ext cx="7614443" cy="4568666"/>
          </a:xfrm>
        </p:spPr>
      </p:pic>
    </p:spTree>
    <p:extLst>
      <p:ext uri="{BB962C8B-B14F-4D97-AF65-F5344CB8AC3E}">
        <p14:creationId xmlns:p14="http://schemas.microsoft.com/office/powerpoint/2010/main" val="180072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D0A4F-2A50-FFDA-5A1E-7D51FD58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406A0C-FF89-343E-E3C6-39C094AC4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0" y="2198689"/>
            <a:ext cx="5969000" cy="297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5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EE9D-EE19-5C64-619C-D9C35822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4A216D-C7FD-EA0F-A016-36E00724A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1814120"/>
            <a:ext cx="5384799" cy="4374114"/>
          </a:xfrm>
        </p:spPr>
      </p:pic>
    </p:spTree>
    <p:extLst>
      <p:ext uri="{BB962C8B-B14F-4D97-AF65-F5344CB8AC3E}">
        <p14:creationId xmlns:p14="http://schemas.microsoft.com/office/powerpoint/2010/main" val="366047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162E-A76E-2708-DE68-16C4D903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11084-47E4-48FE-6D0E-D7859CD11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AA6B96-F4D1-1D12-EE0E-36D2B2AD5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37" y="1825624"/>
            <a:ext cx="694592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22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C4326-B712-8A76-A89B-16961965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E3B7E-84EC-08EC-4755-E1729BCF4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15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Insertion Sort</vt:lpstr>
      <vt:lpstr>Insertion Sort</vt:lpstr>
      <vt:lpstr>Insertion Sort</vt:lpstr>
      <vt:lpstr>Insertion Sort</vt:lpstr>
      <vt:lpstr>Insertion Sort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Sort</dc:title>
  <dc:creator>Sohrab Khanbadr</dc:creator>
  <cp:lastModifiedBy>Sohrab Khanbadr</cp:lastModifiedBy>
  <cp:revision>2</cp:revision>
  <dcterms:created xsi:type="dcterms:W3CDTF">2024-02-17T14:40:27Z</dcterms:created>
  <dcterms:modified xsi:type="dcterms:W3CDTF">2024-02-17T14:43:25Z</dcterms:modified>
</cp:coreProperties>
</file>