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3" r:id="rId38"/>
    <p:sldId id="294" r:id="rId39"/>
    <p:sldId id="295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891469"/>
            <a:ext cx="109540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(code implemented – not executed yet)</a:t>
            </a:r>
          </a:p>
          <a:p>
            <a:pPr lvl="1"/>
            <a:r>
              <a:rPr lang="en-US" dirty="0"/>
              <a:t>Mocked </a:t>
            </a:r>
            <a:r>
              <a:rPr lang="en-US" dirty="0" err="1"/>
              <a:t>api</a:t>
            </a:r>
            <a:r>
              <a:rPr lang="en-US" dirty="0"/>
              <a:t> calls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9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Meeting </a:t>
            </a:r>
            <a:br>
              <a:rPr lang="en-US" dirty="0"/>
            </a:br>
            <a:r>
              <a:rPr lang="en-US" sz="2200" dirty="0"/>
              <a:t>September 23</a:t>
            </a:r>
          </a:p>
        </p:txBody>
      </p:sp>
    </p:spTree>
    <p:extLst>
      <p:ext uri="{BB962C8B-B14F-4D97-AF65-F5344CB8AC3E}">
        <p14:creationId xmlns:p14="http://schemas.microsoft.com/office/powerpoint/2010/main" val="84569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sz="2400" b="1" dirty="0"/>
                  <a:t>Independence assumption</a:t>
                </a:r>
              </a:p>
              <a:p>
                <a:pPr lvl="3"/>
                <a:r>
                  <a:rPr lang="en-US" sz="2000" dirty="0"/>
                  <a:t>P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b="1" dirty="0"/>
              </a:p>
              <a:p>
                <a:pPr lvl="3"/>
                <a:endParaRPr lang="en-US" sz="2200" b="1" dirty="0"/>
              </a:p>
              <a:p>
                <a:pPr lvl="2"/>
                <a:r>
                  <a:rPr lang="en-US" sz="2400" b="1" dirty="0"/>
                  <a:t>No assumption</a:t>
                </a:r>
                <a:endParaRPr lang="en-US" sz="2800" b="1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sz="2200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 &gt;= </a:t>
                </a:r>
                <a:r>
                  <a:rPr lang="en-US" sz="2200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2200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47" y="1325561"/>
            <a:ext cx="4737100" cy="9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6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14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Example: Entropy with Independence assumption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91063"/>
              </p:ext>
            </p:extLst>
          </p:nvPr>
        </p:nvGraphicFramePr>
        <p:xfrm>
          <a:off x="3169965" y="2203261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3447740" y="184505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2649362" y="221438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5137243" y="147015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P(c1 &gt;= c2) = 8 /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2759349" y="4415672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49" y="4415672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60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79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–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642300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4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3800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We cannot compute it the same way as with independence assumption. Here is why with an example.</a:t>
                </a: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Let’s say total score is simply the summation of individual relevance scores: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{d1, d2, d3}, C2. ={d1, d2, d4} --- R(d3) = 0.5, R(d4) = 0.9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(0.5, 2.5), C2 = (0.9, 2.9)</a:t>
                </a: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we compute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using independence assumption approach, we will have: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&gt; 0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However: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because R(d1) and R(d2) is shared between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and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=&gt;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is always going to be smaller than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.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To address this issue, we can temporarily assume R(d1) = R(d2) = 0 =&gt; C1 = (0.5, 0.5), C2 = (0.9, 0.9) =&gt;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</a:t>
                </a: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4600" b="1" dirty="0">
                    <a:latin typeface="Cambria Math" panose="02040503050406030204" pitchFamily="18" charset="0"/>
                  </a:rPr>
                  <a:t>P(c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)</a:t>
                </a:r>
                <a:r>
                  <a:rPr lang="en-US" sz="4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P(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| Q ∈(x’</a:t>
                </a:r>
                <a:r>
                  <a:rPr lang="en-US" sz="4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y’) = 0) </a:t>
                </a:r>
                <a:endParaRPr lang="en-US" sz="4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38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  <a:blipFill>
                <a:blip r:embed="rId2"/>
                <a:stretch>
                  <a:fillRect l="-422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56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3981264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891469"/>
            <a:ext cx="1095407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Algorithms</a:t>
            </a:r>
          </a:p>
          <a:p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56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752970"/>
            <a:ext cx="1095407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pPr lvl="1"/>
            <a:endParaRPr lang="en-US" dirty="0"/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(code implemented – </a:t>
            </a:r>
            <a:r>
              <a:rPr lang="en-US" dirty="0">
                <a:solidFill>
                  <a:srgbClr val="FF0000"/>
                </a:solidFill>
              </a:rPr>
              <a:t>not executed yet</a:t>
            </a:r>
            <a:r>
              <a:rPr lang="en-US" dirty="0"/>
              <a:t>)</a:t>
            </a:r>
          </a:p>
          <a:p>
            <a:pPr lvl="1"/>
            <a:r>
              <a:rPr lang="en-US"/>
              <a:t>Mocked API </a:t>
            </a:r>
            <a:r>
              <a:rPr lang="en-US" dirty="0"/>
              <a:t>calls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NOTE1</a:t>
            </a:r>
            <a:r>
              <a:rPr lang="en-US" dirty="0"/>
              <a:t>: We have assumed the cores obtained by LLMS (or fake APIs) are discrete values. This helps us to be able to use the probability computation of our slides in our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NOTE2</a:t>
            </a:r>
            <a:r>
              <a:rPr lang="en-US" dirty="0"/>
              <a:t>: The entropy (probabilities) computation is not used in any of the algorithms directly, and the entropy is just being reported. </a:t>
            </a:r>
            <a:r>
              <a:rPr lang="en-US" dirty="0">
                <a:solidFill>
                  <a:srgbClr val="FF0000"/>
                </a:solidFill>
              </a:rPr>
              <a:t>Hence, for efficiency purposes, we might want to skip it on actual datasets?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38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 --- No. LLM Calls (n = 8, k = 3): 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222842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7710</TotalTime>
  <Words>4299</Words>
  <Application>Microsoft Macintosh PowerPoint</Application>
  <PresentationFormat>Widescreen</PresentationFormat>
  <Paragraphs>879</Paragraphs>
  <Slides>40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PowerPoint Presentation</vt:lpstr>
      <vt:lpstr>PowerPoint Presentation</vt:lpstr>
      <vt:lpstr>Meeting  September 23</vt:lpstr>
      <vt:lpstr>Uncertainty</vt:lpstr>
      <vt:lpstr>Example: Entropy with Independence assumption</vt:lpstr>
      <vt:lpstr>Example – Entropy with no assumption</vt:lpstr>
      <vt:lpstr>Example - Entropy with no assumption</vt:lpstr>
      <vt:lpstr>Example - Entropy with no assumption</vt:lpstr>
      <vt:lpstr>Implementation</vt:lpstr>
      <vt:lpstr>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125</cp:revision>
  <dcterms:created xsi:type="dcterms:W3CDTF">2024-08-13T17:35:31Z</dcterms:created>
  <dcterms:modified xsi:type="dcterms:W3CDTF">2024-09-21T17:10:36Z</dcterms:modified>
</cp:coreProperties>
</file>