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8" r:id="rId39"/>
    <p:sldId id="300" r:id="rId40"/>
    <p:sldId id="294" r:id="rId41"/>
    <p:sldId id="295" r:id="rId42"/>
    <p:sldId id="301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042989"/>
            <a:ext cx="4737100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5317581" y="17659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= (0.5, 1.5)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1991437" y="305966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 = (1,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2" y="405190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   </a:t>
                </a:r>
                <a:r>
                  <a:rPr lang="en-US" dirty="0"/>
                  <a:t>T = set of all possible questions = set of all cells in all tables (R and 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Exact baseline</a:t>
                </a:r>
                <a:r>
                  <a:rPr lang="en-US" dirty="0"/>
                  <a:t>: does all LLM calls, computes exact scores and select the max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=&gt; LLM(Q)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Naïve</a:t>
                </a:r>
                <a:r>
                  <a:rPr lang="en-US" dirty="0"/>
                  <a:t>: does all LLM calls, uses them one by one to adjust bounds, and selects the remaining one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3-4.	 Heuristics</a:t>
                </a:r>
                <a:r>
                  <a:rPr lang="en-US" dirty="0"/>
                  <a:t>: In an iterative process, decides which LLM call to do next, updates bounds, prunes, and 	repeats it till the winner is clear.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𝒔𝒆𝒍𝒆𝒄𝒕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𝒒𝒖𝒆𝒔𝒕𝒊𝒐𝒏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𝑤𝑖𝑛𝑛𝑒𝑟</m:t>
                      </m:r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blipFill>
                <a:blip r:embed="rId3"/>
                <a:stretch>
                  <a:fillRect t="-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:endParaRPr lang="en-US" dirty="0"/>
              </a:p>
              <a:p>
                <a:pPr marL="800100" lvl="1" indent="-342900">
                  <a:buAutoNum type="arabicPeriod" startAt="3"/>
                </a:pPr>
                <a:r>
                  <a:rPr lang="en-US" b="1" dirty="0"/>
                  <a:t>Min Uncertainty</a:t>
                </a:r>
                <a:r>
                  <a:rPr lang="en-US" dirty="0"/>
                  <a:t>: chooses the question that has the most participation in the overlapping intervals of the candidates</a:t>
                </a:r>
              </a:p>
              <a:p>
                <a:pPr marL="800100" lvl="1" indent="-342900">
                  <a:buAutoNum type="arabicPeriod" startAt="3"/>
                </a:pPr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image of arrows&#10;&#10;Description automatically generated">
            <a:extLst>
              <a:ext uri="{FF2B5EF4-FFF2-40B4-BE49-F238E27FC236}">
                <a16:creationId xmlns:a16="http://schemas.microsoft.com/office/drawing/2014/main" id="{4421F3B2-BC39-0A76-183F-432FE1D7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944235"/>
            <a:ext cx="670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dirty="0"/>
              </a:p>
              <a:p>
                <a:pPr marL="800100" lvl="1" indent="-342900">
                  <a:buAutoNum type="arabicPeriod" startAt="4"/>
                </a:pPr>
                <a:r>
                  <a:rPr lang="en-US" b="1" dirty="0"/>
                  <a:t>Lowest Overlap: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Choose a candidate where </a:t>
                </a:r>
                <a:r>
                  <a:rPr lang="en-US" dirty="0" err="1"/>
                  <a:t>LB</a:t>
                </a:r>
                <a:r>
                  <a:rPr lang="en-US" baseline="-25000" dirty="0" err="1"/>
                  <a:t>c</a:t>
                </a:r>
                <a:r>
                  <a:rPr lang="en-US" dirty="0"/>
                  <a:t> has the lowest overlap with the UB of others + largest non-overlapping area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After choosing a candidate, it chooses a tuple of that candidate based on Min Uncertainty approach (Algorithm 3)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𝑐𝑎𝑛𝑑𝑖𝑑𝑎𝑡𝑒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umber of arrows&#10;&#10;Description automatically generated with medium confidence">
            <a:extLst>
              <a:ext uri="{FF2B5EF4-FFF2-40B4-BE49-F238E27FC236}">
                <a16:creationId xmlns:a16="http://schemas.microsoft.com/office/drawing/2014/main" id="{AE4A5464-0EF8-E9C8-2B2A-72A94E97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4611687"/>
            <a:ext cx="600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</a:t>
            </a:r>
          </a:p>
          <a:p>
            <a:pPr lvl="1"/>
            <a:r>
              <a:rPr lang="en-US" dirty="0"/>
              <a:t>Mocked API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Lowest overlap &lt;=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669320"/>
            <a:ext cx="10954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Experiment – Hotel reviews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CD9FD-7B5F-39BA-8A7E-A4D081B8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041"/>
              </p:ext>
            </p:extLst>
          </p:nvPr>
        </p:nvGraphicFramePr>
        <p:xfrm>
          <a:off x="2347282" y="2368550"/>
          <a:ext cx="7269164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91">
                  <a:extLst>
                    <a:ext uri="{9D8B030D-6E8A-4147-A177-3AD203B41FA5}">
                      <a16:colId xmlns:a16="http://schemas.microsoft.com/office/drawing/2014/main" val="3296493149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396105733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1177188248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15346116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6, k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35053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011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9276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Uncertainty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50562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Overlap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0, 2, 5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3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8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4592</Words>
  <Application>Microsoft Macintosh PowerPoint</Application>
  <PresentationFormat>Widescreen</PresentationFormat>
  <Paragraphs>940</Paragraphs>
  <Slides>43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Algorithms</vt:lpstr>
      <vt:lpstr>Algorithms</vt:lpstr>
      <vt:lpstr>Algorithms</vt:lpstr>
      <vt:lpstr>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144</cp:revision>
  <dcterms:created xsi:type="dcterms:W3CDTF">2024-08-13T17:35:31Z</dcterms:created>
  <dcterms:modified xsi:type="dcterms:W3CDTF">2024-09-22T15:26:10Z</dcterms:modified>
</cp:coreProperties>
</file>