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71" r:id="rId11"/>
    <p:sldId id="266" r:id="rId12"/>
    <p:sldId id="267" r:id="rId13"/>
    <p:sldId id="265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3BCE-9762-7BEC-7781-45EFEA31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E33A-7D42-F6E6-013E-6CD58C20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[                                                  ]</a:t>
            </a:r>
          </a:p>
          <a:p>
            <a:r>
              <a:rPr lang="en-US" dirty="0"/>
              <a:t>[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83400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dirty="0"/>
                  <a:t>Pi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 example of how to compute P(</a:t>
            </a:r>
            <a:r>
              <a:rPr lang="en-US" dirty="0" err="1"/>
              <a:t>score</a:t>
            </a:r>
            <a:r>
              <a:rPr lang="en-US" baseline="-25000" dirty="0" err="1"/>
              <a:t>i</a:t>
            </a:r>
            <a:r>
              <a:rPr lang="en-US" dirty="0"/>
              <a:t> &gt; </a:t>
            </a: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p(1.5 &lt; c1 &lt; 2) + p(1 &lt; c1 &lt; 1.5) * p(1 &lt; c2 &lt; 1.5) * ½ + 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= ½ + ½ * ½ * ½ + ½ * ½ = 0.875</a:t>
            </a:r>
          </a:p>
          <a:p>
            <a:pPr lvl="1"/>
            <a:r>
              <a:rPr lang="en-US" dirty="0"/>
              <a:t>P(c1 &lt; c2) = 1 – 0.875 = 0.125</a:t>
            </a:r>
          </a:p>
        </p:txBody>
      </p:sp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Another 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the LLM call that most likely reduces the entropy?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Another 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We can use approach one to make this decision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3.96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3.72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2393</Words>
  <Application>Microsoft Macintosh PowerPoint</Application>
  <PresentationFormat>Widescreen</PresentationFormat>
  <Paragraphs>475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Another heuristic to minimize entropy</vt:lpstr>
      <vt:lpstr>Another heuristic to minimize 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76</cp:revision>
  <dcterms:created xsi:type="dcterms:W3CDTF">2024-08-13T17:35:31Z</dcterms:created>
  <dcterms:modified xsi:type="dcterms:W3CDTF">2024-09-06T20:59:57Z</dcterms:modified>
</cp:coreProperties>
</file>