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1" y="1103675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Continuous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&gt;=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2823"/>
              </p:ext>
            </p:extLst>
          </p:nvPr>
        </p:nvGraphicFramePr>
        <p:xfrm>
          <a:off x="6382404" y="2120442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6660179" y="176223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861801" y="213156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8796664" y="1325563"/>
            <a:ext cx="10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59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 – No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85675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&gt;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1)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1682" r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92710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6802"/>
              </p:ext>
            </p:extLst>
          </p:nvPr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64974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/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28117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5.3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3.94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6686</TotalTime>
  <Words>2797</Words>
  <Application>Microsoft Macintosh PowerPoint</Application>
  <PresentationFormat>Widescreen</PresentationFormat>
  <Paragraphs>586</Paragraphs>
  <Slides>26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  <vt:lpstr>Entropy – No independence assumption</vt:lpstr>
      <vt:lpstr>Entropy</vt:lpstr>
      <vt:lpstr>Entropy</vt:lpstr>
      <vt:lpstr>Entropy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92</cp:revision>
  <dcterms:created xsi:type="dcterms:W3CDTF">2024-08-13T17:35:31Z</dcterms:created>
  <dcterms:modified xsi:type="dcterms:W3CDTF">2024-09-13T15:23:13Z</dcterms:modified>
</cp:coreProperties>
</file>