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778-022-00770-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66843"/>
            <a:ext cx="10954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7693"/>
            <a:ext cx="1095407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pPr lvl="1"/>
            <a:r>
              <a:rPr lang="en-US" dirty="0"/>
              <a:t>8 &lt; 18 &lt; 28 &lt; 28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509617"/>
            <a:ext cx="10954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Probability 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Discrete with the independence assumption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 discrete values for LLM/fake </a:t>
            </a:r>
            <a:r>
              <a:rPr lang="en-US"/>
              <a:t>apis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Actual dataset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Be able to run with hotel dataset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a few ranking functions</a:t>
            </a:r>
          </a:p>
          <a:p>
            <a:r>
              <a:rPr lang="en-US" dirty="0"/>
              <a:t>Ranking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GMM</a:t>
            </a:r>
            <a:br>
              <a:rPr lang="en-US" dirty="0"/>
            </a:br>
            <a:r>
              <a:rPr lang="en-US" dirty="0">
                <a:hlinkClick r:id="rId3"/>
              </a:rPr>
              <a:t>https://link.springer.com/article/10.1007/s00778-022-00770-0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7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3177</Words>
  <Application>Microsoft Macintosh PowerPoint</Application>
  <PresentationFormat>Widescreen</PresentationFormat>
  <Paragraphs>658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107</cp:revision>
  <dcterms:created xsi:type="dcterms:W3CDTF">2024-08-13T17:35:31Z</dcterms:created>
  <dcterms:modified xsi:type="dcterms:W3CDTF">2024-09-18T18:40:59Z</dcterms:modified>
</cp:coreProperties>
</file>