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66843"/>
            <a:ext cx="109540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3157</Words>
  <Application>Microsoft Macintosh PowerPoint</Application>
  <PresentationFormat>Widescreen</PresentationFormat>
  <Paragraphs>655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106</cp:revision>
  <dcterms:created xsi:type="dcterms:W3CDTF">2024-08-13T17:35:31Z</dcterms:created>
  <dcterms:modified xsi:type="dcterms:W3CDTF">2024-09-16T15:04:02Z</dcterms:modified>
</cp:coreProperties>
</file>