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6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9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3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9A15A64-13AA-4BAB-8DC0-FDAD04ADC26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FD867BF-2733-4757-BD0A-04731290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552A-ACD2-AD9D-CB1C-F5FFFA71B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Analysis Projects</a:t>
            </a:r>
          </a:p>
        </p:txBody>
      </p:sp>
    </p:spTree>
    <p:extLst>
      <p:ext uri="{BB962C8B-B14F-4D97-AF65-F5344CB8AC3E}">
        <p14:creationId xmlns:p14="http://schemas.microsoft.com/office/powerpoint/2010/main" val="24611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E2A6-73E0-0FAC-F5DE-F036671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E506-7561-5311-0C26-E154F61ED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and Demand Forecasting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Documentation</a:t>
            </a:r>
            <a:endParaRPr lang="fa-IR" dirty="0"/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7800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00AD-7AC2-231B-A7A3-00568134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7" y="624343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Planning and Demand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8D6B-00DA-CBB2-C46F-19B0BDFD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818861"/>
            <a:ext cx="9872871" cy="403860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Plans for T1 - 2023: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Development of a comprehensive data product model for planning targets.</a:t>
            </a:r>
          </a:p>
          <a:p>
            <a:pPr lvl="2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Defining inputs:</a:t>
            </a:r>
          </a:p>
          <a:p>
            <a:pPr lvl="3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Market size time series</a:t>
            </a:r>
          </a:p>
          <a:p>
            <a:pPr lvl="3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Google trend for general keyword time series</a:t>
            </a:r>
          </a:p>
          <a:p>
            <a:pPr lvl="3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Historical sales trend time series</a:t>
            </a:r>
          </a:p>
          <a:p>
            <a:pPr lvl="3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Holidays</a:t>
            </a:r>
          </a:p>
          <a:p>
            <a:pPr lvl="2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Training the model</a:t>
            </a:r>
          </a:p>
          <a:p>
            <a:pPr lvl="2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Developing a ML product</a:t>
            </a:r>
          </a:p>
          <a:p>
            <a:pPr marL="457200" lvl="1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Plans of T2 - 2023: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Optimizing and improving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2614B-2444-CF5B-10BD-3B045203E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3326296"/>
            <a:ext cx="6570879" cy="23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0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00AD-7AC2-231B-A7A3-00568134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8D6B-00DA-CBB2-C46F-19B0BDFD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Live performance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Short-term performance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Long-term performance</a:t>
            </a:r>
          </a:p>
          <a:p>
            <a:pPr lvl="1"/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Anomaly detection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Health of trend evaluation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Vs Target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D6CBF-A20E-586A-35FF-11530DA4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3" y="1965960"/>
            <a:ext cx="7015527" cy="4677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E44E3-A9C7-94CD-5300-50B7CE2A8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71" y="350368"/>
            <a:ext cx="2829569" cy="18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00AD-7AC2-231B-A7A3-00568134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8D6B-00DA-CBB2-C46F-19B0BDFD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Plans for T1 - 2023: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 review of all daily reports, automate, and integrate them for business purposes (Concept in this Trimester)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 review of all weekly reports, automate, and integrate them for business purposes (Concept in this Trimester)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Finalizing monthly report (presenting the template and data product, collecting feedback of the business, revising and publishing)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Plans of T2 - 2023: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Finalizing integrated daily reports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Finalizing integrated weekly reports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6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00AD-7AC2-231B-A7A3-00568134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8D6B-00DA-CBB2-C46F-19B0BDFD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Plans for T1 - 2023: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Finalizing documentation for domestic flight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lvl="2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Detailed descriptions of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Metabase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fields for all verticals : signed off from finance on calculations and agreement with Commercial and other involved departments on descriptions.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Starting documentation for International Flight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sz="2400" b="1" dirty="0">
                <a:latin typeface="+mj-lt"/>
              </a:rPr>
              <a:t>Plans of T2 - 2023: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Starting documentation for other verticals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E6A11-FAE4-546D-B9C7-59291A9EE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3362325"/>
            <a:ext cx="5257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00AD-7AC2-231B-A7A3-00568134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8D6B-00DA-CBB2-C46F-19B0BDFD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Increasing revenue by detailed users segmentation</a:t>
            </a:r>
          </a:p>
          <a:p>
            <a:r>
              <a:rPr lang="en-US" sz="2400" b="1" dirty="0">
                <a:latin typeface="+mj-lt"/>
              </a:rPr>
              <a:t>CS data and ETA on customers comments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181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0000"/>
      </a:accent1>
      <a:accent2>
        <a:srgbClr val="002060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338</TotalTime>
  <Words>245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Business Analysis Projects</vt:lpstr>
      <vt:lpstr>Projects Categories</vt:lpstr>
      <vt:lpstr>Planning and Demand Forecasting</vt:lpstr>
      <vt:lpstr>Monitoring</vt:lpstr>
      <vt:lpstr>Reporting</vt:lpstr>
      <vt:lpstr>Documentation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 Projects</dc:title>
  <dc:creator>Sohrab Salehin</dc:creator>
  <cp:lastModifiedBy>Sohrab Salehin</cp:lastModifiedBy>
  <cp:revision>2</cp:revision>
  <dcterms:created xsi:type="dcterms:W3CDTF">2023-02-05T08:56:23Z</dcterms:created>
  <dcterms:modified xsi:type="dcterms:W3CDTF">2023-02-16T13:48:49Z</dcterms:modified>
</cp:coreProperties>
</file>