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F6B4-D4A7-5F9A-1A2F-4A7A92F5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70759-931A-536D-AB43-D715512F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F953-9D7F-0B0E-70E3-AE2AEE0E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A7E5-D7C5-8B86-DBC0-DB79DEA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1010-53EB-E227-894A-65C0B463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AEE6-07DE-4DBE-EC16-C2C9B6AF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AB39-2ED7-4B0D-D8E8-DF0EFBBE1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FAE6-07EC-495C-0F52-C42EE75E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2B53-690E-3F95-89E0-4DD9A1E5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FCC9-A97F-968A-A5DD-EB20E61E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B0DE1-56C9-1F3F-D365-2B18A9BE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C6587-A0B9-8A64-B29D-2BD385CF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038B-F623-20AC-D80A-6FC87317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F5BE-94B2-ABB9-803F-663E88C9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6B81-09FE-FFA2-9B07-A1D2354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4E7D-495C-5231-5A53-D6E6A05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C8FD-B3C8-6651-85CC-86375559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59DB-A006-7CB1-93EC-539AE030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2EC5-6C98-62B5-8B64-1A31D003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FF07-1CC8-8E6D-60D4-578505E3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369E-799E-1046-6F80-126869B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69320-BD9F-9107-2153-3C18962E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9639-850B-C03B-4650-24FFE27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8497-2975-D87C-CDA1-A199EF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5AE1-DD7E-E81B-F098-2E9C07F0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805A-4E39-DD01-AE42-4F06144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F02E-10B2-FF0F-77B2-227A1B1A0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85EE-BFC0-CB7E-8474-CAF82D4E8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504C-3C33-F3FE-D923-914A27FD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21DFE-09C1-38FF-1282-146F3EB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4F0D-B327-309E-C946-B7B0A616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D3E5-7D51-7D71-0F8E-C22DCE1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9FD1-5ADC-8E8E-AC55-DF4C8EE2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0B3AF-1934-D5ED-92F9-359827C7D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2B45F-1846-4F25-8753-8F0791D6D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BE938-A215-3A05-FC4D-3CF84F85F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17611-E96F-A4E4-0B37-17A9EE4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46B59-9920-8908-F4BB-83ABBA26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F3492-CD51-8896-D365-6A7CB72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FC32-284F-0484-AEDE-42E43DF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241C3-A630-1CA7-A194-4992F42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40C8-3EAF-1AF2-D637-A2947701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9E783-9999-3861-4A80-FF445CCB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86B05-0BD4-1303-6DE2-597D63A3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05AEC-373B-E17F-64B7-2ED311EC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2D22-E45B-FF5C-FAC3-2B4377B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86-5314-91C3-49D8-5821187C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EE2C-CFC4-5732-3EAA-C5B790A0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0EEC-9A0E-E027-FA1D-76EC23DA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DB21-82BC-FD98-721B-90F4C160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07E9-2A6A-6758-AB44-35AB9AC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150D-DED1-01B1-8E40-BA62136B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67E7-D8F3-34DC-0FF9-D1EE82F7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02C66-49C7-0C13-7140-7CCAADFEE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5A56-1492-9AB8-1B1D-78E5CC4A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1C105-305E-4678-241B-76ADBA2B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21346-6312-8483-ADFD-9C874A7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245F3-DD80-DEB1-CDF4-3BE6BD44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654DD-DB3E-48E3-59A9-E78EFDD3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FA2B-F4FC-5859-B273-9B1E6FEF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52B0-7E90-D794-D4D9-8EDCA4A3B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4BF1-D5C0-42C0-9415-28D075AB7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49D-3C79-0829-960A-2D39FE40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6EE6-E7A6-551F-CDDE-6F245C248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8368-A52F-4597-A7D3-18D04C6F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C53309-49E7-9FA1-07CB-7034CC89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76" y="3449050"/>
            <a:ext cx="6739094" cy="318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C3A65-9C02-FCD4-0545-CC4589D9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2" y="223471"/>
            <a:ext cx="6578990" cy="30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Sohrowardi</dc:creator>
  <cp:lastModifiedBy>Mohammad Sohrowardi</cp:lastModifiedBy>
  <cp:revision>1</cp:revision>
  <dcterms:created xsi:type="dcterms:W3CDTF">2023-10-23T15:18:43Z</dcterms:created>
  <dcterms:modified xsi:type="dcterms:W3CDTF">2023-10-23T15:19:56Z</dcterms:modified>
</cp:coreProperties>
</file>