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60" r:id="rId5"/>
  </p:sldIdLst>
  <p:sldSz cx="9144000" cy="6858000" type="screen4x3"/>
  <p:notesSz cx="6802438" cy="9934575"/>
  <p:embeddedFontLst>
    <p:embeddedFont>
      <p:font typeface="맑은 고딕" panose="020B0503020000020004" pitchFamily="50" charset="-127"/>
      <p:regular r:id="rId7"/>
      <p:bold r:id="rId8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540">
          <p15:clr>
            <a:srgbClr val="A4A3A4"/>
          </p15:clr>
        </p15:guide>
        <p15:guide id="3" pos="5511">
          <p15:clr>
            <a:srgbClr val="A4A3A4"/>
          </p15:clr>
        </p15:guide>
        <p15:guide id="4" pos="249">
          <p15:clr>
            <a:srgbClr val="A4A3A4"/>
          </p15:clr>
        </p15:guide>
        <p15:guide id="5" pos="2200">
          <p15:clr>
            <a:srgbClr val="A4A3A4"/>
          </p15:clr>
        </p15:guide>
        <p15:guide id="6" pos="3356">
          <p15:clr>
            <a:srgbClr val="A4A3A4"/>
          </p15:clr>
        </p15:guide>
        <p15:guide id="7" pos="1020">
          <p15:clr>
            <a:srgbClr val="A4A3A4"/>
          </p15:clr>
        </p15:guide>
        <p15:guide id="8" orient="horz" pos="527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pos="58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ikAJTjq065nN7SAe/7G9+bw/vc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B2D35-7D0A-413E-A3F7-CB219B04DF8E}" v="39" dt="2021-03-15T23:54:34.341"/>
  </p1510:revLst>
</p1510:revInfo>
</file>

<file path=ppt/tableStyles.xml><?xml version="1.0" encoding="utf-8"?>
<a:tblStyleLst xmlns:a="http://schemas.openxmlformats.org/drawingml/2006/main" def="{B23E7BA2-DF38-42A8-8B26-839F9ACFD837}">
  <a:tblStyle styleId="{B23E7BA2-DF38-42A8-8B26-839F9ACFD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85" d="100"/>
          <a:sy n="85" d="100"/>
        </p:scale>
        <p:origin x="1378" y="72"/>
      </p:cViewPr>
      <p:guideLst>
        <p:guide orient="horz" pos="2183"/>
        <p:guide pos="2540"/>
        <p:guide pos="5511"/>
        <p:guide pos="249"/>
        <p:guide pos="2200"/>
        <p:guide pos="3356"/>
        <p:guide pos="1020"/>
        <p:guide orient="horz" pos="527"/>
        <p:guide orient="horz" pos="4042"/>
        <p:guide pos="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23" Type="http://schemas.microsoft.com/office/2015/10/relationships/revisionInfo" Target="revisionInfo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terprise3" userId="05c7c93e-edb0-4256-963c-25abfec2dba8" providerId="ADAL" clId="{C56107E1-54A8-4908-AF28-1DCEE2519C5C}"/>
    <pc:docChg chg="modSld">
      <pc:chgData name="Enterprise3" userId="05c7c93e-edb0-4256-963c-25abfec2dba8" providerId="ADAL" clId="{C56107E1-54A8-4908-AF28-1DCEE2519C5C}" dt="2020-11-17T04:24:25.821" v="0" actId="255"/>
      <pc:docMkLst>
        <pc:docMk/>
      </pc:docMkLst>
      <pc:sldChg chg="modSp mod">
        <pc:chgData name="Enterprise3" userId="05c7c93e-edb0-4256-963c-25abfec2dba8" providerId="ADAL" clId="{C56107E1-54A8-4908-AF28-1DCEE2519C5C}" dt="2020-11-17T04:24:25.821" v="0" actId="255"/>
        <pc:sldMkLst>
          <pc:docMk/>
          <pc:sldMk cId="0" sldId="260"/>
        </pc:sldMkLst>
        <pc:graphicFrameChg chg="modGraphic">
          <ac:chgData name="Enterprise3" userId="05c7c93e-edb0-4256-963c-25abfec2dba8" providerId="ADAL" clId="{C56107E1-54A8-4908-AF28-1DCEE2519C5C}" dt="2020-11-17T04:24:25.821" v="0" actId="255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erprise3 Enterprise3" userId="05c7c93e-edb0-4256-963c-25abfec2dba8" providerId="ADAL" clId="{FF7E3606-8A9F-494D-BBBB-16E6C1A08983}"/>
    <pc:docChg chg="modSld">
      <pc:chgData name="Enterprise3 Enterprise3" userId="05c7c93e-edb0-4256-963c-25abfec2dba8" providerId="ADAL" clId="{FF7E3606-8A9F-494D-BBBB-16E6C1A08983}" dt="2021-03-08T14:56:23.594" v="7" actId="113"/>
      <pc:docMkLst>
        <pc:docMk/>
      </pc:docMkLst>
      <pc:sldChg chg="modSp mod">
        <pc:chgData name="Enterprise3 Enterprise3" userId="05c7c93e-edb0-4256-963c-25abfec2dba8" providerId="ADAL" clId="{FF7E3606-8A9F-494D-BBBB-16E6C1A08983}" dt="2021-03-08T14:56:23.594" v="7" actId="113"/>
        <pc:sldMkLst>
          <pc:docMk/>
          <pc:sldMk cId="0" sldId="260"/>
        </pc:sldMkLst>
        <pc:graphicFrameChg chg="mod modGraphic">
          <ac:chgData name="Enterprise3 Enterprise3" userId="05c7c93e-edb0-4256-963c-25abfec2dba8" providerId="ADAL" clId="{FF7E3606-8A9F-494D-BBBB-16E6C1A08983}" dt="2021-03-08T14:56:23.594" v="7" actId="113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erprise3" userId="05c7c93e-edb0-4256-963c-25abfec2dba8" providerId="ADAL" clId="{E70AF518-DDE4-4838-BA3B-B62B2A5669EF}"/>
    <pc:docChg chg="modSld">
      <pc:chgData name="Enterprise3" userId="05c7c93e-edb0-4256-963c-25abfec2dba8" providerId="ADAL" clId="{E70AF518-DDE4-4838-BA3B-B62B2A5669EF}" dt="2021-01-05T01:39:01.625" v="11" actId="404"/>
      <pc:docMkLst>
        <pc:docMk/>
      </pc:docMkLst>
      <pc:sldChg chg="modSp mod">
        <pc:chgData name="Enterprise3" userId="05c7c93e-edb0-4256-963c-25abfec2dba8" providerId="ADAL" clId="{E70AF518-DDE4-4838-BA3B-B62B2A5669EF}" dt="2021-01-05T01:39:01.625" v="11" actId="404"/>
        <pc:sldMkLst>
          <pc:docMk/>
          <pc:sldMk cId="0" sldId="260"/>
        </pc:sldMkLst>
        <pc:graphicFrameChg chg="mod modGraphic">
          <ac:chgData name="Enterprise3" userId="05c7c93e-edb0-4256-963c-25abfec2dba8" providerId="ADAL" clId="{E70AF518-DDE4-4838-BA3B-B62B2A5669EF}" dt="2021-01-05T01:39:01.625" v="11" actId="404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(정주영/이상준)" userId="05c7c93e-edb0-4256-963c-25abfec2dba8" providerId="ADAL" clId="{75CB2D35-7D0A-413E-A3F7-CB219B04DF8E}"/>
    <pc:docChg chg="modSld">
      <pc:chgData name="Ent(정주영/이상준)" userId="05c7c93e-edb0-4256-963c-25abfec2dba8" providerId="ADAL" clId="{75CB2D35-7D0A-413E-A3F7-CB219B04DF8E}" dt="2021-03-15T23:54:34.341" v="418"/>
      <pc:docMkLst>
        <pc:docMk/>
      </pc:docMkLst>
      <pc:sldChg chg="modSp mod">
        <pc:chgData name="Ent(정주영/이상준)" userId="05c7c93e-edb0-4256-963c-25abfec2dba8" providerId="ADAL" clId="{75CB2D35-7D0A-413E-A3F7-CB219B04DF8E}" dt="2021-03-15T23:54:34.341" v="418"/>
        <pc:sldMkLst>
          <pc:docMk/>
          <pc:sldMk cId="0" sldId="260"/>
        </pc:sldMkLst>
        <pc:graphicFrameChg chg="mod modGraphic">
          <ac:chgData name="Ent(정주영/이상준)" userId="05c7c93e-edb0-4256-963c-25abfec2dba8" providerId="ADAL" clId="{75CB2D35-7D0A-413E-A3F7-CB219B04DF8E}" dt="2021-03-15T23:54:34.341" v="418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erprise3 Enterprise3" userId="05c7c93e-edb0-4256-963c-25abfec2dba8" providerId="ADAL" clId="{0503098C-D25C-442E-AA5D-5FA620A16489}"/>
    <pc:docChg chg="modSld">
      <pc:chgData name="Enterprise3 Enterprise3" userId="05c7c93e-edb0-4256-963c-25abfec2dba8" providerId="ADAL" clId="{0503098C-D25C-442E-AA5D-5FA620A16489}" dt="2021-02-09T06:35:32.753" v="1" actId="20577"/>
      <pc:docMkLst>
        <pc:docMk/>
      </pc:docMkLst>
      <pc:sldChg chg="modSp mod">
        <pc:chgData name="Enterprise3 Enterprise3" userId="05c7c93e-edb0-4256-963c-25abfec2dba8" providerId="ADAL" clId="{0503098C-D25C-442E-AA5D-5FA620A16489}" dt="2021-02-09T06:35:32.753" v="1" actId="20577"/>
        <pc:sldMkLst>
          <pc:docMk/>
          <pc:sldMk cId="0" sldId="260"/>
        </pc:sldMkLst>
        <pc:graphicFrameChg chg="mod modGraphic">
          <ac:chgData name="Enterprise3 Enterprise3" userId="05c7c93e-edb0-4256-963c-25abfec2dba8" providerId="ADAL" clId="{0503098C-D25C-442E-AA5D-5FA620A16489}" dt="2021-02-09T06:35:32.753" v="1" actId="20577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erprise3" userId="05c7c93e-edb0-4256-963c-25abfec2dba8" providerId="ADAL" clId="{918ACD0D-A722-4F41-AA1B-CB9DA360E5EF}"/>
    <pc:docChg chg="delSld modSld">
      <pc:chgData name="Enterprise3" userId="05c7c93e-edb0-4256-963c-25abfec2dba8" providerId="ADAL" clId="{918ACD0D-A722-4F41-AA1B-CB9DA360E5EF}" dt="2020-12-15T02:19:54.294" v="14" actId="14100"/>
      <pc:docMkLst>
        <pc:docMk/>
      </pc:docMkLst>
      <pc:sldChg chg="del">
        <pc:chgData name="Enterprise3" userId="05c7c93e-edb0-4256-963c-25abfec2dba8" providerId="ADAL" clId="{918ACD0D-A722-4F41-AA1B-CB9DA360E5EF}" dt="2020-12-15T02:19:22.909" v="0" actId="2696"/>
        <pc:sldMkLst>
          <pc:docMk/>
          <pc:sldMk cId="0" sldId="256"/>
        </pc:sldMkLst>
      </pc:sldChg>
      <pc:sldChg chg="del">
        <pc:chgData name="Enterprise3" userId="05c7c93e-edb0-4256-963c-25abfec2dba8" providerId="ADAL" clId="{918ACD0D-A722-4F41-AA1B-CB9DA360E5EF}" dt="2020-12-15T02:19:23.804" v="1" actId="2696"/>
        <pc:sldMkLst>
          <pc:docMk/>
          <pc:sldMk cId="0" sldId="257"/>
        </pc:sldMkLst>
      </pc:sldChg>
      <pc:sldChg chg="del">
        <pc:chgData name="Enterprise3" userId="05c7c93e-edb0-4256-963c-25abfec2dba8" providerId="ADAL" clId="{918ACD0D-A722-4F41-AA1B-CB9DA360E5EF}" dt="2020-12-15T02:19:24.296" v="2" actId="2696"/>
        <pc:sldMkLst>
          <pc:docMk/>
          <pc:sldMk cId="0" sldId="258"/>
        </pc:sldMkLst>
      </pc:sldChg>
      <pc:sldChg chg="del">
        <pc:chgData name="Enterprise3" userId="05c7c93e-edb0-4256-963c-25abfec2dba8" providerId="ADAL" clId="{918ACD0D-A722-4F41-AA1B-CB9DA360E5EF}" dt="2020-12-15T02:19:24.776" v="3" actId="2696"/>
        <pc:sldMkLst>
          <pc:docMk/>
          <pc:sldMk cId="0" sldId="259"/>
        </pc:sldMkLst>
      </pc:sldChg>
      <pc:sldChg chg="modSp mod">
        <pc:chgData name="Enterprise3" userId="05c7c93e-edb0-4256-963c-25abfec2dba8" providerId="ADAL" clId="{918ACD0D-A722-4F41-AA1B-CB9DA360E5EF}" dt="2020-12-15T02:19:54.294" v="14" actId="14100"/>
        <pc:sldMkLst>
          <pc:docMk/>
          <pc:sldMk cId="0" sldId="260"/>
        </pc:sldMkLst>
        <pc:graphicFrameChg chg="mod modGraphic">
          <ac:chgData name="Enterprise3" userId="05c7c93e-edb0-4256-963c-25abfec2dba8" providerId="ADAL" clId="{918ACD0D-A722-4F41-AA1B-CB9DA360E5EF}" dt="2020-12-15T02:19:54.294" v="14" actId="14100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  <pc:sldChg chg="del">
        <pc:chgData name="Enterprise3" userId="05c7c93e-edb0-4256-963c-25abfec2dba8" providerId="ADAL" clId="{918ACD0D-A722-4F41-AA1B-CB9DA360E5EF}" dt="2020-12-15T02:19:25.578" v="4" actId="2696"/>
        <pc:sldMkLst>
          <pc:docMk/>
          <pc:sldMk cId="0" sldId="261"/>
        </pc:sldMkLst>
      </pc:sldChg>
      <pc:sldChg chg="del">
        <pc:chgData name="Enterprise3" userId="05c7c93e-edb0-4256-963c-25abfec2dba8" providerId="ADAL" clId="{918ACD0D-A722-4F41-AA1B-CB9DA360E5EF}" dt="2020-12-15T02:19:26.536" v="5" actId="2696"/>
        <pc:sldMkLst>
          <pc:docMk/>
          <pc:sldMk cId="0" sldId="262"/>
        </pc:sldMkLst>
      </pc:sldChg>
      <pc:sldMasterChg chg="delSldLayout">
        <pc:chgData name="Enterprise3" userId="05c7c93e-edb0-4256-963c-25abfec2dba8" providerId="ADAL" clId="{918ACD0D-A722-4F41-AA1B-CB9DA360E5EF}" dt="2020-12-15T02:19:26.536" v="5" actId="2696"/>
        <pc:sldMasterMkLst>
          <pc:docMk/>
          <pc:sldMasterMk cId="0" sldId="2147483648"/>
        </pc:sldMasterMkLst>
        <pc:sldLayoutChg chg="del">
          <pc:chgData name="Enterprise3" userId="05c7c93e-edb0-4256-963c-25abfec2dba8" providerId="ADAL" clId="{918ACD0D-A722-4F41-AA1B-CB9DA360E5EF}" dt="2020-12-15T02:19:22.909" v="0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Enterprise3" userId="05c7c93e-edb0-4256-963c-25abfec2dba8" providerId="ADAL" clId="{918ACD0D-A722-4F41-AA1B-CB9DA360E5EF}" dt="2020-12-15T02:19:26.536" v="5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Ent(정주영/이상준)" userId="05c7c93e-edb0-4256-963c-25abfec2dba8" providerId="ADAL" clId="{E70AF518-DDE4-4838-BA3B-B62B2A5669EF}"/>
    <pc:docChg chg="custSel modSld">
      <pc:chgData name="Ent(정주영/이상준)" userId="05c7c93e-edb0-4256-963c-25abfec2dba8" providerId="ADAL" clId="{E70AF518-DDE4-4838-BA3B-B62B2A5669EF}" dt="2021-01-06T01:03:38.995" v="8" actId="572"/>
      <pc:docMkLst>
        <pc:docMk/>
      </pc:docMkLst>
      <pc:sldChg chg="modSp mod">
        <pc:chgData name="Ent(정주영/이상준)" userId="05c7c93e-edb0-4256-963c-25abfec2dba8" providerId="ADAL" clId="{E70AF518-DDE4-4838-BA3B-B62B2A5669EF}" dt="2021-01-06T01:03:38.995" v="8" actId="572"/>
        <pc:sldMkLst>
          <pc:docMk/>
          <pc:sldMk cId="0" sldId="260"/>
        </pc:sldMkLst>
        <pc:graphicFrameChg chg="mod modGraphic">
          <ac:chgData name="Ent(정주영/이상준)" userId="05c7c93e-edb0-4256-963c-25abfec2dba8" providerId="ADAL" clId="{E70AF518-DDE4-4838-BA3B-B62B2A5669EF}" dt="2021-01-06T01:03:38.995" v="8" actId="572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erprise3" userId="05c7c93e-edb0-4256-963c-25abfec2dba8" providerId="ADAL" clId="{6A96A923-D332-4806-8C4B-684C7206D5A2}"/>
    <pc:docChg chg="modSld">
      <pc:chgData name="Enterprise3" userId="05c7c93e-edb0-4256-963c-25abfec2dba8" providerId="ADAL" clId="{6A96A923-D332-4806-8C4B-684C7206D5A2}" dt="2020-04-08T05:47:33.384" v="20" actId="14100"/>
      <pc:docMkLst>
        <pc:docMk/>
      </pc:docMkLst>
      <pc:sldChg chg="modSp">
        <pc:chgData name="Enterprise3" userId="05c7c93e-edb0-4256-963c-25abfec2dba8" providerId="ADAL" clId="{6A96A923-D332-4806-8C4B-684C7206D5A2}" dt="2020-04-08T05:47:01.705" v="13" actId="2711"/>
        <pc:sldMkLst>
          <pc:docMk/>
          <pc:sldMk cId="0" sldId="256"/>
        </pc:sldMkLst>
        <pc:spChg chg="mod">
          <ac:chgData name="Enterprise3" userId="05c7c93e-edb0-4256-963c-25abfec2dba8" providerId="ADAL" clId="{6A96A923-D332-4806-8C4B-684C7206D5A2}" dt="2020-04-08T05:47:01.705" v="13" actId="2711"/>
          <ac:spMkLst>
            <pc:docMk/>
            <pc:sldMk cId="0" sldId="256"/>
            <ac:spMk id="30" creationId="{00000000-0000-0000-0000-000000000000}"/>
          </ac:spMkLst>
        </pc:spChg>
        <pc:spChg chg="mod">
          <ac:chgData name="Enterprise3" userId="05c7c93e-edb0-4256-963c-25abfec2dba8" providerId="ADAL" clId="{6A96A923-D332-4806-8C4B-684C7206D5A2}" dt="2020-04-08T05:47:01.705" v="13" actId="2711"/>
          <ac:spMkLst>
            <pc:docMk/>
            <pc:sldMk cId="0" sldId="256"/>
            <ac:spMk id="31" creationId="{00000000-0000-0000-0000-000000000000}"/>
          </ac:spMkLst>
        </pc:spChg>
      </pc:sldChg>
      <pc:sldChg chg="modSp">
        <pc:chgData name="Enterprise3" userId="05c7c93e-edb0-4256-963c-25abfec2dba8" providerId="ADAL" clId="{6A96A923-D332-4806-8C4B-684C7206D5A2}" dt="2020-04-08T05:45:57.968" v="2" actId="2711"/>
        <pc:sldMkLst>
          <pc:docMk/>
          <pc:sldMk cId="0" sldId="257"/>
        </pc:sldMkLst>
        <pc:spChg chg="mod">
          <ac:chgData name="Enterprise3" userId="05c7c93e-edb0-4256-963c-25abfec2dba8" providerId="ADAL" clId="{6A96A923-D332-4806-8C4B-684C7206D5A2}" dt="2020-04-08T05:45:57.968" v="2" actId="2711"/>
          <ac:spMkLst>
            <pc:docMk/>
            <pc:sldMk cId="0" sldId="257"/>
            <ac:spMk id="37" creationId="{00000000-0000-0000-0000-000000000000}"/>
          </ac:spMkLst>
        </pc:spChg>
      </pc:sldChg>
      <pc:sldChg chg="modSp">
        <pc:chgData name="Enterprise3" userId="05c7c93e-edb0-4256-963c-25abfec2dba8" providerId="ADAL" clId="{6A96A923-D332-4806-8C4B-684C7206D5A2}" dt="2020-04-08T05:45:55.743" v="1" actId="2711"/>
        <pc:sldMkLst>
          <pc:docMk/>
          <pc:sldMk cId="0" sldId="258"/>
        </pc:sldMkLst>
        <pc:spChg chg="mod">
          <ac:chgData name="Enterprise3" userId="05c7c93e-edb0-4256-963c-25abfec2dba8" providerId="ADAL" clId="{6A96A923-D332-4806-8C4B-684C7206D5A2}" dt="2020-04-08T05:45:55.743" v="1" actId="2711"/>
          <ac:spMkLst>
            <pc:docMk/>
            <pc:sldMk cId="0" sldId="258"/>
            <ac:spMk id="45" creationId="{00000000-0000-0000-0000-000000000000}"/>
          </ac:spMkLst>
        </pc:spChg>
        <pc:graphicFrameChg chg="modGraphic">
          <ac:chgData name="Enterprise3" userId="05c7c93e-edb0-4256-963c-25abfec2dba8" providerId="ADAL" clId="{6A96A923-D332-4806-8C4B-684C7206D5A2}" dt="2020-04-08T05:45:53.019" v="0" actId="2711"/>
          <ac:graphicFrameMkLst>
            <pc:docMk/>
            <pc:sldMk cId="0" sldId="258"/>
            <ac:graphicFrameMk id="44" creationId="{00000000-0000-0000-0000-000000000000}"/>
          </ac:graphicFrameMkLst>
        </pc:graphicFrameChg>
      </pc:sldChg>
      <pc:sldChg chg="modSp">
        <pc:chgData name="Enterprise3" userId="05c7c93e-edb0-4256-963c-25abfec2dba8" providerId="ADAL" clId="{6A96A923-D332-4806-8C4B-684C7206D5A2}" dt="2020-04-08T05:47:16.933" v="15" actId="14100"/>
        <pc:sldMkLst>
          <pc:docMk/>
          <pc:sldMk cId="0" sldId="259"/>
        </pc:sldMkLst>
        <pc:graphicFrameChg chg="modGraphic">
          <ac:chgData name="Enterprise3" userId="05c7c93e-edb0-4256-963c-25abfec2dba8" providerId="ADAL" clId="{6A96A923-D332-4806-8C4B-684C7206D5A2}" dt="2020-04-08T05:47:16.933" v="15" actId="14100"/>
          <ac:graphicFrameMkLst>
            <pc:docMk/>
            <pc:sldMk cId="0" sldId="259"/>
            <ac:graphicFrameMk id="51" creationId="{00000000-0000-0000-0000-000000000000}"/>
          </ac:graphicFrameMkLst>
        </pc:graphicFrameChg>
      </pc:sldChg>
      <pc:sldChg chg="modSp">
        <pc:chgData name="Enterprise3" userId="05c7c93e-edb0-4256-963c-25abfec2dba8" providerId="ADAL" clId="{6A96A923-D332-4806-8C4B-684C7206D5A2}" dt="2020-04-08T05:47:33.384" v="20" actId="14100"/>
        <pc:sldMkLst>
          <pc:docMk/>
          <pc:sldMk cId="0" sldId="260"/>
        </pc:sldMkLst>
        <pc:spChg chg="mod">
          <ac:chgData name="Enterprise3" userId="05c7c93e-edb0-4256-963c-25abfec2dba8" providerId="ADAL" clId="{6A96A923-D332-4806-8C4B-684C7206D5A2}" dt="2020-04-08T05:46:06.744" v="5" actId="2711"/>
          <ac:spMkLst>
            <pc:docMk/>
            <pc:sldMk cId="0" sldId="260"/>
            <ac:spMk id="57" creationId="{00000000-0000-0000-0000-000000000000}"/>
          </ac:spMkLst>
        </pc:spChg>
        <pc:graphicFrameChg chg="mod modGraphic">
          <ac:chgData name="Enterprise3" userId="05c7c93e-edb0-4256-963c-25abfec2dba8" providerId="ADAL" clId="{6A96A923-D332-4806-8C4B-684C7206D5A2}" dt="2020-04-08T05:47:33.384" v="20" actId="14100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  <pc:sldChg chg="modSp">
        <pc:chgData name="Enterprise3" userId="05c7c93e-edb0-4256-963c-25abfec2dba8" providerId="ADAL" clId="{6A96A923-D332-4806-8C4B-684C7206D5A2}" dt="2020-04-08T05:46:16.095" v="8" actId="404"/>
        <pc:sldMkLst>
          <pc:docMk/>
          <pc:sldMk cId="0" sldId="261"/>
        </pc:sldMkLst>
        <pc:spChg chg="mod">
          <ac:chgData name="Enterprise3" userId="05c7c93e-edb0-4256-963c-25abfec2dba8" providerId="ADAL" clId="{6A96A923-D332-4806-8C4B-684C7206D5A2}" dt="2020-04-08T05:46:16.095" v="8" actId="404"/>
          <ac:spMkLst>
            <pc:docMk/>
            <pc:sldMk cId="0" sldId="261"/>
            <ac:spMk id="63" creationId="{00000000-0000-0000-0000-000000000000}"/>
          </ac:spMkLst>
        </pc:spChg>
        <pc:spChg chg="mod">
          <ac:chgData name="Enterprise3" userId="05c7c93e-edb0-4256-963c-25abfec2dba8" providerId="ADAL" clId="{6A96A923-D332-4806-8C4B-684C7206D5A2}" dt="2020-04-08T05:46:10.928" v="6" actId="2711"/>
          <ac:spMkLst>
            <pc:docMk/>
            <pc:sldMk cId="0" sldId="261"/>
            <ac:spMk id="64" creationId="{00000000-0000-0000-0000-000000000000}"/>
          </ac:spMkLst>
        </pc:spChg>
      </pc:sldChg>
      <pc:sldChg chg="modSp">
        <pc:chgData name="Enterprise3" userId="05c7c93e-edb0-4256-963c-25abfec2dba8" providerId="ADAL" clId="{6A96A923-D332-4806-8C4B-684C7206D5A2}" dt="2020-04-08T05:46:48.106" v="12" actId="2711"/>
        <pc:sldMkLst>
          <pc:docMk/>
          <pc:sldMk cId="0" sldId="262"/>
        </pc:sldMkLst>
        <pc:spChg chg="mod">
          <ac:chgData name="Enterprise3" userId="05c7c93e-edb0-4256-963c-25abfec2dba8" providerId="ADAL" clId="{6A96A923-D332-4806-8C4B-684C7206D5A2}" dt="2020-04-08T05:46:48.106" v="12" actId="2711"/>
          <ac:spMkLst>
            <pc:docMk/>
            <pc:sldMk cId="0" sldId="262"/>
            <ac:spMk id="69" creationId="{00000000-0000-0000-0000-000000000000}"/>
          </ac:spMkLst>
        </pc:spChg>
        <pc:spChg chg="mod">
          <ac:chgData name="Enterprise3" userId="05c7c93e-edb0-4256-963c-25abfec2dba8" providerId="ADAL" clId="{6A96A923-D332-4806-8C4B-684C7206D5A2}" dt="2020-04-08T05:46:33.296" v="9" actId="2711"/>
          <ac:spMkLst>
            <pc:docMk/>
            <pc:sldMk cId="0" sldId="262"/>
            <ac:spMk id="70" creationId="{00000000-0000-0000-0000-000000000000}"/>
          </ac:spMkLst>
        </pc:spChg>
        <pc:spChg chg="mod">
          <ac:chgData name="Enterprise3" userId="05c7c93e-edb0-4256-963c-25abfec2dba8" providerId="ADAL" clId="{6A96A923-D332-4806-8C4B-684C7206D5A2}" dt="2020-04-08T05:46:37.268" v="11" actId="14100"/>
          <ac:spMkLst>
            <pc:docMk/>
            <pc:sldMk cId="0" sldId="262"/>
            <ac:spMk id="71" creationId="{00000000-0000-0000-0000-000000000000}"/>
          </ac:spMkLst>
        </pc:spChg>
      </pc:sldChg>
    </pc:docChg>
  </pc:docChgLst>
  <pc:docChgLst>
    <pc:chgData name="Ent(정주영/이상준)" userId="05c7c93e-edb0-4256-963c-25abfec2dba8" providerId="ADAL" clId="{534FABC2-F469-4396-9BC0-9D65E5A8CAEA}"/>
    <pc:docChg chg="modSld">
      <pc:chgData name="Ent(정주영/이상준)" userId="05c7c93e-edb0-4256-963c-25abfec2dba8" providerId="ADAL" clId="{534FABC2-F469-4396-9BC0-9D65E5A8CAEA}" dt="2021-03-09T23:34:05.065" v="25"/>
      <pc:docMkLst>
        <pc:docMk/>
      </pc:docMkLst>
      <pc:sldChg chg="modSp mod">
        <pc:chgData name="Ent(정주영/이상준)" userId="05c7c93e-edb0-4256-963c-25abfec2dba8" providerId="ADAL" clId="{534FABC2-F469-4396-9BC0-9D65E5A8CAEA}" dt="2021-03-09T23:34:05.065" v="25"/>
        <pc:sldMkLst>
          <pc:docMk/>
          <pc:sldMk cId="0" sldId="260"/>
        </pc:sldMkLst>
        <pc:graphicFrameChg chg="mod modGraphic">
          <ac:chgData name="Ent(정주영/이상준)" userId="05c7c93e-edb0-4256-963c-25abfec2dba8" providerId="ADAL" clId="{534FABC2-F469-4396-9BC0-9D65E5A8CAEA}" dt="2021-03-09T23:34:05.065" v="25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  <pc:docChgLst>
    <pc:chgData name="Enterprise3" userId="05c7c93e-edb0-4256-963c-25abfec2dba8" providerId="ADAL" clId="{732B130D-545B-4FC1-B3C8-C1A1FF89638A}"/>
    <pc:docChg chg="modSld">
      <pc:chgData name="Enterprise3" userId="05c7c93e-edb0-4256-963c-25abfec2dba8" providerId="ADAL" clId="{732B130D-545B-4FC1-B3C8-C1A1FF89638A}" dt="2020-11-17T02:38:32.861" v="7"/>
      <pc:docMkLst>
        <pc:docMk/>
      </pc:docMkLst>
      <pc:sldChg chg="modSp mod">
        <pc:chgData name="Enterprise3" userId="05c7c93e-edb0-4256-963c-25abfec2dba8" providerId="ADAL" clId="{732B130D-545B-4FC1-B3C8-C1A1FF89638A}" dt="2020-11-17T02:38:15.010" v="6" actId="20577"/>
        <pc:sldMkLst>
          <pc:docMk/>
          <pc:sldMk cId="0" sldId="256"/>
        </pc:sldMkLst>
        <pc:spChg chg="mod">
          <ac:chgData name="Enterprise3" userId="05c7c93e-edb0-4256-963c-25abfec2dba8" providerId="ADAL" clId="{732B130D-545B-4FC1-B3C8-C1A1FF89638A}" dt="2020-11-17T02:38:15.010" v="6" actId="20577"/>
          <ac:spMkLst>
            <pc:docMk/>
            <pc:sldMk cId="0" sldId="256"/>
            <ac:spMk id="31" creationId="{00000000-0000-0000-0000-000000000000}"/>
          </ac:spMkLst>
        </pc:spChg>
      </pc:sldChg>
      <pc:sldChg chg="modSp">
        <pc:chgData name="Enterprise3" userId="05c7c93e-edb0-4256-963c-25abfec2dba8" providerId="ADAL" clId="{732B130D-545B-4FC1-B3C8-C1A1FF89638A}" dt="2020-11-17T02:38:32.861" v="7"/>
        <pc:sldMkLst>
          <pc:docMk/>
          <pc:sldMk cId="0" sldId="260"/>
        </pc:sldMkLst>
        <pc:graphicFrameChg chg="mod">
          <ac:chgData name="Enterprise3" userId="05c7c93e-edb0-4256-963c-25abfec2dba8" providerId="ADAL" clId="{732B130D-545B-4FC1-B3C8-C1A1FF89638A}" dt="2020-11-17T02:38:32.861" v="7"/>
          <ac:graphicFrameMkLst>
            <pc:docMk/>
            <pc:sldMk cId="0" sldId="260"/>
            <ac:graphicFrameMk id="5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7723" cy="49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3141" y="0"/>
            <a:ext cx="2947723" cy="49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8812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6123"/>
            <a:ext cx="2947723" cy="49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2f10b3a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8812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2f10b3acd_0_0:notes"/>
          <p:cNvSpPr txBox="1">
            <a:spLocks noGrp="1"/>
          </p:cNvSpPr>
          <p:nvPr>
            <p:ph type="body" idx="1"/>
          </p:nvPr>
        </p:nvSpPr>
        <p:spPr>
          <a:xfrm>
            <a:off x="680244" y="4781014"/>
            <a:ext cx="5442000" cy="39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72f10b3acd_0_0:notes"/>
          <p:cNvSpPr txBox="1">
            <a:spLocks noGrp="1"/>
          </p:cNvSpPr>
          <p:nvPr>
            <p:ph type="sldNum" idx="12"/>
          </p:nvPr>
        </p:nvSpPr>
        <p:spPr>
          <a:xfrm>
            <a:off x="3853141" y="9436123"/>
            <a:ext cx="29478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9"/>
          <p:cNvCxnSpPr/>
          <p:nvPr/>
        </p:nvCxnSpPr>
        <p:spPr>
          <a:xfrm>
            <a:off x="239233" y="584200"/>
            <a:ext cx="8665535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685800" y="2038835"/>
            <a:ext cx="7772400" cy="107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6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cxnSp>
        <p:nvCxnSpPr>
          <p:cNvPr id="25" name="Google Shape;25;p11"/>
          <p:cNvCxnSpPr/>
          <p:nvPr/>
        </p:nvCxnSpPr>
        <p:spPr>
          <a:xfrm>
            <a:off x="983453" y="2636912"/>
            <a:ext cx="697846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f10b3acd_0_0"/>
          <p:cNvSpPr/>
          <p:nvPr/>
        </p:nvSpPr>
        <p:spPr>
          <a:xfrm>
            <a:off x="205014" y="141897"/>
            <a:ext cx="5935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+mj-ea"/>
                <a:ea typeface="+mj-ea"/>
              </a:rPr>
              <a:t>팀 구성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58" name="Google Shape;58;g72f10b3acd_0_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25479"/>
              </p:ext>
            </p:extLst>
          </p:nvPr>
        </p:nvGraphicFramePr>
        <p:xfrm>
          <a:off x="395289" y="1232294"/>
          <a:ext cx="8353426" cy="5184380"/>
        </p:xfrm>
        <a:graphic>
          <a:graphicData uri="http://schemas.openxmlformats.org/drawingml/2006/table">
            <a:tbl>
              <a:tblPr>
                <a:noFill/>
                <a:tableStyleId>{B23E7BA2-DF38-42A8-8B26-839F9ACFD837}</a:tableStyleId>
              </a:tblPr>
              <a:tblGrid>
                <a:gridCol w="111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676">
                  <a:extLst>
                    <a:ext uri="{9D8B030D-6E8A-4147-A177-3AD203B41FA5}">
                      <a16:colId xmlns:a16="http://schemas.microsoft.com/office/drawing/2014/main" val="835427461"/>
                    </a:ext>
                  </a:extLst>
                </a:gridCol>
                <a:gridCol w="1447676">
                  <a:extLst>
                    <a:ext uri="{9D8B030D-6E8A-4147-A177-3AD203B41FA5}">
                      <a16:colId xmlns:a16="http://schemas.microsoft.com/office/drawing/2014/main" val="3565931405"/>
                    </a:ext>
                  </a:extLst>
                </a:gridCol>
                <a:gridCol w="1447676">
                  <a:extLst>
                    <a:ext uri="{9D8B030D-6E8A-4147-A177-3AD203B41FA5}">
                      <a16:colId xmlns:a16="http://schemas.microsoft.com/office/drawing/2014/main" val="1610255977"/>
                    </a:ext>
                  </a:extLst>
                </a:gridCol>
              </a:tblGrid>
              <a:tr h="664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marL="49850" marR="49850" marT="49850" marB="498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latin typeface="+mn-ea"/>
                          <a:ea typeface="+mn-ea"/>
                        </a:rPr>
                        <a:t>팀장</a:t>
                      </a:r>
                      <a:endParaRPr sz="16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하정철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이기정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이준혁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윤진섭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79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팀원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최인지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양동우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윤기영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배연호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김진식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417667"/>
                  </a:ext>
                </a:extLst>
              </a:tr>
              <a:tr h="903979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latin typeface="+mj-ea"/>
                          <a:ea typeface="+mj-ea"/>
                        </a:rPr>
                        <a:t>팀원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송영목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이재형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박준영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전영덕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김태일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최중락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서한얼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박창민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김의종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옥재표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최원용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DDE4DE523CFD47BF38EAC91AD762D9" ma:contentTypeVersion="10" ma:contentTypeDescription="새 문서를 만듭니다." ma:contentTypeScope="" ma:versionID="6195b6eb31617635a70b6c96a3376471">
  <xsd:schema xmlns:xsd="http://www.w3.org/2001/XMLSchema" xmlns:xs="http://www.w3.org/2001/XMLSchema" xmlns:p="http://schemas.microsoft.com/office/2006/metadata/properties" xmlns:ns3="967c9a1f-0339-487d-953c-c8c45f780a13" targetNamespace="http://schemas.microsoft.com/office/2006/metadata/properties" ma:root="true" ma:fieldsID="1be75d35826ed909eee98cb5b7f895a8" ns3:_="">
    <xsd:import namespace="967c9a1f-0339-487d-953c-c8c45f780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c9a1f-0339-487d-953c-c8c45f780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572A09-C8B7-4005-B3E6-2B2B675E36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EDCCAE-467B-458C-8BF6-D610A4514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87F-B94D-43D7-9963-A1965B8B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7c9a1f-0339-487d-953c-c8c45f780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맑은 고딕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윤기</dc:creator>
  <cp:lastModifiedBy>Ent(정주영/이상준)</cp:lastModifiedBy>
  <cp:revision>1</cp:revision>
  <dcterms:created xsi:type="dcterms:W3CDTF">2019-04-10T05:29:26Z</dcterms:created>
  <dcterms:modified xsi:type="dcterms:W3CDTF">2021-03-15T23:54:36Z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0x0101002BDDE4DE523CFD47BF38EAC91AD762D9</vt:lpwstr>
  </property>
</Properties>
</file>