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BFC24-445D-4444-9C78-C966ABE0B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B557CB-41AE-4907-B25C-C1DA9200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DF947-B029-4769-B3DB-035DA55B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155EC-42BB-49A9-B683-F1B0539A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13500-F1FA-45C3-8878-19AD4D87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2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E9D78-AD10-4853-9913-0138DAB0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0EE3A-8362-42F8-9281-51746E63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5CB9D-0AB6-41E8-9F46-177ABF59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2AF57-15F7-4893-8B06-9BDB2C00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A6337-B4C0-4A40-AA76-A641D2E3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1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37983-5CFD-4C42-AF57-E5D7C453F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E411F5-089B-4F29-8055-5B8BB7BDF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25124-E728-4AFE-BFB7-518D5BCC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D982B-4392-4C2C-A77F-B149DE09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50BEC-70C7-4BC0-8725-EFB0CE97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4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37F3E-6596-48CA-A4FA-9BAA23FC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E4808-790D-4CAD-AF6B-8F1FCB36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DF166-4E00-4491-9086-15823276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15A85-74CC-4A96-9DA3-14C02832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FFCC4-AFA4-4696-812A-CE4E8BB3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4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6186C-45CE-495C-8BE1-0EE939DE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75CBE-B76A-4EE5-BEA0-2398EBABE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FDEA2-50EF-48CB-BF3D-CE129DD7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7C955-BD78-4020-8B5A-D930D091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BA793-7627-4977-BAD2-BCA301D3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4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98494-937A-4587-BF4F-36EA336F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7640F-0743-4FC4-9AB3-7C935BB5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AE9DC-D5B0-4BE9-B59B-93421750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54792-7232-49A3-B0B4-744C641A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D2B91-76BD-4CD6-924F-F361E5AA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DD62F-48CE-4DB3-B187-6061EA4C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68180-5D95-463B-A84A-8BC75EAF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FDA7B-B1F7-415C-9A7B-A41A38AC7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CF9F03-F861-4457-9EF5-4CA01595A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41A664-C6EC-4F34-9722-357070C37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C37E54-52BB-4AAD-A29C-9751704D9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19F09D-E6FA-4B03-AD34-45399EFF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0EA29-F70E-485C-A00C-4DDB8EC6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D0050-4B65-4764-9422-D462719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0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7FB6-ECAD-4031-8558-097EBEA0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0F358B-3950-4A47-8359-CA418E3D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A904FA-6CC0-41BE-B1D9-FEB8C927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3BA7DB-01EC-4450-B295-F7524D6F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2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C9C24E-2C36-4021-AE74-D1B0CD65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EFB70E-35BB-4C4D-AD53-61BDB981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798AFB-73B4-4EB0-9252-AB8A8B99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1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8E6A7-6A8C-45B0-95B3-EB205527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3A9D6-AC96-499A-AB47-9630FB86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1488C-70F2-4808-8142-D1BF2A3E4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427D5-B8A2-4D71-8103-A4132875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9C636-22C3-43E3-9CED-D568B121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49307-515D-4EDA-8C75-823E3556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7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69AC7-0539-4D71-B3FE-46740D39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04DA6-0009-4C29-8807-823929601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470F83-7EC8-40A2-9724-E7464743C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4CD50-F90D-40F4-9A4D-400E0C04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5206C-8AA3-4F41-9693-F94F9392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A9D45-98D4-4253-AF2D-AC8441D6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CFC179-73FF-47F0-8344-ED3F1C9E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C1F5A-661D-4239-A103-4DA1E89B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A4067-F77F-4756-9BC2-7E3884428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72605-98AF-4AA2-8C74-9E1CF9A6115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4BD01-0052-4B5C-9BA6-0E0ADE31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56013-A506-4ABA-ACDF-DD4CCECA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7CE25-8357-4F5D-9BD1-45267C5FD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D0DBC-54BD-4112-9764-CFC3C9925D74}"/>
              </a:ext>
            </a:extLst>
          </p:cNvPr>
          <p:cNvSpPr/>
          <p:nvPr/>
        </p:nvSpPr>
        <p:spPr>
          <a:xfrm>
            <a:off x="9423584" y="1009381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 비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98A86B-F9CA-497C-ADD7-6CCA7EB3D92F}"/>
              </a:ext>
            </a:extLst>
          </p:cNvPr>
          <p:cNvSpPr/>
          <p:nvPr/>
        </p:nvSpPr>
        <p:spPr>
          <a:xfrm>
            <a:off x="10589000" y="6061943"/>
            <a:ext cx="1271307" cy="56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  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88D0D-7BC2-479B-9B17-455BE1EE299C}"/>
              </a:ext>
            </a:extLst>
          </p:cNvPr>
          <p:cNvSpPr/>
          <p:nvPr/>
        </p:nvSpPr>
        <p:spPr>
          <a:xfrm>
            <a:off x="8123702" y="1009381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 비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2127B2-26C2-41D6-A88C-46414846A5D5}"/>
              </a:ext>
            </a:extLst>
          </p:cNvPr>
          <p:cNvSpPr/>
          <p:nvPr/>
        </p:nvSpPr>
        <p:spPr>
          <a:xfrm>
            <a:off x="6823820" y="1009380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 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A3F017-8D2F-4123-AC1A-ACF23F31E2B2}"/>
              </a:ext>
            </a:extLst>
          </p:cNvPr>
          <p:cNvSpPr/>
          <p:nvPr/>
        </p:nvSpPr>
        <p:spPr>
          <a:xfrm>
            <a:off x="5523938" y="1009379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 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F30AFD-E760-4C73-B350-47D1EAB345D0}"/>
              </a:ext>
            </a:extLst>
          </p:cNvPr>
          <p:cNvSpPr/>
          <p:nvPr/>
        </p:nvSpPr>
        <p:spPr>
          <a:xfrm>
            <a:off x="4224056" y="1009379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 귀 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2615DF-E2B4-4B94-9002-98FD186E5401}"/>
              </a:ext>
            </a:extLst>
          </p:cNvPr>
          <p:cNvSpPr/>
          <p:nvPr/>
        </p:nvSpPr>
        <p:spPr>
          <a:xfrm>
            <a:off x="2924174" y="1009379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80E3F5-FB00-4910-9DE7-5CE08360A07C}"/>
              </a:ext>
            </a:extLst>
          </p:cNvPr>
          <p:cNvSpPr/>
          <p:nvPr/>
        </p:nvSpPr>
        <p:spPr>
          <a:xfrm>
            <a:off x="1627933" y="1009378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 재 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EEFAFC-7416-45B2-8CB4-415EE8821987}"/>
              </a:ext>
            </a:extLst>
          </p:cNvPr>
          <p:cNvSpPr/>
          <p:nvPr/>
        </p:nvSpPr>
        <p:spPr>
          <a:xfrm>
            <a:off x="331692" y="1009377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 원 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6D29FD-F7F6-4A39-955E-6FACEDE2BBFC}"/>
              </a:ext>
            </a:extLst>
          </p:cNvPr>
          <p:cNvSpPr/>
          <p:nvPr/>
        </p:nvSpPr>
        <p:spPr>
          <a:xfrm>
            <a:off x="9382259" y="5208494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 길 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BF4F05-CE4D-4155-80E3-5CDD5BB14091}"/>
              </a:ext>
            </a:extLst>
          </p:cNvPr>
          <p:cNvSpPr/>
          <p:nvPr/>
        </p:nvSpPr>
        <p:spPr>
          <a:xfrm>
            <a:off x="8082377" y="5208493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 송 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AB430E-B697-4240-8826-6C4900761AA9}"/>
              </a:ext>
            </a:extLst>
          </p:cNvPr>
          <p:cNvSpPr/>
          <p:nvPr/>
        </p:nvSpPr>
        <p:spPr>
          <a:xfrm>
            <a:off x="6782495" y="5208493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 지 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AE1B2C-4B00-4214-A111-49ED1A42188F}"/>
              </a:ext>
            </a:extLst>
          </p:cNvPr>
          <p:cNvSpPr/>
          <p:nvPr/>
        </p:nvSpPr>
        <p:spPr>
          <a:xfrm>
            <a:off x="5482613" y="5208493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 해 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DCC965-994C-46AE-9BB3-33F189B92085}"/>
              </a:ext>
            </a:extLst>
          </p:cNvPr>
          <p:cNvSpPr/>
          <p:nvPr/>
        </p:nvSpPr>
        <p:spPr>
          <a:xfrm>
            <a:off x="4186372" y="5208492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 미 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70DCDFA-BC81-4E77-9A04-CDDD98188004}"/>
              </a:ext>
            </a:extLst>
          </p:cNvPr>
          <p:cNvSpPr/>
          <p:nvPr/>
        </p:nvSpPr>
        <p:spPr>
          <a:xfrm>
            <a:off x="2890131" y="5208491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 미 영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83BF2C-7D22-4C3F-9B5D-E940194F78A3}"/>
              </a:ext>
            </a:extLst>
          </p:cNvPr>
          <p:cNvSpPr/>
          <p:nvPr/>
        </p:nvSpPr>
        <p:spPr>
          <a:xfrm>
            <a:off x="5030876" y="3030056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</a:t>
            </a:r>
            <a:r>
              <a:rPr lang="ko-KR" altLang="en-US" dirty="0"/>
              <a:t> 위 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A0B217-5D15-4EA0-A72B-98632DDE0C81}"/>
              </a:ext>
            </a:extLst>
          </p:cNvPr>
          <p:cNvSpPr/>
          <p:nvPr/>
        </p:nvSpPr>
        <p:spPr>
          <a:xfrm>
            <a:off x="11331388" y="2339785"/>
            <a:ext cx="528919" cy="181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B39CC8-26EE-40FC-BF31-2090DB9B3A00}"/>
              </a:ext>
            </a:extLst>
          </p:cNvPr>
          <p:cNvSpPr txBox="1"/>
          <p:nvPr/>
        </p:nvSpPr>
        <p:spPr>
          <a:xfrm>
            <a:off x="443148" y="261769"/>
            <a:ext cx="588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온라인 스튜디오 학습 모니터링 센터 </a:t>
            </a:r>
            <a:r>
              <a:rPr lang="ko-KR" altLang="en-US" dirty="0"/>
              <a:t>교육생 </a:t>
            </a:r>
            <a:r>
              <a:rPr lang="en-US" altLang="ko-KR" dirty="0"/>
              <a:t>PC </a:t>
            </a:r>
            <a:r>
              <a:rPr lang="ko-KR" altLang="en-US" dirty="0"/>
              <a:t>배치도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E4A0E6-58D9-43E6-BB5E-3D0A51BC0CBD}"/>
              </a:ext>
            </a:extLst>
          </p:cNvPr>
          <p:cNvSpPr/>
          <p:nvPr/>
        </p:nvSpPr>
        <p:spPr>
          <a:xfrm>
            <a:off x="1588429" y="5208491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 경 용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7E7969D-E034-4C27-9606-09A8EADAF6AB}"/>
              </a:ext>
            </a:extLst>
          </p:cNvPr>
          <p:cNvSpPr/>
          <p:nvPr/>
        </p:nvSpPr>
        <p:spPr>
          <a:xfrm>
            <a:off x="617724" y="4249272"/>
            <a:ext cx="618559" cy="158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</a:t>
            </a:r>
            <a:endParaRPr lang="en-US" altLang="ko-KR" dirty="0"/>
          </a:p>
          <a:p>
            <a:pPr algn="ctr"/>
            <a:r>
              <a:rPr lang="ko-KR" altLang="en-US" dirty="0"/>
              <a:t>영</a:t>
            </a:r>
            <a:endParaRPr lang="en-US" altLang="ko-KR" dirty="0"/>
          </a:p>
          <a:p>
            <a:pPr algn="ctr"/>
            <a:r>
              <a:rPr lang="ko-KR" altLang="en-US" dirty="0"/>
              <a:t>담</a:t>
            </a:r>
            <a:endParaRPr lang="en-US" altLang="ko-KR" dirty="0"/>
          </a:p>
          <a:p>
            <a:pPr algn="ctr"/>
            <a:r>
              <a:rPr lang="ko-KR" altLang="en-US" dirty="0"/>
              <a:t>당</a:t>
            </a:r>
          </a:p>
        </p:txBody>
      </p:sp>
    </p:spTree>
    <p:extLst>
      <p:ext uri="{BB962C8B-B14F-4D97-AF65-F5344CB8AC3E}">
        <p14:creationId xmlns:p14="http://schemas.microsoft.com/office/powerpoint/2010/main" val="28470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D0DBC-54BD-4112-9764-CFC3C9925D74}"/>
              </a:ext>
            </a:extLst>
          </p:cNvPr>
          <p:cNvSpPr/>
          <p:nvPr/>
        </p:nvSpPr>
        <p:spPr>
          <a:xfrm>
            <a:off x="9423584" y="1021967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 자 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98A86B-F9CA-497C-ADD7-6CCA7EB3D92F}"/>
              </a:ext>
            </a:extLst>
          </p:cNvPr>
          <p:cNvSpPr/>
          <p:nvPr/>
        </p:nvSpPr>
        <p:spPr>
          <a:xfrm>
            <a:off x="10461812" y="206193"/>
            <a:ext cx="1271307" cy="56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  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88D0D-7BC2-479B-9B17-455BE1EE299C}"/>
              </a:ext>
            </a:extLst>
          </p:cNvPr>
          <p:cNvSpPr/>
          <p:nvPr/>
        </p:nvSpPr>
        <p:spPr>
          <a:xfrm>
            <a:off x="8123702" y="1021967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 방 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2127B2-26C2-41D6-A88C-46414846A5D5}"/>
              </a:ext>
            </a:extLst>
          </p:cNvPr>
          <p:cNvSpPr/>
          <p:nvPr/>
        </p:nvSpPr>
        <p:spPr>
          <a:xfrm>
            <a:off x="6823820" y="1021966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 원 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A3F017-8D2F-4123-AC1A-ACF23F31E2B2}"/>
              </a:ext>
            </a:extLst>
          </p:cNvPr>
          <p:cNvSpPr/>
          <p:nvPr/>
        </p:nvSpPr>
        <p:spPr>
          <a:xfrm>
            <a:off x="5523938" y="1021965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 은 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F30AFD-E760-4C73-B350-47D1EAB345D0}"/>
              </a:ext>
            </a:extLst>
          </p:cNvPr>
          <p:cNvSpPr/>
          <p:nvPr/>
        </p:nvSpPr>
        <p:spPr>
          <a:xfrm>
            <a:off x="4224056" y="1021965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2615DF-E2B4-4B94-9002-98FD186E5401}"/>
              </a:ext>
            </a:extLst>
          </p:cNvPr>
          <p:cNvSpPr/>
          <p:nvPr/>
        </p:nvSpPr>
        <p:spPr>
          <a:xfrm>
            <a:off x="2924174" y="1021965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 재 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80E3F5-FB00-4910-9DE7-5CE08360A07C}"/>
              </a:ext>
            </a:extLst>
          </p:cNvPr>
          <p:cNvSpPr/>
          <p:nvPr/>
        </p:nvSpPr>
        <p:spPr>
          <a:xfrm>
            <a:off x="1627933" y="1021964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 효 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EEFAFC-7416-45B2-8CB4-415EE8821987}"/>
              </a:ext>
            </a:extLst>
          </p:cNvPr>
          <p:cNvSpPr/>
          <p:nvPr/>
        </p:nvSpPr>
        <p:spPr>
          <a:xfrm>
            <a:off x="331692" y="1021963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 상 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FFB73A-EB83-4BDF-B09B-F5AD43409DD3}"/>
              </a:ext>
            </a:extLst>
          </p:cNvPr>
          <p:cNvSpPr/>
          <p:nvPr/>
        </p:nvSpPr>
        <p:spPr>
          <a:xfrm>
            <a:off x="331693" y="2339785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 원 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673FF1-891C-42A4-87B8-44276981A29A}"/>
              </a:ext>
            </a:extLst>
          </p:cNvPr>
          <p:cNvSpPr/>
          <p:nvPr/>
        </p:nvSpPr>
        <p:spPr>
          <a:xfrm>
            <a:off x="331692" y="3119716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 은 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E72805-B07C-4188-8C6A-C284F9AB8D75}"/>
              </a:ext>
            </a:extLst>
          </p:cNvPr>
          <p:cNvSpPr/>
          <p:nvPr/>
        </p:nvSpPr>
        <p:spPr>
          <a:xfrm>
            <a:off x="331692" y="3899647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 인 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6D29FD-F7F6-4A39-955E-6FACEDE2BBFC}"/>
              </a:ext>
            </a:extLst>
          </p:cNvPr>
          <p:cNvSpPr/>
          <p:nvPr/>
        </p:nvSpPr>
        <p:spPr>
          <a:xfrm>
            <a:off x="7200338" y="5109872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 환 성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BF4F05-CE4D-4155-80E3-5CDD5BB14091}"/>
              </a:ext>
            </a:extLst>
          </p:cNvPr>
          <p:cNvSpPr/>
          <p:nvPr/>
        </p:nvSpPr>
        <p:spPr>
          <a:xfrm>
            <a:off x="5900456" y="5109871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현 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AB430E-B697-4240-8826-6C4900761AA9}"/>
              </a:ext>
            </a:extLst>
          </p:cNvPr>
          <p:cNvSpPr/>
          <p:nvPr/>
        </p:nvSpPr>
        <p:spPr>
          <a:xfrm>
            <a:off x="4600574" y="5109871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동 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AE1B2C-4B00-4214-A111-49ED1A42188F}"/>
              </a:ext>
            </a:extLst>
          </p:cNvPr>
          <p:cNvSpPr/>
          <p:nvPr/>
        </p:nvSpPr>
        <p:spPr>
          <a:xfrm>
            <a:off x="3300692" y="5109871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윤 지 영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DCC965-994C-46AE-9BB3-33F189B92085}"/>
              </a:ext>
            </a:extLst>
          </p:cNvPr>
          <p:cNvSpPr/>
          <p:nvPr/>
        </p:nvSpPr>
        <p:spPr>
          <a:xfrm>
            <a:off x="2004451" y="5109870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 </a:t>
            </a:r>
            <a:r>
              <a:rPr lang="ko-KR" altLang="en-US" dirty="0" err="1"/>
              <a:t>택</a:t>
            </a:r>
            <a:r>
              <a:rPr lang="ko-KR" altLang="en-US" dirty="0"/>
              <a:t> 종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70DCDFA-BC81-4E77-9A04-CDDD98188004}"/>
              </a:ext>
            </a:extLst>
          </p:cNvPr>
          <p:cNvSpPr/>
          <p:nvPr/>
        </p:nvSpPr>
        <p:spPr>
          <a:xfrm>
            <a:off x="708210" y="5109869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 혜 경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83BF2C-7D22-4C3F-9B5D-E940194F78A3}"/>
              </a:ext>
            </a:extLst>
          </p:cNvPr>
          <p:cNvSpPr/>
          <p:nvPr/>
        </p:nvSpPr>
        <p:spPr>
          <a:xfrm>
            <a:off x="4570036" y="2967324"/>
            <a:ext cx="1190625" cy="6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</a:t>
            </a:r>
            <a:r>
              <a:rPr lang="ko-KR" altLang="en-US" dirty="0"/>
              <a:t> 위 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A0B217-5D15-4EA0-A72B-98632DDE0C81}"/>
              </a:ext>
            </a:extLst>
          </p:cNvPr>
          <p:cNvSpPr/>
          <p:nvPr/>
        </p:nvSpPr>
        <p:spPr>
          <a:xfrm>
            <a:off x="11331388" y="2339785"/>
            <a:ext cx="528919" cy="181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C6EAAE-DE06-487B-94BD-B572908B0F2E}"/>
              </a:ext>
            </a:extLst>
          </p:cNvPr>
          <p:cNvSpPr/>
          <p:nvPr/>
        </p:nvSpPr>
        <p:spPr>
          <a:xfrm>
            <a:off x="9188823" y="4764725"/>
            <a:ext cx="727821" cy="131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강사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B39CC8-26EE-40FC-BF31-2090DB9B3A00}"/>
              </a:ext>
            </a:extLst>
          </p:cNvPr>
          <p:cNvSpPr txBox="1"/>
          <p:nvPr/>
        </p:nvSpPr>
        <p:spPr>
          <a:xfrm>
            <a:off x="443148" y="261769"/>
            <a:ext cx="538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온라인 스튜디오</a:t>
            </a:r>
            <a:r>
              <a:rPr lang="en-US" altLang="ko-KR" b="1" dirty="0"/>
              <a:t> </a:t>
            </a:r>
            <a:r>
              <a:rPr lang="ko-KR" altLang="en-US" b="1" dirty="0"/>
              <a:t>강의 송출 센터</a:t>
            </a:r>
            <a:r>
              <a:rPr lang="ko-KR" altLang="en-US" dirty="0"/>
              <a:t> 교육생 </a:t>
            </a:r>
            <a:r>
              <a:rPr lang="en-US" altLang="ko-KR" dirty="0"/>
              <a:t>PC </a:t>
            </a:r>
            <a:r>
              <a:rPr lang="ko-KR" altLang="en-US" dirty="0"/>
              <a:t>배치도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0E6DAD-D856-40C3-A549-15EE32557976}"/>
              </a:ext>
            </a:extLst>
          </p:cNvPr>
          <p:cNvSpPr/>
          <p:nvPr/>
        </p:nvSpPr>
        <p:spPr>
          <a:xfrm>
            <a:off x="10097901" y="4764724"/>
            <a:ext cx="727821" cy="131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</a:t>
            </a:r>
          </a:p>
        </p:txBody>
      </p:sp>
    </p:spTree>
    <p:extLst>
      <p:ext uri="{BB962C8B-B14F-4D97-AF65-F5344CB8AC3E}">
        <p14:creationId xmlns:p14="http://schemas.microsoft.com/office/powerpoint/2010/main" val="22838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129</Words>
  <Application>Microsoft Office PowerPoint</Application>
  <PresentationFormat>와이드스크린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tech</dc:creator>
  <cp:lastModifiedBy>tech</cp:lastModifiedBy>
  <cp:revision>4</cp:revision>
  <cp:lastPrinted>2020-10-07T02:46:16Z</cp:lastPrinted>
  <dcterms:created xsi:type="dcterms:W3CDTF">2020-10-07T02:21:06Z</dcterms:created>
  <dcterms:modified xsi:type="dcterms:W3CDTF">2020-10-07T02:49:52Z</dcterms:modified>
</cp:coreProperties>
</file>