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1429" y="-400000"/>
            <a:ext cx="13109434" cy="11143217"/>
            <a:chOff x="-171429" y="-400000"/>
            <a:chExt cx="13109434" cy="111432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1429" y="-400000"/>
              <a:ext cx="13109434" cy="111432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4259" y="524926"/>
            <a:ext cx="17237197" cy="9235862"/>
            <a:chOff x="524259" y="524926"/>
            <a:chExt cx="17237197" cy="92358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9" y="524926"/>
              <a:ext cx="17237197" cy="92358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5885" y="2043019"/>
            <a:ext cx="4826444" cy="35814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745" y="8408006"/>
            <a:ext cx="2984169" cy="13701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04776" y="1793805"/>
            <a:ext cx="6795713" cy="3641204"/>
            <a:chOff x="1604776" y="1793805"/>
            <a:chExt cx="6795713" cy="36412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80000">
              <a:off x="1604776" y="1793805"/>
              <a:ext cx="6795713" cy="3641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80773" y="-168913"/>
            <a:ext cx="11276190" cy="10967116"/>
            <a:chOff x="7080773" y="-168913"/>
            <a:chExt cx="11276190" cy="109671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0773" y="-168913"/>
              <a:ext cx="11276190" cy="109671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94429" y="1114286"/>
            <a:ext cx="2609524" cy="2609524"/>
            <a:chOff x="8594429" y="1114286"/>
            <a:chExt cx="2609524" cy="26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4429" y="1114286"/>
              <a:ext cx="2609524" cy="26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2525" y="1114286"/>
            <a:ext cx="2609524" cy="2609524"/>
            <a:chOff x="14032525" y="1114286"/>
            <a:chExt cx="2609524" cy="260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2525" y="1114286"/>
              <a:ext cx="2609524" cy="26095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94429" y="6561905"/>
            <a:ext cx="2609524" cy="2609524"/>
            <a:chOff x="8594429" y="6561905"/>
            <a:chExt cx="2609524" cy="260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4429" y="6561905"/>
              <a:ext cx="2609524" cy="260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32525" y="6561905"/>
            <a:ext cx="2609524" cy="2609524"/>
            <a:chOff x="14032525" y="6561905"/>
            <a:chExt cx="2609524" cy="260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32525" y="6561905"/>
              <a:ext cx="2609524" cy="26095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1295" y="1164430"/>
            <a:ext cx="5898562" cy="225134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3351" y="3223670"/>
            <a:ext cx="1707030" cy="1482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20897" y="5257506"/>
            <a:ext cx="1874135" cy="6856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94260" y="9292186"/>
            <a:ext cx="4370258" cy="3885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3351" y="4766527"/>
            <a:ext cx="1707030" cy="1482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3351" y="6309384"/>
            <a:ext cx="1707030" cy="1482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3351" y="7852241"/>
            <a:ext cx="1707030" cy="1482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0388" y="4419917"/>
            <a:ext cx="4960968" cy="115810"/>
            <a:chOff x="1000388" y="4419917"/>
            <a:chExt cx="4960968" cy="1158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0388" y="4419917"/>
              <a:ext cx="4960968" cy="1158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0388" y="5981822"/>
            <a:ext cx="4960968" cy="115810"/>
            <a:chOff x="1000388" y="5981822"/>
            <a:chExt cx="4960968" cy="1158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0388" y="5981822"/>
              <a:ext cx="4960968" cy="1158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388" y="7553250"/>
            <a:ext cx="4960968" cy="115810"/>
            <a:chOff x="1000388" y="7553250"/>
            <a:chExt cx="4960968" cy="1158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388" y="7553250"/>
              <a:ext cx="4960968" cy="1158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1828" y="2769760"/>
            <a:ext cx="6171429" cy="147560"/>
            <a:chOff x="1141828" y="2769760"/>
            <a:chExt cx="6171429" cy="14756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1828" y="2769760"/>
              <a:ext cx="6171429" cy="14756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320897" y="3666668"/>
            <a:ext cx="1115469" cy="68569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96716" y="6870078"/>
            <a:ext cx="3001993" cy="68569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96716" y="8412935"/>
            <a:ext cx="2675233" cy="6856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32525" y="3838095"/>
            <a:ext cx="2609524" cy="2609524"/>
            <a:chOff x="14032525" y="3838095"/>
            <a:chExt cx="2609524" cy="2609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32525" y="3838095"/>
              <a:ext cx="2609524" cy="260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28092" y="1114286"/>
            <a:ext cx="2602066" cy="2609524"/>
            <a:chOff x="11328092" y="1114286"/>
            <a:chExt cx="2602066" cy="2609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28092" y="1114286"/>
              <a:ext cx="2602066" cy="2609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94429" y="3838095"/>
            <a:ext cx="2609524" cy="2609524"/>
            <a:chOff x="8594429" y="3838095"/>
            <a:chExt cx="2609524" cy="260952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94429" y="3838095"/>
              <a:ext cx="2609524" cy="26095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378886" y="6561905"/>
            <a:ext cx="2551273" cy="2609524"/>
            <a:chOff x="11378886" y="6561905"/>
            <a:chExt cx="2551273" cy="260952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78886" y="6561905"/>
              <a:ext cx="2551273" cy="260952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193720" y="4167743"/>
            <a:ext cx="1495176" cy="234027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195523" y="8027934"/>
            <a:ext cx="3160114" cy="1421576"/>
            <a:chOff x="2195523" y="8027934"/>
            <a:chExt cx="3160114" cy="142157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360000">
              <a:off x="2195523" y="8027934"/>
              <a:ext cx="3160114" cy="1421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2021-06-03T19:00:26Z</dcterms:created>
  <dcterms:modified xsi:type="dcterms:W3CDTF">2021-06-03T19:00:26Z</dcterms:modified>
</cp:coreProperties>
</file>