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b4724bd3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b4724bd3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b4724bd3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b4724bd3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b4724bd3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b4724bd3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b4724bd3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b4724bd3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b4724bd30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b4724bd30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vestopedia.com/terms/n/normaldistribution.asp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WSC Quant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What is a </a:t>
            </a:r>
            <a:r>
              <a:rPr lang="en">
                <a:highlight>
                  <a:schemeClr val="lt2"/>
                </a:highlight>
              </a:rPr>
              <a:t>time series?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mathematics, a time series is a series of data points indexed in time order. Most commonly, a time series is a sequence taken at successive equally spaced points in time.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6623"/>
            <a:ext cx="5146000" cy="25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000" y="2373153"/>
            <a:ext cx="3998000" cy="266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Understanding returns and their superiority over prices: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75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Why do we use returns instead of prices?</a:t>
            </a:r>
            <a:endParaRPr sz="1850">
              <a:solidFill>
                <a:schemeClr val="dk1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good way of normalizing the dataset.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average investors, return of an asset is a complete and scale-free summary of the investment opportunity. Second, return series are easier to handle than price series because the former have more attractive statistical properties.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What is CAGR?</a:t>
            </a:r>
            <a:r>
              <a:rPr lang="en"/>
              <a:t>  (ULIPs not the best investment?)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Compounded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 Annual Growth Rate: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CAGR lets you know the compounded returns you earn on an annual basis irrespective of the individual yearly performances of the fund.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28" y="2513175"/>
            <a:ext cx="4463725" cy="11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distribution: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5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normal distribution</a:t>
            </a:r>
            <a:r>
              <a:rPr lang="en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probability distribution that plots all of its values in a symmetrical fashion with most of the results situated around the probability's mean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4296" l="4265" r="9034" t="4479"/>
          <a:stretch/>
        </p:blipFill>
        <p:spPr>
          <a:xfrm>
            <a:off x="3184475" y="2167850"/>
            <a:ext cx="5959524" cy="285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