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735298a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6735298a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WSC Quant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Investment strategy- Momentum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2"/>
                </a:highlight>
              </a:rPr>
              <a:t>Why Momentum?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286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3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Momentum investing is a strategy that aims to capitalize on the continuance of existing trends in the market. </a:t>
            </a:r>
            <a:endParaRPr sz="248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446" y="1152475"/>
            <a:ext cx="5971555" cy="388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2"/>
                </a:highlight>
              </a:rPr>
              <a:t>Intuition behind the strategy</a:t>
            </a:r>
            <a:r>
              <a:rPr lang="en">
                <a:highlight>
                  <a:schemeClr val="lt2"/>
                </a:highlight>
              </a:rPr>
              <a:t>: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756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50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Why buy something that’s already high</a:t>
            </a:r>
            <a:r>
              <a:rPr lang="en" sz="1850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850">
              <a:solidFill>
                <a:schemeClr val="dk1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Momentum investing will sound like a nightmare for value investors.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idea behind momentum is that stocks that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aren't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rising or falling for no reason. There are participants in the market who know better.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2"/>
                </a:highlight>
              </a:rPr>
              <a:t>Downsides: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5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Bleeding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: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 buy stocks that are already at their highs, during crashes or gloomy markets these are the ones that are hit the worst.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Maintaining portfolio allocation: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basket of stocks has 10+ stocks it might be difficult to maintain portfolio allocation.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Volatility: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Momentum portfolios often tend to show huge levels of volatility.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2"/>
                </a:highlight>
              </a:rPr>
              <a:t>What are we going to do?</a:t>
            </a:r>
            <a:r>
              <a:rPr lang="en">
                <a:highlight>
                  <a:schemeClr val="lt2"/>
                </a:highlight>
              </a:rPr>
              <a:t>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4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Implementing this logic in python.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various metrics to analyse the performance of the strategy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 sectoral momentum to the vanilla strategy.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