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8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78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7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8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0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3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9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5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1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F380-B782-482A-9E20-B54CC615F777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DC4D-AA16-4563-BA5F-21FC9C9B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70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rnel_panic" TargetMode="External"/><Relationship Id="rId2" Type="http://schemas.openxmlformats.org/officeDocument/2006/relationships/hyperlink" Target="http://en.wikipedia.org/wiki/Kdump_(Linux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se.sourceforge.net/kdump/" TargetMode="External"/><Relationship Id="rId5" Type="http://schemas.openxmlformats.org/officeDocument/2006/relationships/hyperlink" Target="http://www.dedoimedo.com/computers/kdump.html#mozTocId967714" TargetMode="External"/><Relationship Id="rId4" Type="http://schemas.openxmlformats.org/officeDocument/2006/relationships/hyperlink" Target="http://lse.sourceforge.net/kdump/documentation/ols2005-kdump-presenta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Kdump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Kernel-Dump: A crash dump mechanism for Linux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85445" y="5650173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Sohum</a:t>
            </a:r>
            <a:r>
              <a:rPr lang="en-IN" dirty="0" smtClean="0"/>
              <a:t> Shah</a:t>
            </a:r>
          </a:p>
          <a:p>
            <a:r>
              <a:rPr lang="en-IN" dirty="0" smtClean="0"/>
              <a:t>121056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1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smtClean="0"/>
              <a:t>“new” kernel, </a:t>
            </a:r>
            <a:r>
              <a:rPr lang="en-IN" dirty="0"/>
              <a:t>is </a:t>
            </a:r>
            <a:r>
              <a:rPr lang="en-IN" dirty="0" smtClean="0"/>
              <a:t>booted after </a:t>
            </a:r>
            <a:r>
              <a:rPr lang="en-IN" dirty="0"/>
              <a:t>the </a:t>
            </a:r>
            <a:r>
              <a:rPr lang="en-IN" dirty="0" smtClean="0"/>
              <a:t>previous kernel crashes.</a:t>
            </a:r>
          </a:p>
          <a:p>
            <a:r>
              <a:rPr lang="en-IN" dirty="0"/>
              <a:t>Previous kernel's memory is </a:t>
            </a:r>
            <a:r>
              <a:rPr lang="en-IN" dirty="0" smtClean="0"/>
              <a:t>preserved.</a:t>
            </a:r>
          </a:p>
          <a:p>
            <a:r>
              <a:rPr lang="en-IN" dirty="0" smtClean="0"/>
              <a:t>Kernel-to-kernel boot </a:t>
            </a:r>
            <a:r>
              <a:rPr lang="en-IN" dirty="0"/>
              <a:t>loader enables booting a </a:t>
            </a:r>
            <a:r>
              <a:rPr lang="en-IN" dirty="0" smtClean="0"/>
              <a:t>new kernel </a:t>
            </a:r>
            <a:r>
              <a:rPr lang="en-IN" dirty="0"/>
              <a:t>after a </a:t>
            </a:r>
            <a:r>
              <a:rPr lang="en-IN" dirty="0" smtClean="0"/>
              <a:t>crash.</a:t>
            </a:r>
          </a:p>
          <a:p>
            <a:r>
              <a:rPr lang="en-IN" dirty="0" err="1"/>
              <a:t>Kexec</a:t>
            </a:r>
            <a:r>
              <a:rPr lang="en-IN" dirty="0"/>
              <a:t> is </a:t>
            </a:r>
            <a:r>
              <a:rPr lang="en-IN" dirty="0" smtClean="0"/>
              <a:t>the currently used boot loader.</a:t>
            </a:r>
          </a:p>
          <a:p>
            <a:r>
              <a:rPr lang="en-IN" dirty="0" smtClean="0"/>
              <a:t>Dump is exported </a:t>
            </a:r>
            <a:r>
              <a:rPr lang="en-IN" dirty="0"/>
              <a:t>as an Executable and Linkable Format (ELF) </a:t>
            </a:r>
            <a:r>
              <a:rPr lang="en-IN" dirty="0" smtClean="0"/>
              <a:t>object, which can be accessed though /</a:t>
            </a:r>
            <a:r>
              <a:rPr lang="en-IN" dirty="0" err="1" smtClean="0"/>
              <a:t>proc</a:t>
            </a:r>
            <a:r>
              <a:rPr lang="en-IN" dirty="0" smtClean="0"/>
              <a:t>/</a:t>
            </a:r>
            <a:r>
              <a:rPr lang="en-IN" dirty="0" err="1" smtClean="0"/>
              <a:t>vmcore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can be automatically saved to a locally accessible file </a:t>
            </a:r>
            <a:r>
              <a:rPr lang="en-IN" dirty="0" smtClean="0"/>
              <a:t>system or any other devices attached to the OS.</a:t>
            </a:r>
          </a:p>
        </p:txBody>
      </p:sp>
    </p:spTree>
    <p:extLst>
      <p:ext uri="{BB962C8B-B14F-4D97-AF65-F5344CB8AC3E}">
        <p14:creationId xmlns:p14="http://schemas.microsoft.com/office/powerpoint/2010/main" val="270862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91" y="361666"/>
            <a:ext cx="3932237" cy="1600200"/>
          </a:xfrm>
        </p:spPr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991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Currently available on i386, x86_64 and ppc64 </a:t>
            </a:r>
            <a:r>
              <a:rPr lang="en-IN" dirty="0" smtClean="0"/>
              <a:t>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Fixed memory for storing Capture kernel and for booting as shown in figure: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First 640K of memory is required for booting SMP capture </a:t>
            </a:r>
            <a:r>
              <a:rPr lang="en-IN" sz="1600" dirty="0" smtClean="0"/>
              <a:t>kernel (i386)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Contents of first 640K of memory are backed up in Backup </a:t>
            </a:r>
            <a:r>
              <a:rPr lang="en-IN" sz="1600" dirty="0" smtClean="0"/>
              <a:t>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Purgatory contains the code for backing up first 640K of memory after crash.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ELF core headers stores the ELF object headers and parameters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629088"/>
            <a:ext cx="4776154" cy="285662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27" y="3821374"/>
            <a:ext cx="2866029" cy="289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28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Kexec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Running kernel acts as a loader for the new </a:t>
            </a:r>
            <a:r>
              <a:rPr lang="en-IN" dirty="0" smtClean="0"/>
              <a:t>kernel</a:t>
            </a:r>
          </a:p>
          <a:p>
            <a:r>
              <a:rPr lang="en-IN" dirty="0"/>
              <a:t>System directly jumps from one kernel to </a:t>
            </a:r>
            <a:r>
              <a:rPr lang="en-IN" dirty="0" smtClean="0"/>
              <a:t>another: Skips </a:t>
            </a:r>
            <a:r>
              <a:rPr lang="en-IN" dirty="0"/>
              <a:t>BIOS or Firmware </a:t>
            </a:r>
            <a:r>
              <a:rPr lang="en-IN" dirty="0" smtClean="0"/>
              <a:t>stage</a:t>
            </a:r>
          </a:p>
          <a:p>
            <a:r>
              <a:rPr lang="en-IN" dirty="0"/>
              <a:t>Reboots are extremely fast (33% reduction in time</a:t>
            </a:r>
            <a:r>
              <a:rPr lang="en-IN" dirty="0" smtClean="0"/>
              <a:t>)</a:t>
            </a:r>
          </a:p>
          <a:p>
            <a:r>
              <a:rPr lang="en-IN" dirty="0"/>
              <a:t>Memory can be preserved across </a:t>
            </a:r>
            <a:r>
              <a:rPr lang="en-IN" dirty="0" smtClean="0"/>
              <a:t>reboots: Since </a:t>
            </a:r>
            <a:r>
              <a:rPr lang="en-IN" dirty="0"/>
              <a:t>BIOS is skipped, it is left to the OS to retain </a:t>
            </a:r>
            <a:r>
              <a:rPr lang="en-IN" dirty="0" smtClean="0"/>
              <a:t>or erase memory.</a:t>
            </a:r>
          </a:p>
          <a:p>
            <a:r>
              <a:rPr lang="en-IN" dirty="0"/>
              <a:t>Load a new </a:t>
            </a:r>
            <a:r>
              <a:rPr lang="en-IN" dirty="0" smtClean="0"/>
              <a:t>kernel : </a:t>
            </a:r>
            <a:r>
              <a:rPr lang="en-IN" i="1" dirty="0" err="1" smtClean="0"/>
              <a:t>kexec</a:t>
            </a:r>
            <a:r>
              <a:rPr lang="en-IN" i="1" dirty="0" smtClean="0"/>
              <a:t> -l &lt;</a:t>
            </a:r>
            <a:r>
              <a:rPr lang="en-IN" i="1" dirty="0" err="1" smtClean="0"/>
              <a:t>kernelimage</a:t>
            </a:r>
            <a:r>
              <a:rPr lang="en-IN" i="1" dirty="0" smtClean="0"/>
              <a:t>&gt; append=&lt;options&gt;</a:t>
            </a:r>
          </a:p>
          <a:p>
            <a:r>
              <a:rPr lang="en-IN" dirty="0" smtClean="0"/>
              <a:t>Execute</a:t>
            </a:r>
            <a:r>
              <a:rPr lang="en-IN" i="1" dirty="0" smtClean="0"/>
              <a:t>: </a:t>
            </a:r>
            <a:r>
              <a:rPr lang="en-IN" i="1" dirty="0" err="1" smtClean="0"/>
              <a:t>kexec</a:t>
            </a:r>
            <a:r>
              <a:rPr lang="en-IN" i="1" dirty="0" smtClean="0"/>
              <a:t> -e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94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Panic()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Enables booting a new kernel after system </a:t>
            </a:r>
            <a:r>
              <a:rPr lang="en-IN" dirty="0" smtClean="0"/>
              <a:t>crash</a:t>
            </a:r>
          </a:p>
          <a:p>
            <a:r>
              <a:rPr lang="en-IN" dirty="0"/>
              <a:t>Devices are not </a:t>
            </a:r>
            <a:r>
              <a:rPr lang="en-IN" dirty="0" smtClean="0"/>
              <a:t>shutdown</a:t>
            </a:r>
          </a:p>
          <a:p>
            <a:r>
              <a:rPr lang="en-IN" dirty="0"/>
              <a:t>New kernel runs from a reserved </a:t>
            </a:r>
            <a:r>
              <a:rPr lang="en-IN" dirty="0" smtClean="0"/>
              <a:t>memory location: Protection </a:t>
            </a:r>
            <a:r>
              <a:rPr lang="en-IN" dirty="0"/>
              <a:t>against </a:t>
            </a:r>
            <a:r>
              <a:rPr lang="en-IN" dirty="0" smtClean="0"/>
              <a:t>ongoing DMA </a:t>
            </a:r>
            <a:r>
              <a:rPr lang="en-IN" dirty="0"/>
              <a:t>at the time of </a:t>
            </a:r>
            <a:r>
              <a:rPr lang="en-IN" dirty="0" smtClean="0"/>
              <a:t>crash.</a:t>
            </a:r>
          </a:p>
          <a:p>
            <a:r>
              <a:rPr lang="en-IN" dirty="0"/>
              <a:t>Loading capture </a:t>
            </a:r>
            <a:r>
              <a:rPr lang="en-IN" dirty="0" smtClean="0"/>
              <a:t>kernel: </a:t>
            </a:r>
            <a:r>
              <a:rPr lang="en-IN" i="1" dirty="0" err="1" smtClean="0"/>
              <a:t>kexec</a:t>
            </a:r>
            <a:r>
              <a:rPr lang="en-IN" i="1" dirty="0" smtClean="0"/>
              <a:t> p &lt;</a:t>
            </a:r>
            <a:r>
              <a:rPr lang="en-IN" i="1" dirty="0" err="1" smtClean="0"/>
              <a:t>kernelimage</a:t>
            </a:r>
            <a:r>
              <a:rPr lang="en-IN" i="1" dirty="0" smtClean="0"/>
              <a:t>&gt; append=&lt;options</a:t>
            </a:r>
            <a:r>
              <a:rPr lang="en-IN" i="1" dirty="0"/>
              <a:t>&gt;</a:t>
            </a:r>
          </a:p>
          <a:p>
            <a:r>
              <a:rPr lang="en-IN" dirty="0" smtClean="0"/>
              <a:t>Execution </a:t>
            </a:r>
            <a:r>
              <a:rPr lang="en-IN" dirty="0"/>
              <a:t>of capture </a:t>
            </a:r>
            <a:r>
              <a:rPr lang="en-IN" dirty="0" smtClean="0"/>
              <a:t>kernel: </a:t>
            </a:r>
            <a:r>
              <a:rPr lang="en-IN" i="1" dirty="0" smtClean="0"/>
              <a:t>panic() ( or </a:t>
            </a:r>
            <a:r>
              <a:rPr lang="en-IN" i="1" dirty="0" err="1" smtClean="0"/>
              <a:t>AltSysrqc</a:t>
            </a:r>
            <a:r>
              <a:rPr lang="en-IN" dirty="0" smtClean="0"/>
              <a:t>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1389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Increased </a:t>
            </a:r>
            <a:r>
              <a:rPr lang="en-IN" dirty="0" smtClean="0"/>
              <a:t>reliability: </a:t>
            </a:r>
          </a:p>
          <a:p>
            <a:pPr marL="0" lv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Dump </a:t>
            </a:r>
            <a:r>
              <a:rPr lang="en-IN" sz="2000" dirty="0"/>
              <a:t>is captured from a newly booted </a:t>
            </a:r>
            <a:r>
              <a:rPr lang="en-IN" sz="2000" dirty="0" smtClean="0"/>
              <a:t>	kernel</a:t>
            </a:r>
          </a:p>
          <a:p>
            <a:r>
              <a:rPr lang="en-IN" dirty="0"/>
              <a:t>Enhanced </a:t>
            </a:r>
            <a:r>
              <a:rPr lang="en-IN" dirty="0" smtClean="0"/>
              <a:t>flexibility:</a:t>
            </a:r>
          </a:p>
          <a:p>
            <a:pPr marL="0" indent="0">
              <a:buNone/>
            </a:pPr>
            <a:r>
              <a:rPr lang="en-IN" sz="2000" dirty="0" smtClean="0"/>
              <a:t>	Dump </a:t>
            </a:r>
            <a:r>
              <a:rPr lang="en-IN" sz="2000" dirty="0"/>
              <a:t>image can be saved to virtually </a:t>
            </a:r>
            <a:r>
              <a:rPr lang="en-IN" sz="2000" dirty="0" smtClean="0"/>
              <a:t>	any </a:t>
            </a:r>
            <a:r>
              <a:rPr lang="en-IN" sz="2000" dirty="0"/>
              <a:t>storage media supported by </a:t>
            </a:r>
            <a:r>
              <a:rPr lang="en-IN" sz="2000" dirty="0" smtClean="0"/>
              <a:t>	kernel.</a:t>
            </a:r>
            <a:endParaRPr lang="en-IN" dirty="0" smtClean="0"/>
          </a:p>
          <a:p>
            <a:pPr lvl="0"/>
            <a:r>
              <a:rPr lang="en-IN" dirty="0"/>
              <a:t>Ease of </a:t>
            </a:r>
            <a:r>
              <a:rPr lang="en-IN" dirty="0" smtClean="0"/>
              <a:t>use:</a:t>
            </a:r>
          </a:p>
          <a:p>
            <a:pPr marL="0" lvl="0" indent="0">
              <a:buNone/>
            </a:pPr>
            <a:r>
              <a:rPr lang="en-IN" sz="2200" dirty="0" smtClean="0"/>
              <a:t>	Standard </a:t>
            </a:r>
            <a:r>
              <a:rPr lang="en-IN" sz="2200" dirty="0"/>
              <a:t>utilities can be used to save </a:t>
            </a:r>
            <a:r>
              <a:rPr lang="en-IN" sz="2200" dirty="0" smtClean="0"/>
              <a:t>	the </a:t>
            </a:r>
            <a:r>
              <a:rPr lang="en-IN" sz="2200" dirty="0"/>
              <a:t>dump image either locally or </a:t>
            </a:r>
            <a:r>
              <a:rPr lang="en-IN" sz="2200" dirty="0" smtClean="0"/>
              <a:t>	remotely</a:t>
            </a:r>
            <a:r>
              <a:rPr lang="en-IN" sz="2200" dirty="0"/>
              <a:t>.</a:t>
            </a:r>
          </a:p>
          <a:p>
            <a:pPr marL="0" indent="0">
              <a:buNone/>
            </a:pPr>
            <a:r>
              <a:rPr lang="en-IN" sz="2200" dirty="0" smtClean="0"/>
              <a:t>	Standard </a:t>
            </a:r>
            <a:r>
              <a:rPr lang="en-IN" sz="2200" dirty="0"/>
              <a:t>analysis tools like </a:t>
            </a:r>
            <a:r>
              <a:rPr lang="en-IN" sz="2200" dirty="0" err="1"/>
              <a:t>gdb</a:t>
            </a:r>
            <a:r>
              <a:rPr lang="en-IN" sz="2200" dirty="0"/>
              <a:t> can be </a:t>
            </a:r>
            <a:r>
              <a:rPr lang="en-IN" sz="2200" dirty="0" smtClean="0"/>
              <a:t>	directly </a:t>
            </a:r>
            <a:r>
              <a:rPr lang="en-IN" sz="2200" dirty="0"/>
              <a:t>used for limited debugging.</a:t>
            </a:r>
          </a:p>
          <a:p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IN" sz="2000" dirty="0"/>
              <a:t>Devices are not shutdown/reset after a crash which might result in a driver initialization failure in capture kernel</a:t>
            </a:r>
          </a:p>
          <a:p>
            <a:pPr lvl="0"/>
            <a:r>
              <a:rPr lang="en-IN" sz="2000" dirty="0" smtClean="0"/>
              <a:t>Non-disruptive </a:t>
            </a:r>
            <a:r>
              <a:rPr lang="en-IN" sz="2000" dirty="0"/>
              <a:t>dumping is not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11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70" y="764274"/>
            <a:ext cx="262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Current Scenario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1570" y="3291385"/>
            <a:ext cx="215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Analysis tools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55343" y="4067033"/>
            <a:ext cx="930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GDB : Virtual view of memory dump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</a:t>
            </a:r>
            <a:r>
              <a:rPr lang="en-IN" dirty="0" smtClean="0"/>
              <a:t>ebugfs – a Linux kernel's RAM-based file system specifically designed for debugging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Crash: Physical </a:t>
            </a:r>
            <a:r>
              <a:rPr lang="en-IN" dirty="0"/>
              <a:t>view of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5343" y="1542197"/>
            <a:ext cx="9319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Kdump</a:t>
            </a:r>
            <a:r>
              <a:rPr lang="en-IN" dirty="0"/>
              <a:t> functionality, together with </a:t>
            </a:r>
            <a:r>
              <a:rPr lang="en-IN" dirty="0" err="1"/>
              <a:t>kexec</a:t>
            </a:r>
            <a:r>
              <a:rPr lang="en-IN" dirty="0"/>
              <a:t>, was merged into the Linux kernel </a:t>
            </a:r>
            <a:r>
              <a:rPr lang="en-IN" dirty="0" smtClean="0"/>
              <a:t>mainline (2.6.13)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Driver </a:t>
            </a:r>
            <a:r>
              <a:rPr lang="en-IN" dirty="0"/>
              <a:t>initialization issues are being </a:t>
            </a:r>
            <a:r>
              <a:rPr lang="en-IN" dirty="0" smtClean="0"/>
              <a:t>addressed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Various patches have been updated to this </a:t>
            </a:r>
            <a:r>
              <a:rPr lang="en-IN" dirty="0" smtClean="0"/>
              <a:t>functionality, various add-on services appended.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85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u="sng" dirty="0">
                <a:hlinkClick r:id="rId2"/>
              </a:rPr>
              <a:t>http://en.wikipedia.org/wiki/Kdump_(Linux)</a:t>
            </a:r>
            <a:endParaRPr lang="en-IN" dirty="0"/>
          </a:p>
          <a:p>
            <a:pPr lvl="0"/>
            <a:r>
              <a:rPr lang="en-IN" u="sng" dirty="0">
                <a:hlinkClick r:id="rId3"/>
              </a:rPr>
              <a:t>http://en.wikipedia.org/wiki/Kernel_panic</a:t>
            </a:r>
            <a:endParaRPr lang="en-IN" dirty="0"/>
          </a:p>
          <a:p>
            <a:pPr lvl="0"/>
            <a:r>
              <a:rPr lang="en-IN" u="sng" dirty="0">
                <a:hlinkClick r:id="rId4"/>
              </a:rPr>
              <a:t>http://lse.sourceforge.net/kdump/documentation/ols2005-kdump-presentation.pdf</a:t>
            </a:r>
            <a:endParaRPr lang="en-IN" dirty="0"/>
          </a:p>
          <a:p>
            <a:pPr lvl="0"/>
            <a:r>
              <a:rPr lang="en-IN" u="sng" dirty="0">
                <a:hlinkClick r:id="rId5"/>
              </a:rPr>
              <a:t>http://www.dedoimedo.com/computers/kdump.html#mozTocId967714</a:t>
            </a:r>
            <a:endParaRPr lang="en-IN" dirty="0"/>
          </a:p>
          <a:p>
            <a:pPr lvl="0"/>
            <a:r>
              <a:rPr lang="en-IN" u="sng">
                <a:hlinkClick r:id="rId6"/>
              </a:rPr>
              <a:t>http://</a:t>
            </a:r>
            <a:r>
              <a:rPr lang="en-IN" u="sng">
                <a:hlinkClick r:id="rId6"/>
              </a:rPr>
              <a:t>lse.sourceforge.net/kdump</a:t>
            </a:r>
            <a:r>
              <a:rPr lang="en-IN" u="sng" smtClean="0">
                <a:hlinkClick r:id="rId6"/>
              </a:rPr>
              <a:t>/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4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Kdump</vt:lpstr>
      <vt:lpstr>Overview</vt:lpstr>
      <vt:lpstr>Overview</vt:lpstr>
      <vt:lpstr>Kexec</vt:lpstr>
      <vt:lpstr>Panic()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Kdump</dc:title>
  <dc:creator>sohumshah</dc:creator>
  <cp:lastModifiedBy>sohumshah</cp:lastModifiedBy>
  <cp:revision>9</cp:revision>
  <dcterms:created xsi:type="dcterms:W3CDTF">2015-04-30T07:40:30Z</dcterms:created>
  <dcterms:modified xsi:type="dcterms:W3CDTF">2015-04-30T10:20:32Z</dcterms:modified>
</cp:coreProperties>
</file>