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7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9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5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9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8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7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C7959-C20F-4E90-80D2-073B8F11A611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9BB0-4323-4B5A-BAE0-F63FB39A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5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Page Replacement Algorithm</a:t>
            </a:r>
            <a:br>
              <a:rPr lang="en-IN" dirty="0" smtClean="0"/>
            </a:br>
            <a:r>
              <a:rPr lang="en-IN" dirty="0" smtClean="0"/>
              <a:t>(Linux kernel 2.4.23)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8271" y="5469474"/>
            <a:ext cx="9144000" cy="1655762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/>
              <a:t>Rujuta</a:t>
            </a:r>
            <a:r>
              <a:rPr lang="en-IN" dirty="0" smtClean="0"/>
              <a:t> Shah(121044)</a:t>
            </a:r>
          </a:p>
          <a:p>
            <a:r>
              <a:rPr lang="en-IN" dirty="0" smtClean="0"/>
              <a:t>Sohum Shah (121056)</a:t>
            </a:r>
          </a:p>
        </p:txBody>
      </p:sp>
    </p:spTree>
    <p:extLst>
      <p:ext uri="{BB962C8B-B14F-4D97-AF65-F5344CB8AC3E}">
        <p14:creationId xmlns:p14="http://schemas.microsoft.com/office/powerpoint/2010/main" val="13782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79572" cy="4494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782" y="824247"/>
            <a:ext cx="3972226" cy="4494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219" y="2339616"/>
            <a:ext cx="3877781" cy="45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01" y="193183"/>
            <a:ext cx="4435609" cy="827602"/>
          </a:xfrm>
        </p:spPr>
        <p:txBody>
          <a:bodyPr>
            <a:normAutofit/>
          </a:bodyPr>
          <a:lstStyle/>
          <a:p>
            <a:r>
              <a:rPr lang="en-IN" sz="4000" dirty="0" err="1" smtClean="0"/>
              <a:t>Libre</a:t>
            </a:r>
            <a:r>
              <a:rPr lang="en-IN" sz="4000" dirty="0" smtClean="0"/>
              <a:t> Office Writer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58" y="1259421"/>
            <a:ext cx="5041310" cy="4935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156" y="1259421"/>
            <a:ext cx="4881646" cy="49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7" y="197699"/>
            <a:ext cx="10515600" cy="1325563"/>
          </a:xfrm>
        </p:spPr>
        <p:txBody>
          <a:bodyPr/>
          <a:lstStyle/>
          <a:p>
            <a:r>
              <a:rPr lang="en-IN" dirty="0" smtClean="0"/>
              <a:t>Mozilla Firefox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0" y="1210717"/>
            <a:ext cx="5671143" cy="4610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402" y="2157315"/>
            <a:ext cx="5787476" cy="46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" y="120427"/>
            <a:ext cx="5652752" cy="781095"/>
          </a:xfrm>
        </p:spPr>
        <p:txBody>
          <a:bodyPr/>
          <a:lstStyle/>
          <a:p>
            <a:r>
              <a:rPr lang="en-IN" dirty="0" smtClean="0"/>
              <a:t>Ubuntu Software Centre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6" y="887560"/>
            <a:ext cx="3928056" cy="3692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04" y="1414509"/>
            <a:ext cx="3765881" cy="3775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538" y="3147480"/>
            <a:ext cx="3776794" cy="36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19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Page Replacement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Page Fault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Main memory Full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4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in First out</a:t>
            </a:r>
          </a:p>
          <a:p>
            <a:r>
              <a:rPr lang="en-IN" dirty="0" smtClean="0"/>
              <a:t>Least Recently Used</a:t>
            </a:r>
          </a:p>
          <a:p>
            <a:r>
              <a:rPr lang="en-IN" dirty="0" smtClean="0"/>
              <a:t>Not frequently used</a:t>
            </a:r>
          </a:p>
          <a:p>
            <a:r>
              <a:rPr lang="en-IN" dirty="0" smtClean="0"/>
              <a:t>Clock Policy</a:t>
            </a:r>
          </a:p>
          <a:p>
            <a:r>
              <a:rPr lang="en-IN" dirty="0" smtClean="0"/>
              <a:t>Optimal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4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measures of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Efficiency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Allocating a fixed memory to each process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Limiting a fixed memory to each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1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Page replacement to Page frame Reclamation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reduce I/O read and write times.</a:t>
            </a:r>
          </a:p>
          <a:p>
            <a:endParaRPr lang="en-IN" dirty="0"/>
          </a:p>
          <a:p>
            <a:r>
              <a:rPr lang="en-IN" dirty="0" smtClean="0"/>
              <a:t>To prevent CPU from wasting time behind I/O</a:t>
            </a:r>
          </a:p>
          <a:p>
            <a:endParaRPr lang="en-IN" dirty="0"/>
          </a:p>
          <a:p>
            <a:r>
              <a:rPr lang="en-IN" dirty="0" smtClean="0"/>
              <a:t>To ensure a fixed number of free pages in RAM.</a:t>
            </a:r>
          </a:p>
        </p:txBody>
      </p:sp>
    </p:spTree>
    <p:extLst>
      <p:ext uri="{BB962C8B-B14F-4D97-AF65-F5344CB8AC3E}">
        <p14:creationId xmlns:p14="http://schemas.microsoft.com/office/powerpoint/2010/main" val="21003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Kswapd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986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dirty="0" smtClean="0"/>
              <a:t>A kernel thread: initialized on boot.</a:t>
            </a:r>
          </a:p>
          <a:p>
            <a:r>
              <a:rPr lang="en-IN" sz="1800" dirty="0" smtClean="0"/>
              <a:t>Sleeps when number of free pages are high</a:t>
            </a:r>
          </a:p>
          <a:p>
            <a:r>
              <a:rPr lang="en-IN" sz="1800" dirty="0" smtClean="0"/>
              <a:t>If </a:t>
            </a:r>
            <a:r>
              <a:rPr lang="en-IN" sz="1800" dirty="0" err="1" smtClean="0"/>
              <a:t>nr_pages</a:t>
            </a:r>
            <a:r>
              <a:rPr lang="en-IN" sz="1800" dirty="0" smtClean="0"/>
              <a:t> &gt; nr_ high : </a:t>
            </a:r>
            <a:r>
              <a:rPr lang="en-IN" sz="1800" dirty="0" err="1" smtClean="0"/>
              <a:t>kswapd</a:t>
            </a:r>
            <a:r>
              <a:rPr lang="en-IN" sz="1800" dirty="0" smtClean="0"/>
              <a:t> wakes up</a:t>
            </a:r>
          </a:p>
          <a:p>
            <a:r>
              <a:rPr lang="en-IN" sz="1800" dirty="0" smtClean="0"/>
              <a:t>Checks zones in memory to free pages.</a:t>
            </a:r>
            <a:endParaRPr lang="en-IN" sz="1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45" y="2820473"/>
            <a:ext cx="7296955" cy="3876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3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important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add_to_page_cache</a:t>
            </a:r>
            <a:endParaRPr lang="en-IN" b="1" dirty="0" smtClean="0"/>
          </a:p>
          <a:p>
            <a:r>
              <a:rPr lang="en-IN" b="1" dirty="0" err="1" smtClean="0"/>
              <a:t>lru_cache_add</a:t>
            </a:r>
            <a:endParaRPr lang="en-IN" b="1" dirty="0" smtClean="0"/>
          </a:p>
          <a:p>
            <a:r>
              <a:rPr lang="en-IN" b="1" dirty="0" err="1" smtClean="0"/>
              <a:t>lru_cache_del</a:t>
            </a:r>
            <a:endParaRPr lang="en-IN" b="1" dirty="0" smtClean="0"/>
          </a:p>
          <a:p>
            <a:r>
              <a:rPr lang="en-IN" b="1" dirty="0" err="1" smtClean="0"/>
              <a:t>mark_page_accessed</a:t>
            </a:r>
            <a:endParaRPr lang="en-IN" b="1" dirty="0" smtClean="0"/>
          </a:p>
          <a:p>
            <a:r>
              <a:rPr lang="en-IN" b="1" dirty="0" err="1"/>
              <a:t>activate_page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0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Shrink_cache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81" y="1690688"/>
            <a:ext cx="7757039" cy="5006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8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0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142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Page Replacement Algorithm (Linux kernel 2.4.23)</vt:lpstr>
      <vt:lpstr>Why Page Replacement</vt:lpstr>
      <vt:lpstr>Existing Algorithms</vt:lpstr>
      <vt:lpstr>Performance measures of Algorithm</vt:lpstr>
      <vt:lpstr>Page replacement to Page frame Reclamation</vt:lpstr>
      <vt:lpstr>Kswapd</vt:lpstr>
      <vt:lpstr>Other important functions</vt:lpstr>
      <vt:lpstr>Shrink_cache</vt:lpstr>
      <vt:lpstr>Analysis</vt:lpstr>
      <vt:lpstr>PowerPoint Presentation</vt:lpstr>
      <vt:lpstr>Libre Office Writer</vt:lpstr>
      <vt:lpstr>Mozilla Firefox</vt:lpstr>
      <vt:lpstr>Ubuntu Software Centre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Replacement Algorithm (Linux kernel 2.4.23)</dc:title>
  <dc:creator>sohumshah</dc:creator>
  <cp:lastModifiedBy>sohumshah</cp:lastModifiedBy>
  <cp:revision>11</cp:revision>
  <dcterms:created xsi:type="dcterms:W3CDTF">2015-04-30T12:11:31Z</dcterms:created>
  <dcterms:modified xsi:type="dcterms:W3CDTF">2015-04-30T17:42:55Z</dcterms:modified>
</cp:coreProperties>
</file>