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A60-6964-BCC4-AF0A-62168C36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66AFB-2398-C294-D8CB-9A5D7CD7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13F5-4236-D4E6-E877-4D67AB4E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AC374-CC02-BBB4-415E-DA8F9865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07915-34D1-8321-67F9-97636A4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9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8964-7994-6C66-ABA3-9EC855B3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4BBE-918F-1E99-F293-3B19C02E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332E2-288F-F1F6-17FB-36F6031C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92015-240E-3423-ACA5-442210F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96A23-6D64-E3E4-D48A-A5353D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9C382-4658-40E2-F205-7D3F9C1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D2B2F-F2A8-B995-E29F-66270978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6B029-488C-837A-655D-E5D46C9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35D8-B2C8-4A1B-9368-A7D9E3FF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FC99-3F3B-2492-FDAA-88DD996F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86AC-E5A3-EF17-4E57-9790C204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A526-E0D3-159E-F6D8-8618AF89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5EB1-C874-1012-A8F7-832002A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E682E-FFC9-AFAB-9A35-057F2A43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DEF6-8F58-8E73-2DDF-CFDBBF1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B039-3502-83CE-644A-6046087F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E5533-39A3-B7A7-EDA2-7C067F7E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6CA5E-02E4-6A8B-942A-1FB2E6A4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3E522-828E-907F-CF1B-FC4034C3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C176A-AA1C-394C-2945-A29099E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5A42B-316D-DC70-85C2-76F09B5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B645D-7D07-CF90-F1D5-7AE07B66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02A04-B5A1-E5C3-E922-C32819B1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F4959-9279-2125-AFEB-B2F2B92E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E5662-2D86-A6C0-AFF5-DBD7EDFC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7D2E6-DD86-B82E-AE98-5CB5442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BC5DC-9DE2-069A-11E5-A257088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4A901-0A1E-CA0B-FF03-0E83B573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C99E9-C815-7C71-17B9-D663D19A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3845C-B53B-D1DE-4F9D-4FF306CC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80DC4-8EA8-0D92-CBA9-B5934F1C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600D7-3213-A9A6-EF1C-6ABDA5E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A97F9-5482-FB16-A237-8BA8DA30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63985-F5B1-FAFB-F4BE-CA875EC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192B8-1ABC-715E-C236-8120CEAD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D4061-BE4F-F100-8186-42A97603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541EA0-C2E0-207E-ECF9-86A608BF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8B476-B6CA-69F4-33D2-CE077C4A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8FBA3C-9D1E-C1EC-B31C-7A899DA5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6E04DB-7A38-B973-9C9B-F29A103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6BB9D-4EFE-76AB-F208-7921906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5E25-F334-BD29-2F16-4F5D583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1948-0CF3-C560-106F-77130578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A8D0E-1501-644C-4D09-6B71BB3DF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D72E7-3CDA-81D3-7B9D-99C655A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11BEA-BECA-CF21-4EA3-A68A579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6410E-DECF-A689-9BEC-068D9A5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08E6-1E75-B151-0EEE-CF11C54A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4E7F0-7941-EF17-4E0B-B16ECA90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BB899-04F7-6529-84FB-C7C0C162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534E-0E6D-30AF-FE25-0834F07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99727-F5F8-E6F4-AC67-A76C9D2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980F7-4C9E-FE11-0D5C-689EB46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7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6EC6A-C808-8CA7-6876-DA1C992D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5706D-79DC-A755-636E-FC5B8754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9704-FB81-8599-1480-3B8B8D45E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897BF-2F3D-F887-6284-9FAF1346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819ED-1B16-8AD7-402A-4696DC810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 길 동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144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 길 동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16903</dc:creator>
  <cp:lastModifiedBy>16903</cp:lastModifiedBy>
  <cp:revision>9</cp:revision>
  <dcterms:created xsi:type="dcterms:W3CDTF">2023-06-03T16:37:14Z</dcterms:created>
  <dcterms:modified xsi:type="dcterms:W3CDTF">2023-07-21T14:53:13Z</dcterms:modified>
</cp:coreProperties>
</file>