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0" autoAdjust="0"/>
    <p:restoredTop sz="94660"/>
  </p:normalViewPr>
  <p:slideViewPr>
    <p:cSldViewPr snapToGrid="0">
      <p:cViewPr varScale="1">
        <p:scale>
          <a:sx n="80" d="100"/>
          <a:sy n="80" d="100"/>
        </p:scale>
        <p:origin x="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F9CA60-6964-BCC4-AF0A-62168C3679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DE66AFB-2398-C294-D8CB-9A5D7CD750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CD13F5-4236-D4E6-E877-4D67AB4E9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8B59D-36E2-4557-AC31-0FF3B68BF955}" type="datetimeFigureOut">
              <a:rPr lang="ko-KR" altLang="en-US" smtClean="0"/>
              <a:t>2023-07-21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BAC374-CC02-BBB4-415E-DA8F9865E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307915-34D1-8321-67F9-97636A4A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40C4E-A2D9-4825-B1FF-05FF4FCE4C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897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D8964-7994-6C66-ABA3-9EC855B32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2A04BBE-918F-1E99-F293-3B19C02ECE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C332E2-288F-F1F6-17FB-36F6031C6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8B59D-36E2-4557-AC31-0FF3B68BF955}" type="datetimeFigureOut">
              <a:rPr lang="ko-KR" altLang="en-US" smtClean="0"/>
              <a:t>2023-07-21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F92015-240E-3423-ACA5-442210F39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D96A23-6D64-E3E4-D48A-A5353DE5A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40C4E-A2D9-4825-B1FF-05FF4FCE4C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071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ED9C382-4658-40E2-F205-7D3F9C1179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F8D2B2F-F2A8-B995-E29F-66270978CD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86B029-488C-837A-655D-E5D46C9D1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8B59D-36E2-4557-AC31-0FF3B68BF955}" type="datetimeFigureOut">
              <a:rPr lang="ko-KR" altLang="en-US" smtClean="0"/>
              <a:t>2023-07-21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AF35D8-B2C8-4A1B-9368-A7D9E3FFE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8CFC99-3F3B-2492-FDAA-88DD996F2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40C4E-A2D9-4825-B1FF-05FF4FCE4C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68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9986AC-E5A3-EF17-4E57-9790C204A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9BA526-E0D3-159E-F6D8-8618AF897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985EB1-C874-1012-A8F7-832002A85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8B59D-36E2-4557-AC31-0FF3B68BF955}" type="datetimeFigureOut">
              <a:rPr lang="ko-KR" altLang="en-US" smtClean="0"/>
              <a:t>2023-07-21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DE682E-FFC9-AFAB-9A35-057F2A433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0CDEF6-8F58-8E73-2DDF-CFDBBF168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40C4E-A2D9-4825-B1FF-05FF4FCE4C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9130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E2B039-3502-83CE-644A-6046087FF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AE5533-39A3-B7A7-EDA2-7C067F7E20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06CA5E-02E4-6A8B-942A-1FB2E6A41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8B59D-36E2-4557-AC31-0FF3B68BF955}" type="datetimeFigureOut">
              <a:rPr lang="ko-KR" altLang="en-US" smtClean="0"/>
              <a:t>2023-07-21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83E522-828E-907F-CF1B-FC4034C32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1C176A-AA1C-394C-2945-A29099EB2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40C4E-A2D9-4825-B1FF-05FF4FCE4C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3282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C5A42B-316D-DC70-85C2-76F09B5F5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FB645D-7D07-CF90-F1D5-7AE07B660F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AE02A04-B5A1-E5C3-E922-C32819B1E0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5F4959-9279-2125-AFEB-B2F2B92EB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8B59D-36E2-4557-AC31-0FF3B68BF955}" type="datetimeFigureOut">
              <a:rPr lang="ko-KR" altLang="en-US" smtClean="0"/>
              <a:t>2023-07-21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1E5662-2D86-A6C0-AFF5-DBD7EDFC5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C7D2E6-DD86-B82E-AE98-5CB544257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40C4E-A2D9-4825-B1FF-05FF4FCE4C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971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1BC5DC-9DE2-069A-11E5-A25708824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14A901-0A1E-CA0B-FF03-0E83B57346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3DC99E9-C815-7C71-17B9-D663D19AB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923845C-B53B-D1DE-4F9D-4FF306CC4E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3480DC4-8EA8-0D92-CBA9-B5934F1C8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46600D7-3213-A9A6-EF1C-6ABDA5E87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8B59D-36E2-4557-AC31-0FF3B68BF955}" type="datetimeFigureOut">
              <a:rPr lang="ko-KR" altLang="en-US" smtClean="0"/>
              <a:t>2023-07-21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90A97F9-5482-FB16-A237-8BA8DA30D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7863985-F5B1-FAFB-F4BE-CA875EC6D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40C4E-A2D9-4825-B1FF-05FF4FCE4C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284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A192B8-1ABC-715E-C236-8120CEADF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3CD4061-BE4F-F100-8186-42A97603A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8B59D-36E2-4557-AC31-0FF3B68BF955}" type="datetimeFigureOut">
              <a:rPr lang="ko-KR" altLang="en-US" smtClean="0"/>
              <a:t>2023-07-21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4541EA0-C2E0-207E-ECF9-86A608BFC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258B476-B6CA-69F4-33D2-CE077C4AE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40C4E-A2D9-4825-B1FF-05FF4FCE4C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1359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8FBA3C-9D1E-C1EC-B31C-7A899DA59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8B59D-36E2-4557-AC31-0FF3B68BF955}" type="datetimeFigureOut">
              <a:rPr lang="ko-KR" altLang="en-US" smtClean="0"/>
              <a:t>2023-07-21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06E04DB-7A38-B973-9C9B-F29A103D0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9D6BB9D-4EFE-76AB-F208-7921906F7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40C4E-A2D9-4825-B1FF-05FF4FCE4C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6780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E95E25-F334-BD29-2F16-4F5D58343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9B1948-0CF3-C560-106F-771305782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0A8D0E-1501-644C-4D09-6B71BB3DF6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3D72E7-3CDA-81D3-7B9D-99C655A6E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8B59D-36E2-4557-AC31-0FF3B68BF955}" type="datetimeFigureOut">
              <a:rPr lang="ko-KR" altLang="en-US" smtClean="0"/>
              <a:t>2023-07-21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311BEA-BECA-CF21-4EA3-A68A579D6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16410E-DECF-A689-9BEC-068D9A5A8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40C4E-A2D9-4825-B1FF-05FF4FCE4C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456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C108E6-1E75-B151-0EEE-CF11C54AA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F24E7F0-7941-EF17-4E0B-B16ECA90A9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2BB899-04F7-6529-84FB-C7C0C1620F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46534E-0E6D-30AF-FE25-0834F0713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8B59D-36E2-4557-AC31-0FF3B68BF955}" type="datetimeFigureOut">
              <a:rPr lang="ko-KR" altLang="en-US" smtClean="0"/>
              <a:t>2023-07-21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D99727-F5F8-E6F4-AC67-A76C9D240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B980F7-4C9E-FE11-0D5C-689EB4681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40C4E-A2D9-4825-B1FF-05FF4FCE4C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101749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556EC6A-C808-8CA7-6876-DA1C992DC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B5706D-79DC-A755-636E-FC5B87541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BD9704-FB81-8599-1480-3B8B8D45E0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F8B59D-36E2-4557-AC31-0FF3B68BF955}" type="datetimeFigureOut">
              <a:rPr lang="ko-KR" altLang="en-US" smtClean="0"/>
              <a:t>2023-07-21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4897BF-2F3D-F887-6284-9FAF13467F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4819ED-1B16-8AD7-402A-4696DC810D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40C4E-A2D9-4825-B1FF-05FF4FCE4C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010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400" b="1">
                <a:solidFill>
                  <a:srgbClr val="000000"/>
                </a:solidFill>
                <a:latin typeface="맑은 고딕"/>
              </a:rPr>
              <a:t>소 혜 민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81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1402</TotalTime>
  <Words>26</Words>
  <Application>Microsoft Office PowerPoint</Application>
  <PresentationFormat>와이드스크린</PresentationFormat>
  <Paragraphs>15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16903</dc:creator>
  <cp:lastModifiedBy>16903</cp:lastModifiedBy>
  <cp:revision>9</cp:revision>
  <dcterms:created xsi:type="dcterms:W3CDTF">2023-06-03T16:37:14Z</dcterms:created>
  <dcterms:modified xsi:type="dcterms:W3CDTF">2023-07-21T14:53:13Z</dcterms:modified>
</cp:coreProperties>
</file>