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7272f76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7272f7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7272f8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7272f8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77272f76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77272f76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77272f76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77272f76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7272f89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7272f89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77272f89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77272f89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7272f76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77272f76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225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OpenFlights: Determining Cost Efficiency 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Seonggeun Cho, Jae Yoon Jeong, Jae Doo, Lenna Park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Calculate the approximate cost of route in terms of the frequency and distance.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Find the minimum cost path from the given source and destination.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 Outputs: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○"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BFS route visualization on world map.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○"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Summary of cheaper layout flight.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Development: Graph Implementation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Preprocessed data: src ID, src_lat, src_long, dst ID, dst_lat, dst_long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Create three Implementations: 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○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Adjacency matrix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○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VertexList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○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EdgeList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185850"/>
            <a:ext cx="68008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875" y="1171550"/>
            <a:ext cx="469582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475" y="1690688"/>
            <a:ext cx="68770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Development: BFS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Traverse over all connected vertices  from the starting airport.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Based on the algorithm given in lecture.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Output: List of edges traversed indicated with DISCOVERY and CROSS.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Running time: O(m+n)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75591"/>
            <a:ext cx="4572000" cy="316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Development: Dijkstra’s Algorithm 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375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Utilize adjacency cost matrix.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Compare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between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the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adjacency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cost and the shortest distance cost.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○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Adjacency cost = direct flight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○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Shortest distance cost = layout flight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If layout flight is cheaper than direct flight, store the route in text file.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Output: text file with layout flights cheaper than direct flight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248" y="1762760"/>
            <a:ext cx="4662775" cy="28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392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Development: Graph Visualization (BFS)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910425"/>
            <a:ext cx="3672900" cy="26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Using BFS, we printed the resulting edge list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containing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the shortest path from a source airport to a destination airport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The edges are printed and if they are redundant, it is labeled as CROSS and if not, it is labeled as Discovery.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375" y="694375"/>
            <a:ext cx="2459451" cy="426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Development: Graph Visualization (Dijkstra)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1910425"/>
            <a:ext cx="7221600" cy="26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For Dijkstra’s, we printed the path of the shortest path using the cost values calculated based on the distance of the flights and the frequency of the flights.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Given an input of the IATA code of the source and destination airport, the cheapest flight from the corresponding locations is printed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3" y="3499050"/>
            <a:ext cx="8986287" cy="11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Successfully implemented Dijkstra’s algorithm and BFS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Faced difficulty visualizing graph as a map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○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However, it was a chance to utilize the 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knowledge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and skills we have acquired throughout the semester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Efficiently applied our learning into the project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Were able to self-evaluate our ability through working on this project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