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430" r:id="rId3"/>
    <p:sldId id="429" r:id="rId4"/>
    <p:sldId id="427" r:id="rId5"/>
    <p:sldId id="431" r:id="rId6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6E6"/>
    <a:srgbClr val="008080"/>
    <a:srgbClr val="0000FF"/>
    <a:srgbClr val="8DC63F"/>
    <a:srgbClr val="CC3399"/>
    <a:srgbClr val="E6E6E6"/>
    <a:srgbClr val="7D90AC"/>
    <a:srgbClr val="072B61"/>
    <a:srgbClr val="FF99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5" autoAdjust="0"/>
    <p:restoredTop sz="89652" autoAdjust="0"/>
  </p:normalViewPr>
  <p:slideViewPr>
    <p:cSldViewPr snapToGrid="0">
      <p:cViewPr>
        <p:scale>
          <a:sx n="66" d="100"/>
          <a:sy n="66" d="100"/>
        </p:scale>
        <p:origin x="1190" y="211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244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C3BEACB-3E09-4CD4-BA6D-D7F055C888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3B66C7-2816-41F0-8BF7-C11829C2F0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91EFC-9BC0-40A5-8515-41D8891D3DB4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A4883-3784-445D-ADED-773A26E665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38F042-10BF-41B2-9F73-B9819B0484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81CB4-C1FA-48C0-8359-93B8A92C8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908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026FF-C6D1-4687-83BF-64F90F88E6B8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34C63-57F8-4C9E-B6C3-B81D0592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4698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76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085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4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4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90C6D5-08DA-42AB-BAE8-3F7DFA516ED5}"/>
              </a:ext>
            </a:extLst>
          </p:cNvPr>
          <p:cNvSpPr/>
          <p:nvPr userDrawn="1"/>
        </p:nvSpPr>
        <p:spPr>
          <a:xfrm>
            <a:off x="1" y="6457951"/>
            <a:ext cx="12192000" cy="1737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E63D40-83AA-43FA-B0F0-A41F49C19E5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895" y="6358499"/>
            <a:ext cx="2743200" cy="365125"/>
          </a:xfrm>
        </p:spPr>
        <p:txBody>
          <a:bodyPr/>
          <a:lstStyle/>
          <a:p>
            <a:fld id="{5C6648F6-2761-4701-9D5D-B6B4A5B25729}" type="datetime1">
              <a:rPr lang="ko-KR" altLang="en-US" smtClean="0"/>
              <a:t>2019-06-11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5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FA4C3A-C361-4213-A616-564151A505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22735-8C28-4E98-B636-CA40EC31884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6416805-5D0C-481D-BF2D-AF23DBE0AF5A}" type="datetime1">
              <a:rPr lang="ko-KR" altLang="en-US" smtClean="0"/>
              <a:t>2019-06-11</a:t>
            </a:fld>
            <a:endParaRPr 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1EA332-502B-48E7-B397-DECBA171CF68}"/>
              </a:ext>
            </a:extLst>
          </p:cNvPr>
          <p:cNvCxnSpPr>
            <a:cxnSpLocks/>
          </p:cNvCxnSpPr>
          <p:nvPr userDrawn="1"/>
        </p:nvCxnSpPr>
        <p:spPr>
          <a:xfrm>
            <a:off x="601895" y="1197387"/>
            <a:ext cx="1112091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8652EBC-EDD5-4B67-BED4-669B798D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09" y="1360222"/>
            <a:ext cx="11092614" cy="4996121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800100" indent="-342900">
              <a:buFont typeface="+mj-lt"/>
              <a:buAutoNum type="arabicParenR"/>
              <a:defRPr/>
            </a:lvl2pPr>
            <a:lvl3pPr marL="1257300" indent="-342900">
              <a:buFont typeface="+mj-ea"/>
              <a:buAutoNum type="circleNumDbPlain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B42316-E566-4D7D-BA99-08AB4B4A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908" y="338495"/>
            <a:ext cx="11092615" cy="85942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6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908" y="338495"/>
            <a:ext cx="11092615" cy="85942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909" y="1360222"/>
            <a:ext cx="11092614" cy="4996121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DE02-2654-4BFF-9E1D-88DD609AE9E7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4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소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11157-BB20-44D4-8C8F-A2C9C54E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443" y="1639121"/>
            <a:ext cx="10515600" cy="1325563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4C0D48-EDD3-446A-B2A2-FA1B2C17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3261" y="703869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0549E0-0470-4C80-B19D-1FFA3806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3967" y="7403761"/>
            <a:ext cx="2743200" cy="365125"/>
          </a:xfrm>
        </p:spPr>
        <p:txBody>
          <a:bodyPr/>
          <a:lstStyle/>
          <a:p>
            <a:fld id="{5F62F5D1-E5EC-4438-A9FD-8C7849B534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B1D7C2D-0A56-4271-8989-B1D43779AF31}"/>
              </a:ext>
            </a:extLst>
          </p:cNvPr>
          <p:cNvCxnSpPr/>
          <p:nvPr userDrawn="1"/>
        </p:nvCxnSpPr>
        <p:spPr>
          <a:xfrm>
            <a:off x="622443" y="2964684"/>
            <a:ext cx="65180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14BCC3D8-874A-4E03-8AB8-8399BA7F5D40}"/>
              </a:ext>
            </a:extLst>
          </p:cNvPr>
          <p:cNvSpPr/>
          <p:nvPr userDrawn="1"/>
        </p:nvSpPr>
        <p:spPr>
          <a:xfrm>
            <a:off x="7140539" y="2903042"/>
            <a:ext cx="123286" cy="12328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2708A5-789A-4C8D-8499-65495B6F1DB7}"/>
              </a:ext>
            </a:extLst>
          </p:cNvPr>
          <p:cNvSpPr/>
          <p:nvPr userDrawn="1"/>
        </p:nvSpPr>
        <p:spPr>
          <a:xfrm>
            <a:off x="1" y="6457951"/>
            <a:ext cx="12192000" cy="1737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101028F-D4DA-4483-A9EB-99292BA4E44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50B002-53DE-490B-980F-E79DAC57D377}"/>
              </a:ext>
            </a:extLst>
          </p:cNvPr>
          <p:cNvSpPr txBox="1"/>
          <p:nvPr userDrawn="1"/>
        </p:nvSpPr>
        <p:spPr>
          <a:xfrm>
            <a:off x="4674742" y="6410686"/>
            <a:ext cx="2842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Data Mining Lab @ Sungkyunkwan University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E3C42F-35EC-4B89-AACA-4013FAC3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2443" y="6356350"/>
            <a:ext cx="2743200" cy="365125"/>
          </a:xfrm>
        </p:spPr>
        <p:txBody>
          <a:bodyPr/>
          <a:lstStyle/>
          <a:p>
            <a:fld id="{9ECDC8F7-0C56-435C-B24C-ADE2967B16B7}" type="datetime1">
              <a:rPr lang="ko-KR" altLang="en-US" smtClean="0"/>
              <a:t>2019-06-11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9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568D65-26C2-45A6-8C52-F364ABF4D0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AD6C3A-02F4-4806-8190-71F5332DE4A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F6A30BE-B684-4971-9B92-F1266C482DE5}" type="datetime1">
              <a:rPr lang="ko-KR" altLang="en-US" smtClean="0"/>
              <a:t>2019-06-11</a:t>
            </a:fld>
            <a:endParaRPr 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95835B-A575-41B9-8CB2-2DD8B502228D}"/>
              </a:ext>
            </a:extLst>
          </p:cNvPr>
          <p:cNvCxnSpPr>
            <a:cxnSpLocks/>
          </p:cNvCxnSpPr>
          <p:nvPr userDrawn="1"/>
        </p:nvCxnSpPr>
        <p:spPr>
          <a:xfrm>
            <a:off x="838200" y="2250701"/>
            <a:ext cx="43225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664C5AF1-1DAF-4950-BBFF-93604575C0C5}"/>
              </a:ext>
            </a:extLst>
          </p:cNvPr>
          <p:cNvSpPr/>
          <p:nvPr userDrawn="1"/>
        </p:nvSpPr>
        <p:spPr>
          <a:xfrm>
            <a:off x="5123145" y="2189058"/>
            <a:ext cx="123286" cy="12328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790DBD-300A-40E4-830D-5D22CE3F6621}"/>
              </a:ext>
            </a:extLst>
          </p:cNvPr>
          <p:cNvSpPr/>
          <p:nvPr userDrawn="1"/>
        </p:nvSpPr>
        <p:spPr>
          <a:xfrm>
            <a:off x="1" y="6457951"/>
            <a:ext cx="12192000" cy="1737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B0D4353-EE2D-4334-B0F0-83986531B7EE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30D4C4-107D-4147-AB35-CF3D5744E159}"/>
              </a:ext>
            </a:extLst>
          </p:cNvPr>
          <p:cNvSpPr txBox="1"/>
          <p:nvPr userDrawn="1"/>
        </p:nvSpPr>
        <p:spPr>
          <a:xfrm>
            <a:off x="4674742" y="6410686"/>
            <a:ext cx="2842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Data Mining Lab @ Sungkyunkwan University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CA29F25-F836-4A29-B4B2-BAE0762A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138"/>
            <a:ext cx="10515600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0338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11B9-6CA2-4F40-A89C-FC7203D4F585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3261" y="703869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358C71-BEF2-43CC-885A-FB4E9D485EDF}"/>
              </a:ext>
            </a:extLst>
          </p:cNvPr>
          <p:cNvSpPr/>
          <p:nvPr userDrawn="1"/>
        </p:nvSpPr>
        <p:spPr>
          <a:xfrm>
            <a:off x="1" y="6457951"/>
            <a:ext cx="12192000" cy="1737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23896CB-2A91-40AF-94DB-1ECF4471EB3B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028CC-A36D-4966-B151-82A49248AE8D}"/>
              </a:ext>
            </a:extLst>
          </p:cNvPr>
          <p:cNvSpPr txBox="1"/>
          <p:nvPr userDrawn="1"/>
        </p:nvSpPr>
        <p:spPr>
          <a:xfrm>
            <a:off x="4674742" y="6410686"/>
            <a:ext cx="2842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Data Mining Lab @ Sungkyunkwan University</a:t>
            </a:r>
            <a:endParaRPr lang="ko-KR" alt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7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8EF8-8E90-4129-97D5-F7D2BB48F794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13261" y="703869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4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0381-A75B-4BEF-BE23-CFCEB670446C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13261" y="703869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0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169" y="347370"/>
            <a:ext cx="11110644" cy="84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895" y="1334502"/>
            <a:ext cx="11120918" cy="502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B62F8-3E0D-4CD1-ADC0-EB99A9DB09BA}"/>
              </a:ext>
            </a:extLst>
          </p:cNvPr>
          <p:cNvSpPr/>
          <p:nvPr userDrawn="1"/>
        </p:nvSpPr>
        <p:spPr>
          <a:xfrm>
            <a:off x="1" y="6457951"/>
            <a:ext cx="12192000" cy="1737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62F5D1-E5EC-4438-A9FD-8C7849B534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1895" y="63673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0A4CD29-E1D4-42F5-B30D-985F7E650AB9}" type="datetime1">
              <a:rPr lang="ko-KR" altLang="en-US" smtClean="0"/>
              <a:t>2019-06-11</a:t>
            </a:fld>
            <a:endParaRPr 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3A440E0-5E6F-4ECA-ABA0-71071B2C8A00}"/>
              </a:ext>
            </a:extLst>
          </p:cNvPr>
          <p:cNvCxnSpPr>
            <a:cxnSpLocks/>
          </p:cNvCxnSpPr>
          <p:nvPr userDrawn="1"/>
        </p:nvCxnSpPr>
        <p:spPr>
          <a:xfrm>
            <a:off x="601895" y="1197387"/>
            <a:ext cx="1112091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E56EEA-6C0C-4588-A2BA-3E0D58F29B68}"/>
              </a:ext>
            </a:extLst>
          </p:cNvPr>
          <p:cNvSpPr txBox="1"/>
          <p:nvPr userDrawn="1"/>
        </p:nvSpPr>
        <p:spPr>
          <a:xfrm>
            <a:off x="4674742" y="6410686"/>
            <a:ext cx="2842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Data Mining Lab @ Sungkyunkwan University</a:t>
            </a:r>
            <a:endParaRPr lang="ko-KR" alt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04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4" r:id="rId4"/>
    <p:sldLayoutId id="2147483685" r:id="rId5"/>
    <p:sldLayoutId id="2147483675" r:id="rId6"/>
    <p:sldLayoutId id="2147483676" r:id="rId7"/>
    <p:sldLayoutId id="2147483679" r:id="rId8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91E0-21AB-4921-8F17-FB3B16559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Final 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257D9-F013-4C87-984C-88664973E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42156"/>
            <a:ext cx="9144000" cy="2754312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10</a:t>
            </a: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2015312769 Eunji Sim 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2014310407 Junhyuk Lee 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2015310312 Sohyeon Yim 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날짜 개체 틀 2">
            <a:extLst>
              <a:ext uri="{FF2B5EF4-FFF2-40B4-BE49-F238E27FC236}">
                <a16:creationId xmlns:a16="http://schemas.microsoft.com/office/drawing/2014/main" id="{1D743D6F-6537-4D99-B0B9-90E36BFC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2443" y="6356350"/>
            <a:ext cx="2743200" cy="365125"/>
          </a:xfrm>
        </p:spPr>
        <p:txBody>
          <a:bodyPr/>
          <a:lstStyle/>
          <a:p>
            <a:fld id="{C087B406-788E-403F-9ED7-79F6E38AB97B}" type="datetime1">
              <a:rPr lang="ko-KR" altLang="en-US" smtClean="0"/>
              <a:t>2019-06-11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1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E90DD-54B8-4F08-A041-E116AA50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Phase 1 (C code)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EF9A4-A626-4EA9-8C9E-6B9C61F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38A7-64A5-4C5A-BAA7-66E796C68AF5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D9346-803D-4E48-A30F-8F180AB7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187F8F5-8610-4674-8ABF-DDB0A2BE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09" y="1369747"/>
            <a:ext cx="11092614" cy="49961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Construct C file with dynamic programming(</a:t>
            </a:r>
            <a:r>
              <a:rPr lang="en-US" altLang="ko-KR" dirty="0" err="1"/>
              <a:t>memoization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Use </a:t>
            </a:r>
            <a:r>
              <a:rPr lang="en-US" altLang="ko-KR" b="1" dirty="0"/>
              <a:t>bit masking</a:t>
            </a:r>
            <a:r>
              <a:rPr lang="en-US" altLang="ko-KR" dirty="0"/>
              <a:t> to check where we have been visiting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Memoize</a:t>
            </a:r>
            <a:r>
              <a:rPr lang="en-US" altLang="ko-KR" dirty="0"/>
              <a:t> the distance from the visited place to next place: must store </a:t>
            </a:r>
            <a:r>
              <a:rPr lang="en-US" altLang="ko-KR" b="1" dirty="0"/>
              <a:t>ALL</a:t>
            </a:r>
            <a:r>
              <a:rPr lang="en-US" altLang="ko-KR" dirty="0"/>
              <a:t> information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However, we modified to more efficient recursion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Original algorithm is replaced by </a:t>
            </a:r>
            <a:r>
              <a:rPr lang="en-US" altLang="ko-KR" b="1" dirty="0"/>
              <a:t>Tail recursion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Rather than using large-size array, update whenever the optimal is changed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07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E90DD-54B8-4F08-A041-E116AA50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at Phase 2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EF9A4-A626-4EA9-8C9E-6B9C61F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38A7-64A5-4C5A-BAA7-66E796C68AF5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D9346-803D-4E48-A30F-8F180AB7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187F8F5-8610-4674-8ABF-DDB0A2BE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09" y="1369747"/>
            <a:ext cx="11092614" cy="49961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Problem of the first trial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Arithmetic </a:t>
            </a:r>
            <a:r>
              <a:rPr lang="en-US" altLang="ko-KR" b="1" dirty="0"/>
              <a:t>overflow, bad address </a:t>
            </a:r>
            <a:r>
              <a:rPr lang="en-US" altLang="ko-KR" dirty="0"/>
              <a:t>exception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Runtime error</a:t>
            </a:r>
            <a:r>
              <a:rPr lang="en-US" altLang="ko-KR" dirty="0"/>
              <a:t> was shown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How to solve at phase 3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Add the </a:t>
            </a:r>
            <a:r>
              <a:rPr lang="en-US" altLang="ko-KR" b="1" dirty="0"/>
              <a:t>distance calculation</a:t>
            </a:r>
            <a:r>
              <a:rPr lang="en-US" altLang="ko-KR" dirty="0"/>
              <a:t> code manually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Remove dynamic allocation; </a:t>
            </a:r>
            <a:r>
              <a:rPr lang="en-US" altLang="ko-KR" b="1" dirty="0"/>
              <a:t>Just declare array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Use of </a:t>
            </a:r>
            <a:r>
              <a:rPr lang="en-US" altLang="ko-KR" b="1" dirty="0"/>
              <a:t>float</a:t>
            </a:r>
            <a:r>
              <a:rPr lang="en-US" altLang="ko-KR" dirty="0"/>
              <a:t> data, rather than double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Use </a:t>
            </a:r>
            <a:r>
              <a:rPr lang="en-US" altLang="ko-KR" b="1" dirty="0"/>
              <a:t>more registers</a:t>
            </a:r>
          </a:p>
          <a:p>
            <a:pPr lvl="1"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048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E90DD-54B8-4F08-A041-E116AA50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Phase 3 improvements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EF9A4-A626-4EA9-8C9E-6B9C61F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38A7-64A5-4C5A-BAA7-66E796C68AF5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D9346-803D-4E48-A30F-8F180AB7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FB0BBDE-D815-4A74-9C2C-AC177C618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Use of</a:t>
            </a:r>
            <a:r>
              <a:rPr lang="en-US" altLang="ko-KR" b="1" dirty="0"/>
              <a:t> float, </a:t>
            </a:r>
            <a:r>
              <a:rPr lang="en-US" altLang="ko-KR" dirty="0"/>
              <a:t>rather than </a:t>
            </a:r>
            <a:r>
              <a:rPr lang="en-US" altLang="ko-KR" b="1" dirty="0"/>
              <a:t>double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Can use </a:t>
            </a:r>
            <a:r>
              <a:rPr lang="en-US" altLang="ko-KR" b="1" dirty="0"/>
              <a:t>simpler</a:t>
            </a:r>
            <a:r>
              <a:rPr lang="en-US" altLang="ko-KR" dirty="0"/>
              <a:t> instruction, and </a:t>
            </a:r>
            <a:r>
              <a:rPr lang="en-US" altLang="ko-KR" b="1" dirty="0"/>
              <a:t>less memory</a:t>
            </a:r>
            <a:r>
              <a:rPr lang="en-US" altLang="ko-KR" dirty="0"/>
              <a:t> space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Use </a:t>
            </a:r>
            <a:r>
              <a:rPr lang="en-US" altLang="ko-KR" b="1" dirty="0"/>
              <a:t>register evenly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Registers are used as </a:t>
            </a:r>
            <a:r>
              <a:rPr lang="en-US" altLang="ko-KR" b="1" dirty="0"/>
              <a:t>cache</a:t>
            </a:r>
            <a:r>
              <a:rPr lang="en-US" altLang="ko-KR" dirty="0"/>
              <a:t>, so can </a:t>
            </a:r>
            <a:r>
              <a:rPr lang="en-US" altLang="ko-KR" b="1" dirty="0"/>
              <a:t>reduce memory access</a:t>
            </a:r>
            <a:r>
              <a:rPr lang="en-US" altLang="ko-KR" dirty="0"/>
              <a:t> and the </a:t>
            </a:r>
            <a:r>
              <a:rPr lang="en-US" altLang="ko-KR" b="1" dirty="0"/>
              <a:t>number of instructions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Calculate distance manually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Use </a:t>
            </a:r>
            <a:r>
              <a:rPr lang="en-US" altLang="ko-KR" b="1" dirty="0"/>
              <a:t>sqrt.s instruction</a:t>
            </a:r>
            <a:r>
              <a:rPr lang="en-US" altLang="ko-KR" dirty="0"/>
              <a:t> rather than sqrt function, replace pow function as </a:t>
            </a:r>
            <a:r>
              <a:rPr lang="en-US" altLang="ko-KR" b="1" dirty="0"/>
              <a:t>multiplication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Available when the place of cities are changed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Total instruction: 66350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07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6C55512-F5A2-4E21-8D65-505D4B36E3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2759590-1F0B-468A-A7C0-012B61D19C03}"/>
              </a:ext>
            </a:extLst>
          </p:cNvPr>
          <p:cNvGrpSpPr/>
          <p:nvPr/>
        </p:nvGrpSpPr>
        <p:grpSpPr>
          <a:xfrm>
            <a:off x="497711" y="4734046"/>
            <a:ext cx="11613264" cy="1865249"/>
            <a:chOff x="0" y="0"/>
            <a:chExt cx="5939155" cy="94678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BC7983-2484-481F-9A7B-1DB1D5EB7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48" b="56195"/>
            <a:stretch/>
          </p:blipFill>
          <p:spPr bwMode="auto">
            <a:xfrm>
              <a:off x="3048000" y="0"/>
              <a:ext cx="2867025" cy="9429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03DB72-8617-4787-A994-F31ADEF3CF0C}"/>
                </a:ext>
              </a:extLst>
            </p:cNvPr>
            <p:cNvSpPr/>
            <p:nvPr/>
          </p:nvSpPr>
          <p:spPr>
            <a:xfrm>
              <a:off x="0" y="320040"/>
              <a:ext cx="657225" cy="2095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0" name="설명선: 선 9">
              <a:extLst>
                <a:ext uri="{FF2B5EF4-FFF2-40B4-BE49-F238E27FC236}">
                  <a16:creationId xmlns:a16="http://schemas.microsoft.com/office/drawing/2014/main" id="{38BC128B-8C01-4607-AEF4-9A788272938C}"/>
                </a:ext>
              </a:extLst>
            </p:cNvPr>
            <p:cNvSpPr/>
            <p:nvPr/>
          </p:nvSpPr>
          <p:spPr>
            <a:xfrm>
              <a:off x="3055620" y="3810"/>
              <a:ext cx="2883535" cy="942975"/>
            </a:xfrm>
            <a:prstGeom prst="borderCallout1">
              <a:avLst>
                <a:gd name="adj1" fmla="val 51073"/>
                <a:gd name="adj2" fmla="val -75"/>
                <a:gd name="adj3" fmla="val 41793"/>
                <a:gd name="adj4" fmla="val -82927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D12E9C04-BB9D-4CA9-ACA5-E3BFDA80E901}"/>
              </a:ext>
            </a:extLst>
          </p:cNvPr>
          <p:cNvPicPr/>
          <p:nvPr/>
        </p:nvPicPr>
        <p:blipFill rotWithShape="1">
          <a:blip r:embed="rId5"/>
          <a:srcRect l="484" t="1115" r="533"/>
          <a:stretch/>
        </p:blipFill>
        <p:spPr bwMode="auto">
          <a:xfrm>
            <a:off x="4600502" y="432326"/>
            <a:ext cx="4242556" cy="2500398"/>
          </a:xfrm>
          <a:prstGeom prst="rect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608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37800</TotalTime>
  <Words>213</Words>
  <Application>Microsoft Office PowerPoint</Application>
  <PresentationFormat>와이드스크린</PresentationFormat>
  <Paragraphs>52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Times New Roman</vt:lpstr>
      <vt:lpstr>맑은 고딕</vt:lpstr>
      <vt:lpstr>Calibri</vt:lpstr>
      <vt:lpstr>Wingdings</vt:lpstr>
      <vt:lpstr>Arial</vt:lpstr>
      <vt:lpstr>Office 테마</vt:lpstr>
      <vt:lpstr>Final presentation</vt:lpstr>
      <vt:lpstr>Phase 1 (C code)</vt:lpstr>
      <vt:lpstr>Problem at Phase 2</vt:lpstr>
      <vt:lpstr>Phase 3 improvements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julee_hufs</dc:creator>
  <cp:lastModifiedBy>은지 심</cp:lastModifiedBy>
  <cp:revision>2647</cp:revision>
  <dcterms:created xsi:type="dcterms:W3CDTF">2016-09-28T08:33:35Z</dcterms:created>
  <dcterms:modified xsi:type="dcterms:W3CDTF">2019-06-11T07:47:10Z</dcterms:modified>
</cp:coreProperties>
</file>