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7" r:id="rId2"/>
    <p:sldId id="289" r:id="rId3"/>
    <p:sldId id="276" r:id="rId4"/>
    <p:sldId id="284" r:id="rId5"/>
    <p:sldId id="279" r:id="rId6"/>
    <p:sldId id="282" r:id="rId7"/>
    <p:sldId id="283" r:id="rId8"/>
    <p:sldId id="288" r:id="rId9"/>
    <p:sldId id="278" r:id="rId10"/>
    <p:sldId id="285" r:id="rId11"/>
    <p:sldId id="290" r:id="rId12"/>
    <p:sldId id="291" r:id="rId13"/>
    <p:sldId id="292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7161"/>
  </p:normalViewPr>
  <p:slideViewPr>
    <p:cSldViewPr snapToGrid="0" showGuides="1">
      <p:cViewPr varScale="1">
        <p:scale>
          <a:sx n="144" d="100"/>
          <a:sy n="144" d="100"/>
        </p:scale>
        <p:origin x="216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6D9-5AC2-3BE6-793F-D4E209537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56FA9-8FD1-EBB9-C791-3F5B5E0BE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1BAB-15C1-FA15-2A70-3A7019F0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59DF-69F9-8CEA-6737-6E84F96D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0C37-4471-CB4A-DE45-6C5DC004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68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8FF-0C73-CD41-0BBB-167F3714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0347-2885-1C63-46D9-BD336608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B011-4443-1400-230A-1698654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4B63-E8B4-8FBB-950B-66E32026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5642-0EAE-D487-67BA-ACAB3AE5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65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429D7-C683-B1B0-1972-E5717A721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F3D80-DE85-9448-38A1-D1708E195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D23C-1668-8E81-7AE6-2B25CBE1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E19F-C21A-3E4A-1C3F-9C90E5C0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38D3-33B6-4123-EB49-67EEF09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893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5B0B-450C-BC89-5502-D91E607B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5B3B-F492-97DE-5467-35BAF180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57AB-B9FD-E176-853D-FC0EE083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903B-D850-116F-8003-46943488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0174-F065-791C-6FE4-DE14F045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00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573C-C62B-702F-3095-F6795826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D7A3-E65E-A796-0308-708B8FCD9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9311-CE5E-43F3-A7B5-98E18A52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8167-2FC3-21BF-D26D-0A1F9995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1BF2-F5FC-96DA-3FD1-4DAE44C9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19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0679-D386-BA18-DA30-C9890BC6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EFE9-6F5C-BDA9-B355-4E50FCE7A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D4B65-9193-3A49-DDCF-BD4E84B61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39DC-EAD3-834A-8DFC-5540EF21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50B9E-F1B2-4FF6-0B6A-E3D35C61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F9134-3AC3-D18F-49B9-9D174C86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507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C411-624B-A942-9E14-EB0546BE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9D23-9726-38BF-AF5A-B288EE6D0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CE8B-2476-A143-9FAF-B718C21E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0A202-10BC-E45A-05A3-99ABDFB9B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97714-3E70-15DA-FCE4-3C944462B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F6ACD-1496-967D-9F94-0AD2FAD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F0E4-9F00-F046-E695-E07DCCB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65B58-ADA3-96E1-B1D2-9A1026DE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514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472B-C9DF-7B91-051F-C0DD4D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CA56B-DA2D-679C-C8D1-AEA3A432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CBE12-AE49-D2EE-2BAF-9EFDD38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31F4-D032-7129-4F8F-E224E1D9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872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7F971-4951-C725-8891-1D6B8908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73D51-2774-65A5-0AE1-811608AF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862AE-A5A4-AAF6-E5C6-20C1E08C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752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C9FE-7385-4D0F-1867-74B502FD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0410-D3DD-DCD3-A261-A3CF729A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A2F22-F109-32AB-9EB2-95271A6D8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2A17-F4A0-C262-3F72-7EE9C189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11AAA-E8D0-FE97-CC11-27A49235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EA5A6-8D55-DB90-1482-BEF4BEFE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890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CD6C-B68F-F524-1A11-D50635C3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7AE3B-5637-AA00-E1B5-66320D8E2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342B2-B590-0689-F2D4-56C24F4E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019C4-A9CB-AD91-A155-0E73B7D4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ED60B-70B0-C7F5-9655-C8326134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C97F-C3BC-C7ED-AD3A-3D6F0A91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384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47E45-3FA2-154C-7C6F-54777BF8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E214A-2192-FF1B-DDB3-E8D0287E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2EE1-C3D4-F50E-5BB3-1C1FEDFBA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426A-130E-1C44-98F4-398F497E8142}" type="datetimeFigureOut">
              <a:rPr lang="en-KR" smtClean="0"/>
              <a:t>2023/09/22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4A04-7FB7-E225-7416-2ECB4850A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04C0-A9DA-892A-04A1-749A20A1D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09F1-6180-D54D-BF58-C3DAA48ECC3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562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7D8C6-EC72-3F6D-2253-517E1F065CB8}"/>
              </a:ext>
            </a:extLst>
          </p:cNvPr>
          <p:cNvSpPr txBox="1"/>
          <p:nvPr/>
        </p:nvSpPr>
        <p:spPr>
          <a:xfrm>
            <a:off x="5272697" y="2875002"/>
            <a:ext cx="16466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과제</a:t>
            </a:r>
            <a:endParaRPr lang="en-KR" sz="6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13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ket 1">
            <a:extLst>
              <a:ext uri="{FF2B5EF4-FFF2-40B4-BE49-F238E27FC236}">
                <a16:creationId xmlns:a16="http://schemas.microsoft.com/office/drawing/2014/main" id="{0E138653-9A94-6F5C-8DC5-C922E686F2A8}"/>
              </a:ext>
            </a:extLst>
          </p:cNvPr>
          <p:cNvSpPr/>
          <p:nvPr/>
        </p:nvSpPr>
        <p:spPr>
          <a:xfrm rot="5400000">
            <a:off x="-702700" y="2486722"/>
            <a:ext cx="4471639" cy="244211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DFB3B-AE70-24D5-504A-79C69B3BCCEF}"/>
              </a:ext>
            </a:extLst>
          </p:cNvPr>
          <p:cNvSpPr txBox="1"/>
          <p:nvPr/>
        </p:nvSpPr>
        <p:spPr>
          <a:xfrm>
            <a:off x="248153" y="602165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Execution Context Stack</a:t>
            </a:r>
            <a:endParaRPr lang="en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06803F-040C-112A-8ED6-CD033AFE9CE6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5108706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76A0A-8577-0D9E-4009-4C8799EA91ED}"/>
              </a:ext>
            </a:extLst>
          </p:cNvPr>
          <p:cNvGraphicFramePr>
            <a:graphicFrameLocks noGrp="1"/>
          </p:cNvGraphicFramePr>
          <p:nvPr/>
        </p:nvGraphicFramePr>
        <p:xfrm>
          <a:off x="3182284" y="4201160"/>
          <a:ext cx="24421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0EB09E-4B88-B151-4054-A754D4AE4DD1}"/>
              </a:ext>
            </a:extLst>
          </p:cNvPr>
          <p:cNvGraphicFramePr>
            <a:graphicFrameLocks noGrp="1"/>
          </p:cNvGraphicFramePr>
          <p:nvPr/>
        </p:nvGraphicFramePr>
        <p:xfrm>
          <a:off x="6273307" y="3489960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Object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Binding Object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0EA0FC-CAE6-2E74-7F75-28385EDF9821}"/>
              </a:ext>
            </a:extLst>
          </p:cNvPr>
          <p:cNvGraphicFramePr>
            <a:graphicFrameLocks noGrp="1"/>
          </p:cNvGraphicFramePr>
          <p:nvPr/>
        </p:nvGraphicFramePr>
        <p:xfrm>
          <a:off x="6273308" y="4744720"/>
          <a:ext cx="37966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3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8719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actions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퇴장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퇴장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counter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6120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8CB6B8-696F-B1DC-E3DD-1A1221230CAB}"/>
              </a:ext>
            </a:extLst>
          </p:cNvPr>
          <p:cNvGraphicFramePr>
            <a:graphicFrameLocks noGrp="1"/>
          </p:cNvGraphicFramePr>
          <p:nvPr/>
        </p:nvGraphicFramePr>
        <p:xfrm>
          <a:off x="8859618" y="6042660"/>
          <a:ext cx="318303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68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026370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Object</a:t>
                      </a:r>
                    </a:p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(window)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3856DA-B0D6-3DE0-C5FD-6CD9705DF482}"/>
              </a:ext>
            </a:extLst>
          </p:cNvPr>
          <p:cNvGraphicFramePr>
            <a:graphicFrameLocks noGrp="1"/>
          </p:cNvGraphicFramePr>
          <p:nvPr/>
        </p:nvGraphicFramePr>
        <p:xfrm>
          <a:off x="3150330" y="1489429"/>
          <a:ext cx="244211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Environment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41BB9E-FB03-422D-3535-CFF5FBBFE345}"/>
              </a:ext>
            </a:extLst>
          </p:cNvPr>
          <p:cNvGraphicFramePr>
            <a:graphicFrameLocks noGrp="1"/>
          </p:cNvGraphicFramePr>
          <p:nvPr/>
        </p:nvGraphicFramePr>
        <p:xfrm>
          <a:off x="6273306" y="1489429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179672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currCount</a:t>
                      </a:r>
                      <a:endParaRPr lang="en-KR" sz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&lt;uninitialized&gt;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1275102-1AD4-B0AA-4F53-9EF79C661E11}"/>
              </a:ext>
            </a:extLst>
          </p:cNvPr>
          <p:cNvSpPr txBox="1"/>
          <p:nvPr/>
        </p:nvSpPr>
        <p:spPr>
          <a:xfrm>
            <a:off x="248153" y="128455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2-2</a:t>
            </a:r>
            <a:r>
              <a:rPr lang="en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전역 코드 실행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currentCount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함수 평가</a:t>
            </a:r>
            <a:endParaRPr lang="en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5F083B-2CDD-70BF-7D6E-C7D8BF2241A4}"/>
              </a:ext>
            </a:extLst>
          </p:cNvPr>
          <p:cNvGraphicFramePr>
            <a:graphicFrameLocks noGrp="1"/>
          </p:cNvGraphicFramePr>
          <p:nvPr/>
        </p:nvGraphicFramePr>
        <p:xfrm>
          <a:off x="9600539" y="136394"/>
          <a:ext cx="244211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disconnect()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getCount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 count()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795E75-2569-3FA8-3855-738C2812D54B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4201160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6F312740-0CA7-89A8-F0B9-F28EBBA54D7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194880" y="4085863"/>
            <a:ext cx="2256257" cy="1956797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018CFD0C-D5C3-D908-97F2-899BD289203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324354" y="3860800"/>
            <a:ext cx="948953" cy="88392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3578408C-3A53-41B0-C74F-A3B218698D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24354" y="5029200"/>
            <a:ext cx="948954" cy="27178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6408CE0-45BC-68EB-A68D-FF9FFDF26E3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24354" y="5368571"/>
            <a:ext cx="3535264" cy="1088109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C4C0F8D-3138-CF93-24EF-40204250E134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 flipH="1" flipV="1">
            <a:off x="1456601" y="3167638"/>
            <a:ext cx="2609938" cy="777520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6C57050-42DE-9D51-5963-23E98A31AC0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72810" y="5072380"/>
            <a:ext cx="809474" cy="633939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794EE5C-ADA2-54F0-5CE1-7408FBC17BD5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4157345" y="3034151"/>
            <a:ext cx="1413006" cy="921012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A7BE808-59F3-F815-B9BE-0DAA0DF01D3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24354" y="2430684"/>
            <a:ext cx="5126783" cy="3611976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6ACF71D-AFC2-BBEE-2F7F-98807A8657B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324354" y="1903449"/>
            <a:ext cx="948952" cy="214718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3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ket 1">
            <a:extLst>
              <a:ext uri="{FF2B5EF4-FFF2-40B4-BE49-F238E27FC236}">
                <a16:creationId xmlns:a16="http://schemas.microsoft.com/office/drawing/2014/main" id="{0E138653-9A94-6F5C-8DC5-C922E686F2A8}"/>
              </a:ext>
            </a:extLst>
          </p:cNvPr>
          <p:cNvSpPr/>
          <p:nvPr/>
        </p:nvSpPr>
        <p:spPr>
          <a:xfrm rot="5400000">
            <a:off x="-702700" y="2486722"/>
            <a:ext cx="4471639" cy="244211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DFB3B-AE70-24D5-504A-79C69B3BCCEF}"/>
              </a:ext>
            </a:extLst>
          </p:cNvPr>
          <p:cNvSpPr txBox="1"/>
          <p:nvPr/>
        </p:nvSpPr>
        <p:spPr>
          <a:xfrm>
            <a:off x="248153" y="602165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Execution Context Stack</a:t>
            </a:r>
            <a:endParaRPr lang="en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06803F-040C-112A-8ED6-CD033AFE9CE6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5108706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76A0A-8577-0D9E-4009-4C8799EA91ED}"/>
              </a:ext>
            </a:extLst>
          </p:cNvPr>
          <p:cNvGraphicFramePr>
            <a:graphicFrameLocks noGrp="1"/>
          </p:cNvGraphicFramePr>
          <p:nvPr/>
        </p:nvGraphicFramePr>
        <p:xfrm>
          <a:off x="3182284" y="4201160"/>
          <a:ext cx="24421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0EB09E-4B88-B151-4054-A754D4AE4DD1}"/>
              </a:ext>
            </a:extLst>
          </p:cNvPr>
          <p:cNvGraphicFramePr>
            <a:graphicFrameLocks noGrp="1"/>
          </p:cNvGraphicFramePr>
          <p:nvPr/>
        </p:nvGraphicFramePr>
        <p:xfrm>
          <a:off x="6273307" y="3489960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Object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Binding Object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0EA0FC-CAE6-2E74-7F75-28385EDF9821}"/>
              </a:ext>
            </a:extLst>
          </p:cNvPr>
          <p:cNvGraphicFramePr>
            <a:graphicFrameLocks noGrp="1"/>
          </p:cNvGraphicFramePr>
          <p:nvPr/>
        </p:nvGraphicFramePr>
        <p:xfrm>
          <a:off x="6273308" y="4744720"/>
          <a:ext cx="37966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3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8719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actions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퇴장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퇴장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counter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6120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8CB6B8-696F-B1DC-E3DD-1A1221230CAB}"/>
              </a:ext>
            </a:extLst>
          </p:cNvPr>
          <p:cNvGraphicFramePr>
            <a:graphicFrameLocks noGrp="1"/>
          </p:cNvGraphicFramePr>
          <p:nvPr/>
        </p:nvGraphicFramePr>
        <p:xfrm>
          <a:off x="8859618" y="6042660"/>
          <a:ext cx="318303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68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026370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Object</a:t>
                      </a:r>
                    </a:p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(window)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41BB9E-FB03-422D-3535-CFF5FBBFE345}"/>
              </a:ext>
            </a:extLst>
          </p:cNvPr>
          <p:cNvGraphicFramePr>
            <a:graphicFrameLocks noGrp="1"/>
          </p:cNvGraphicFramePr>
          <p:nvPr/>
        </p:nvGraphicFramePr>
        <p:xfrm>
          <a:off x="6273306" y="2524377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179672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currCount</a:t>
                      </a:r>
                      <a:endParaRPr lang="en-KR" sz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1275102-1AD4-B0AA-4F53-9EF79C661E11}"/>
              </a:ext>
            </a:extLst>
          </p:cNvPr>
          <p:cNvSpPr txBox="1"/>
          <p:nvPr/>
        </p:nvSpPr>
        <p:spPr>
          <a:xfrm>
            <a:off x="248153" y="128455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2-3</a:t>
            </a:r>
            <a:r>
              <a:rPr lang="en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전역 코드 실행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currentCount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함수 실행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for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평가</a:t>
            </a:r>
            <a:endParaRPr lang="en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5F083B-2CDD-70BF-7D6E-C7D8BF2241A4}"/>
              </a:ext>
            </a:extLst>
          </p:cNvPr>
          <p:cNvGraphicFramePr>
            <a:graphicFrameLocks noGrp="1"/>
          </p:cNvGraphicFramePr>
          <p:nvPr/>
        </p:nvGraphicFramePr>
        <p:xfrm>
          <a:off x="9600539" y="136394"/>
          <a:ext cx="244211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disconnect()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getCount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 count()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47CBC7-E703-257E-30C0-347CAF53CAF1}"/>
              </a:ext>
            </a:extLst>
          </p:cNvPr>
          <p:cNvGraphicFramePr>
            <a:graphicFrameLocks noGrp="1"/>
          </p:cNvGraphicFramePr>
          <p:nvPr/>
        </p:nvGraphicFramePr>
        <p:xfrm>
          <a:off x="3330620" y="761234"/>
          <a:ext cx="2442117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F87C92-0973-B38D-7880-C81D558B90A2}"/>
              </a:ext>
            </a:extLst>
          </p:cNvPr>
          <p:cNvGraphicFramePr>
            <a:graphicFrameLocks noGrp="1"/>
          </p:cNvGraphicFramePr>
          <p:nvPr/>
        </p:nvGraphicFramePr>
        <p:xfrm>
          <a:off x="6336674" y="695194"/>
          <a:ext cx="2522944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8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313963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action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&lt;uninitialized&gt;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2431837-558F-93B3-DA56-982993158D2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49661" y="5072380"/>
            <a:ext cx="832623" cy="58764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4EA5B95-4E96-3590-F910-32C9D637B2B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89630" y="5386041"/>
            <a:ext cx="3569988" cy="1070639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1784C88-2DDD-9265-D1AB-F3DD8374C28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289630" y="5072380"/>
            <a:ext cx="983678" cy="22860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8F4E1C5-BA26-E8EF-A3A3-E7DDA625BF5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89630" y="3860800"/>
            <a:ext cx="983677" cy="88392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EE7D6B1-806D-7B40-0E03-9AF061BA915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183301" y="4025900"/>
            <a:ext cx="2267836" cy="2016760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4503C6D-B8C6-5F35-198F-4F3B5B8BD4F9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8296131" y="990932"/>
            <a:ext cx="2123058" cy="1771873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0EEA405-10DF-9F76-8CB2-F6C8CB7AD50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440101" y="1109214"/>
            <a:ext cx="896573" cy="187151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D09A7418-952E-4426-EF8E-80059AC196D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40101" y="1557020"/>
            <a:ext cx="5011036" cy="4485640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96CE857F-E1F7-8ADF-2317-DE1F5B8F37BD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3804991" y="2566048"/>
            <a:ext cx="2233463" cy="103676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5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ket 1">
            <a:extLst>
              <a:ext uri="{FF2B5EF4-FFF2-40B4-BE49-F238E27FC236}">
                <a16:creationId xmlns:a16="http://schemas.microsoft.com/office/drawing/2014/main" id="{0E138653-9A94-6F5C-8DC5-C922E686F2A8}"/>
              </a:ext>
            </a:extLst>
          </p:cNvPr>
          <p:cNvSpPr/>
          <p:nvPr/>
        </p:nvSpPr>
        <p:spPr>
          <a:xfrm rot="5400000">
            <a:off x="-702700" y="2486722"/>
            <a:ext cx="4471639" cy="244211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DFB3B-AE70-24D5-504A-79C69B3BCCEF}"/>
              </a:ext>
            </a:extLst>
          </p:cNvPr>
          <p:cNvSpPr txBox="1"/>
          <p:nvPr/>
        </p:nvSpPr>
        <p:spPr>
          <a:xfrm>
            <a:off x="248153" y="602165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Execution Context Stack</a:t>
            </a:r>
            <a:endParaRPr lang="en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06803F-040C-112A-8ED6-CD033AFE9CE6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5108706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76A0A-8577-0D9E-4009-4C8799EA91ED}"/>
              </a:ext>
            </a:extLst>
          </p:cNvPr>
          <p:cNvGraphicFramePr>
            <a:graphicFrameLocks noGrp="1"/>
          </p:cNvGraphicFramePr>
          <p:nvPr/>
        </p:nvGraphicFramePr>
        <p:xfrm>
          <a:off x="3182284" y="4201160"/>
          <a:ext cx="24421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0EB09E-4B88-B151-4054-A754D4AE4DD1}"/>
              </a:ext>
            </a:extLst>
          </p:cNvPr>
          <p:cNvGraphicFramePr>
            <a:graphicFrameLocks noGrp="1"/>
          </p:cNvGraphicFramePr>
          <p:nvPr/>
        </p:nvGraphicFramePr>
        <p:xfrm>
          <a:off x="6273307" y="3848778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Object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Binding Object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0EA0FC-CAE6-2E74-7F75-28385EDF9821}"/>
              </a:ext>
            </a:extLst>
          </p:cNvPr>
          <p:cNvGraphicFramePr>
            <a:graphicFrameLocks noGrp="1"/>
          </p:cNvGraphicFramePr>
          <p:nvPr/>
        </p:nvGraphicFramePr>
        <p:xfrm>
          <a:off x="6273308" y="4814170"/>
          <a:ext cx="37966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3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8719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actions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퇴장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퇴장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counter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6120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8CB6B8-696F-B1DC-E3DD-1A1221230CAB}"/>
              </a:ext>
            </a:extLst>
          </p:cNvPr>
          <p:cNvGraphicFramePr>
            <a:graphicFrameLocks noGrp="1"/>
          </p:cNvGraphicFramePr>
          <p:nvPr/>
        </p:nvGraphicFramePr>
        <p:xfrm>
          <a:off x="8859618" y="6042660"/>
          <a:ext cx="318303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68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026370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Object</a:t>
                      </a:r>
                    </a:p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(window)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41BB9E-FB03-422D-3535-CFF5FBBFE345}"/>
              </a:ext>
            </a:extLst>
          </p:cNvPr>
          <p:cNvGraphicFramePr>
            <a:graphicFrameLocks noGrp="1"/>
          </p:cNvGraphicFramePr>
          <p:nvPr/>
        </p:nvGraphicFramePr>
        <p:xfrm>
          <a:off x="6273306" y="2883195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179672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currCount</a:t>
                      </a:r>
                      <a:endParaRPr lang="en-KR" sz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1 -&gt; 2 -&gt;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1275102-1AD4-B0AA-4F53-9EF79C661E11}"/>
              </a:ext>
            </a:extLst>
          </p:cNvPr>
          <p:cNvSpPr txBox="1"/>
          <p:nvPr/>
        </p:nvSpPr>
        <p:spPr>
          <a:xfrm>
            <a:off x="248153" y="12845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2-4</a:t>
            </a:r>
            <a:r>
              <a:rPr lang="en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전역 코드 실행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for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실행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actions[0] actions[1] actions[2] </a:t>
            </a:r>
            <a:endParaRPr lang="en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5F083B-2CDD-70BF-7D6E-C7D8BF2241A4}"/>
              </a:ext>
            </a:extLst>
          </p:cNvPr>
          <p:cNvGraphicFramePr>
            <a:graphicFrameLocks noGrp="1"/>
          </p:cNvGraphicFramePr>
          <p:nvPr/>
        </p:nvGraphicFramePr>
        <p:xfrm>
          <a:off x="9600539" y="136394"/>
          <a:ext cx="244211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disconnect()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getCount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 count()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795E75-2569-3FA8-3855-738C2812D54B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4201160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47CBC7-E703-257E-30C0-347CAF53CAF1}"/>
              </a:ext>
            </a:extLst>
          </p:cNvPr>
          <p:cNvGraphicFramePr>
            <a:graphicFrameLocks noGrp="1"/>
          </p:cNvGraphicFramePr>
          <p:nvPr/>
        </p:nvGraphicFramePr>
        <p:xfrm>
          <a:off x="3182283" y="2236129"/>
          <a:ext cx="2442117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F87C92-0973-B38D-7880-C81D558B90A2}"/>
              </a:ext>
            </a:extLst>
          </p:cNvPr>
          <p:cNvGraphicFramePr>
            <a:graphicFrameLocks noGrp="1"/>
          </p:cNvGraphicFramePr>
          <p:nvPr/>
        </p:nvGraphicFramePr>
        <p:xfrm>
          <a:off x="6273306" y="1858461"/>
          <a:ext cx="252294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8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313963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action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입장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-&gt;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-&gt;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endParaRPr lang="en-K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8B2FC1-6FF8-8CAA-3441-A0912F2F13FD}"/>
              </a:ext>
            </a:extLst>
          </p:cNvPr>
          <p:cNvGraphicFramePr>
            <a:graphicFrameLocks noGrp="1"/>
          </p:cNvGraphicFramePr>
          <p:nvPr/>
        </p:nvGraphicFramePr>
        <p:xfrm>
          <a:off x="3182283" y="1673041"/>
          <a:ext cx="2442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7D5E565-CFB9-8C3A-40F1-18E6108FA107}"/>
              </a:ext>
            </a:extLst>
          </p:cNvPr>
          <p:cNvGraphicFramePr>
            <a:graphicFrameLocks noGrp="1"/>
          </p:cNvGraphicFramePr>
          <p:nvPr/>
        </p:nvGraphicFramePr>
        <p:xfrm>
          <a:off x="6898974" y="1233291"/>
          <a:ext cx="21984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FB88AFD-6063-9ACF-FBC2-5F92BE9E7042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3336940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D4924A-AB9D-FADB-CEF9-219FBA96F40A}"/>
              </a:ext>
            </a:extLst>
          </p:cNvPr>
          <p:cNvGraphicFramePr>
            <a:graphicFrameLocks noGrp="1"/>
          </p:cNvGraphicFramePr>
          <p:nvPr/>
        </p:nvGraphicFramePr>
        <p:xfrm>
          <a:off x="448712" y="2462221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C73A8A6-7D7A-0507-D011-1712F1970872}"/>
              </a:ext>
            </a:extLst>
          </p:cNvPr>
          <p:cNvGraphicFramePr>
            <a:graphicFrameLocks noGrp="1"/>
          </p:cNvGraphicFramePr>
          <p:nvPr/>
        </p:nvGraphicFramePr>
        <p:xfrm>
          <a:off x="3188049" y="1174476"/>
          <a:ext cx="2442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C01B79-80D3-CF2A-2C85-19CCD50781C3}"/>
              </a:ext>
            </a:extLst>
          </p:cNvPr>
          <p:cNvGraphicFramePr>
            <a:graphicFrameLocks noGrp="1"/>
          </p:cNvGraphicFramePr>
          <p:nvPr/>
        </p:nvGraphicFramePr>
        <p:xfrm>
          <a:off x="3182283" y="707512"/>
          <a:ext cx="2442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F572811-C703-D4AF-142E-16EA6C686BB8}"/>
              </a:ext>
            </a:extLst>
          </p:cNvPr>
          <p:cNvGraphicFramePr>
            <a:graphicFrameLocks noGrp="1"/>
          </p:cNvGraphicFramePr>
          <p:nvPr/>
        </p:nvGraphicFramePr>
        <p:xfrm>
          <a:off x="6898974" y="692106"/>
          <a:ext cx="21984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1C42CA5-0E35-33A7-AF9C-7C737D449753}"/>
              </a:ext>
            </a:extLst>
          </p:cNvPr>
          <p:cNvGraphicFramePr>
            <a:graphicFrameLocks noGrp="1"/>
          </p:cNvGraphicFramePr>
          <p:nvPr/>
        </p:nvGraphicFramePr>
        <p:xfrm>
          <a:off x="6898974" y="136394"/>
          <a:ext cx="21984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5600F85-9583-7A75-6ABA-90F5DFF1DD0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26511" y="5072380"/>
            <a:ext cx="855773" cy="611146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458048B-B599-F2CF-B280-5E0721E1D45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 flipH="1" flipV="1">
            <a:off x="1276542" y="2908430"/>
            <a:ext cx="2955710" cy="855772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ED9C28E-A6D6-326E-DDE6-7E103804F17A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1470315" y="2216092"/>
            <a:ext cx="2573930" cy="861538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E1FB822-DFBA-6BFA-64BE-A2D94861ED0E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 flipH="1" flipV="1">
            <a:off x="1673005" y="1546438"/>
            <a:ext cx="2162784" cy="855772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042FA1-F350-61EB-A6C6-8DB4F29A1B59}"/>
              </a:ext>
            </a:extLst>
          </p:cNvPr>
          <p:cNvSpPr txBox="1"/>
          <p:nvPr/>
        </p:nvSpPr>
        <p:spPr>
          <a:xfrm>
            <a:off x="708469" y="1067633"/>
            <a:ext cx="16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</a:t>
            </a:r>
            <a:r>
              <a:rPr lang="en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lobal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위의 스택들은 하나씩 들어오고 나감</a:t>
            </a:r>
            <a:endParaRPr lang="en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92598B83-025B-1B3E-1174-BD79860F8D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89630" y="4219618"/>
            <a:ext cx="983677" cy="502851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E153DC5-4C30-3DBB-5206-E1712D3B872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194878" y="4384718"/>
            <a:ext cx="2256259" cy="1657942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4ACCE39C-6886-B6A3-9A1C-33D646D1960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289630" y="5072380"/>
            <a:ext cx="983678" cy="29805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6F5EEAA-5A24-D760-049B-BDFEDBC466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89630" y="5370430"/>
            <a:ext cx="3569988" cy="108625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E9B46CB8-A320-B495-CC6F-10567B8B795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624400" y="1461891"/>
            <a:ext cx="1274574" cy="39657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A39DF81-8D0D-BD0F-8283-0AFE09BD7026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630166" y="920706"/>
            <a:ext cx="1268808" cy="43919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39B9D2EF-F6D6-DE6C-F785-87EE2E6E947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624400" y="364994"/>
            <a:ext cx="1274574" cy="527938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866D252-4D5E-BF3F-625A-049CEB3EA6D4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8255983" y="1687703"/>
            <a:ext cx="1825252" cy="1393772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BB67912E-A058-7ECF-C02E-4D9BE3F74CB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289630" y="2300421"/>
            <a:ext cx="983676" cy="44196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E2590E32-89E9-DBCC-EA7C-E363DE0F0F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89630" y="3055716"/>
            <a:ext cx="5161507" cy="2986944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B10461E-7685-62BA-4984-1438F8664A7D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4403342" y="3429000"/>
            <a:ext cx="886288" cy="772160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ket 1">
            <a:extLst>
              <a:ext uri="{FF2B5EF4-FFF2-40B4-BE49-F238E27FC236}">
                <a16:creationId xmlns:a16="http://schemas.microsoft.com/office/drawing/2014/main" id="{0E138653-9A94-6F5C-8DC5-C922E686F2A8}"/>
              </a:ext>
            </a:extLst>
          </p:cNvPr>
          <p:cNvSpPr/>
          <p:nvPr/>
        </p:nvSpPr>
        <p:spPr>
          <a:xfrm rot="5400000">
            <a:off x="-702700" y="2486722"/>
            <a:ext cx="4471639" cy="244211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DFB3B-AE70-24D5-504A-79C69B3BCCEF}"/>
              </a:ext>
            </a:extLst>
          </p:cNvPr>
          <p:cNvSpPr txBox="1"/>
          <p:nvPr/>
        </p:nvSpPr>
        <p:spPr>
          <a:xfrm>
            <a:off x="248153" y="602165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Execution Context Stack</a:t>
            </a:r>
            <a:endParaRPr lang="en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06803F-040C-112A-8ED6-CD033AFE9CE6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5108706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76A0A-8577-0D9E-4009-4C8799EA91ED}"/>
              </a:ext>
            </a:extLst>
          </p:cNvPr>
          <p:cNvGraphicFramePr>
            <a:graphicFrameLocks noGrp="1"/>
          </p:cNvGraphicFramePr>
          <p:nvPr/>
        </p:nvGraphicFramePr>
        <p:xfrm>
          <a:off x="3182284" y="4201160"/>
          <a:ext cx="24421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0EB09E-4B88-B151-4054-A754D4AE4DD1}"/>
              </a:ext>
            </a:extLst>
          </p:cNvPr>
          <p:cNvGraphicFramePr>
            <a:graphicFrameLocks noGrp="1"/>
          </p:cNvGraphicFramePr>
          <p:nvPr/>
        </p:nvGraphicFramePr>
        <p:xfrm>
          <a:off x="6273307" y="3848778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Object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Binding Object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0EA0FC-CAE6-2E74-7F75-28385EDF9821}"/>
              </a:ext>
            </a:extLst>
          </p:cNvPr>
          <p:cNvGraphicFramePr>
            <a:graphicFrameLocks noGrp="1"/>
          </p:cNvGraphicFramePr>
          <p:nvPr/>
        </p:nvGraphicFramePr>
        <p:xfrm>
          <a:off x="6273308" y="4814170"/>
          <a:ext cx="37966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3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8719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actions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퇴장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퇴장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counter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6120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8CB6B8-696F-B1DC-E3DD-1A1221230CAB}"/>
              </a:ext>
            </a:extLst>
          </p:cNvPr>
          <p:cNvGraphicFramePr>
            <a:graphicFrameLocks noGrp="1"/>
          </p:cNvGraphicFramePr>
          <p:nvPr/>
        </p:nvGraphicFramePr>
        <p:xfrm>
          <a:off x="8859618" y="6042660"/>
          <a:ext cx="318303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68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026370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Object</a:t>
                      </a:r>
                    </a:p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(window)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41BB9E-FB03-422D-3535-CFF5FBBFE345}"/>
              </a:ext>
            </a:extLst>
          </p:cNvPr>
          <p:cNvGraphicFramePr>
            <a:graphicFrameLocks noGrp="1"/>
          </p:cNvGraphicFramePr>
          <p:nvPr/>
        </p:nvGraphicFramePr>
        <p:xfrm>
          <a:off x="6273306" y="2883195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179672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currCount</a:t>
                      </a:r>
                      <a:endParaRPr lang="en-KR" sz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2-&gt; 3 -&gt;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1275102-1AD4-B0AA-4F53-9EF79C661E11}"/>
              </a:ext>
            </a:extLst>
          </p:cNvPr>
          <p:cNvSpPr txBox="1"/>
          <p:nvPr/>
        </p:nvSpPr>
        <p:spPr>
          <a:xfrm>
            <a:off x="248153" y="12845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2-5</a:t>
            </a:r>
            <a:r>
              <a:rPr lang="en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전역 코드 실행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for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실행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actions[3] actions[4] actions[5] </a:t>
            </a:r>
            <a:endParaRPr lang="en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5F083B-2CDD-70BF-7D6E-C7D8BF2241A4}"/>
              </a:ext>
            </a:extLst>
          </p:cNvPr>
          <p:cNvGraphicFramePr>
            <a:graphicFrameLocks noGrp="1"/>
          </p:cNvGraphicFramePr>
          <p:nvPr/>
        </p:nvGraphicFramePr>
        <p:xfrm>
          <a:off x="9600539" y="136394"/>
          <a:ext cx="244211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disconnect()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getCount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 count()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795E75-2569-3FA8-3855-738C2812D54B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4201160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disconnect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47CBC7-E703-257E-30C0-347CAF53CAF1}"/>
              </a:ext>
            </a:extLst>
          </p:cNvPr>
          <p:cNvGraphicFramePr>
            <a:graphicFrameLocks noGrp="1"/>
          </p:cNvGraphicFramePr>
          <p:nvPr/>
        </p:nvGraphicFramePr>
        <p:xfrm>
          <a:off x="3182283" y="2236129"/>
          <a:ext cx="2442117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F87C92-0973-B38D-7880-C81D558B90A2}"/>
              </a:ext>
            </a:extLst>
          </p:cNvPr>
          <p:cNvGraphicFramePr>
            <a:graphicFrameLocks noGrp="1"/>
          </p:cNvGraphicFramePr>
          <p:nvPr/>
        </p:nvGraphicFramePr>
        <p:xfrm>
          <a:off x="6273306" y="1858461"/>
          <a:ext cx="252294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8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313963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action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퇴장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-&gt;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입장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-&gt;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퇴장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endParaRPr lang="en-K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8B2FC1-6FF8-8CAA-3441-A0912F2F13FD}"/>
              </a:ext>
            </a:extLst>
          </p:cNvPr>
          <p:cNvGraphicFramePr>
            <a:graphicFrameLocks noGrp="1"/>
          </p:cNvGraphicFramePr>
          <p:nvPr/>
        </p:nvGraphicFramePr>
        <p:xfrm>
          <a:off x="3182282" y="1025178"/>
          <a:ext cx="2442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7D5E565-CFB9-8C3A-40F1-18E6108FA107}"/>
              </a:ext>
            </a:extLst>
          </p:cNvPr>
          <p:cNvGraphicFramePr>
            <a:graphicFrameLocks noGrp="1"/>
          </p:cNvGraphicFramePr>
          <p:nvPr/>
        </p:nvGraphicFramePr>
        <p:xfrm>
          <a:off x="7107156" y="613534"/>
          <a:ext cx="21984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B7B7256-F83D-79C2-7380-14E929EDC6AC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3302929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46A30B8-1FC7-45D7-BAAF-36D47758F83B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2328755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disconnect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F519616-AED5-EDB4-A40F-AEDFBEA63132}"/>
              </a:ext>
            </a:extLst>
          </p:cNvPr>
          <p:cNvGraphicFramePr>
            <a:graphicFrameLocks noGrp="1"/>
          </p:cNvGraphicFramePr>
          <p:nvPr/>
        </p:nvGraphicFramePr>
        <p:xfrm>
          <a:off x="3193710" y="1601594"/>
          <a:ext cx="24421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E39DCAA-4850-5816-3B25-DD35828BA663}"/>
              </a:ext>
            </a:extLst>
          </p:cNvPr>
          <p:cNvGraphicFramePr>
            <a:graphicFrameLocks noGrp="1"/>
          </p:cNvGraphicFramePr>
          <p:nvPr/>
        </p:nvGraphicFramePr>
        <p:xfrm>
          <a:off x="3193710" y="474763"/>
          <a:ext cx="24421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C358C18-13A2-A21E-DE5F-FF38DAA07737}"/>
              </a:ext>
            </a:extLst>
          </p:cNvPr>
          <p:cNvGraphicFramePr>
            <a:graphicFrameLocks noGrp="1"/>
          </p:cNvGraphicFramePr>
          <p:nvPr/>
        </p:nvGraphicFramePr>
        <p:xfrm>
          <a:off x="7102965" y="1173238"/>
          <a:ext cx="21984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B837259-EC90-31EF-023A-C157CE41D1DA}"/>
              </a:ext>
            </a:extLst>
          </p:cNvPr>
          <p:cNvGraphicFramePr>
            <a:graphicFrameLocks noGrp="1"/>
          </p:cNvGraphicFramePr>
          <p:nvPr/>
        </p:nvGraphicFramePr>
        <p:xfrm>
          <a:off x="7107155" y="87563"/>
          <a:ext cx="21984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disconnect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86FD903-97F1-1BB6-6474-FD7D97CA2BFF}"/>
              </a:ext>
            </a:extLst>
          </p:cNvPr>
          <p:cNvSpPr txBox="1"/>
          <p:nvPr/>
        </p:nvSpPr>
        <p:spPr>
          <a:xfrm>
            <a:off x="708469" y="1067633"/>
            <a:ext cx="16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</a:t>
            </a:r>
            <a:r>
              <a:rPr lang="en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lobal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위의 스택들은 하나씩 들어오고 나감</a:t>
            </a:r>
            <a:endParaRPr lang="en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578D7E1-3D8C-B6D9-12B0-3367F0161396}"/>
              </a:ext>
            </a:extLst>
          </p:cNvPr>
          <p:cNvCxnSpPr>
            <a:cxnSpLocks/>
          </p:cNvCxnSpPr>
          <p:nvPr/>
        </p:nvCxnSpPr>
        <p:spPr>
          <a:xfrm flipV="1">
            <a:off x="2326511" y="5072380"/>
            <a:ext cx="855773" cy="611146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7BBB43B-208A-9146-14F4-2F33294471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76542" y="2908430"/>
            <a:ext cx="2955710" cy="855772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5168216-04BB-620F-F4EC-5243748E70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0315" y="2216092"/>
            <a:ext cx="2573930" cy="861538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F8BB3CDC-E4D2-71E2-BF3D-1ADD5E789F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3005" y="1546438"/>
            <a:ext cx="2162784" cy="855772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D9C4F07-675F-6781-CDBE-E43575F28D18}"/>
              </a:ext>
            </a:extLst>
          </p:cNvPr>
          <p:cNvCxnSpPr>
            <a:cxnSpLocks/>
          </p:cNvCxnSpPr>
          <p:nvPr/>
        </p:nvCxnSpPr>
        <p:spPr>
          <a:xfrm flipV="1">
            <a:off x="5289630" y="4219618"/>
            <a:ext cx="983677" cy="502851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41B3BF0-4DBC-7E32-D7F4-83CA00249861}"/>
              </a:ext>
            </a:extLst>
          </p:cNvPr>
          <p:cNvCxnSpPr>
            <a:cxnSpLocks/>
          </p:cNvCxnSpPr>
          <p:nvPr/>
        </p:nvCxnSpPr>
        <p:spPr>
          <a:xfrm>
            <a:off x="8194878" y="4384718"/>
            <a:ext cx="2256259" cy="1657942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EF095AE-3D63-BA37-3A11-3ABAF9E02727}"/>
              </a:ext>
            </a:extLst>
          </p:cNvPr>
          <p:cNvCxnSpPr>
            <a:cxnSpLocks/>
          </p:cNvCxnSpPr>
          <p:nvPr/>
        </p:nvCxnSpPr>
        <p:spPr>
          <a:xfrm>
            <a:off x="5289630" y="5072380"/>
            <a:ext cx="983678" cy="29805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4391F8D-FA72-7C79-3610-51F79DA4E1B2}"/>
              </a:ext>
            </a:extLst>
          </p:cNvPr>
          <p:cNvCxnSpPr>
            <a:cxnSpLocks/>
          </p:cNvCxnSpPr>
          <p:nvPr/>
        </p:nvCxnSpPr>
        <p:spPr>
          <a:xfrm>
            <a:off x="5289630" y="5370430"/>
            <a:ext cx="3569988" cy="108625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6997DE6-94FB-5EC3-A5B5-DA6AA89526C6}"/>
              </a:ext>
            </a:extLst>
          </p:cNvPr>
          <p:cNvCxnSpPr>
            <a:cxnSpLocks/>
          </p:cNvCxnSpPr>
          <p:nvPr/>
        </p:nvCxnSpPr>
        <p:spPr>
          <a:xfrm rot="5400000">
            <a:off x="8255983" y="1687703"/>
            <a:ext cx="1825252" cy="1393772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CD29C895-E2AC-45AE-0783-03A03C17913E}"/>
              </a:ext>
            </a:extLst>
          </p:cNvPr>
          <p:cNvCxnSpPr>
            <a:cxnSpLocks/>
          </p:cNvCxnSpPr>
          <p:nvPr/>
        </p:nvCxnSpPr>
        <p:spPr>
          <a:xfrm flipV="1">
            <a:off x="5289630" y="2300421"/>
            <a:ext cx="983676" cy="44196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948C93F-756D-A8AD-31E5-A15A24E913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3342" y="3429000"/>
            <a:ext cx="886288" cy="772160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E35995A-1192-0FF9-4623-6862ED69D1C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89630" y="3055716"/>
            <a:ext cx="5161507" cy="2986944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7D55C985-E446-A958-7226-D5B4DE1F407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635827" y="1401838"/>
            <a:ext cx="1467138" cy="428356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976A00E-8AE7-2FF5-AA5C-F9724FA17A8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624399" y="842134"/>
            <a:ext cx="1482757" cy="368464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F5E9335-0F25-2230-8003-7941830CD78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635827" y="316163"/>
            <a:ext cx="1471328" cy="38720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6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7D8C6-EC72-3F6D-2253-517E1F065CB8}"/>
              </a:ext>
            </a:extLst>
          </p:cNvPr>
          <p:cNvSpPr txBox="1"/>
          <p:nvPr/>
        </p:nvSpPr>
        <p:spPr>
          <a:xfrm>
            <a:off x="2833728" y="2875002"/>
            <a:ext cx="6524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1:</a:t>
            </a:r>
            <a:r>
              <a:rPr lang="ko-KR" altLang="en-US" sz="6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할인 금액 구하기</a:t>
            </a:r>
            <a:endParaRPr lang="en-KR" sz="6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67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ket 1">
            <a:extLst>
              <a:ext uri="{FF2B5EF4-FFF2-40B4-BE49-F238E27FC236}">
                <a16:creationId xmlns:a16="http://schemas.microsoft.com/office/drawing/2014/main" id="{BE278B71-6006-0710-0A0B-1FDCFD19E5DA}"/>
              </a:ext>
            </a:extLst>
          </p:cNvPr>
          <p:cNvSpPr/>
          <p:nvPr/>
        </p:nvSpPr>
        <p:spPr>
          <a:xfrm rot="5400000">
            <a:off x="-702700" y="2486722"/>
            <a:ext cx="4471639" cy="244211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C9261-E20B-D551-7F91-256D425FA0F9}"/>
              </a:ext>
            </a:extLst>
          </p:cNvPr>
          <p:cNvSpPr txBox="1"/>
          <p:nvPr/>
        </p:nvSpPr>
        <p:spPr>
          <a:xfrm>
            <a:off x="248153" y="602165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Execution Context Stack</a:t>
            </a:r>
            <a:endParaRPr lang="en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5DDCBA-A5BB-6021-48D9-B7337B93F63E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5108706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37B108-C6BE-A183-4307-53EE863B80A4}"/>
              </a:ext>
            </a:extLst>
          </p:cNvPr>
          <p:cNvGraphicFramePr>
            <a:graphicFrameLocks noGrp="1"/>
          </p:cNvGraphicFramePr>
          <p:nvPr/>
        </p:nvGraphicFramePr>
        <p:xfrm>
          <a:off x="3482789" y="4370659"/>
          <a:ext cx="244211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ADA79E-462B-6D62-050D-7A80679F9F82}"/>
              </a:ext>
            </a:extLst>
          </p:cNvPr>
          <p:cNvGraphicFramePr>
            <a:graphicFrameLocks noGrp="1"/>
          </p:cNvGraphicFramePr>
          <p:nvPr/>
        </p:nvGraphicFramePr>
        <p:xfrm>
          <a:off x="6488842" y="4092969"/>
          <a:ext cx="21849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92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Object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Binding Object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DB38F8-C11E-D7E9-7F8B-8FFF2893EA4D}"/>
              </a:ext>
            </a:extLst>
          </p:cNvPr>
          <p:cNvGraphicFramePr>
            <a:graphicFrameLocks noGrp="1"/>
          </p:cNvGraphicFramePr>
          <p:nvPr/>
        </p:nvGraphicFramePr>
        <p:xfrm>
          <a:off x="6475331" y="5108706"/>
          <a:ext cx="2198417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18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416599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items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&lt;uninitialized&gt;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&lt;uninitialized&gt;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41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3EA91D-C570-5DD0-8600-25DE8E18B7E0}"/>
              </a:ext>
            </a:extLst>
          </p:cNvPr>
          <p:cNvGraphicFramePr>
            <a:graphicFrameLocks noGrp="1"/>
          </p:cNvGraphicFramePr>
          <p:nvPr/>
        </p:nvGraphicFramePr>
        <p:xfrm>
          <a:off x="9224173" y="4651506"/>
          <a:ext cx="24421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9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633426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Object</a:t>
                      </a:r>
                    </a:p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(window)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834034-CE11-B22F-8D5A-2192A97DB4AB}"/>
              </a:ext>
            </a:extLst>
          </p:cNvPr>
          <p:cNvSpPr txBox="1"/>
          <p:nvPr/>
        </p:nvSpPr>
        <p:spPr>
          <a:xfrm>
            <a:off x="149344" y="128455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1-1.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전역 코드 평가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92D606D-3C71-F39A-15FE-8C5D1388135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26685" y="5196159"/>
            <a:ext cx="1156104" cy="488846"/>
          </a:xfrm>
          <a:prstGeom prst="curved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9170EF6-37E5-F150-B1FB-9405E744685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622067" y="4463809"/>
            <a:ext cx="866775" cy="386302"/>
          </a:xfrm>
          <a:prstGeom prst="curved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AAA98CE1-3178-8580-3370-3CF97923E20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22067" y="5124168"/>
            <a:ext cx="853264" cy="583978"/>
          </a:xfrm>
          <a:prstGeom prst="curved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6A0B134-2EFF-7DB3-09A3-50BCCA48905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622067" y="5440582"/>
            <a:ext cx="4823164" cy="38964"/>
          </a:xfrm>
          <a:prstGeom prst="curvedConnector4">
            <a:avLst>
              <a:gd name="adj1" fmla="val 10704"/>
              <a:gd name="adj2" fmla="val 3211713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BEB4E71-108E-0348-277C-B13CFA69100D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8426370" y="4651506"/>
            <a:ext cx="2018861" cy="43180"/>
          </a:xfrm>
          <a:prstGeom prst="curvedConnector4">
            <a:avLst>
              <a:gd name="adj1" fmla="val 19759"/>
              <a:gd name="adj2" fmla="val 629412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9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ket 1">
            <a:extLst>
              <a:ext uri="{FF2B5EF4-FFF2-40B4-BE49-F238E27FC236}">
                <a16:creationId xmlns:a16="http://schemas.microsoft.com/office/drawing/2014/main" id="{BE278B71-6006-0710-0A0B-1FDCFD19E5DA}"/>
              </a:ext>
            </a:extLst>
          </p:cNvPr>
          <p:cNvSpPr/>
          <p:nvPr/>
        </p:nvSpPr>
        <p:spPr>
          <a:xfrm rot="5400000">
            <a:off x="-876325" y="2486722"/>
            <a:ext cx="4471639" cy="244211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C9261-E20B-D551-7F91-256D425FA0F9}"/>
              </a:ext>
            </a:extLst>
          </p:cNvPr>
          <p:cNvSpPr txBox="1"/>
          <p:nvPr/>
        </p:nvSpPr>
        <p:spPr>
          <a:xfrm>
            <a:off x="74528" y="602165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Execution Context Stack</a:t>
            </a:r>
            <a:endParaRPr lang="en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5DDCBA-A5BB-6021-48D9-B7337B93F63E}"/>
              </a:ext>
            </a:extLst>
          </p:cNvPr>
          <p:cNvGraphicFramePr>
            <a:graphicFrameLocks noGrp="1"/>
          </p:cNvGraphicFramePr>
          <p:nvPr/>
        </p:nvGraphicFramePr>
        <p:xfrm>
          <a:off x="260286" y="5108706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37B108-C6BE-A183-4307-53EE863B80A4}"/>
              </a:ext>
            </a:extLst>
          </p:cNvPr>
          <p:cNvGraphicFramePr>
            <a:graphicFrameLocks noGrp="1"/>
          </p:cNvGraphicFramePr>
          <p:nvPr/>
        </p:nvGraphicFramePr>
        <p:xfrm>
          <a:off x="3309164" y="4370659"/>
          <a:ext cx="244211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ADA79E-462B-6D62-050D-7A80679F9F82}"/>
              </a:ext>
            </a:extLst>
          </p:cNvPr>
          <p:cNvGraphicFramePr>
            <a:graphicFrameLocks noGrp="1"/>
          </p:cNvGraphicFramePr>
          <p:nvPr/>
        </p:nvGraphicFramePr>
        <p:xfrm>
          <a:off x="6315217" y="4092969"/>
          <a:ext cx="21849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92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Object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Binding Object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DB38F8-C11E-D7E9-7F8B-8FFF2893EA4D}"/>
              </a:ext>
            </a:extLst>
          </p:cNvPr>
          <p:cNvGraphicFramePr>
            <a:graphicFrameLocks noGrp="1"/>
          </p:cNvGraphicFramePr>
          <p:nvPr/>
        </p:nvGraphicFramePr>
        <p:xfrm>
          <a:off x="6301706" y="5108706"/>
          <a:ext cx="3698816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0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383415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items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{item : 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A’, price: 32000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},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{item : 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B’, price: 45000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}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41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3EA91D-C570-5DD0-8600-25DE8E18B7E0}"/>
              </a:ext>
            </a:extLst>
          </p:cNvPr>
          <p:cNvGraphicFramePr>
            <a:graphicFrameLocks noGrp="1"/>
          </p:cNvGraphicFramePr>
          <p:nvPr/>
        </p:nvGraphicFramePr>
        <p:xfrm>
          <a:off x="9611447" y="4006609"/>
          <a:ext cx="24421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9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633426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Object</a:t>
                      </a:r>
                    </a:p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(window)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834034-CE11-B22F-8D5A-2192A97DB4AB}"/>
              </a:ext>
            </a:extLst>
          </p:cNvPr>
          <p:cNvSpPr txBox="1"/>
          <p:nvPr/>
        </p:nvSpPr>
        <p:spPr>
          <a:xfrm>
            <a:off x="149344" y="128455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1-2.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전역 코드 실행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 평가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 실행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DEEE1E-A6BF-1388-7183-AC11C0C5B30E}"/>
              </a:ext>
            </a:extLst>
          </p:cNvPr>
          <p:cNvGraphicFramePr>
            <a:graphicFrameLocks noGrp="1"/>
          </p:cNvGraphicFramePr>
          <p:nvPr/>
        </p:nvGraphicFramePr>
        <p:xfrm>
          <a:off x="3309163" y="1768521"/>
          <a:ext cx="2442117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F36D79-06BD-0DF8-DD2A-206690D21ADA}"/>
              </a:ext>
            </a:extLst>
          </p:cNvPr>
          <p:cNvGraphicFramePr>
            <a:graphicFrameLocks noGrp="1"/>
          </p:cNvGraphicFramePr>
          <p:nvPr/>
        </p:nvGraphicFramePr>
        <p:xfrm>
          <a:off x="6315217" y="1702481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69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144948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dcRate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8B7EB0-7A4D-D627-7ECA-3DDF1BF03D89}"/>
              </a:ext>
            </a:extLst>
          </p:cNvPr>
          <p:cNvGraphicFramePr>
            <a:graphicFrameLocks noGrp="1"/>
          </p:cNvGraphicFramePr>
          <p:nvPr/>
        </p:nvGraphicFramePr>
        <p:xfrm>
          <a:off x="9600539" y="136394"/>
          <a:ext cx="24421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discount()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Function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6F57C44-9E5B-2AF5-013E-610624D14898}"/>
              </a:ext>
            </a:extLst>
          </p:cNvPr>
          <p:cNvGraphicFramePr>
            <a:graphicFrameLocks noGrp="1"/>
          </p:cNvGraphicFramePr>
          <p:nvPr/>
        </p:nvGraphicFramePr>
        <p:xfrm>
          <a:off x="260286" y="4250779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9DB2FA9-485B-2550-060D-F292C898ECA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99190" y="5196159"/>
            <a:ext cx="1109974" cy="463861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2A64333-C28F-4E16-DA4B-C8C3136931A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86400" y="4463809"/>
            <a:ext cx="828817" cy="37084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CFCF100-D710-E708-93C5-E52EF7DD7F4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86400" y="5155519"/>
            <a:ext cx="815306" cy="552627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7F4D217-4118-FBE8-D7D6-71A802AA947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86400" y="4834649"/>
            <a:ext cx="5346105" cy="593878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FEA4B1FA-E872-1F37-5E26-C0B8072CF76D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4350840" y="3235098"/>
            <a:ext cx="1314944" cy="956179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A9E01B2-36F2-A8D4-C6B7-4BCB5E16F2E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86402" y="2639031"/>
            <a:ext cx="5346103" cy="1367578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44AC2A1-45E8-F8E5-8AC7-0304E5FD6BA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86400" y="2116501"/>
            <a:ext cx="828817" cy="163712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DC00173-A409-B2A2-2E53-DEFC2B13DB98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8513634" y="836341"/>
            <a:ext cx="1683664" cy="128016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2DE41B4-A8C6-1277-6320-B3ADA40220E7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1580522" y="3106009"/>
            <a:ext cx="2347308" cy="1109973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9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ket 1">
            <a:extLst>
              <a:ext uri="{FF2B5EF4-FFF2-40B4-BE49-F238E27FC236}">
                <a16:creationId xmlns:a16="http://schemas.microsoft.com/office/drawing/2014/main" id="{BE278B71-6006-0710-0A0B-1FDCFD19E5DA}"/>
              </a:ext>
            </a:extLst>
          </p:cNvPr>
          <p:cNvSpPr/>
          <p:nvPr/>
        </p:nvSpPr>
        <p:spPr>
          <a:xfrm rot="5400000">
            <a:off x="-876325" y="2486722"/>
            <a:ext cx="4471639" cy="244211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C9261-E20B-D551-7F91-256D425FA0F9}"/>
              </a:ext>
            </a:extLst>
          </p:cNvPr>
          <p:cNvSpPr txBox="1"/>
          <p:nvPr/>
        </p:nvSpPr>
        <p:spPr>
          <a:xfrm>
            <a:off x="74528" y="602165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Execution Context Stack</a:t>
            </a:r>
            <a:endParaRPr lang="en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5DDCBA-A5BB-6021-48D9-B7337B93F63E}"/>
              </a:ext>
            </a:extLst>
          </p:cNvPr>
          <p:cNvGraphicFramePr>
            <a:graphicFrameLocks noGrp="1"/>
          </p:cNvGraphicFramePr>
          <p:nvPr/>
        </p:nvGraphicFramePr>
        <p:xfrm>
          <a:off x="260286" y="5108706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37B108-C6BE-A183-4307-53EE863B80A4}"/>
              </a:ext>
            </a:extLst>
          </p:cNvPr>
          <p:cNvGraphicFramePr>
            <a:graphicFrameLocks noGrp="1"/>
          </p:cNvGraphicFramePr>
          <p:nvPr/>
        </p:nvGraphicFramePr>
        <p:xfrm>
          <a:off x="3309164" y="4370659"/>
          <a:ext cx="244211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ADA79E-462B-6D62-050D-7A80679F9F82}"/>
              </a:ext>
            </a:extLst>
          </p:cNvPr>
          <p:cNvGraphicFramePr>
            <a:graphicFrameLocks noGrp="1"/>
          </p:cNvGraphicFramePr>
          <p:nvPr/>
        </p:nvGraphicFramePr>
        <p:xfrm>
          <a:off x="6315217" y="4092969"/>
          <a:ext cx="21849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92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Object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Binding Object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DB38F8-C11E-D7E9-7F8B-8FFF2893EA4D}"/>
              </a:ext>
            </a:extLst>
          </p:cNvPr>
          <p:cNvGraphicFramePr>
            <a:graphicFrameLocks noGrp="1"/>
          </p:cNvGraphicFramePr>
          <p:nvPr/>
        </p:nvGraphicFramePr>
        <p:xfrm>
          <a:off x="6301706" y="5108706"/>
          <a:ext cx="3698816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0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383415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items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{item : 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A’, price: 32000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},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{item : 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B’, price: 45000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}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41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3EA91D-C570-5DD0-8600-25DE8E18B7E0}"/>
              </a:ext>
            </a:extLst>
          </p:cNvPr>
          <p:cNvGraphicFramePr>
            <a:graphicFrameLocks noGrp="1"/>
          </p:cNvGraphicFramePr>
          <p:nvPr/>
        </p:nvGraphicFramePr>
        <p:xfrm>
          <a:off x="9611447" y="4006609"/>
          <a:ext cx="24421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9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633426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Object</a:t>
                      </a:r>
                    </a:p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(window)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834034-CE11-B22F-8D5A-2192A97DB4AB}"/>
              </a:ext>
            </a:extLst>
          </p:cNvPr>
          <p:cNvSpPr txBox="1"/>
          <p:nvPr/>
        </p:nvSpPr>
        <p:spPr>
          <a:xfrm>
            <a:off x="149344" y="128455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1-3.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전역 코드 실행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블록 코드 평가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DEEE1E-A6BF-1388-7183-AC11C0C5B30E}"/>
              </a:ext>
            </a:extLst>
          </p:cNvPr>
          <p:cNvGraphicFramePr>
            <a:graphicFrameLocks noGrp="1"/>
          </p:cNvGraphicFramePr>
          <p:nvPr/>
        </p:nvGraphicFramePr>
        <p:xfrm>
          <a:off x="3309163" y="1768521"/>
          <a:ext cx="2442117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F36D79-06BD-0DF8-DD2A-206690D21ADA}"/>
              </a:ext>
            </a:extLst>
          </p:cNvPr>
          <p:cNvGraphicFramePr>
            <a:graphicFrameLocks noGrp="1"/>
          </p:cNvGraphicFramePr>
          <p:nvPr/>
        </p:nvGraphicFramePr>
        <p:xfrm>
          <a:off x="6315217" y="1702481"/>
          <a:ext cx="2198417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69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144948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item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&lt;uninitialized&gt;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orgPrice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&lt;uninitialized&gt;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01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salePrice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&lt;uninitialized&gt;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0796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8B7EB0-7A4D-D627-7ECA-3DDF1BF03D89}"/>
              </a:ext>
            </a:extLst>
          </p:cNvPr>
          <p:cNvGraphicFramePr>
            <a:graphicFrameLocks noGrp="1"/>
          </p:cNvGraphicFramePr>
          <p:nvPr/>
        </p:nvGraphicFramePr>
        <p:xfrm>
          <a:off x="9600539" y="136394"/>
          <a:ext cx="24421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discount()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Function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7FBDD2C-4921-C796-2834-DCCB6E4181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05378" y="2245488"/>
            <a:ext cx="909839" cy="241853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84E4E90-AD5C-187C-6D46-556951C7E30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05378" y="2639741"/>
            <a:ext cx="5427127" cy="1366868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2C49FD7-465C-41AF-A530-0ECF41924C9B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4258243" y="3223523"/>
            <a:ext cx="1419116" cy="875157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072C081-BE01-D03A-E855-4EE6C8CAD4C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7615" y="5196159"/>
            <a:ext cx="1121549" cy="498588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D181B742-FFC5-CBA4-3B95-0FEAD7758EE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05378" y="4463809"/>
            <a:ext cx="909839" cy="37084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444A684-84E2-84A8-EACA-65EB47BFBFB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05378" y="5196159"/>
            <a:ext cx="896328" cy="511987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FD4A750-69A2-F638-82B4-AA0793296C6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05378" y="4834649"/>
            <a:ext cx="5427127" cy="663326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D4F0A50-1832-A59D-84E6-4C8E4AE68ED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241175" y="4420629"/>
            <a:ext cx="1370272" cy="186095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BCF74F5-33CF-5073-CCBF-406C8801B602}"/>
              </a:ext>
            </a:extLst>
          </p:cNvPr>
          <p:cNvGraphicFramePr>
            <a:graphicFrameLocks noGrp="1"/>
          </p:cNvGraphicFramePr>
          <p:nvPr/>
        </p:nvGraphicFramePr>
        <p:xfrm>
          <a:off x="9423471" y="1725341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69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144948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dcRate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94327649-C1E1-5EC1-7D5C-D2C4F0E13DB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9964623" y="1167285"/>
            <a:ext cx="779156" cy="336956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52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ket 1">
            <a:extLst>
              <a:ext uri="{FF2B5EF4-FFF2-40B4-BE49-F238E27FC236}">
                <a16:creationId xmlns:a16="http://schemas.microsoft.com/office/drawing/2014/main" id="{BE278B71-6006-0710-0A0B-1FDCFD19E5DA}"/>
              </a:ext>
            </a:extLst>
          </p:cNvPr>
          <p:cNvSpPr/>
          <p:nvPr/>
        </p:nvSpPr>
        <p:spPr>
          <a:xfrm rot="5400000">
            <a:off x="-876325" y="2486722"/>
            <a:ext cx="4471639" cy="244211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C9261-E20B-D551-7F91-256D425FA0F9}"/>
              </a:ext>
            </a:extLst>
          </p:cNvPr>
          <p:cNvSpPr txBox="1"/>
          <p:nvPr/>
        </p:nvSpPr>
        <p:spPr>
          <a:xfrm>
            <a:off x="74528" y="602165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Execution Context Stack</a:t>
            </a:r>
            <a:endParaRPr lang="en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5DDCBA-A5BB-6021-48D9-B7337B93F63E}"/>
              </a:ext>
            </a:extLst>
          </p:cNvPr>
          <p:cNvGraphicFramePr>
            <a:graphicFrameLocks noGrp="1"/>
          </p:cNvGraphicFramePr>
          <p:nvPr/>
        </p:nvGraphicFramePr>
        <p:xfrm>
          <a:off x="260286" y="5108706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37B108-C6BE-A183-4307-53EE863B80A4}"/>
              </a:ext>
            </a:extLst>
          </p:cNvPr>
          <p:cNvGraphicFramePr>
            <a:graphicFrameLocks noGrp="1"/>
          </p:cNvGraphicFramePr>
          <p:nvPr/>
        </p:nvGraphicFramePr>
        <p:xfrm>
          <a:off x="3309164" y="4370659"/>
          <a:ext cx="244211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ADA79E-462B-6D62-050D-7A80679F9F82}"/>
              </a:ext>
            </a:extLst>
          </p:cNvPr>
          <p:cNvGraphicFramePr>
            <a:graphicFrameLocks noGrp="1"/>
          </p:cNvGraphicFramePr>
          <p:nvPr/>
        </p:nvGraphicFramePr>
        <p:xfrm>
          <a:off x="6315217" y="4092969"/>
          <a:ext cx="21849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92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Object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Binding Object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DB38F8-C11E-D7E9-7F8B-8FFF2893EA4D}"/>
              </a:ext>
            </a:extLst>
          </p:cNvPr>
          <p:cNvGraphicFramePr>
            <a:graphicFrameLocks noGrp="1"/>
          </p:cNvGraphicFramePr>
          <p:nvPr/>
        </p:nvGraphicFramePr>
        <p:xfrm>
          <a:off x="6301706" y="5108706"/>
          <a:ext cx="3698816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0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383415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items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{item : 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A’, price: 32000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},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{item : 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B’, price: 45000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}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41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3EA91D-C570-5DD0-8600-25DE8E18B7E0}"/>
              </a:ext>
            </a:extLst>
          </p:cNvPr>
          <p:cNvGraphicFramePr>
            <a:graphicFrameLocks noGrp="1"/>
          </p:cNvGraphicFramePr>
          <p:nvPr/>
        </p:nvGraphicFramePr>
        <p:xfrm>
          <a:off x="9611447" y="4006609"/>
          <a:ext cx="24421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9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633426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Object</a:t>
                      </a:r>
                    </a:p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(window)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834034-CE11-B22F-8D5A-2192A97DB4AB}"/>
              </a:ext>
            </a:extLst>
          </p:cNvPr>
          <p:cNvSpPr txBox="1"/>
          <p:nvPr/>
        </p:nvSpPr>
        <p:spPr>
          <a:xfrm>
            <a:off x="149344" y="128455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1-3.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블록 코드 실행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익명함수 실행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DEEE1E-A6BF-1388-7183-AC11C0C5B30E}"/>
              </a:ext>
            </a:extLst>
          </p:cNvPr>
          <p:cNvGraphicFramePr>
            <a:graphicFrameLocks noGrp="1"/>
          </p:cNvGraphicFramePr>
          <p:nvPr/>
        </p:nvGraphicFramePr>
        <p:xfrm>
          <a:off x="3309163" y="2367636"/>
          <a:ext cx="2442117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F36D79-06BD-0DF8-DD2A-206690D21ADA}"/>
              </a:ext>
            </a:extLst>
          </p:cNvPr>
          <p:cNvGraphicFramePr>
            <a:graphicFrameLocks noGrp="1"/>
          </p:cNvGraphicFramePr>
          <p:nvPr/>
        </p:nvGraphicFramePr>
        <p:xfrm>
          <a:off x="6146198" y="2291080"/>
          <a:ext cx="252294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8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313963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item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상품</a:t>
                      </a:r>
                      <a:r>
                        <a:rPr lang="en-US" altLang="ko-KR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A -&gt; </a:t>
                      </a:r>
                      <a:r>
                        <a:rPr lang="ko-KR" altLang="en-US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상품 </a:t>
                      </a:r>
                      <a:r>
                        <a:rPr lang="en-US" altLang="ko-KR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B</a:t>
                      </a:r>
                      <a:endParaRPr lang="en-KR" sz="1100" dirty="0"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orgPrice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32000 -&gt; 45000</a:t>
                      </a:r>
                      <a:endParaRPr lang="en-KR" sz="1100" dirty="0"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01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salePrice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28800 -&gt; 40500</a:t>
                      </a:r>
                      <a:endParaRPr lang="en-KR" sz="1100" dirty="0"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0796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8B7EB0-7A4D-D627-7ECA-3DDF1BF03D89}"/>
              </a:ext>
            </a:extLst>
          </p:cNvPr>
          <p:cNvGraphicFramePr>
            <a:graphicFrameLocks noGrp="1"/>
          </p:cNvGraphicFramePr>
          <p:nvPr/>
        </p:nvGraphicFramePr>
        <p:xfrm>
          <a:off x="9600539" y="136394"/>
          <a:ext cx="24421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discount()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Function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FBC36EA-F345-D52C-D7B5-64BED74B7F71}"/>
              </a:ext>
            </a:extLst>
          </p:cNvPr>
          <p:cNvGraphicFramePr>
            <a:graphicFrameLocks noGrp="1"/>
          </p:cNvGraphicFramePr>
          <p:nvPr/>
        </p:nvGraphicFramePr>
        <p:xfrm>
          <a:off x="260285" y="4049789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Anonymous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F5FBD4-C462-F3EE-594F-5308C0364744}"/>
              </a:ext>
            </a:extLst>
          </p:cNvPr>
          <p:cNvGraphicFramePr>
            <a:graphicFrameLocks noGrp="1"/>
          </p:cNvGraphicFramePr>
          <p:nvPr/>
        </p:nvGraphicFramePr>
        <p:xfrm>
          <a:off x="3309163" y="701100"/>
          <a:ext cx="244211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Anonymous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F23FED-E796-B910-C6E5-5447031F6CDF}"/>
              </a:ext>
            </a:extLst>
          </p:cNvPr>
          <p:cNvGraphicFramePr>
            <a:graphicFrameLocks noGrp="1"/>
          </p:cNvGraphicFramePr>
          <p:nvPr/>
        </p:nvGraphicFramePr>
        <p:xfrm>
          <a:off x="6295386" y="565622"/>
          <a:ext cx="2522944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81">
                  <a:extLst>
                    <a:ext uri="{9D8B030D-6E8A-4147-A177-3AD203B41FA5}">
                      <a16:colId xmlns:a16="http://schemas.microsoft.com/office/drawing/2014/main" val="147830167"/>
                    </a:ext>
                  </a:extLst>
                </a:gridCol>
                <a:gridCol w="1313963">
                  <a:extLst>
                    <a:ext uri="{9D8B030D-6E8A-4147-A177-3AD203B41FA5}">
                      <a16:colId xmlns:a16="http://schemas.microsoft.com/office/drawing/2014/main" val="36919610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Anonymous</a:t>
                      </a: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argument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</a:t>
                      </a:r>
                      <a:r>
                        <a:rPr lang="en-US" altLang="ko-KR" sz="12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orgPrice</a:t>
                      </a:r>
                      <a:r>
                        <a:rPr lang="en-US" altLang="ko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]</a:t>
                      </a:r>
                      <a:endParaRPr lang="en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62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&lt;uninitialized&gt;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-&gt; 32000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-&gt; 45000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737190"/>
                  </a:ext>
                </a:extLst>
              </a:tr>
            </a:tbl>
          </a:graphicData>
        </a:graphic>
      </p:graphicFrame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94456EC-8ACD-EF46-5522-B1D05D432F9A}"/>
              </a:ext>
            </a:extLst>
          </p:cNvPr>
          <p:cNvCxnSpPr>
            <a:cxnSpLocks/>
          </p:cNvCxnSpPr>
          <p:nvPr/>
        </p:nvCxnSpPr>
        <p:spPr>
          <a:xfrm flipV="1">
            <a:off x="8241175" y="4420629"/>
            <a:ext cx="1370272" cy="186095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C6E81B2-44BB-1D4F-1C06-7A1606C729C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40101" y="4463809"/>
            <a:ext cx="875116" cy="41402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37B5584-7AD9-B2AF-8D05-1F6D2DAE55D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40101" y="5197033"/>
            <a:ext cx="861605" cy="511113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FD7B8B6-5A6A-530C-5236-3F9B6E31F3B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0101" y="4834649"/>
            <a:ext cx="5392404" cy="605452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8F048C-4A7E-6E9B-A7DC-D30F9C776B3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91478" y="5196159"/>
            <a:ext cx="1117686" cy="511987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7B65AF0-3B4C-56F8-C773-77748C2D7B94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1137996" y="2516581"/>
            <a:ext cx="3224648" cy="1117686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574281-D896-7137-729A-8764DF384F3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440101" y="1273213"/>
            <a:ext cx="855285" cy="26469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F0A9FE5-4D51-85A0-3472-E065D3AE2B2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40101" y="1620456"/>
            <a:ext cx="5392404" cy="2386153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166F6A2-D6A9-01C5-EBA0-C57466407356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4530221" y="2033742"/>
            <a:ext cx="909880" cy="333894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E2D7C9B3-FA05-B9BC-E2FC-2A4F534FFC1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4530222" y="3576575"/>
            <a:ext cx="909880" cy="794083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3752087B-B104-6A19-28FF-0898285098C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40102" y="3281426"/>
            <a:ext cx="5392403" cy="725183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4B8E4AD-A7EB-BB7E-44F3-3FE9C3EA87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40101" y="2851391"/>
            <a:ext cx="706097" cy="224549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A4F4D5E-ACF9-D0A5-1E4B-1CE4CBFCA1FE}"/>
              </a:ext>
            </a:extLst>
          </p:cNvPr>
          <p:cNvGraphicFramePr>
            <a:graphicFrameLocks noGrp="1"/>
          </p:cNvGraphicFramePr>
          <p:nvPr/>
        </p:nvGraphicFramePr>
        <p:xfrm>
          <a:off x="9423471" y="1725341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69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144948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dcRate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A0AB967A-EDD9-A5A2-0B32-F3EC5D1A0917}"/>
              </a:ext>
            </a:extLst>
          </p:cNvPr>
          <p:cNvCxnSpPr>
            <a:cxnSpLocks/>
            <a:endCxn id="55" idx="0"/>
          </p:cNvCxnSpPr>
          <p:nvPr/>
        </p:nvCxnSpPr>
        <p:spPr>
          <a:xfrm rot="16200000" flipH="1">
            <a:off x="9964623" y="1167285"/>
            <a:ext cx="779156" cy="336956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5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ket 1">
            <a:extLst>
              <a:ext uri="{FF2B5EF4-FFF2-40B4-BE49-F238E27FC236}">
                <a16:creationId xmlns:a16="http://schemas.microsoft.com/office/drawing/2014/main" id="{BE278B71-6006-0710-0A0B-1FDCFD19E5DA}"/>
              </a:ext>
            </a:extLst>
          </p:cNvPr>
          <p:cNvSpPr/>
          <p:nvPr/>
        </p:nvSpPr>
        <p:spPr>
          <a:xfrm rot="5400000">
            <a:off x="-876325" y="2486722"/>
            <a:ext cx="4471639" cy="244211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C9261-E20B-D551-7F91-256D425FA0F9}"/>
              </a:ext>
            </a:extLst>
          </p:cNvPr>
          <p:cNvSpPr txBox="1"/>
          <p:nvPr/>
        </p:nvSpPr>
        <p:spPr>
          <a:xfrm>
            <a:off x="74528" y="602165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Execution Context Stack</a:t>
            </a:r>
            <a:endParaRPr lang="en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5DDCBA-A5BB-6021-48D9-B7337B93F63E}"/>
              </a:ext>
            </a:extLst>
          </p:cNvPr>
          <p:cNvGraphicFramePr>
            <a:graphicFrameLocks noGrp="1"/>
          </p:cNvGraphicFramePr>
          <p:nvPr/>
        </p:nvGraphicFramePr>
        <p:xfrm>
          <a:off x="260286" y="5108706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37B108-C6BE-A183-4307-53EE863B80A4}"/>
              </a:ext>
            </a:extLst>
          </p:cNvPr>
          <p:cNvGraphicFramePr>
            <a:graphicFrameLocks noGrp="1"/>
          </p:cNvGraphicFramePr>
          <p:nvPr/>
        </p:nvGraphicFramePr>
        <p:xfrm>
          <a:off x="3309164" y="4370659"/>
          <a:ext cx="244211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ADA79E-462B-6D62-050D-7A80679F9F82}"/>
              </a:ext>
            </a:extLst>
          </p:cNvPr>
          <p:cNvGraphicFramePr>
            <a:graphicFrameLocks noGrp="1"/>
          </p:cNvGraphicFramePr>
          <p:nvPr/>
        </p:nvGraphicFramePr>
        <p:xfrm>
          <a:off x="6315217" y="4092969"/>
          <a:ext cx="21849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92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Object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Binding Object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DB38F8-C11E-D7E9-7F8B-8FFF2893EA4D}"/>
              </a:ext>
            </a:extLst>
          </p:cNvPr>
          <p:cNvGraphicFramePr>
            <a:graphicFrameLocks noGrp="1"/>
          </p:cNvGraphicFramePr>
          <p:nvPr/>
        </p:nvGraphicFramePr>
        <p:xfrm>
          <a:off x="6301706" y="5108706"/>
          <a:ext cx="3698816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0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383415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items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{item : 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A’, price: 32000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},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{item : 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B’, price: 45000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}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41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3EA91D-C570-5DD0-8600-25DE8E18B7E0}"/>
              </a:ext>
            </a:extLst>
          </p:cNvPr>
          <p:cNvGraphicFramePr>
            <a:graphicFrameLocks noGrp="1"/>
          </p:cNvGraphicFramePr>
          <p:nvPr/>
        </p:nvGraphicFramePr>
        <p:xfrm>
          <a:off x="9611447" y="4006609"/>
          <a:ext cx="24421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9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633426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Object</a:t>
                      </a:r>
                    </a:p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(window)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834034-CE11-B22F-8D5A-2192A97DB4AB}"/>
              </a:ext>
            </a:extLst>
          </p:cNvPr>
          <p:cNvSpPr txBox="1"/>
          <p:nvPr/>
        </p:nvSpPr>
        <p:spPr>
          <a:xfrm>
            <a:off x="149344" y="12845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1-4.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블록 코드 실행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DEEE1E-A6BF-1388-7183-AC11C0C5B30E}"/>
              </a:ext>
            </a:extLst>
          </p:cNvPr>
          <p:cNvGraphicFramePr>
            <a:graphicFrameLocks noGrp="1"/>
          </p:cNvGraphicFramePr>
          <p:nvPr/>
        </p:nvGraphicFramePr>
        <p:xfrm>
          <a:off x="3309163" y="1768521"/>
          <a:ext cx="2442117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F36D79-06BD-0DF8-DD2A-206690D21ADA}"/>
              </a:ext>
            </a:extLst>
          </p:cNvPr>
          <p:cNvGraphicFramePr>
            <a:graphicFrameLocks noGrp="1"/>
          </p:cNvGraphicFramePr>
          <p:nvPr/>
        </p:nvGraphicFramePr>
        <p:xfrm>
          <a:off x="6315217" y="1702481"/>
          <a:ext cx="252294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8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313963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Block 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item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상품</a:t>
                      </a:r>
                      <a:r>
                        <a:rPr lang="en-US" altLang="ko-KR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A -&gt; </a:t>
                      </a:r>
                      <a:r>
                        <a:rPr lang="ko-KR" altLang="en-US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상품 </a:t>
                      </a:r>
                      <a:r>
                        <a:rPr lang="en-US" altLang="ko-KR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B</a:t>
                      </a:r>
                      <a:endParaRPr lang="en-KR" sz="1100" dirty="0"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orgPrice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32000 -&gt; 45000</a:t>
                      </a:r>
                      <a:endParaRPr lang="en-KR" sz="1100" dirty="0"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01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salePrice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28800 -&gt; 40500</a:t>
                      </a:r>
                      <a:endParaRPr lang="en-KR" sz="1100" dirty="0"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0796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8B7EB0-7A4D-D627-7ECA-3DDF1BF03D89}"/>
              </a:ext>
            </a:extLst>
          </p:cNvPr>
          <p:cNvGraphicFramePr>
            <a:graphicFrameLocks noGrp="1"/>
          </p:cNvGraphicFramePr>
          <p:nvPr/>
        </p:nvGraphicFramePr>
        <p:xfrm>
          <a:off x="9600539" y="136394"/>
          <a:ext cx="24421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discount()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Function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C53FFD-EF39-4B4B-DA57-68D42CF8DA97}"/>
              </a:ext>
            </a:extLst>
          </p:cNvPr>
          <p:cNvGraphicFramePr>
            <a:graphicFrameLocks noGrp="1"/>
          </p:cNvGraphicFramePr>
          <p:nvPr/>
        </p:nvGraphicFramePr>
        <p:xfrm>
          <a:off x="9423471" y="1725341"/>
          <a:ext cx="2198417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69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144948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discount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dcRate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74B8DEF-3F1F-E46B-E83B-D0B40ED5399C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9964623" y="1167285"/>
            <a:ext cx="779156" cy="336956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8493120-0ACE-C57F-4C19-4B5AA3B4DC3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28527" y="2268638"/>
            <a:ext cx="886690" cy="218703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334B82A-EEBB-4B5A-27B7-28ADB6D38A0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28527" y="2639741"/>
            <a:ext cx="5403978" cy="1366868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D0994DE-BBE0-E8F8-2F29-7E9F6D79503A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4298756" y="3240885"/>
            <a:ext cx="1361241" cy="898307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AF68C67-A7C8-51E2-CD48-C563468C9DA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16549" y="5196159"/>
            <a:ext cx="1192615" cy="475436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29C6B65-73B7-381E-9BE8-AA304F1753B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28529" y="4463809"/>
            <a:ext cx="886688" cy="37084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47C04E53-23BF-7D7D-A8A2-3FB4AAE2773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28527" y="5196159"/>
            <a:ext cx="873179" cy="511987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B21EDD01-4D08-386F-0292-677DC64FD15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28527" y="4834649"/>
            <a:ext cx="5403978" cy="605452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4A1A7E5D-E11F-BEAD-D43F-EB052E1D438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183301" y="4420629"/>
            <a:ext cx="1428146" cy="232394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9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7D8C6-EC72-3F6D-2253-517E1F065CB8}"/>
              </a:ext>
            </a:extLst>
          </p:cNvPr>
          <p:cNvSpPr txBox="1"/>
          <p:nvPr/>
        </p:nvSpPr>
        <p:spPr>
          <a:xfrm>
            <a:off x="3223978" y="2875002"/>
            <a:ext cx="5912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2:</a:t>
            </a:r>
            <a:r>
              <a:rPr lang="ko-KR" altLang="en-US" sz="6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동시 </a:t>
            </a:r>
            <a:r>
              <a:rPr lang="ko-KR" altLang="en-US" sz="6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접속자</a:t>
            </a:r>
            <a:r>
              <a:rPr lang="ko-KR" altLang="en-US" sz="6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</a:t>
            </a:r>
            <a:endParaRPr lang="en-KR" sz="6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11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ket 1">
            <a:extLst>
              <a:ext uri="{FF2B5EF4-FFF2-40B4-BE49-F238E27FC236}">
                <a16:creationId xmlns:a16="http://schemas.microsoft.com/office/drawing/2014/main" id="{0E138653-9A94-6F5C-8DC5-C922E686F2A8}"/>
              </a:ext>
            </a:extLst>
          </p:cNvPr>
          <p:cNvSpPr/>
          <p:nvPr/>
        </p:nvSpPr>
        <p:spPr>
          <a:xfrm rot="5400000">
            <a:off x="-702700" y="2486722"/>
            <a:ext cx="4471639" cy="244211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DFB3B-AE70-24D5-504A-79C69B3BCCEF}"/>
              </a:ext>
            </a:extLst>
          </p:cNvPr>
          <p:cNvSpPr txBox="1"/>
          <p:nvPr/>
        </p:nvSpPr>
        <p:spPr>
          <a:xfrm>
            <a:off x="248153" y="6021659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Execution Context Stack</a:t>
            </a:r>
            <a:endParaRPr lang="en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06803F-040C-112A-8ED6-CD033AFE9CE6}"/>
              </a:ext>
            </a:extLst>
          </p:cNvPr>
          <p:cNvGraphicFramePr>
            <a:graphicFrameLocks noGrp="1"/>
          </p:cNvGraphicFramePr>
          <p:nvPr/>
        </p:nvGraphicFramePr>
        <p:xfrm>
          <a:off x="433911" y="5108706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Execution Context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Lexical Environment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76A0A-8577-0D9E-4009-4C8799EA91ED}"/>
              </a:ext>
            </a:extLst>
          </p:cNvPr>
          <p:cNvGraphicFramePr>
            <a:graphicFrameLocks noGrp="1"/>
          </p:cNvGraphicFramePr>
          <p:nvPr/>
        </p:nvGraphicFramePr>
        <p:xfrm>
          <a:off x="3182284" y="4201160"/>
          <a:ext cx="24421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602431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Lexical Environment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Environment </a:t>
                      </a:r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Record</a:t>
                      </a:r>
                      <a:endParaRPr lang="en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2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2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Outer Lexical Environment </a:t>
                      </a:r>
                      <a:r>
                        <a:rPr lang="en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245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0EB09E-4B88-B151-4054-A754D4AE4DD1}"/>
              </a:ext>
            </a:extLst>
          </p:cNvPr>
          <p:cNvGraphicFramePr>
            <a:graphicFrameLocks noGrp="1"/>
          </p:cNvGraphicFramePr>
          <p:nvPr/>
        </p:nvGraphicFramePr>
        <p:xfrm>
          <a:off x="6273307" y="3489960"/>
          <a:ext cx="2198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03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542314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Object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Binding Object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0EA0FC-CAE6-2E74-7F75-28385EDF9821}"/>
              </a:ext>
            </a:extLst>
          </p:cNvPr>
          <p:cNvGraphicFramePr>
            <a:graphicFrameLocks noGrp="1"/>
          </p:cNvGraphicFramePr>
          <p:nvPr/>
        </p:nvGraphicFramePr>
        <p:xfrm>
          <a:off x="6273308" y="4744720"/>
          <a:ext cx="2198417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571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1283846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Declarative Environment Record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actions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&lt;uninitialized&gt;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counter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&lt;uninitialized&gt;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6120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8CB6B8-696F-B1DC-E3DD-1A1221230CAB}"/>
              </a:ext>
            </a:extLst>
          </p:cNvPr>
          <p:cNvGraphicFramePr>
            <a:graphicFrameLocks noGrp="1"/>
          </p:cNvGraphicFramePr>
          <p:nvPr/>
        </p:nvGraphicFramePr>
        <p:xfrm>
          <a:off x="8672980" y="5022346"/>
          <a:ext cx="318303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68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  <a:gridCol w="2026370">
                  <a:extLst>
                    <a:ext uri="{9D8B030D-6E8A-4147-A177-3AD203B41FA5}">
                      <a16:colId xmlns:a16="http://schemas.microsoft.com/office/drawing/2014/main" val="1708856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Object</a:t>
                      </a:r>
                    </a:p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(window)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endParaRPr lang="en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&lt;function object&gt;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932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1275102-1AD4-B0AA-4F53-9EF79C661E11}"/>
              </a:ext>
            </a:extLst>
          </p:cNvPr>
          <p:cNvSpPr txBox="1"/>
          <p:nvPr/>
        </p:nvSpPr>
        <p:spPr>
          <a:xfrm>
            <a:off x="248153" y="12845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2-1</a:t>
            </a:r>
            <a:r>
              <a:rPr lang="en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전역 코드 평가</a:t>
            </a:r>
            <a:endParaRPr lang="en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5F083B-2CDD-70BF-7D6E-C7D8BF2241A4}"/>
              </a:ext>
            </a:extLst>
          </p:cNvPr>
          <p:cNvGraphicFramePr>
            <a:graphicFrameLocks noGrp="1"/>
          </p:cNvGraphicFramePr>
          <p:nvPr/>
        </p:nvGraphicFramePr>
        <p:xfrm>
          <a:off x="9600539" y="136394"/>
          <a:ext cx="244211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117">
                  <a:extLst>
                    <a:ext uri="{9D8B030D-6E8A-4147-A177-3AD203B41FA5}">
                      <a16:colId xmlns:a16="http://schemas.microsoft.com/office/drawing/2014/main" val="300290288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currentCount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 &lt;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f.o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[[environment]]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connect()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4884"/>
                  </a:ext>
                </a:extLst>
              </a:tr>
            </a:tbl>
          </a:graphicData>
        </a:graphic>
      </p:graphicFrame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B2643BA-AAA8-BA4D-3ECD-526E3948832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14937" y="5072380"/>
            <a:ext cx="867347" cy="564491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215FAA0-5A1D-3BA6-F467-20D965B56B1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89630" y="3860800"/>
            <a:ext cx="983677" cy="883920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6602ECA-FC4E-F912-D9E7-AB9905D5DA51}"/>
              </a:ext>
            </a:extLst>
          </p:cNvPr>
          <p:cNvCxnSpPr>
            <a:cxnSpLocks/>
          </p:cNvCxnSpPr>
          <p:nvPr/>
        </p:nvCxnSpPr>
        <p:spPr>
          <a:xfrm>
            <a:off x="5289630" y="5072380"/>
            <a:ext cx="983677" cy="390871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153E555-0AD2-FE0A-91EB-91CE24A965FC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289630" y="5359078"/>
            <a:ext cx="4974869" cy="491308"/>
          </a:xfrm>
          <a:prstGeom prst="curvedConnector4">
            <a:avLst>
              <a:gd name="adj1" fmla="val 14693"/>
              <a:gd name="adj2" fmla="val 14652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975F2A6-98A8-061B-B954-FACF4FD8A80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194876" y="4085863"/>
            <a:ext cx="2069623" cy="936483"/>
          </a:xfrm>
          <a:prstGeom prst="curvedConnector2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CF409B4-0AD0-6450-FDC8-1A5E84550F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66207" y="2928397"/>
            <a:ext cx="5301207" cy="115747"/>
          </a:xfrm>
          <a:prstGeom prst="curved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0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Microsoft Macintosh PowerPoint</Application>
  <PresentationFormat>Widescreen</PresentationFormat>
  <Paragraphs>397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Pretendard</vt:lpstr>
      <vt:lpstr>Pretendard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박소영</dc:creator>
  <cp:lastModifiedBy>박소영</cp:lastModifiedBy>
  <cp:revision>1</cp:revision>
  <dcterms:created xsi:type="dcterms:W3CDTF">2023-09-22T08:56:47Z</dcterms:created>
  <dcterms:modified xsi:type="dcterms:W3CDTF">2023-09-22T08:57:26Z</dcterms:modified>
</cp:coreProperties>
</file>