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88637-ACA3-5495-1F2C-1525B4E94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E56FC-A256-57E8-D76F-7ACD3EF04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53847-0C28-BB47-8EF6-1660363D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82AA2-882E-C6F4-6056-C5C66448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B9EAD-EE86-458C-B9FA-3886AADC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2B68-FAFD-0C8A-A1F4-BB93089F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47E8B-ABB7-802B-3C3D-87ABBC35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60202-C99A-ED0C-0390-F3570090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51323-A10B-753C-88F2-9913F48B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A49E3-5885-CA10-5DD6-4717C15B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2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02844-0623-9F2F-6B36-41D5B7A63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B533A-74E4-96A2-098B-A3196C16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709F6-598E-9EFA-2549-981365EE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6B0B1-9650-19AF-E729-B0BF24F9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A51C7-B2BD-FBCD-B373-71DCD06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1394B-B7A5-45F9-D350-D80D28C9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AFC16-3F46-67DD-C699-9CC8F800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4BDA8-CE26-5846-2E33-92F75477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60E82-D258-0460-D45B-FFB3F3AF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BC358-A45F-F6D3-8ABD-166E0BAF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8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EC9D5-4DF8-4A85-7F2A-89E7688C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BA600-5157-7288-2182-DDEF9016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30674-0080-E436-2BEC-62E46A72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7A57F-DA6A-4DC3-9748-0EEAD57F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4E68B-53E0-44FF-1ACC-54B816A9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AAD85-5D36-EC42-435B-5A29D375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D7A48-BD0A-98B8-05DD-F59F4CBC7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7389E-0067-279D-81BF-9652B4EE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BF8B5-10DF-B8D8-4C6E-2014DAE0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5C243-9326-0E67-9E65-D4581E4F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9CABE-798D-85F1-E869-8B8C0100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0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AED01-7446-D60F-EF4C-0EA3F06E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9F954-E5DD-7A7B-4F25-FDA12B6E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09142-8C26-649F-B408-A4A0D8F0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E7873C-181E-34C4-6A30-9662097A0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1FCAD4-4E9B-4743-F1D6-3713D3CE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0E7C5-70FC-5113-1684-A33A27EB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484BA-E25F-411F-DFE1-24A488E9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5B1089-41F8-EA26-F2C2-9DF4FA97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19F8-7619-EBDF-66C4-E80AEF0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43A59A-AF80-8EC9-A032-6C6204A8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B0A6D-0E42-52D2-CA63-544741F8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669EA2-5C04-155B-4E30-4933A1BE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D705-BDDA-8AFB-B45A-5031F37D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8C905-7547-E2C4-01FC-AD93758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15D0B-0873-EBE1-4591-ED70FF1F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6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4066D-5CDE-8965-22DC-3F956F48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560C3-CF8D-F046-36F3-618FCD87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AF347-AF11-E1F7-72D0-CA8B1AA3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9B22A-9F7D-867B-1CF2-24217653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FD0C3-2F18-B75F-331D-3FC017B5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3E1B4-71F6-FD97-A879-1F300F14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577E-3051-823A-04F6-00A545B3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3F7577-8D18-5B0C-7A13-64E6AB26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E50ABB-F4F2-33D0-F140-AF89F9E5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76F6A-9BE3-294C-EABB-5C08AE06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5BB8F-D99D-997D-F177-27DC7DB3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D6534-117A-043D-FDA5-8D3EEE37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12BC98-3C98-D3E9-DC1E-ACBA9D9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139E4-0EE9-4BF8-627F-84C636E7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A08DF-115E-9274-E3C4-50AA834D9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89C6-02DA-4277-A003-D55CBC6A254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B5C94-9917-E162-95D5-A0F71184B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B0ED7-2E7D-D365-7E05-B18D49180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9F1F-9A27-4C4F-A4CD-E08FE8633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8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194CB83-ED83-A636-97BC-A8CEC475C7C6}"/>
              </a:ext>
            </a:extLst>
          </p:cNvPr>
          <p:cNvSpPr/>
          <p:nvPr/>
        </p:nvSpPr>
        <p:spPr>
          <a:xfrm>
            <a:off x="1990725" y="695325"/>
            <a:ext cx="14763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135AE84F-0DB1-AFCB-AD3B-E48F85F37638}"/>
              </a:ext>
            </a:extLst>
          </p:cNvPr>
          <p:cNvSpPr/>
          <p:nvPr/>
        </p:nvSpPr>
        <p:spPr>
          <a:xfrm>
            <a:off x="1990724" y="1698172"/>
            <a:ext cx="1476375" cy="5411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D070426-13C6-D8CD-AF70-22C26C05E40E}"/>
              </a:ext>
            </a:extLst>
          </p:cNvPr>
          <p:cNvSpPr/>
          <p:nvPr/>
        </p:nvSpPr>
        <p:spPr>
          <a:xfrm>
            <a:off x="1990724" y="2527819"/>
            <a:ext cx="1558212" cy="7557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5D9E91-6A05-AA6D-74AE-AF6CE7A21CC9}"/>
              </a:ext>
            </a:extLst>
          </p:cNvPr>
          <p:cNvSpPr/>
          <p:nvPr/>
        </p:nvSpPr>
        <p:spPr>
          <a:xfrm>
            <a:off x="4236098" y="597159"/>
            <a:ext cx="2939143" cy="447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38A776-3D62-C0E3-31DB-3C25DBFEF959}"/>
              </a:ext>
            </a:extLst>
          </p:cNvPr>
          <p:cNvSpPr/>
          <p:nvPr/>
        </p:nvSpPr>
        <p:spPr>
          <a:xfrm>
            <a:off x="4236098" y="1052512"/>
            <a:ext cx="2939143" cy="1977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91D2618B-B67D-E58E-1639-BCAB71AEFBAA}"/>
              </a:ext>
            </a:extLst>
          </p:cNvPr>
          <p:cNvSpPr/>
          <p:nvPr/>
        </p:nvSpPr>
        <p:spPr>
          <a:xfrm>
            <a:off x="4724400" y="1167105"/>
            <a:ext cx="1558212" cy="624374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B522B-9023-CF78-0D47-09BDE207D304}"/>
              </a:ext>
            </a:extLst>
          </p:cNvPr>
          <p:cNvSpPr/>
          <p:nvPr/>
        </p:nvSpPr>
        <p:spPr>
          <a:xfrm>
            <a:off x="4469364" y="2041168"/>
            <a:ext cx="1212980" cy="4866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8F52A-34DD-D555-4376-7B881D0CC06D}"/>
              </a:ext>
            </a:extLst>
          </p:cNvPr>
          <p:cNvSpPr/>
          <p:nvPr/>
        </p:nvSpPr>
        <p:spPr>
          <a:xfrm>
            <a:off x="5844852" y="2041167"/>
            <a:ext cx="1212980" cy="4866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48225D-09DE-D1B4-7C22-A490F3A40BB1}"/>
              </a:ext>
            </a:extLst>
          </p:cNvPr>
          <p:cNvCxnSpPr>
            <a:stCxn id="9" idx="2"/>
          </p:cNvCxnSpPr>
          <p:nvPr/>
        </p:nvCxnSpPr>
        <p:spPr>
          <a:xfrm>
            <a:off x="5503506" y="1791479"/>
            <a:ext cx="0" cy="249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6EFD5A-91E7-6681-C1E5-BD66964B098C}"/>
              </a:ext>
            </a:extLst>
          </p:cNvPr>
          <p:cNvCxnSpPr/>
          <p:nvPr/>
        </p:nvCxnSpPr>
        <p:spPr>
          <a:xfrm>
            <a:off x="6282612" y="1479292"/>
            <a:ext cx="3701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6F7B10-DCF6-92AA-FD5F-03969F6F4374}"/>
              </a:ext>
            </a:extLst>
          </p:cNvPr>
          <p:cNvCxnSpPr/>
          <p:nvPr/>
        </p:nvCxnSpPr>
        <p:spPr>
          <a:xfrm>
            <a:off x="6652727" y="1479292"/>
            <a:ext cx="0" cy="561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4063D0-DCBA-965D-A86C-E2AFFCD758FE}"/>
              </a:ext>
            </a:extLst>
          </p:cNvPr>
          <p:cNvCxnSpPr/>
          <p:nvPr/>
        </p:nvCxnSpPr>
        <p:spPr>
          <a:xfrm>
            <a:off x="5075854" y="2527818"/>
            <a:ext cx="0" cy="3778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267152-BEBC-85DB-521F-AA231FC9236D}"/>
              </a:ext>
            </a:extLst>
          </p:cNvPr>
          <p:cNvCxnSpPr/>
          <p:nvPr/>
        </p:nvCxnSpPr>
        <p:spPr>
          <a:xfrm flipH="1">
            <a:off x="6451342" y="2527818"/>
            <a:ext cx="16327" cy="23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88E1E9-D790-DB65-386B-EB01F4A5CD00}"/>
              </a:ext>
            </a:extLst>
          </p:cNvPr>
          <p:cNvCxnSpPr/>
          <p:nvPr/>
        </p:nvCxnSpPr>
        <p:spPr>
          <a:xfrm flipH="1">
            <a:off x="5238363" y="2777506"/>
            <a:ext cx="122930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FD0EFE-0322-10B9-A7BC-29621A6112AF}"/>
              </a:ext>
            </a:extLst>
          </p:cNvPr>
          <p:cNvSpPr/>
          <p:nvPr/>
        </p:nvSpPr>
        <p:spPr>
          <a:xfrm>
            <a:off x="7523584" y="604642"/>
            <a:ext cx="2939143" cy="447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637F26-2883-E859-2451-92C96D880DF6}"/>
              </a:ext>
            </a:extLst>
          </p:cNvPr>
          <p:cNvSpPr/>
          <p:nvPr/>
        </p:nvSpPr>
        <p:spPr>
          <a:xfrm>
            <a:off x="7523583" y="1052512"/>
            <a:ext cx="2939143" cy="1977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C7BEB8-2741-351F-5616-7F6110C8C150}"/>
              </a:ext>
            </a:extLst>
          </p:cNvPr>
          <p:cNvSpPr/>
          <p:nvPr/>
        </p:nvSpPr>
        <p:spPr>
          <a:xfrm>
            <a:off x="8025881" y="1324947"/>
            <a:ext cx="1901890" cy="279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5FEAE4-0E65-6541-9CCB-DC0AFDFB40EB}"/>
              </a:ext>
            </a:extLst>
          </p:cNvPr>
          <p:cNvSpPr/>
          <p:nvPr/>
        </p:nvSpPr>
        <p:spPr>
          <a:xfrm>
            <a:off x="8025880" y="1604865"/>
            <a:ext cx="1901890" cy="10636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AEE99A72-9475-C935-C0A1-95D6C8AAAB79}"/>
              </a:ext>
            </a:extLst>
          </p:cNvPr>
          <p:cNvSpPr/>
          <p:nvPr/>
        </p:nvSpPr>
        <p:spPr>
          <a:xfrm>
            <a:off x="8324461" y="1604866"/>
            <a:ext cx="968829" cy="436301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B8DBA-3F74-BB28-B451-7E29E97AEFF0}"/>
              </a:ext>
            </a:extLst>
          </p:cNvPr>
          <p:cNvSpPr/>
          <p:nvPr/>
        </p:nvSpPr>
        <p:spPr>
          <a:xfrm>
            <a:off x="8399106" y="2199787"/>
            <a:ext cx="548951" cy="211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00FA94-223A-9BAE-EDE7-79EBDD4CB5E5}"/>
              </a:ext>
            </a:extLst>
          </p:cNvPr>
          <p:cNvSpPr/>
          <p:nvPr/>
        </p:nvSpPr>
        <p:spPr>
          <a:xfrm>
            <a:off x="9145554" y="2199786"/>
            <a:ext cx="548951" cy="211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182BB7E-ABF6-41D2-AE46-CE15E17514B4}"/>
              </a:ext>
            </a:extLst>
          </p:cNvPr>
          <p:cNvCxnSpPr>
            <a:cxnSpLocks/>
          </p:cNvCxnSpPr>
          <p:nvPr/>
        </p:nvCxnSpPr>
        <p:spPr>
          <a:xfrm>
            <a:off x="8686023" y="2410989"/>
            <a:ext cx="0" cy="257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0F1070-D474-8F54-434B-AB9E47B73765}"/>
              </a:ext>
            </a:extLst>
          </p:cNvPr>
          <p:cNvCxnSpPr>
            <a:cxnSpLocks/>
          </p:cNvCxnSpPr>
          <p:nvPr/>
        </p:nvCxnSpPr>
        <p:spPr>
          <a:xfrm flipH="1">
            <a:off x="9346167" y="2432713"/>
            <a:ext cx="10108" cy="284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EFFD09-0266-B187-F7A0-3EB32C2EE2E0}"/>
              </a:ext>
            </a:extLst>
          </p:cNvPr>
          <p:cNvCxnSpPr>
            <a:cxnSpLocks/>
          </p:cNvCxnSpPr>
          <p:nvPr/>
        </p:nvCxnSpPr>
        <p:spPr>
          <a:xfrm>
            <a:off x="8820539" y="2007926"/>
            <a:ext cx="0" cy="257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863F740-7D11-27F3-CB6E-171999C7FC6A}"/>
              </a:ext>
            </a:extLst>
          </p:cNvPr>
          <p:cNvCxnSpPr>
            <a:cxnSpLocks/>
          </p:cNvCxnSpPr>
          <p:nvPr/>
        </p:nvCxnSpPr>
        <p:spPr>
          <a:xfrm>
            <a:off x="9504783" y="1936388"/>
            <a:ext cx="0" cy="257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6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인후</dc:creator>
  <cp:lastModifiedBy>인후</cp:lastModifiedBy>
  <cp:revision>2</cp:revision>
  <dcterms:created xsi:type="dcterms:W3CDTF">2023-01-19T00:11:45Z</dcterms:created>
  <dcterms:modified xsi:type="dcterms:W3CDTF">2023-01-19T07:19:20Z</dcterms:modified>
</cp:coreProperties>
</file>