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35" r:id="rId1"/>
  </p:sldMasterIdLst>
  <p:sldIdLst>
    <p:sldId id="287" r:id="rId2"/>
    <p:sldId id="617" r:id="rId3"/>
    <p:sldId id="631" r:id="rId4"/>
    <p:sldId id="632" r:id="rId5"/>
    <p:sldId id="637" r:id="rId6"/>
    <p:sldId id="636" r:id="rId7"/>
    <p:sldId id="635" r:id="rId8"/>
    <p:sldId id="634" r:id="rId9"/>
    <p:sldId id="633" r:id="rId10"/>
    <p:sldId id="638" r:id="rId11"/>
    <p:sldId id="642" r:id="rId12"/>
    <p:sldId id="641" r:id="rId13"/>
    <p:sldId id="640" r:id="rId14"/>
    <p:sldId id="639" r:id="rId15"/>
    <p:sldId id="630" r:id="rId16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987" autoAdjust="0"/>
    <p:restoredTop sz="99561" autoAdjust="0"/>
  </p:normalViewPr>
  <p:slideViewPr>
    <p:cSldViewPr snapToGrid="0">
      <p:cViewPr varScale="1">
        <p:scale>
          <a:sx n="100" d="100"/>
          <a:sy n="100" d="100"/>
        </p:scale>
        <p:origin x="348" y="102"/>
      </p:cViewPr>
      <p:guideLst>
        <p:guide orient="horz" pos="2159"/>
        <p:guide pos="311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presProps" Target="presProps.xml"  /><Relationship Id="rId18" Type="http://schemas.openxmlformats.org/officeDocument/2006/relationships/viewProps" Target="viewProps.xml"  /><Relationship Id="rId19" Type="http://schemas.openxmlformats.org/officeDocument/2006/relationships/theme" Target="theme/theme1.xml"  /><Relationship Id="rId2" Type="http://schemas.openxmlformats.org/officeDocument/2006/relationships/slide" Target="slides/slide1.xml"  /><Relationship Id="rId20" Type="http://schemas.openxmlformats.org/officeDocument/2006/relationships/tableStyles" Target="tableStyles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2020-10-04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40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2020-10-04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7435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4" y="365125"/>
            <a:ext cx="2135981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40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2020-10-04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0133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2020-10-04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0515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81" y="1709744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81" y="4589469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2020-10-04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2327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2020-10-04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9549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30" y="365129"/>
            <a:ext cx="8543925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2020-10-04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4304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2020-10-04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9362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2020-10-04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3042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30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31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30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2020-10-04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6754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30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31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dirty="0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30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2020-10-04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7266723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40" y="365129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40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6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2020-10-04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5" y="6356356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6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430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jpe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7.jpe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7.jpe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7.jpe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7.jpe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7.jpe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8.jpe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.jpe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.jpeg"  /><Relationship Id="rId3" Type="http://schemas.openxmlformats.org/officeDocument/2006/relationships/image" Target="../media/image3.png"  /><Relationship Id="rId4" Type="http://schemas.openxmlformats.org/officeDocument/2006/relationships/image" Target="../media/image4.png"  /><Relationship Id="rId5" Type="http://schemas.openxmlformats.org/officeDocument/2006/relationships/image" Target="../media/image5.png"  /><Relationship Id="rId6" Type="http://schemas.openxmlformats.org/officeDocument/2006/relationships/image" Target="../media/image5.png"  /><Relationship Id="rId7" Type="http://schemas.openxmlformats.org/officeDocument/2006/relationships/image" Target="../media/image6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7.jpe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7.jpe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7.jpe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7.jpe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7.jpe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7.jpe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blipFill dpi="0" rotWithShape="1">
          <a:blip r:embed="rId2">
            <a:lum/>
          </a:blip>
          <a:srcRect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5992846" y="3151718"/>
            <a:ext cx="2028935" cy="4658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500" b="1" spc="-150">
                <a:solidFill>
                  <a:schemeClr val="tx1">
                    <a:lumMod val="95000"/>
                    <a:lumOff val="5000"/>
                  </a:schemeClr>
                </a:solidFill>
                <a:latin typeface="돋움체"/>
                <a:ea typeface="돋움체"/>
              </a:rPr>
              <a:t>DB</a:t>
            </a:r>
            <a:r>
              <a:rPr lang="ko-KR" altLang="en-US" sz="2500" b="1" spc="-150">
                <a:solidFill>
                  <a:schemeClr val="tx1">
                    <a:lumMod val="95000"/>
                    <a:lumOff val="5000"/>
                  </a:schemeClr>
                </a:solidFill>
                <a:latin typeface="돋움체"/>
                <a:ea typeface="돋움체"/>
              </a:rPr>
              <a:t>과제</a:t>
            </a:r>
            <a:endParaRPr lang="ko-KR" altLang="en-US" sz="2500" b="1" spc="-150">
              <a:solidFill>
                <a:schemeClr val="tx1">
                  <a:lumMod val="95000"/>
                  <a:lumOff val="5000"/>
                </a:schemeClr>
              </a:solidFill>
              <a:latin typeface="돋움체"/>
              <a:ea typeface="돋움체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965212" y="564619"/>
            <a:ext cx="3979655" cy="384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900" b="1" i="0" u="none" strike="noStrike" kern="1200" cap="none" spc="-1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돋움체" panose="020B0609000101010101" pitchFamily="49" charset="-127"/>
                <a:ea typeface="돋움체" panose="020B0609000101010101" pitchFamily="49" charset="-127"/>
                <a:cs typeface="+mn-cs"/>
              </a:rPr>
              <a:t>내</a:t>
            </a:r>
            <a:r>
              <a:rPr kumimoji="0" lang="ko-KR" altLang="en-US" sz="1900" b="1" i="0" u="none" strike="noStrike" kern="1200" cap="none" spc="-15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돋움체" panose="020B0609000101010101" pitchFamily="49" charset="-127"/>
                <a:ea typeface="돋움체" panose="020B0609000101010101" pitchFamily="49" charset="-127"/>
                <a:cs typeface="+mn-cs"/>
              </a:rPr>
              <a:t> </a:t>
            </a:r>
            <a:r>
              <a:rPr kumimoji="0" lang="ko-KR" altLang="en-US" sz="1900" b="1" i="0" u="none" strike="noStrike" kern="1200" cap="none" spc="-1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돋움체" panose="020B0609000101010101" pitchFamily="49" charset="-127"/>
                <a:ea typeface="돋움체" panose="020B0609000101010101" pitchFamily="49" charset="-127"/>
                <a:cs typeface="+mn-cs"/>
              </a:rPr>
              <a:t>용</a:t>
            </a:r>
            <a:endParaRPr kumimoji="0" lang="en-US" altLang="ko-KR" sz="1900" b="1" i="0" u="none" strike="noStrike" kern="1200" cap="none" spc="-150" normalizeH="0" baseline="0" noProof="0" dirty="0" smtClean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돋움체" panose="020B0609000101010101" pitchFamily="49" charset="-127"/>
              <a:ea typeface="돋움체" panose="020B0609000101010101" pitchFamily="49" charset="-127"/>
              <a:cs typeface="+mn-cs"/>
            </a:endParaRPr>
          </a:p>
        </p:txBody>
      </p:sp>
      <p:sp>
        <p:nvSpPr>
          <p:cNvPr id="8" name="타원 12"/>
          <p:cNvSpPr/>
          <p:nvPr/>
        </p:nvSpPr>
        <p:spPr>
          <a:xfrm>
            <a:off x="3012140" y="2732031"/>
            <a:ext cx="1064781" cy="1001260"/>
          </a:xfrm>
          <a:custGeom>
            <a:avLst/>
            <a:gdLst/>
            <a:ahLst/>
            <a:cxnLst/>
            <a:rect l="l" t="t" r="r" b="b"/>
            <a:pathLst>
              <a:path w="1064781" h="1001260">
                <a:moveTo>
                  <a:pt x="484050" y="0"/>
                </a:moveTo>
                <a:lnTo>
                  <a:pt x="1064781" y="1001260"/>
                </a:lnTo>
                <a:lnTo>
                  <a:pt x="11955" y="1001260"/>
                </a:lnTo>
                <a:cubicBezTo>
                  <a:pt x="3658" y="953522"/>
                  <a:pt x="0" y="904494"/>
                  <a:pt x="0" y="854612"/>
                </a:cubicBezTo>
                <a:cubicBezTo>
                  <a:pt x="0" y="491580"/>
                  <a:pt x="193733" y="173797"/>
                  <a:pt x="48405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698052" y="3122790"/>
            <a:ext cx="1535502" cy="38472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</a:t>
            </a: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5%</a:t>
            </a:r>
          </a:p>
        </p:txBody>
      </p:sp>
      <p:sp>
        <p:nvSpPr>
          <p:cNvPr id="10" name="타원 22"/>
          <p:cNvSpPr/>
          <p:nvPr/>
        </p:nvSpPr>
        <p:spPr>
          <a:xfrm>
            <a:off x="5807650" y="2746054"/>
            <a:ext cx="1127942" cy="1149673"/>
          </a:xfrm>
          <a:custGeom>
            <a:avLst/>
            <a:gdLst/>
            <a:ahLst/>
            <a:cxnLst/>
            <a:rect l="l" t="t" r="r" b="b"/>
            <a:pathLst>
              <a:path w="1127942" h="1149673">
                <a:moveTo>
                  <a:pt x="574664" y="0"/>
                </a:moveTo>
                <a:lnTo>
                  <a:pt x="1127942" y="953928"/>
                </a:lnTo>
                <a:cubicBezTo>
                  <a:pt x="964314" y="1077882"/>
                  <a:pt x="760089" y="1149673"/>
                  <a:pt x="539096" y="1149673"/>
                </a:cubicBezTo>
                <a:cubicBezTo>
                  <a:pt x="340337" y="1149673"/>
                  <a:pt x="155142" y="1091601"/>
                  <a:pt x="0" y="99080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/>
          <p:cNvCxnSpPr/>
          <p:nvPr/>
        </p:nvCxnSpPr>
        <p:spPr>
          <a:xfrm flipH="1" flipV="1">
            <a:off x="4638834" y="3311891"/>
            <a:ext cx="597917" cy="899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3509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965212" y="564619"/>
            <a:ext cx="3979655" cy="384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900" b="1" i="0" u="none" strike="noStrike" kern="1200" cap="none" spc="-1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돋움체" panose="020B0609000101010101" pitchFamily="49" charset="-127"/>
                <a:ea typeface="돋움체" panose="020B0609000101010101" pitchFamily="49" charset="-127"/>
                <a:cs typeface="+mn-cs"/>
              </a:rPr>
              <a:t>내</a:t>
            </a:r>
            <a:r>
              <a:rPr kumimoji="0" lang="ko-KR" altLang="en-US" sz="1900" b="1" i="0" u="none" strike="noStrike" kern="1200" cap="none" spc="-15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돋움체" panose="020B0609000101010101" pitchFamily="49" charset="-127"/>
                <a:ea typeface="돋움체" panose="020B0609000101010101" pitchFamily="49" charset="-127"/>
                <a:cs typeface="+mn-cs"/>
              </a:rPr>
              <a:t> </a:t>
            </a:r>
            <a:r>
              <a:rPr kumimoji="0" lang="ko-KR" altLang="en-US" sz="1900" b="1" i="0" u="none" strike="noStrike" kern="1200" cap="none" spc="-1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돋움체" panose="020B0609000101010101" pitchFamily="49" charset="-127"/>
                <a:ea typeface="돋움체" panose="020B0609000101010101" pitchFamily="49" charset="-127"/>
                <a:cs typeface="+mn-cs"/>
              </a:rPr>
              <a:t>용</a:t>
            </a:r>
            <a:endParaRPr kumimoji="0" lang="en-US" altLang="ko-KR" sz="1900" b="1" i="0" u="none" strike="noStrike" kern="1200" cap="none" spc="-150" normalizeH="0" baseline="0" noProof="0" dirty="0" smtClean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돋움체" panose="020B0609000101010101" pitchFamily="49" charset="-127"/>
              <a:ea typeface="돋움체" panose="020B0609000101010101" pitchFamily="49" charset="-127"/>
              <a:cs typeface="+mn-cs"/>
            </a:endParaRPr>
          </a:p>
        </p:txBody>
      </p:sp>
      <p:cxnSp>
        <p:nvCxnSpPr>
          <p:cNvPr id="3" name="직선 연결선 2"/>
          <p:cNvCxnSpPr/>
          <p:nvPr/>
        </p:nvCxnSpPr>
        <p:spPr>
          <a:xfrm flipH="1">
            <a:off x="4114090" y="2540628"/>
            <a:ext cx="1307366" cy="1473620"/>
          </a:xfrm>
          <a:prstGeom prst="line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3472460" y="2091076"/>
            <a:ext cx="1446994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5000" dirty="0" smtClean="0">
                <a:solidFill>
                  <a:schemeClr val="bg1">
                    <a:lumMod val="50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01</a:t>
            </a:r>
            <a:endParaRPr lang="ko-KR" altLang="en-US" sz="5000" dirty="0">
              <a:solidFill>
                <a:schemeClr val="bg1">
                  <a:lumMod val="50000"/>
                </a:schemeClr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616092" y="3153518"/>
            <a:ext cx="1446994" cy="11052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5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22</a:t>
            </a:r>
            <a:endParaRPr lang="ko-KR" altLang="en-US" sz="5000" dirty="0">
              <a:solidFill>
                <a:schemeClr val="tx1">
                  <a:lumMod val="75000"/>
                  <a:lumOff val="25000"/>
                </a:schemeClr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98660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965212" y="564619"/>
            <a:ext cx="3979655" cy="384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900" b="1" i="0" u="none" strike="noStrike" kern="1200" cap="none" spc="-1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돋움체" panose="020B0609000101010101" pitchFamily="49" charset="-127"/>
                <a:ea typeface="돋움체" panose="020B0609000101010101" pitchFamily="49" charset="-127"/>
                <a:cs typeface="+mn-cs"/>
              </a:rPr>
              <a:t>내</a:t>
            </a:r>
            <a:r>
              <a:rPr kumimoji="0" lang="ko-KR" altLang="en-US" sz="1900" b="1" i="0" u="none" strike="noStrike" kern="1200" cap="none" spc="-15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돋움체" panose="020B0609000101010101" pitchFamily="49" charset="-127"/>
                <a:ea typeface="돋움체" panose="020B0609000101010101" pitchFamily="49" charset="-127"/>
                <a:cs typeface="+mn-cs"/>
              </a:rPr>
              <a:t> </a:t>
            </a:r>
            <a:r>
              <a:rPr kumimoji="0" lang="ko-KR" altLang="en-US" sz="1900" b="1" i="0" u="none" strike="noStrike" kern="1200" cap="none" spc="-1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돋움체" panose="020B0609000101010101" pitchFamily="49" charset="-127"/>
                <a:ea typeface="돋움체" panose="020B0609000101010101" pitchFamily="49" charset="-127"/>
                <a:cs typeface="+mn-cs"/>
              </a:rPr>
              <a:t>용</a:t>
            </a:r>
            <a:endParaRPr kumimoji="0" lang="en-US" altLang="ko-KR" sz="1900" b="1" i="0" u="none" strike="noStrike" kern="1200" cap="none" spc="-150" normalizeH="0" baseline="0" noProof="0" dirty="0" smtClean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돋움체" panose="020B0609000101010101" pitchFamily="49" charset="-127"/>
              <a:ea typeface="돋움체" panose="020B0609000101010101" pitchFamily="49" charset="-127"/>
              <a:cs typeface="+mn-cs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4363341" y="2637346"/>
            <a:ext cx="1480409" cy="641433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V="1">
            <a:off x="5875267" y="2965011"/>
            <a:ext cx="1612461" cy="355156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 flipV="1">
            <a:off x="2748262" y="2646103"/>
            <a:ext cx="1424409" cy="297471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6"/>
          <p:cNvSpPr/>
          <p:nvPr/>
        </p:nvSpPr>
        <p:spPr>
          <a:xfrm>
            <a:off x="2456773" y="2784590"/>
            <a:ext cx="291490" cy="29149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2513877" y="2841694"/>
            <a:ext cx="177281" cy="177281"/>
          </a:xfrm>
          <a:prstGeom prst="ellipse">
            <a:avLst/>
          </a:prstGeom>
          <a:solidFill>
            <a:schemeClr val="bg2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417788" y="3261615"/>
            <a:ext cx="39626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dist"/>
            <a:r>
              <a:rPr lang="en-US" altLang="ko-KR" sz="1100" dirty="0" smtClean="0">
                <a:solidFill>
                  <a:prstClr val="white">
                    <a:lumMod val="65000"/>
                  </a:prst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0 1</a:t>
            </a:r>
            <a:endParaRPr lang="ko-KR" altLang="en-US" sz="1100" dirty="0">
              <a:solidFill>
                <a:prstClr val="white">
                  <a:lumMod val="65000"/>
                </a:prstClr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4172672" y="2487119"/>
            <a:ext cx="291490" cy="29149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4229776" y="2544223"/>
            <a:ext cx="177281" cy="177281"/>
          </a:xfrm>
          <a:prstGeom prst="ellipse">
            <a:avLst/>
          </a:prstGeom>
          <a:solidFill>
            <a:schemeClr val="bg2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101775" y="3017169"/>
            <a:ext cx="39626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dist"/>
            <a:r>
              <a:rPr lang="en-US" altLang="ko-KR" sz="1100" dirty="0" smtClean="0">
                <a:solidFill>
                  <a:prstClr val="white">
                    <a:lumMod val="65000"/>
                  </a:prst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0 2</a:t>
            </a:r>
            <a:endParaRPr lang="ko-KR" altLang="en-US" sz="1100" dirty="0">
              <a:solidFill>
                <a:prstClr val="white">
                  <a:lumMod val="65000"/>
                </a:prstClr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5705804" y="3159841"/>
            <a:ext cx="291490" cy="29149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5762908" y="3216945"/>
            <a:ext cx="177281" cy="177281"/>
          </a:xfrm>
          <a:prstGeom prst="ellipse">
            <a:avLst/>
          </a:prstGeom>
          <a:solidFill>
            <a:schemeClr val="bg2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666819" y="3636866"/>
            <a:ext cx="39626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dist"/>
            <a:r>
              <a:rPr lang="en-US" altLang="ko-KR" sz="1100" dirty="0" smtClean="0">
                <a:solidFill>
                  <a:prstClr val="white">
                    <a:lumMod val="65000"/>
                  </a:prst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0 3</a:t>
            </a:r>
            <a:endParaRPr lang="ko-KR" altLang="en-US" sz="1100" dirty="0">
              <a:solidFill>
                <a:prstClr val="white">
                  <a:lumMod val="65000"/>
                </a:prstClr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7421703" y="2862370"/>
            <a:ext cx="291490" cy="29149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7478807" y="2919474"/>
            <a:ext cx="177281" cy="177281"/>
          </a:xfrm>
          <a:prstGeom prst="ellipse">
            <a:avLst/>
          </a:prstGeom>
          <a:solidFill>
            <a:schemeClr val="bg2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7350806" y="3392420"/>
            <a:ext cx="39626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dist"/>
            <a:r>
              <a:rPr lang="en-US" altLang="ko-KR" sz="1100" dirty="0" smtClean="0">
                <a:solidFill>
                  <a:prstClr val="white">
                    <a:lumMod val="65000"/>
                  </a:prst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0 4</a:t>
            </a:r>
            <a:endParaRPr lang="ko-KR" altLang="en-US" sz="1100" dirty="0">
              <a:solidFill>
                <a:prstClr val="white">
                  <a:lumMod val="65000"/>
                </a:prstClr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0296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965212" y="564619"/>
            <a:ext cx="3979655" cy="384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900" b="1" i="0" u="none" strike="noStrike" kern="1200" cap="none" spc="-1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돋움체" panose="020B0609000101010101" pitchFamily="49" charset="-127"/>
                <a:ea typeface="돋움체" panose="020B0609000101010101" pitchFamily="49" charset="-127"/>
                <a:cs typeface="+mn-cs"/>
              </a:rPr>
              <a:t>내</a:t>
            </a:r>
            <a:r>
              <a:rPr kumimoji="0" lang="ko-KR" altLang="en-US" sz="1900" b="1" i="0" u="none" strike="noStrike" kern="1200" cap="none" spc="-15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돋움체" panose="020B0609000101010101" pitchFamily="49" charset="-127"/>
                <a:ea typeface="돋움체" panose="020B0609000101010101" pitchFamily="49" charset="-127"/>
                <a:cs typeface="+mn-cs"/>
              </a:rPr>
              <a:t> </a:t>
            </a:r>
            <a:r>
              <a:rPr kumimoji="0" lang="ko-KR" altLang="en-US" sz="1900" b="1" i="0" u="none" strike="noStrike" kern="1200" cap="none" spc="-1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돋움체" panose="020B0609000101010101" pitchFamily="49" charset="-127"/>
                <a:ea typeface="돋움체" panose="020B0609000101010101" pitchFamily="49" charset="-127"/>
                <a:cs typeface="+mn-cs"/>
              </a:rPr>
              <a:t>용</a:t>
            </a:r>
            <a:endParaRPr kumimoji="0" lang="en-US" altLang="ko-KR" sz="1900" b="1" i="0" u="none" strike="noStrike" kern="1200" cap="none" spc="-150" normalizeH="0" baseline="0" noProof="0" dirty="0" smtClean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돋움체" panose="020B0609000101010101" pitchFamily="49" charset="-127"/>
              <a:ea typeface="돋움체" panose="020B0609000101010101" pitchFamily="49" charset="-127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3382364" y="2301654"/>
            <a:ext cx="1837426" cy="1837426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타원 4"/>
          <p:cNvSpPr/>
          <p:nvPr/>
        </p:nvSpPr>
        <p:spPr>
          <a:xfrm>
            <a:off x="3514927" y="2434217"/>
            <a:ext cx="1572300" cy="1572300"/>
          </a:xfrm>
          <a:prstGeom prst="ellipse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252576" y="2927979"/>
            <a:ext cx="206249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spc="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사랑을</a:t>
            </a:r>
            <a:endParaRPr lang="en-US" altLang="ko-KR" sz="1600" spc="300" dirty="0" smtClean="0">
              <a:solidFill>
                <a:schemeClr val="tx1">
                  <a:lumMod val="85000"/>
                  <a:lumOff val="15000"/>
                </a:schemeClr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algn="ctr"/>
            <a:r>
              <a:rPr lang="ko-KR" altLang="en-US" sz="1600" spc="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기원하</a:t>
            </a:r>
            <a:r>
              <a:rPr lang="ko-KR" altLang="en-US" sz="16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며</a:t>
            </a:r>
            <a:endParaRPr lang="en-US" altLang="ko-KR" sz="1600" spc="300" dirty="0" smtClean="0">
              <a:solidFill>
                <a:schemeClr val="tx1">
                  <a:lumMod val="85000"/>
                  <a:lumOff val="15000"/>
                </a:schemeClr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4844884" y="2301654"/>
            <a:ext cx="1837426" cy="1837426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4977447" y="2434217"/>
            <a:ext cx="1572300" cy="15723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715096" y="2927979"/>
            <a:ext cx="206249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spc="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사랑을</a:t>
            </a:r>
            <a:endParaRPr lang="en-US" altLang="ko-KR" sz="1600" spc="300" dirty="0" smtClean="0">
              <a:solidFill>
                <a:schemeClr val="tx1">
                  <a:lumMod val="85000"/>
                  <a:lumOff val="15000"/>
                </a:schemeClr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algn="ctr"/>
            <a:r>
              <a:rPr lang="ko-KR" altLang="en-US" sz="1600" spc="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기원하</a:t>
            </a:r>
            <a:r>
              <a:rPr lang="ko-KR" altLang="en-US" sz="16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며</a:t>
            </a:r>
            <a:endParaRPr lang="en-US" altLang="ko-KR" sz="1600" spc="300" dirty="0" smtClean="0">
              <a:solidFill>
                <a:schemeClr val="tx1">
                  <a:lumMod val="85000"/>
                  <a:lumOff val="15000"/>
                </a:schemeClr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8157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965212" y="564619"/>
            <a:ext cx="3979655" cy="384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900" b="1" i="0" u="none" strike="noStrike" kern="1200" cap="none" spc="-1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돋움체" panose="020B0609000101010101" pitchFamily="49" charset="-127"/>
                <a:ea typeface="돋움체" panose="020B0609000101010101" pitchFamily="49" charset="-127"/>
                <a:cs typeface="+mn-cs"/>
              </a:rPr>
              <a:t>내</a:t>
            </a:r>
            <a:r>
              <a:rPr kumimoji="0" lang="ko-KR" altLang="en-US" sz="1900" b="1" i="0" u="none" strike="noStrike" kern="1200" cap="none" spc="-15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돋움체" panose="020B0609000101010101" pitchFamily="49" charset="-127"/>
                <a:ea typeface="돋움체" panose="020B0609000101010101" pitchFamily="49" charset="-127"/>
                <a:cs typeface="+mn-cs"/>
              </a:rPr>
              <a:t> </a:t>
            </a:r>
            <a:r>
              <a:rPr kumimoji="0" lang="ko-KR" altLang="en-US" sz="1900" b="1" i="0" u="none" strike="noStrike" kern="1200" cap="none" spc="-1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돋움체" panose="020B0609000101010101" pitchFamily="49" charset="-127"/>
                <a:ea typeface="돋움체" panose="020B0609000101010101" pitchFamily="49" charset="-127"/>
                <a:cs typeface="+mn-cs"/>
              </a:rPr>
              <a:t>용</a:t>
            </a:r>
            <a:endParaRPr kumimoji="0" lang="en-US" altLang="ko-KR" sz="1900" b="1" i="0" u="none" strike="noStrike" kern="1200" cap="none" spc="-150" normalizeH="0" baseline="0" noProof="0" dirty="0" smtClean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돋움체" panose="020B0609000101010101" pitchFamily="49" charset="-127"/>
              <a:ea typeface="돋움체" panose="020B0609000101010101" pitchFamily="49" charset="-127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3806072" y="2104058"/>
            <a:ext cx="2249246" cy="2249246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502727" y="2501387"/>
            <a:ext cx="2855935" cy="3759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bg2">
                    <a:lumMod val="50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0 1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485474" y="2967615"/>
            <a:ext cx="285593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달달하게</a:t>
            </a:r>
            <a:endParaRPr lang="en-US" altLang="ko-KR" sz="1400" dirty="0" smtClean="0">
              <a:solidFill>
                <a:schemeClr val="bg2">
                  <a:lumMod val="25000"/>
                </a:schemeClr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행복해요</a:t>
            </a:r>
            <a:endParaRPr lang="en-US" altLang="ko-KR" sz="1400" dirty="0" smtClean="0">
              <a:solidFill>
                <a:schemeClr val="bg2">
                  <a:lumMod val="25000"/>
                </a:schemeClr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99177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5992846" y="3151718"/>
            <a:ext cx="2028935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500" b="1" i="0" u="none" strike="noStrike" kern="1200" cap="none" spc="-150" normalizeH="0" baseline="0" noProof="0" dirty="0" smtClean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돋움체" panose="020B0609000101010101" pitchFamily="49" charset="-127"/>
                <a:ea typeface="돋움체" panose="020B0609000101010101" pitchFamily="49" charset="-127"/>
                <a:cs typeface="+mn-cs"/>
              </a:rPr>
              <a:t>읽어주셔서</a:t>
            </a:r>
            <a:endParaRPr kumimoji="0" lang="en-US" altLang="ko-KR" sz="2500" b="1" i="0" u="none" strike="noStrike" kern="1200" cap="none" spc="-150" normalizeH="0" baseline="0" noProof="0" dirty="0" smtClean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돋움체" panose="020B0609000101010101" pitchFamily="49" charset="-127"/>
              <a:ea typeface="돋움체" panose="020B0609000101010101" pitchFamily="49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500" b="1" spc="-15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감사해요</a:t>
            </a:r>
            <a:endParaRPr kumimoji="0" lang="en-US" altLang="ko-KR" sz="2500" b="1" i="0" u="none" strike="noStrike" kern="1200" cap="none" spc="-150" normalizeH="0" baseline="0" noProof="0" dirty="0" smtClean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돋움체" panose="020B0609000101010101" pitchFamily="49" charset="-127"/>
              <a:ea typeface="돋움체" panose="020B0609000101010101" pitchFamily="49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1164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blipFill dpi="0" rotWithShape="1">
          <a:blip r:embed="rId2">
            <a:lum/>
          </a:blip>
          <a:srcRect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2884727" y="3196713"/>
            <a:ext cx="397965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1200" b="0" i="0" u="none" strike="noStrike" kern="1200" cap="none" spc="-150" normalizeH="0" baseline="0"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돋움체"/>
                <a:ea typeface="돋움체"/>
                <a:cs typeface="+mn-cs"/>
              </a:rPr>
              <a:t>아모레퍼시픽의 아리따움</a:t>
            </a:r>
            <a:endParaRPr kumimoji="0" lang="ko-KR" altLang="en-US" sz="1200" b="0" i="0" u="none" strike="noStrike" kern="1200" cap="none" spc="-150" normalizeH="0" baseline="0"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돋움체"/>
              <a:ea typeface="돋움체"/>
              <a:cs typeface="+mn-cs"/>
            </a:endParaRPr>
          </a:p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1200" b="0" i="0" u="none" strike="noStrike" kern="1200" cap="none" spc="-150" normalizeH="0" baseline="0"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돋움체"/>
                <a:ea typeface="돋움체"/>
                <a:cs typeface="+mn-cs"/>
              </a:rPr>
              <a:t>폰트를 사용하여</a:t>
            </a:r>
            <a:endParaRPr kumimoji="0" lang="ko-KR" altLang="en-US" sz="1200" b="0" i="0" u="none" strike="noStrike" kern="1200" cap="none" spc="-150" normalizeH="0" baseline="0"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돋움체"/>
              <a:ea typeface="돋움체"/>
              <a:cs typeface="+mn-cs"/>
            </a:endParaRPr>
          </a:p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1200" b="0" i="0" u="none" strike="noStrike" kern="1200" cap="none" spc="-150" normalizeH="0" baseline="0"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돋움체"/>
                <a:ea typeface="돋움체"/>
                <a:cs typeface="+mn-cs"/>
              </a:rPr>
              <a:t>디자인하였습니다</a:t>
            </a:r>
            <a:endParaRPr kumimoji="0" lang="en-US" altLang="ko-KR" sz="1200" b="0" i="0" u="none" strike="noStrike" kern="1200" cap="none" spc="-150" normalizeH="0" baseline="0"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돋움체"/>
              <a:ea typeface="돋움체"/>
              <a:cs typeface="+mn-cs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965212" y="564619"/>
            <a:ext cx="3979655" cy="384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1900" b="1" i="0" u="none" strike="noStrike" kern="1200" cap="none" spc="-150" normalizeH="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돋움체"/>
                <a:ea typeface="돋움체"/>
              </a:rPr>
              <a:t>목 차</a:t>
            </a:r>
            <a:endParaRPr kumimoji="0" lang="en-US" altLang="ko-KR" sz="1900" b="1" i="0" u="none" strike="noStrike" kern="1200" cap="none" spc="-150" normalizeH="0" baseline="0"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돋움체"/>
              <a:ea typeface="돋움체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1975322" y="2421736"/>
            <a:ext cx="1577217" cy="1577217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074664" y="2937758"/>
            <a:ext cx="1293565" cy="7750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500" b="1">
                <a:solidFill>
                  <a:schemeClr val="bg2">
                    <a:lumMod val="25000"/>
                  </a:schemeClr>
                </a:solidFill>
                <a:latin typeface="돋움체"/>
                <a:ea typeface="돋움체"/>
              </a:rPr>
              <a:t>주제 </a:t>
            </a:r>
            <a:endParaRPr lang="ko-KR" altLang="en-US" sz="1500" b="1">
              <a:solidFill>
                <a:schemeClr val="bg2">
                  <a:lumMod val="25000"/>
                </a:schemeClr>
              </a:solidFill>
              <a:latin typeface="돋움체"/>
              <a:ea typeface="돋움체"/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500" b="1">
                <a:solidFill>
                  <a:schemeClr val="bg2">
                    <a:lumMod val="25000"/>
                  </a:schemeClr>
                </a:solidFill>
                <a:latin typeface="돋움체"/>
                <a:ea typeface="돋움체"/>
              </a:rPr>
              <a:t>기능정의</a:t>
            </a:r>
            <a:endParaRPr lang="ko-KR" altLang="en-US" sz="1500" b="1">
              <a:solidFill>
                <a:schemeClr val="bg2">
                  <a:lumMod val="25000"/>
                </a:schemeClr>
              </a:solidFill>
              <a:latin typeface="돋움체"/>
              <a:ea typeface="돋움체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4101188" y="2421735"/>
            <a:ext cx="1577217" cy="1577217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200530" y="2937757"/>
            <a:ext cx="1486475" cy="4321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500" b="1">
                <a:solidFill>
                  <a:schemeClr val="bg2">
                    <a:lumMod val="25000"/>
                  </a:schemeClr>
                </a:solidFill>
                <a:latin typeface="돋움체"/>
                <a:ea typeface="돋움체"/>
              </a:rPr>
              <a:t>E-R</a:t>
            </a:r>
            <a:r>
              <a:rPr lang="ko-KR" altLang="en-US" sz="1500" b="1">
                <a:solidFill>
                  <a:schemeClr val="bg2">
                    <a:lumMod val="25000"/>
                  </a:schemeClr>
                </a:solidFill>
                <a:latin typeface="돋움체"/>
                <a:ea typeface="돋움체"/>
              </a:rPr>
              <a:t>다이어그램</a:t>
            </a:r>
            <a:endParaRPr lang="ko-KR" altLang="en-US" sz="1500" b="1">
              <a:solidFill>
                <a:schemeClr val="bg2">
                  <a:lumMod val="25000"/>
                </a:schemeClr>
              </a:solidFill>
              <a:latin typeface="돋움체"/>
              <a:ea typeface="돋움체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6156258" y="2368439"/>
            <a:ext cx="1577217" cy="1577217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255600" y="2884461"/>
            <a:ext cx="1293565" cy="7712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500" b="1">
                <a:solidFill>
                  <a:schemeClr val="bg2">
                    <a:lumMod val="25000"/>
                  </a:schemeClr>
                </a:solidFill>
                <a:latin typeface="돋움체"/>
                <a:ea typeface="돋움체"/>
              </a:rPr>
              <a:t>테이블</a:t>
            </a:r>
            <a:endParaRPr lang="ko-KR" altLang="en-US" sz="1500" b="1">
              <a:solidFill>
                <a:schemeClr val="bg2">
                  <a:lumMod val="25000"/>
                </a:schemeClr>
              </a:solidFill>
              <a:latin typeface="돋움체"/>
              <a:ea typeface="돋움체"/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500" b="1">
                <a:solidFill>
                  <a:schemeClr val="bg2">
                    <a:lumMod val="25000"/>
                  </a:schemeClr>
                </a:solidFill>
                <a:latin typeface="돋움체"/>
                <a:ea typeface="돋움체"/>
              </a:rPr>
              <a:t>정의서</a:t>
            </a:r>
            <a:endParaRPr lang="ko-KR" altLang="en-US" sz="1500" b="1">
              <a:solidFill>
                <a:schemeClr val="bg2">
                  <a:lumMod val="25000"/>
                </a:schemeClr>
              </a:solidFill>
              <a:latin typeface="돋움체"/>
              <a:ea typeface="돋움체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blipFill dpi="0" rotWithShape="1">
          <a:blip r:embed="rId2">
            <a:lum/>
          </a:blip>
          <a:srcRect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965212" y="564619"/>
            <a:ext cx="3979655" cy="384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ko-KR" altLang="en-US" sz="1900" b="1" spc="-150">
                <a:solidFill>
                  <a:prstClr val="black">
                    <a:lumMod val="75000"/>
                    <a:lumOff val="25000"/>
                  </a:prstClr>
                </a:solidFill>
                <a:latin typeface="돋움체"/>
                <a:ea typeface="돋움체"/>
              </a:rPr>
              <a:t>주제</a:t>
            </a:r>
            <a:endParaRPr lang="ko-KR" altLang="en-US" sz="1900" b="1" spc="-150"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돋움체"/>
              <a:ea typeface="돋움체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087134" y="1421536"/>
            <a:ext cx="6370751" cy="4244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200" b="1">
                <a:solidFill>
                  <a:schemeClr val="tx1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돋움체"/>
                <a:ea typeface="돋움체"/>
              </a:rPr>
              <a:t>정말 맨 앞에 있는 사람들의 성적이 더 좋을까</a:t>
            </a:r>
            <a:r>
              <a:rPr lang="en-US" altLang="ko-KR" sz="2200" b="1">
                <a:solidFill>
                  <a:schemeClr val="tx1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돋움체"/>
                <a:ea typeface="돋움체"/>
              </a:rPr>
              <a:t>?</a:t>
            </a:r>
            <a:endParaRPr lang="en-US" altLang="ko-KR" sz="2200" b="1">
              <a:solidFill>
                <a:schemeClr val="tx1"/>
              </a:solidFill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  <a:latin typeface="돋움체"/>
              <a:ea typeface="돋움체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190042" y="2235056"/>
            <a:ext cx="1535502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500">
                <a:solidFill>
                  <a:prstClr val="white">
                    <a:lumMod val="65000"/>
                  </a:prstClr>
                </a:solidFill>
                <a:latin typeface="돋움체"/>
                <a:ea typeface="돋움체"/>
              </a:rPr>
              <a:t>01</a:t>
            </a:r>
            <a:endParaRPr lang="en-US" altLang="ko-KR" sz="1500">
              <a:solidFill>
                <a:prstClr val="white">
                  <a:lumMod val="65000"/>
                </a:prstClr>
              </a:solidFill>
              <a:latin typeface="돋움체"/>
              <a:ea typeface="돋움체"/>
            </a:endParaRPr>
          </a:p>
        </p:txBody>
      </p:sp>
      <p:pic>
        <p:nvPicPr>
          <p:cNvPr id="1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17438" y="721128"/>
            <a:ext cx="1393663" cy="1393663"/>
          </a:xfrm>
          <a:prstGeom prst="rect">
            <a:avLst/>
          </a:prstGeom>
        </p:spPr>
      </p:pic>
      <p:pic>
        <p:nvPicPr>
          <p:cNvPr id="14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01391" y="2504053"/>
            <a:ext cx="1849893" cy="1849893"/>
          </a:xfrm>
          <a:prstGeom prst="rect">
            <a:avLst/>
          </a:prstGeom>
        </p:spPr>
      </p:pic>
      <p:pic>
        <p:nvPicPr>
          <p:cNvPr id="15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5371761" y="3269025"/>
            <a:ext cx="1778840" cy="1778840"/>
          </a:xfrm>
          <a:prstGeom prst="rect">
            <a:avLst/>
          </a:prstGeom>
        </p:spPr>
      </p:pic>
      <p:pic>
        <p:nvPicPr>
          <p:cNvPr id="16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7489446" y="3276741"/>
            <a:ext cx="1778840" cy="1778840"/>
          </a:xfrm>
          <a:prstGeom prst="rect">
            <a:avLst/>
          </a:prstGeom>
        </p:spPr>
      </p:pic>
      <p:pic>
        <p:nvPicPr>
          <p:cNvPr id="17" name="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2695113" y="2798804"/>
            <a:ext cx="2438740" cy="24387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965212" y="564619"/>
            <a:ext cx="3979655" cy="384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900" b="1" i="0" u="none" strike="noStrike" kern="1200" cap="none" spc="-1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돋움체" panose="020B0609000101010101" pitchFamily="49" charset="-127"/>
                <a:ea typeface="돋움체" panose="020B0609000101010101" pitchFamily="49" charset="-127"/>
                <a:cs typeface="+mn-cs"/>
              </a:rPr>
              <a:t>내</a:t>
            </a:r>
            <a:r>
              <a:rPr kumimoji="0" lang="ko-KR" altLang="en-US" sz="1900" b="1" i="0" u="none" strike="noStrike" kern="1200" cap="none" spc="-15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돋움체" panose="020B0609000101010101" pitchFamily="49" charset="-127"/>
                <a:ea typeface="돋움체" panose="020B0609000101010101" pitchFamily="49" charset="-127"/>
                <a:cs typeface="+mn-cs"/>
              </a:rPr>
              <a:t> </a:t>
            </a:r>
            <a:r>
              <a:rPr kumimoji="0" lang="ko-KR" altLang="en-US" sz="1900" b="1" i="0" u="none" strike="noStrike" kern="1200" cap="none" spc="-1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돋움체" panose="020B0609000101010101" pitchFamily="49" charset="-127"/>
                <a:ea typeface="돋움체" panose="020B0609000101010101" pitchFamily="49" charset="-127"/>
                <a:cs typeface="+mn-cs"/>
              </a:rPr>
              <a:t>용</a:t>
            </a:r>
            <a:endParaRPr kumimoji="0" lang="en-US" altLang="ko-KR" sz="1900" b="1" i="0" u="none" strike="noStrike" kern="1200" cap="none" spc="-150" normalizeH="0" baseline="0" noProof="0" dirty="0" smtClean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돋움체" panose="020B0609000101010101" pitchFamily="49" charset="-127"/>
              <a:ea typeface="돋움체" panose="020B0609000101010101" pitchFamily="49" charset="-127"/>
              <a:cs typeface="+mn-cs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2965212" y="2350497"/>
            <a:ext cx="1577217" cy="1577217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064554" y="2866519"/>
            <a:ext cx="1293565" cy="3961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500" b="1" dirty="0" smtClean="0">
                <a:solidFill>
                  <a:schemeClr val="bg2">
                    <a:lumMod val="2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행복</a:t>
            </a:r>
            <a:endParaRPr lang="en-US" altLang="ko-KR" sz="1500" b="1" dirty="0" smtClean="0">
              <a:solidFill>
                <a:schemeClr val="bg2">
                  <a:lumMod val="25000"/>
                </a:schemeClr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5249706" y="2350497"/>
            <a:ext cx="1577217" cy="1577217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349048" y="2866519"/>
            <a:ext cx="1293565" cy="3961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500" b="1" dirty="0" smtClean="0">
                <a:solidFill>
                  <a:schemeClr val="bg2">
                    <a:lumMod val="2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즐거움</a:t>
            </a:r>
            <a:endParaRPr lang="en-US" altLang="ko-KR" sz="1500" b="1" dirty="0" smtClean="0">
              <a:solidFill>
                <a:schemeClr val="bg2">
                  <a:lumMod val="25000"/>
                </a:schemeClr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23807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965212" y="564619"/>
            <a:ext cx="3979655" cy="384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900" b="1" i="0" u="none" strike="noStrike" kern="1200" cap="none" spc="-1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돋움체" panose="020B0609000101010101" pitchFamily="49" charset="-127"/>
                <a:ea typeface="돋움체" panose="020B0609000101010101" pitchFamily="49" charset="-127"/>
                <a:cs typeface="+mn-cs"/>
              </a:rPr>
              <a:t>내</a:t>
            </a:r>
            <a:r>
              <a:rPr kumimoji="0" lang="ko-KR" altLang="en-US" sz="1900" b="1" i="0" u="none" strike="noStrike" kern="1200" cap="none" spc="-15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돋움체" panose="020B0609000101010101" pitchFamily="49" charset="-127"/>
                <a:ea typeface="돋움체" panose="020B0609000101010101" pitchFamily="49" charset="-127"/>
                <a:cs typeface="+mn-cs"/>
              </a:rPr>
              <a:t> </a:t>
            </a:r>
            <a:r>
              <a:rPr kumimoji="0" lang="ko-KR" altLang="en-US" sz="1900" b="1" i="0" u="none" strike="noStrike" kern="1200" cap="none" spc="-1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돋움체" panose="020B0609000101010101" pitchFamily="49" charset="-127"/>
                <a:ea typeface="돋움체" panose="020B0609000101010101" pitchFamily="49" charset="-127"/>
                <a:cs typeface="+mn-cs"/>
              </a:rPr>
              <a:t>용</a:t>
            </a:r>
            <a:endParaRPr kumimoji="0" lang="en-US" altLang="ko-KR" sz="1900" b="1" i="0" u="none" strike="noStrike" kern="1200" cap="none" spc="-150" normalizeH="0" baseline="0" noProof="0" dirty="0" smtClean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돋움체" panose="020B0609000101010101" pitchFamily="49" charset="-127"/>
              <a:ea typeface="돋움체" panose="020B0609000101010101" pitchFamily="49" charset="-127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124629" y="2280024"/>
            <a:ext cx="1997065" cy="1997065"/>
          </a:xfrm>
          <a:prstGeom prst="ellipse">
            <a:avLst/>
          </a:prstGeom>
          <a:solidFill>
            <a:schemeClr val="bg1"/>
          </a:solidFill>
          <a:ln w="381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타원 12"/>
          <p:cNvSpPr/>
          <p:nvPr/>
        </p:nvSpPr>
        <p:spPr>
          <a:xfrm>
            <a:off x="3940261" y="2423944"/>
            <a:ext cx="1064781" cy="1001260"/>
          </a:xfrm>
          <a:custGeom>
            <a:avLst/>
            <a:gdLst/>
            <a:ahLst/>
            <a:cxnLst/>
            <a:rect l="l" t="t" r="r" b="b"/>
            <a:pathLst>
              <a:path w="1064781" h="1001260">
                <a:moveTo>
                  <a:pt x="484050" y="0"/>
                </a:moveTo>
                <a:lnTo>
                  <a:pt x="1064781" y="1001260"/>
                </a:lnTo>
                <a:lnTo>
                  <a:pt x="11955" y="1001260"/>
                </a:lnTo>
                <a:cubicBezTo>
                  <a:pt x="3658" y="953522"/>
                  <a:pt x="0" y="904494"/>
                  <a:pt x="0" y="854612"/>
                </a:cubicBezTo>
                <a:cubicBezTo>
                  <a:pt x="0" y="491580"/>
                  <a:pt x="193733" y="173797"/>
                  <a:pt x="484050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5715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627893" y="2815204"/>
            <a:ext cx="1535502" cy="3961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500" b="1" dirty="0" smtClean="0">
                <a:solidFill>
                  <a:schemeClr val="bg1">
                    <a:lumMod val="9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15%</a:t>
            </a:r>
          </a:p>
        </p:txBody>
      </p:sp>
    </p:spTree>
    <p:extLst>
      <p:ext uri="{BB962C8B-B14F-4D97-AF65-F5344CB8AC3E}">
        <p14:creationId xmlns:p14="http://schemas.microsoft.com/office/powerpoint/2010/main" val="4002307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965212" y="564619"/>
            <a:ext cx="3979655" cy="384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900" b="1" i="0" u="none" strike="noStrike" kern="1200" cap="none" spc="-1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돋움체" panose="020B0609000101010101" pitchFamily="49" charset="-127"/>
                <a:ea typeface="돋움체" panose="020B0609000101010101" pitchFamily="49" charset="-127"/>
                <a:cs typeface="+mn-cs"/>
              </a:rPr>
              <a:t>내</a:t>
            </a:r>
            <a:r>
              <a:rPr kumimoji="0" lang="ko-KR" altLang="en-US" sz="1900" b="1" i="0" u="none" strike="noStrike" kern="1200" cap="none" spc="-15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돋움체" panose="020B0609000101010101" pitchFamily="49" charset="-127"/>
                <a:ea typeface="돋움체" panose="020B0609000101010101" pitchFamily="49" charset="-127"/>
                <a:cs typeface="+mn-cs"/>
              </a:rPr>
              <a:t> </a:t>
            </a:r>
            <a:r>
              <a:rPr kumimoji="0" lang="ko-KR" altLang="en-US" sz="1900" b="1" i="0" u="none" strike="noStrike" kern="1200" cap="none" spc="-1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돋움체" panose="020B0609000101010101" pitchFamily="49" charset="-127"/>
                <a:ea typeface="돋움체" panose="020B0609000101010101" pitchFamily="49" charset="-127"/>
                <a:cs typeface="+mn-cs"/>
              </a:rPr>
              <a:t>용</a:t>
            </a:r>
            <a:endParaRPr kumimoji="0" lang="en-US" altLang="ko-KR" sz="1900" b="1" i="0" u="none" strike="noStrike" kern="1200" cap="none" spc="-150" normalizeH="0" baseline="0" noProof="0" dirty="0" smtClean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돋움체" panose="020B0609000101010101" pitchFamily="49" charset="-127"/>
              <a:ea typeface="돋움체" panose="020B0609000101010101" pitchFamily="49" charset="-127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2742030" y="2197958"/>
            <a:ext cx="2249246" cy="2249246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타원 4"/>
          <p:cNvSpPr/>
          <p:nvPr/>
        </p:nvSpPr>
        <p:spPr>
          <a:xfrm>
            <a:off x="4759891" y="2208989"/>
            <a:ext cx="2249246" cy="2249246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438685" y="2778168"/>
            <a:ext cx="2855935" cy="365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bg2">
                    <a:lumMod val="50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0 1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421432" y="3096512"/>
            <a:ext cx="2855935" cy="688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bg2">
                    <a:lumMod val="50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그대를</a:t>
            </a:r>
            <a:endParaRPr lang="en-US" altLang="ko-KR" sz="1400" b="1" dirty="0" smtClean="0">
              <a:solidFill>
                <a:schemeClr val="bg2">
                  <a:lumMod val="50000"/>
                </a:schemeClr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bg2">
                    <a:lumMod val="50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즐거워요</a:t>
            </a:r>
            <a:endParaRPr lang="en-US" altLang="ko-KR" sz="1400" b="1" dirty="0" smtClean="0">
              <a:solidFill>
                <a:schemeClr val="bg2">
                  <a:lumMod val="50000"/>
                </a:schemeClr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456546" y="2789199"/>
            <a:ext cx="2855935" cy="365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0 2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4439293" y="3107543"/>
            <a:ext cx="2855935" cy="688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마음을</a:t>
            </a:r>
            <a:endParaRPr lang="en-US" altLang="ko-KR" sz="1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달달해요</a:t>
            </a:r>
            <a:endParaRPr lang="en-US" altLang="ko-KR" sz="1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27998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965212" y="564619"/>
            <a:ext cx="3979655" cy="384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900" b="1" i="0" u="none" strike="noStrike" kern="1200" cap="none" spc="-1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돋움체" panose="020B0609000101010101" pitchFamily="49" charset="-127"/>
                <a:ea typeface="돋움체" panose="020B0609000101010101" pitchFamily="49" charset="-127"/>
                <a:cs typeface="+mn-cs"/>
              </a:rPr>
              <a:t>내</a:t>
            </a:r>
            <a:r>
              <a:rPr kumimoji="0" lang="ko-KR" altLang="en-US" sz="1900" b="1" i="0" u="none" strike="noStrike" kern="1200" cap="none" spc="-15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돋움체" panose="020B0609000101010101" pitchFamily="49" charset="-127"/>
                <a:ea typeface="돋움체" panose="020B0609000101010101" pitchFamily="49" charset="-127"/>
                <a:cs typeface="+mn-cs"/>
              </a:rPr>
              <a:t> </a:t>
            </a:r>
            <a:r>
              <a:rPr kumimoji="0" lang="ko-KR" altLang="en-US" sz="1900" b="1" i="0" u="none" strike="noStrike" kern="1200" cap="none" spc="-1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돋움체" panose="020B0609000101010101" pitchFamily="49" charset="-127"/>
                <a:ea typeface="돋움체" panose="020B0609000101010101" pitchFamily="49" charset="-127"/>
                <a:cs typeface="+mn-cs"/>
              </a:rPr>
              <a:t>용</a:t>
            </a:r>
            <a:endParaRPr kumimoji="0" lang="en-US" altLang="ko-KR" sz="1900" b="1" i="0" u="none" strike="noStrike" kern="1200" cap="none" spc="-150" normalizeH="0" baseline="0" noProof="0" dirty="0" smtClean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돋움체" panose="020B0609000101010101" pitchFamily="49" charset="-127"/>
              <a:ea typeface="돋움체" panose="020B0609000101010101" pitchFamily="49" charset="-127"/>
              <a:cs typeface="+mn-cs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198949" y="2046992"/>
            <a:ext cx="1535502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500" dirty="0" smtClean="0">
                <a:solidFill>
                  <a:schemeClr val="bg1">
                    <a:lumMod val="6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01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721855" y="2484864"/>
            <a:ext cx="444151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3000" dirty="0" smtClean="0">
                <a:solidFill>
                  <a:schemeClr val="bg2">
                    <a:lumMod val="2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폰트를 중앙에</a:t>
            </a:r>
            <a:endParaRPr lang="en-US" altLang="ko-KR" sz="3000" dirty="0" smtClean="0">
              <a:solidFill>
                <a:schemeClr val="bg2">
                  <a:lumMod val="25000"/>
                </a:schemeClr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algn="ctr"/>
            <a:r>
              <a:rPr lang="ko-KR" altLang="en-US" sz="3000" dirty="0" smtClean="0">
                <a:solidFill>
                  <a:schemeClr val="bg2">
                    <a:lumMod val="2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담아주시면</a:t>
            </a:r>
            <a:endParaRPr lang="en-US" altLang="ko-KR" sz="3000" dirty="0" smtClean="0">
              <a:solidFill>
                <a:schemeClr val="bg2">
                  <a:lumMod val="25000"/>
                </a:schemeClr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algn="ctr"/>
            <a:r>
              <a:rPr lang="ko-KR" altLang="en-US" sz="3000" dirty="0" smtClean="0">
                <a:solidFill>
                  <a:schemeClr val="bg2">
                    <a:lumMod val="2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됩니다</a:t>
            </a:r>
            <a:endParaRPr lang="en-US" altLang="ko-KR" sz="3000" dirty="0" smtClean="0">
              <a:solidFill>
                <a:schemeClr val="bg2">
                  <a:lumMod val="25000"/>
                </a:schemeClr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5835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965212" y="564619"/>
            <a:ext cx="3979655" cy="384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900" b="1" i="0" u="none" strike="noStrike" kern="1200" cap="none" spc="-1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돋움체" panose="020B0609000101010101" pitchFamily="49" charset="-127"/>
                <a:ea typeface="돋움체" panose="020B0609000101010101" pitchFamily="49" charset="-127"/>
                <a:cs typeface="+mn-cs"/>
              </a:rPr>
              <a:t>내</a:t>
            </a:r>
            <a:r>
              <a:rPr kumimoji="0" lang="ko-KR" altLang="en-US" sz="1900" b="1" i="0" u="none" strike="noStrike" kern="1200" cap="none" spc="-15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돋움체" panose="020B0609000101010101" pitchFamily="49" charset="-127"/>
                <a:ea typeface="돋움체" panose="020B0609000101010101" pitchFamily="49" charset="-127"/>
                <a:cs typeface="+mn-cs"/>
              </a:rPr>
              <a:t> </a:t>
            </a:r>
            <a:r>
              <a:rPr kumimoji="0" lang="ko-KR" altLang="en-US" sz="1900" b="1" i="0" u="none" strike="noStrike" kern="1200" cap="none" spc="-1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돋움체" panose="020B0609000101010101" pitchFamily="49" charset="-127"/>
                <a:ea typeface="돋움체" panose="020B0609000101010101" pitchFamily="49" charset="-127"/>
                <a:cs typeface="+mn-cs"/>
              </a:rPr>
              <a:t>용</a:t>
            </a:r>
            <a:endParaRPr kumimoji="0" lang="en-US" altLang="ko-KR" sz="1900" b="1" i="0" u="none" strike="noStrike" kern="1200" cap="none" spc="-150" normalizeH="0" baseline="0" noProof="0" dirty="0" smtClean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돋움체" panose="020B0609000101010101" pitchFamily="49" charset="-127"/>
              <a:ea typeface="돋움체" panose="020B0609000101010101" pitchFamily="49" charset="-127"/>
              <a:cs typeface="+mn-cs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199429" y="2162579"/>
            <a:ext cx="153550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500" b="1" dirty="0" smtClean="0">
                <a:solidFill>
                  <a:schemeClr val="bg2">
                    <a:lumMod val="50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영원히</a:t>
            </a:r>
            <a:endParaRPr lang="en-US" altLang="ko-KR" sz="1500" b="1" dirty="0" smtClean="0">
              <a:solidFill>
                <a:schemeClr val="bg2">
                  <a:lumMod val="50000"/>
                </a:schemeClr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500" b="1" dirty="0" smtClean="0">
                <a:solidFill>
                  <a:schemeClr val="bg2">
                    <a:lumMod val="50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행복합시다</a:t>
            </a:r>
            <a:endParaRPr lang="en-US" altLang="ko-KR" sz="1500" b="1" dirty="0" smtClean="0">
              <a:solidFill>
                <a:schemeClr val="bg2">
                  <a:lumMod val="50000"/>
                </a:schemeClr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500" b="1" dirty="0" smtClean="0">
                <a:solidFill>
                  <a:schemeClr val="bg2">
                    <a:lumMod val="50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나는 그렇게</a:t>
            </a:r>
            <a:endParaRPr lang="en-US" altLang="ko-KR" sz="1500" b="1" dirty="0" smtClean="0">
              <a:solidFill>
                <a:schemeClr val="bg2">
                  <a:lumMod val="50000"/>
                </a:schemeClr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500" b="1" dirty="0" smtClean="0">
                <a:solidFill>
                  <a:schemeClr val="bg2">
                    <a:lumMod val="50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빌고 있습니다</a:t>
            </a:r>
            <a:endParaRPr lang="en-US" altLang="ko-KR" sz="1500" b="1" dirty="0" smtClean="0">
              <a:solidFill>
                <a:schemeClr val="bg2">
                  <a:lumMod val="50000"/>
                </a:schemeClr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801402" y="2157228"/>
            <a:ext cx="1535502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500" dirty="0" smtClean="0">
                <a:solidFill>
                  <a:schemeClr val="bg2">
                    <a:lumMod val="50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01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5798116" y="3349048"/>
            <a:ext cx="1924407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500" b="1" dirty="0" smtClean="0">
                <a:solidFill>
                  <a:schemeClr val="bg2">
                    <a:lumMod val="50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언제나 여러분들</a:t>
            </a:r>
            <a:endParaRPr lang="en-US" altLang="ko-KR" sz="1500" b="1" dirty="0" smtClean="0">
              <a:solidFill>
                <a:schemeClr val="bg2">
                  <a:lumMod val="50000"/>
                </a:schemeClr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500" b="1" dirty="0" smtClean="0">
                <a:solidFill>
                  <a:schemeClr val="bg2">
                    <a:lumMod val="50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재미있게</a:t>
            </a:r>
            <a:endParaRPr lang="en-US" altLang="ko-KR" sz="1500" b="1" dirty="0" smtClean="0">
              <a:solidFill>
                <a:schemeClr val="bg2">
                  <a:lumMod val="50000"/>
                </a:schemeClr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500" b="1" dirty="0" smtClean="0">
                <a:solidFill>
                  <a:schemeClr val="bg2">
                    <a:lumMod val="50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작성해주세요</a:t>
            </a:r>
            <a:endParaRPr lang="en-US" altLang="ko-KR" sz="1500" b="1" dirty="0" smtClean="0">
              <a:solidFill>
                <a:schemeClr val="bg2">
                  <a:lumMod val="50000"/>
                </a:schemeClr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400090" y="3343697"/>
            <a:ext cx="1535502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500" dirty="0" smtClean="0">
                <a:solidFill>
                  <a:schemeClr val="bg2">
                    <a:lumMod val="50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1220780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965212" y="564619"/>
            <a:ext cx="3979655" cy="384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900" b="1" i="0" u="none" strike="noStrike" kern="1200" cap="none" spc="-1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돋움체" panose="020B0609000101010101" pitchFamily="49" charset="-127"/>
                <a:ea typeface="돋움체" panose="020B0609000101010101" pitchFamily="49" charset="-127"/>
                <a:cs typeface="+mn-cs"/>
              </a:rPr>
              <a:t>내</a:t>
            </a:r>
            <a:r>
              <a:rPr kumimoji="0" lang="ko-KR" altLang="en-US" sz="1900" b="1" i="0" u="none" strike="noStrike" kern="1200" cap="none" spc="-15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돋움체" panose="020B0609000101010101" pitchFamily="49" charset="-127"/>
                <a:ea typeface="돋움체" panose="020B0609000101010101" pitchFamily="49" charset="-127"/>
                <a:cs typeface="+mn-cs"/>
              </a:rPr>
              <a:t> </a:t>
            </a:r>
            <a:r>
              <a:rPr kumimoji="0" lang="ko-KR" altLang="en-US" sz="1900" b="1" i="0" u="none" strike="noStrike" kern="1200" cap="none" spc="-1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돋움체" panose="020B0609000101010101" pitchFamily="49" charset="-127"/>
                <a:ea typeface="돋움체" panose="020B0609000101010101" pitchFamily="49" charset="-127"/>
                <a:cs typeface="+mn-cs"/>
              </a:rPr>
              <a:t>용</a:t>
            </a:r>
            <a:endParaRPr kumimoji="0" lang="en-US" altLang="ko-KR" sz="1900" b="1" i="0" u="none" strike="noStrike" kern="1200" cap="none" spc="-150" normalizeH="0" baseline="0" noProof="0" dirty="0" smtClean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돋움체" panose="020B0609000101010101" pitchFamily="49" charset="-127"/>
              <a:ea typeface="돋움체" panose="020B0609000101010101" pitchFamily="49" charset="-127"/>
              <a:cs typeface="+mn-cs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648366" y="2189079"/>
            <a:ext cx="1535502" cy="4821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spc="-150" dirty="0" smtClean="0">
                <a:solidFill>
                  <a:schemeClr val="bg1">
                    <a:lumMod val="6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0 1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293684" y="2318469"/>
            <a:ext cx="5609005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긴 기다림에 끝에 룰루 날라랄라 행복</a:t>
            </a:r>
            <a:endParaRPr lang="en-US" altLang="ko-KR" sz="1500" b="1" dirty="0" smtClean="0">
              <a:solidFill>
                <a:schemeClr val="tx1">
                  <a:lumMod val="75000"/>
                  <a:lumOff val="25000"/>
                </a:schemeClr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이 내용은 길게 적을수 있게 만든것입니다</a:t>
            </a:r>
            <a:endParaRPr lang="en-US" altLang="ko-KR" sz="1500" b="1" dirty="0" smtClean="0">
              <a:solidFill>
                <a:schemeClr val="tx1">
                  <a:lumMod val="75000"/>
                  <a:lumOff val="25000"/>
                </a:schemeClr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그러니 잘 사용해주시면 감사하겠습니다</a:t>
            </a:r>
            <a:endParaRPr lang="en-US" altLang="ko-KR" sz="1500" b="1" dirty="0" smtClean="0">
              <a:solidFill>
                <a:schemeClr val="tx1">
                  <a:lumMod val="75000"/>
                  <a:lumOff val="25000"/>
                </a:schemeClr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648366" y="3287561"/>
            <a:ext cx="1535502" cy="4975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spc="-150" dirty="0" smtClean="0">
                <a:solidFill>
                  <a:schemeClr val="bg1">
                    <a:lumMod val="6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0 2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293684" y="3416951"/>
            <a:ext cx="5609005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긴 기다림에 끝에 룰루 날라랄라 행복</a:t>
            </a:r>
            <a:endParaRPr lang="en-US" altLang="ko-KR" sz="1500" b="1" dirty="0" smtClean="0">
              <a:solidFill>
                <a:schemeClr val="tx1">
                  <a:lumMod val="75000"/>
                  <a:lumOff val="25000"/>
                </a:schemeClr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이 내용은 길게 적을수 있게 만든것입니다</a:t>
            </a:r>
            <a:endParaRPr lang="en-US" altLang="ko-KR" sz="1500" b="1" dirty="0" smtClean="0">
              <a:solidFill>
                <a:schemeClr val="tx1">
                  <a:lumMod val="75000"/>
                  <a:lumOff val="25000"/>
                </a:schemeClr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그러니 잘 사용해주시면 감사하겠습니다</a:t>
            </a:r>
            <a:endParaRPr lang="en-US" altLang="ko-KR" sz="1500" b="1" dirty="0" smtClean="0">
              <a:solidFill>
                <a:schemeClr val="tx1">
                  <a:lumMod val="75000"/>
                  <a:lumOff val="25000"/>
                </a:schemeClr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14635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3_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135</ep:Words>
  <ep:PresentationFormat>A4 용지(210x297mm)</ep:PresentationFormat>
  <ep:Paragraphs>70</ep:Paragraphs>
  <ep:Slides>15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ep:HeadingPairs>
  <ep:TitlesOfParts>
    <vt:vector size="16" baseType="lpstr">
      <vt:lpstr>3_Office 테마</vt:lpstr>
      <vt:lpstr>슬라이드 1</vt:lpstr>
      <vt:lpstr>슬라이드 2</vt:lpstr>
      <vt:lpstr>슬라이드 3</vt:lpstr>
      <vt:lpstr>PowerPoint 프레젠테이션</vt:lpstr>
      <vt:lpstr>PowerPoint 프레젠테이션</vt:lpstr>
      <vt:lpstr>PowerPoint 프레젠테이션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2017-09-07T10:48:07.000</dcterms:created>
  <dc:creator>HOME</dc:creator>
  <cp:lastModifiedBy>gjaischool</cp:lastModifiedBy>
  <dcterms:modified xsi:type="dcterms:W3CDTF">2023-07-12T09:23:49.582</dcterms:modified>
  <cp:revision>711</cp:revision>
  <dc:title>PowerPoint 프레젠테이션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