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4" r:id="rId1"/>
  </p:sldMasterIdLst>
  <p:sldIdLst>
    <p:sldId id="287" r:id="rId2"/>
    <p:sldId id="617" r:id="rId3"/>
    <p:sldId id="631" r:id="rId4"/>
    <p:sldId id="632" r:id="rId5"/>
    <p:sldId id="637" r:id="rId6"/>
    <p:sldId id="636" r:id="rId7"/>
    <p:sldId id="643" r:id="rId8"/>
    <p:sldId id="644" r:id="rId9"/>
    <p:sldId id="635" r:id="rId10"/>
    <p:sldId id="634" r:id="rId11"/>
    <p:sldId id="645" r:id="rId12"/>
    <p:sldId id="646" r:id="rId13"/>
    <p:sldId id="630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100" d="100"/>
          <a:sy n="100" d="100"/>
        </p:scale>
        <p:origin x="348" y="102"/>
      </p:cViewPr>
      <p:guideLst>
        <p:guide orient="horz" pos="2157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992846" y="3151718"/>
            <a:ext cx="2028935" cy="465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돋움체"/>
                <a:ea typeface="돋움체"/>
              </a:rPr>
              <a:t>DB</a:t>
            </a:r>
            <a:r>
              <a:rPr lang="ko-KR" altLang="en-US" sz="25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돋움체"/>
                <a:ea typeface="돋움체"/>
              </a:rPr>
              <a:t>과제</a:t>
            </a:r>
            <a:endParaRPr lang="ko-KR" altLang="en-US" sz="2500" b="1" spc="-150">
              <a:solidFill>
                <a:schemeClr val="tx1">
                  <a:lumMod val="95000"/>
                  <a:lumOff val="5000"/>
                </a:schemeClr>
              </a:solidFill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900" b="1" i="0" u="none" strike="noStrike" kern="1200" cap="none" spc="-15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실제 질의</a:t>
            </a:r>
            <a:endParaRPr kumimoji="0" lang="ko-KR" altLang="en-US" sz="1900" b="1" i="0" u="none" strike="noStrike" kern="1200" cap="none" spc="-15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6488" y="926905"/>
            <a:ext cx="7167819" cy="5540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900" b="1" i="0" u="none" strike="noStrike" kern="1200" cap="none" spc="-15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실제 질의</a:t>
            </a:r>
            <a:endParaRPr kumimoji="0" lang="ko-KR" altLang="en-US" sz="1900" b="1" i="0" u="none" strike="noStrike" kern="1200" cap="none" spc="-15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1585" y="1487533"/>
            <a:ext cx="8242828" cy="236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900" b="1" i="0" u="none" strike="noStrike" kern="1200" cap="none" spc="-15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실제 질의</a:t>
            </a:r>
            <a:endParaRPr kumimoji="0" lang="ko-KR" altLang="en-US" sz="1900" b="1" i="0" u="none" strike="noStrike" kern="1200" cap="none" spc="-15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4839" y="953225"/>
            <a:ext cx="4463794" cy="35273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96205" y="5594393"/>
            <a:ext cx="6370751" cy="42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2200" b="1" mc:Ignorable="hp" hp:hslEmbossed="0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체"/>
                <a:ea typeface="돋움체"/>
              </a:rPr>
              <a:t>결론</a:t>
            </a:r>
            <a:r>
              <a:rPr xmlns:mc="http://schemas.openxmlformats.org/markup-compatibility/2006" xmlns:hp="http://schemas.haansoft.com/office/presentation/8.0" lang="en-US" altLang="ko-KR" sz="2200" b="1" mc:Ignorable="hp" hp:hslEmbossed="0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체"/>
                <a:ea typeface="돋움체"/>
              </a:rPr>
              <a:t>:</a:t>
            </a:r>
            <a:r>
              <a:rPr xmlns:mc="http://schemas.openxmlformats.org/markup-compatibility/2006" xmlns:hp="http://schemas.haansoft.com/office/presentation/8.0" lang="ko-KR" altLang="en-US" sz="2200" b="1" mc:Ignorable="hp" hp:hslEmbossed="0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체"/>
                <a:ea typeface="돋움체"/>
              </a:rPr>
              <a:t> 자리와 점수는 상관없다</a:t>
            </a:r>
            <a:r>
              <a:rPr xmlns:mc="http://schemas.openxmlformats.org/markup-compatibility/2006" xmlns:hp="http://schemas.haansoft.com/office/presentation/8.0" lang="en-US" altLang="ko-KR" sz="2200" b="1" mc:Ignorable="hp" hp:hslEmbossed="0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체"/>
                <a:ea typeface="돋움체"/>
              </a:rPr>
              <a:t>!</a:t>
            </a:r>
            <a:endParaRPr xmlns:mc="http://schemas.openxmlformats.org/markup-compatibility/2006" xmlns:hp="http://schemas.haansoft.com/office/presentation/8.0" lang="en-US" altLang="ko-KR" sz="2200" b="1" mc:Ignorable="hp" hp:hslEmbossed="0">
              <a:solidFill>
                <a:schemeClr val="tx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992846" y="3151718"/>
            <a:ext cx="20289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읽어주셔서</a:t>
            </a:r>
            <a:endParaRPr kumimoji="0" lang="en-US" altLang="ko-KR" sz="25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spc="-1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감사해요</a:t>
            </a:r>
            <a:endParaRPr kumimoji="0" lang="en-US" altLang="ko-KR" sz="25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6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900" b="1" i="0" u="none" strike="noStrike" kern="1200" cap="none" spc="-150" normalizeH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돋움체"/>
                <a:ea typeface="돋움체"/>
              </a:rPr>
              <a:t>목 차</a:t>
            </a:r>
            <a:endParaRPr kumimoji="0" lang="en-US" altLang="ko-KR" sz="1900" b="1" i="0" u="none" strike="noStrike" kern="1200" cap="none" spc="-150" normalizeH="0" baseline="0"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돋움체"/>
              <a:ea typeface="돋움체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75322" y="2421736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4664" y="2937758"/>
            <a:ext cx="1293565" cy="775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주제 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기능정의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01188" y="2421735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00530" y="2937757"/>
            <a:ext cx="1486475" cy="432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E-R</a:t>
            </a: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다이어그램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56258" y="2368439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55600" y="2884461"/>
            <a:ext cx="1293565" cy="77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테이블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정의서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900" b="1" spc="-150">
                <a:solidFill>
                  <a:prstClr val="black">
                    <a:lumMod val="75000"/>
                    <a:lumOff val="25000"/>
                  </a:prstClr>
                </a:solidFill>
                <a:latin typeface="돋움체"/>
                <a:ea typeface="돋움체"/>
              </a:rPr>
              <a:t>주제</a:t>
            </a:r>
            <a:endParaRPr lang="ko-KR" altLang="en-US" sz="1900" b="1" spc="-15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7134" y="1421536"/>
            <a:ext cx="6370751" cy="42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체"/>
                <a:ea typeface="돋움체"/>
              </a:rPr>
              <a:t>정말 맨 앞에 있는 사람들의 성적이 더 좋을까</a:t>
            </a:r>
            <a:r>
              <a:rPr lang="en-US" altLang="ko-KR" sz="2200" b="1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체"/>
                <a:ea typeface="돋움체"/>
              </a:rPr>
              <a:t>?</a:t>
            </a:r>
            <a:endParaRPr lang="en-US" altLang="ko-KR" sz="2200" b="1">
              <a:solidFill>
                <a:schemeClr val="tx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돋움체"/>
              <a:ea typeface="돋움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0042" y="223505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prstClr val="white">
                    <a:lumMod val="65000"/>
                  </a:prstClr>
                </a:solidFill>
                <a:latin typeface="돋움체"/>
                <a:ea typeface="돋움체"/>
              </a:rPr>
              <a:t>01</a:t>
            </a:r>
            <a:endParaRPr lang="en-US" altLang="ko-KR" sz="1500">
              <a:solidFill>
                <a:prstClr val="white">
                  <a:lumMod val="65000"/>
                </a:prstClr>
              </a:solidFill>
              <a:latin typeface="돋움체"/>
              <a:ea typeface="돋움체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438" y="721128"/>
            <a:ext cx="1393663" cy="139366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391" y="2504053"/>
            <a:ext cx="1849893" cy="184989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71761" y="3269025"/>
            <a:ext cx="1778840" cy="177884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489446" y="3276741"/>
            <a:ext cx="1778840" cy="177884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95113" y="2798804"/>
            <a:ext cx="2438740" cy="243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900" b="1" i="0" u="none" strike="noStrike" kern="1200" cap="none" spc="-15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기능정의</a:t>
            </a:r>
            <a:endParaRPr kumimoji="0" lang="ko-KR" altLang="en-US" sz="1900" b="1" i="0" u="none" strike="noStrike" kern="1200" cap="none" spc="-15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65212" y="2350497"/>
            <a:ext cx="1577217" cy="1577217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4554" y="2866519"/>
            <a:ext cx="1293565" cy="42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학생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49706" y="2350497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49048" y="2866519"/>
            <a:ext cx="1293565" cy="42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과목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</p:txBody>
      </p:sp>
      <p:sp>
        <p:nvSpPr>
          <p:cNvPr id="10" name="타원 4"/>
          <p:cNvSpPr/>
          <p:nvPr/>
        </p:nvSpPr>
        <p:spPr>
          <a:xfrm>
            <a:off x="4164391" y="4262754"/>
            <a:ext cx="1577217" cy="1577217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4306217" y="4805990"/>
            <a:ext cx="1293565" cy="430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수강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900" b="1" i="0" u="none" strike="noStrike" kern="1200" cap="none" spc="-15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E-R</a:t>
            </a:r>
            <a:r>
              <a:rPr kumimoji="0" lang="ko-KR" altLang="en-US" sz="1900" b="1" i="0" u="none" strike="noStrike" kern="1200" cap="none" spc="-15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다이어그램</a:t>
            </a:r>
            <a:endParaRPr kumimoji="0" lang="ko-KR" altLang="en-US" sz="1900" b="1" i="0" u="none" strike="noStrike" kern="1200" cap="none" spc="-15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5642" y="1064726"/>
            <a:ext cx="6985000" cy="5454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900" b="1" i="0" u="none" strike="noStrike" kern="1200" cap="none" spc="-15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테이블 정의서</a:t>
            </a:r>
            <a:endParaRPr kumimoji="0" lang="ko-KR" altLang="en-US" sz="1900" b="1" i="0" u="none" strike="noStrike" kern="1200" cap="none" spc="-15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pic>
        <p:nvPicPr>
          <p:cNvPr id="1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43642" y="1297214"/>
            <a:ext cx="8520612" cy="466249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900" b="1" i="0" u="none" strike="noStrike" kern="1200" cap="none" spc="-15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테이블 정의서</a:t>
            </a:r>
            <a:endParaRPr kumimoji="0" lang="ko-KR" altLang="en-US" sz="1900" b="1" i="0" u="none" strike="noStrike" kern="1200" cap="none" spc="-15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pic>
        <p:nvPicPr>
          <p:cNvPr id="12" name=""/>
          <p:cNvPicPr/>
          <p:nvPr/>
        </p:nvPicPr>
        <p:blipFill rotWithShape="1">
          <a:blip r:embed="rId3"/>
          <a:srcRect r="23180" b="2320"/>
          <a:stretch>
            <a:fillRect/>
          </a:stretch>
        </p:blipFill>
        <p:spPr>
          <a:xfrm>
            <a:off x="689428" y="1360714"/>
            <a:ext cx="8681574" cy="45893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900" b="1" i="0" u="none" strike="noStrike" kern="1200" cap="none" spc="-15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테이블 정의서</a:t>
            </a:r>
            <a:endParaRPr kumimoji="0" lang="ko-KR" altLang="en-US" sz="1900" b="1" i="0" u="none" strike="noStrike" kern="1200" cap="none" spc="-15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pic>
        <p:nvPicPr>
          <p:cNvPr id="12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05873" y="1360713"/>
            <a:ext cx="8094254" cy="4457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900" b="1" i="0" u="none" strike="noStrike" kern="1200" cap="none" spc="-15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6014" y="1161853"/>
            <a:ext cx="7513971" cy="4534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A4 용지(210x297mm)</ep:PresentationFormat>
  <ep:Paragraphs>24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2017-09-07T10:48:07.000</dcterms:created>
  <dc:creator>HOME</dc:creator>
  <cp:lastModifiedBy>gjaischool</cp:lastModifiedBy>
  <dcterms:modified xsi:type="dcterms:W3CDTF">2023-07-12T10:01:20.529</dcterms:modified>
  <cp:revision>718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