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9" r:id="rId5"/>
    <p:sldId id="268" r:id="rId6"/>
    <p:sldId id="296" r:id="rId7"/>
    <p:sldId id="315" r:id="rId8"/>
    <p:sldId id="298" r:id="rId9"/>
    <p:sldId id="297" r:id="rId10"/>
    <p:sldId id="299" r:id="rId11"/>
    <p:sldId id="312" r:id="rId12"/>
    <p:sldId id="303" r:id="rId13"/>
    <p:sldId id="304" r:id="rId14"/>
    <p:sldId id="305" r:id="rId15"/>
    <p:sldId id="306" r:id="rId16"/>
    <p:sldId id="307" r:id="rId17"/>
    <p:sldId id="313" r:id="rId18"/>
    <p:sldId id="310" r:id="rId19"/>
    <p:sldId id="308" r:id="rId20"/>
    <p:sldId id="311" r:id="rId21"/>
    <p:sldId id="309" r:id="rId22"/>
    <p:sldId id="31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7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E2642-1466-0649-95B4-31DD7DD042BF}" type="doc">
      <dgm:prSet loTypeId="urn:microsoft.com/office/officeart/2005/8/layout/pyramid3" loCatId="" qsTypeId="urn:microsoft.com/office/officeart/2005/8/quickstyle/3D5" qsCatId="3D" csTypeId="urn:microsoft.com/office/officeart/2005/8/colors/accent4_3" csCatId="accent4" phldr="1"/>
      <dgm:spPr/>
    </dgm:pt>
    <dgm:pt modelId="{588B00D7-31DC-6F49-8398-ED796754F48C}">
      <dgm:prSet phldrT="[Text]"/>
      <dgm:spPr/>
      <dgm:t>
        <a:bodyPr/>
        <a:lstStyle/>
        <a:p>
          <a:endParaRPr lang="en-US" dirty="0"/>
        </a:p>
      </dgm:t>
    </dgm:pt>
    <dgm:pt modelId="{FA95B104-4452-3C44-80E5-13C6A53907BE}" type="parTrans" cxnId="{04ADAED8-2EA7-E042-899C-0C78F8741D27}">
      <dgm:prSet/>
      <dgm:spPr/>
      <dgm:t>
        <a:bodyPr/>
        <a:lstStyle/>
        <a:p>
          <a:endParaRPr lang="en-US"/>
        </a:p>
      </dgm:t>
    </dgm:pt>
    <dgm:pt modelId="{686604FA-E4B4-EB46-990B-8C19528C3D0C}" type="sibTrans" cxnId="{04ADAED8-2EA7-E042-899C-0C78F8741D27}">
      <dgm:prSet/>
      <dgm:spPr/>
      <dgm:t>
        <a:bodyPr/>
        <a:lstStyle/>
        <a:p>
          <a:endParaRPr lang="en-US"/>
        </a:p>
      </dgm:t>
    </dgm:pt>
    <dgm:pt modelId="{E0C61F5E-0485-0746-8FAD-0D5F1C1418B3}">
      <dgm:prSet phldrT="[Text]"/>
      <dgm:spPr/>
      <dgm:t>
        <a:bodyPr/>
        <a:lstStyle/>
        <a:p>
          <a:endParaRPr lang="en-US" dirty="0"/>
        </a:p>
      </dgm:t>
    </dgm:pt>
    <dgm:pt modelId="{91D1BE37-6675-D04C-AA8E-6AC2E7A9C6F2}" type="parTrans" cxnId="{D8EF7CA5-FACA-3F44-9794-09054D6DF199}">
      <dgm:prSet/>
      <dgm:spPr/>
      <dgm:t>
        <a:bodyPr/>
        <a:lstStyle/>
        <a:p>
          <a:endParaRPr lang="en-US"/>
        </a:p>
      </dgm:t>
    </dgm:pt>
    <dgm:pt modelId="{2A33C12F-C565-6E47-8D88-2CEF630AD17A}" type="sibTrans" cxnId="{D8EF7CA5-FACA-3F44-9794-09054D6DF199}">
      <dgm:prSet/>
      <dgm:spPr/>
      <dgm:t>
        <a:bodyPr/>
        <a:lstStyle/>
        <a:p>
          <a:endParaRPr lang="en-US"/>
        </a:p>
      </dgm:t>
    </dgm:pt>
    <dgm:pt modelId="{D60E8CCC-5156-F741-B96B-B8BF7A2A0F9F}">
      <dgm:prSet phldrT="[Text]"/>
      <dgm:spPr/>
      <dgm:t>
        <a:bodyPr/>
        <a:lstStyle/>
        <a:p>
          <a:endParaRPr lang="en-US" dirty="0"/>
        </a:p>
      </dgm:t>
    </dgm:pt>
    <dgm:pt modelId="{B65FCBCF-EEB3-8C42-9376-00399DF4CB81}" type="parTrans" cxnId="{2CD2313C-C2BC-094B-9B61-4FD2583FCE21}">
      <dgm:prSet/>
      <dgm:spPr/>
      <dgm:t>
        <a:bodyPr/>
        <a:lstStyle/>
        <a:p>
          <a:endParaRPr lang="en-US"/>
        </a:p>
      </dgm:t>
    </dgm:pt>
    <dgm:pt modelId="{5542517D-C695-054C-9A48-806C0913B021}" type="sibTrans" cxnId="{2CD2313C-C2BC-094B-9B61-4FD2583FCE21}">
      <dgm:prSet/>
      <dgm:spPr/>
      <dgm:t>
        <a:bodyPr/>
        <a:lstStyle/>
        <a:p>
          <a:endParaRPr lang="en-US"/>
        </a:p>
      </dgm:t>
    </dgm:pt>
    <dgm:pt modelId="{737EB24A-2113-684A-BB31-BE45673089DB}">
      <dgm:prSet/>
      <dgm:spPr/>
      <dgm:t>
        <a:bodyPr/>
        <a:lstStyle/>
        <a:p>
          <a:endParaRPr lang="en-US" dirty="0"/>
        </a:p>
      </dgm:t>
    </dgm:pt>
    <dgm:pt modelId="{92514CAD-B909-4D4D-BF35-7D96816290B6}" type="parTrans" cxnId="{CD97A6C3-7BB9-4745-B445-C487A2166909}">
      <dgm:prSet/>
      <dgm:spPr/>
      <dgm:t>
        <a:bodyPr/>
        <a:lstStyle/>
        <a:p>
          <a:endParaRPr lang="en-US"/>
        </a:p>
      </dgm:t>
    </dgm:pt>
    <dgm:pt modelId="{1630B675-15DF-0142-85CD-063F3A231EDC}" type="sibTrans" cxnId="{CD97A6C3-7BB9-4745-B445-C487A2166909}">
      <dgm:prSet/>
      <dgm:spPr/>
      <dgm:t>
        <a:bodyPr/>
        <a:lstStyle/>
        <a:p>
          <a:endParaRPr lang="en-US"/>
        </a:p>
      </dgm:t>
    </dgm:pt>
    <dgm:pt modelId="{98E6857E-4729-BE46-BB25-3DA6FA1FF7C0}">
      <dgm:prSet/>
      <dgm:spPr/>
      <dgm:t>
        <a:bodyPr/>
        <a:lstStyle/>
        <a:p>
          <a:endParaRPr lang="en-US" dirty="0"/>
        </a:p>
      </dgm:t>
    </dgm:pt>
    <dgm:pt modelId="{503E0467-166D-ED4B-A4F2-54263BD841F8}" type="parTrans" cxnId="{3C93FEFB-9419-434B-909F-67AAF9A31AFC}">
      <dgm:prSet/>
      <dgm:spPr/>
      <dgm:t>
        <a:bodyPr/>
        <a:lstStyle/>
        <a:p>
          <a:endParaRPr lang="en-US"/>
        </a:p>
      </dgm:t>
    </dgm:pt>
    <dgm:pt modelId="{46D704EB-5C51-4C42-B38F-5EB5B0E0FA3B}" type="sibTrans" cxnId="{3C93FEFB-9419-434B-909F-67AAF9A31AFC}">
      <dgm:prSet/>
      <dgm:spPr/>
      <dgm:t>
        <a:bodyPr/>
        <a:lstStyle/>
        <a:p>
          <a:endParaRPr lang="en-US"/>
        </a:p>
      </dgm:t>
    </dgm:pt>
    <dgm:pt modelId="{32DC9C78-9DE4-074E-921A-0EB201ECBAC8}">
      <dgm:prSet/>
      <dgm:spPr/>
      <dgm:t>
        <a:bodyPr/>
        <a:lstStyle/>
        <a:p>
          <a:endParaRPr lang="en-US" dirty="0"/>
        </a:p>
      </dgm:t>
    </dgm:pt>
    <dgm:pt modelId="{F9D90807-13B3-6947-8161-901FE57A85A1}" type="parTrans" cxnId="{6CE1DC6D-2C63-C843-8A91-4F375790FDF6}">
      <dgm:prSet/>
      <dgm:spPr/>
      <dgm:t>
        <a:bodyPr/>
        <a:lstStyle/>
        <a:p>
          <a:endParaRPr lang="en-US"/>
        </a:p>
      </dgm:t>
    </dgm:pt>
    <dgm:pt modelId="{8B81A67F-619D-B748-AC35-93E143DBC39B}" type="sibTrans" cxnId="{6CE1DC6D-2C63-C843-8A91-4F375790FDF6}">
      <dgm:prSet/>
      <dgm:spPr/>
      <dgm:t>
        <a:bodyPr/>
        <a:lstStyle/>
        <a:p>
          <a:endParaRPr lang="en-US"/>
        </a:p>
      </dgm:t>
    </dgm:pt>
    <dgm:pt modelId="{7C2EBC2E-B815-FA47-93F4-79C1FAF777F5}">
      <dgm:prSet/>
      <dgm:spPr/>
      <dgm:t>
        <a:bodyPr/>
        <a:lstStyle/>
        <a:p>
          <a:endParaRPr lang="en-US" dirty="0"/>
        </a:p>
      </dgm:t>
    </dgm:pt>
    <dgm:pt modelId="{47CBE0DB-B0E9-394A-9C57-2A861B3B5841}" type="parTrans" cxnId="{17349C14-AE64-EC42-AFBF-8FAADB6F6D7B}">
      <dgm:prSet/>
      <dgm:spPr/>
      <dgm:t>
        <a:bodyPr/>
        <a:lstStyle/>
        <a:p>
          <a:endParaRPr lang="en-US"/>
        </a:p>
      </dgm:t>
    </dgm:pt>
    <dgm:pt modelId="{A46F74B5-157E-1340-9070-807760B48523}" type="sibTrans" cxnId="{17349C14-AE64-EC42-AFBF-8FAADB6F6D7B}">
      <dgm:prSet/>
      <dgm:spPr/>
      <dgm:t>
        <a:bodyPr/>
        <a:lstStyle/>
        <a:p>
          <a:endParaRPr lang="en-US"/>
        </a:p>
      </dgm:t>
    </dgm:pt>
    <dgm:pt modelId="{F1B797BC-8242-F347-85E3-8FD0317E5688}">
      <dgm:prSet/>
      <dgm:spPr/>
      <dgm:t>
        <a:bodyPr/>
        <a:lstStyle/>
        <a:p>
          <a:endParaRPr lang="en-US" dirty="0"/>
        </a:p>
      </dgm:t>
    </dgm:pt>
    <dgm:pt modelId="{1C52B9B3-769E-D444-997C-1ED10D2E7361}" type="parTrans" cxnId="{279E2D82-3511-A94F-BA3E-3B1AC2B9DE5F}">
      <dgm:prSet/>
      <dgm:spPr/>
      <dgm:t>
        <a:bodyPr/>
        <a:lstStyle/>
        <a:p>
          <a:endParaRPr lang="en-US"/>
        </a:p>
      </dgm:t>
    </dgm:pt>
    <dgm:pt modelId="{0ECE067D-8F37-714F-9DF2-A679D647FC6E}" type="sibTrans" cxnId="{279E2D82-3511-A94F-BA3E-3B1AC2B9DE5F}">
      <dgm:prSet/>
      <dgm:spPr/>
      <dgm:t>
        <a:bodyPr/>
        <a:lstStyle/>
        <a:p>
          <a:endParaRPr lang="en-US"/>
        </a:p>
      </dgm:t>
    </dgm:pt>
    <dgm:pt modelId="{A08068F3-0E50-E241-933D-55EF53020A0C}">
      <dgm:prSet/>
      <dgm:spPr/>
      <dgm:t>
        <a:bodyPr/>
        <a:lstStyle/>
        <a:p>
          <a:endParaRPr lang="en-US" dirty="0"/>
        </a:p>
      </dgm:t>
    </dgm:pt>
    <dgm:pt modelId="{0E67F491-EEA2-F94E-8250-BE85FEFC1067}" type="parTrans" cxnId="{851FA312-994B-0341-B8D4-F4461A498368}">
      <dgm:prSet/>
      <dgm:spPr/>
      <dgm:t>
        <a:bodyPr/>
        <a:lstStyle/>
        <a:p>
          <a:endParaRPr lang="en-US"/>
        </a:p>
      </dgm:t>
    </dgm:pt>
    <dgm:pt modelId="{FD64B68E-A604-4842-B09C-CD16449F1BF6}" type="sibTrans" cxnId="{851FA312-994B-0341-B8D4-F4461A498368}">
      <dgm:prSet/>
      <dgm:spPr/>
      <dgm:t>
        <a:bodyPr/>
        <a:lstStyle/>
        <a:p>
          <a:endParaRPr lang="en-US"/>
        </a:p>
      </dgm:t>
    </dgm:pt>
    <dgm:pt modelId="{630987BA-65B8-8E41-8512-3908FE096672}">
      <dgm:prSet/>
      <dgm:spPr/>
      <dgm:t>
        <a:bodyPr/>
        <a:lstStyle/>
        <a:p>
          <a:endParaRPr lang="en-US" dirty="0"/>
        </a:p>
      </dgm:t>
    </dgm:pt>
    <dgm:pt modelId="{76646F38-B35B-544F-8D34-053AAE4FEAE0}" type="sibTrans" cxnId="{4D3AF543-E2D2-C347-9E10-5C45E2D64748}">
      <dgm:prSet/>
      <dgm:spPr/>
      <dgm:t>
        <a:bodyPr/>
        <a:lstStyle/>
        <a:p>
          <a:endParaRPr lang="en-US"/>
        </a:p>
      </dgm:t>
    </dgm:pt>
    <dgm:pt modelId="{9D8C67E1-8667-C140-9F59-4196C6F09763}" type="parTrans" cxnId="{4D3AF543-E2D2-C347-9E10-5C45E2D64748}">
      <dgm:prSet/>
      <dgm:spPr/>
      <dgm:t>
        <a:bodyPr/>
        <a:lstStyle/>
        <a:p>
          <a:endParaRPr lang="en-US"/>
        </a:p>
      </dgm:t>
    </dgm:pt>
    <dgm:pt modelId="{F93C9390-010F-564B-A40D-A051CDF28616}">
      <dgm:prSet/>
      <dgm:spPr/>
      <dgm:t>
        <a:bodyPr/>
        <a:lstStyle/>
        <a:p>
          <a:endParaRPr lang="en-US" dirty="0"/>
        </a:p>
      </dgm:t>
    </dgm:pt>
    <dgm:pt modelId="{15895CEC-3E28-9240-8FFE-C9E448BB0D48}" type="parTrans" cxnId="{05DD2A86-116A-144A-BB4B-D5F54F8540D4}">
      <dgm:prSet/>
      <dgm:spPr/>
      <dgm:t>
        <a:bodyPr/>
        <a:lstStyle/>
        <a:p>
          <a:endParaRPr lang="en-US"/>
        </a:p>
      </dgm:t>
    </dgm:pt>
    <dgm:pt modelId="{8EF879BE-AB80-7147-9B4B-67ABC39482A4}" type="sibTrans" cxnId="{05DD2A86-116A-144A-BB4B-D5F54F8540D4}">
      <dgm:prSet/>
      <dgm:spPr/>
      <dgm:t>
        <a:bodyPr/>
        <a:lstStyle/>
        <a:p>
          <a:endParaRPr lang="en-US"/>
        </a:p>
      </dgm:t>
    </dgm:pt>
    <dgm:pt modelId="{6E2E2215-A84B-C84C-A29C-DA1EE5298271}">
      <dgm:prSet/>
      <dgm:spPr/>
      <dgm:t>
        <a:bodyPr/>
        <a:lstStyle/>
        <a:p>
          <a:endParaRPr lang="en-US" dirty="0"/>
        </a:p>
      </dgm:t>
    </dgm:pt>
    <dgm:pt modelId="{2A215ACF-9708-2448-AA3C-FDDF6CB73A48}" type="parTrans" cxnId="{9ABFFE2D-2746-044C-BB19-79D4AE1AAA22}">
      <dgm:prSet/>
      <dgm:spPr/>
      <dgm:t>
        <a:bodyPr/>
        <a:lstStyle/>
        <a:p>
          <a:endParaRPr lang="en-US"/>
        </a:p>
      </dgm:t>
    </dgm:pt>
    <dgm:pt modelId="{F21277A2-0BB6-6A41-B946-F14C78905F16}" type="sibTrans" cxnId="{9ABFFE2D-2746-044C-BB19-79D4AE1AAA22}">
      <dgm:prSet/>
      <dgm:spPr/>
      <dgm:t>
        <a:bodyPr/>
        <a:lstStyle/>
        <a:p>
          <a:endParaRPr lang="en-US"/>
        </a:p>
      </dgm:t>
    </dgm:pt>
    <dgm:pt modelId="{0EC62339-83FB-EA4C-8BEE-75434BE7F6D7}">
      <dgm:prSet/>
      <dgm:spPr/>
      <dgm:t>
        <a:bodyPr/>
        <a:lstStyle/>
        <a:p>
          <a:endParaRPr lang="en-US" dirty="0"/>
        </a:p>
      </dgm:t>
    </dgm:pt>
    <dgm:pt modelId="{30139C78-AA7D-2E42-B645-0D6889F1426C}" type="parTrans" cxnId="{72F45A2D-A5B6-A14B-BA81-95565B3FA020}">
      <dgm:prSet/>
      <dgm:spPr/>
      <dgm:t>
        <a:bodyPr/>
        <a:lstStyle/>
        <a:p>
          <a:endParaRPr lang="en-US"/>
        </a:p>
      </dgm:t>
    </dgm:pt>
    <dgm:pt modelId="{857F3990-D32B-BB47-985F-8BD96821EEB4}" type="sibTrans" cxnId="{72F45A2D-A5B6-A14B-BA81-95565B3FA020}">
      <dgm:prSet/>
      <dgm:spPr/>
      <dgm:t>
        <a:bodyPr/>
        <a:lstStyle/>
        <a:p>
          <a:endParaRPr lang="en-US"/>
        </a:p>
      </dgm:t>
    </dgm:pt>
    <dgm:pt modelId="{DED2482D-06C6-DA45-9A2B-0307A1ECDB94}" type="pres">
      <dgm:prSet presAssocID="{2DDE2642-1466-0649-95B4-31DD7DD042BF}" presName="Name0" presStyleCnt="0">
        <dgm:presLayoutVars>
          <dgm:dir/>
          <dgm:animLvl val="lvl"/>
          <dgm:resizeHandles val="exact"/>
        </dgm:presLayoutVars>
      </dgm:prSet>
      <dgm:spPr/>
    </dgm:pt>
    <dgm:pt modelId="{7D82D1D3-F781-AC40-BF4D-366AE8E323A3}" type="pres">
      <dgm:prSet presAssocID="{588B00D7-31DC-6F49-8398-ED796754F48C}" presName="Name8" presStyleCnt="0"/>
      <dgm:spPr/>
    </dgm:pt>
    <dgm:pt modelId="{D5853744-DA41-3E4D-88E4-A5A0CF4A9A51}" type="pres">
      <dgm:prSet presAssocID="{588B00D7-31DC-6F49-8398-ED796754F48C}" presName="level" presStyleLbl="node1" presStyleIdx="0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71456-C088-FF4B-8EC2-740C8571ED9F}" type="pres">
      <dgm:prSet presAssocID="{588B00D7-31DC-6F49-8398-ED796754F4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D2052-8EC9-C54E-9056-91858851C55B}" type="pres">
      <dgm:prSet presAssocID="{737EB24A-2113-684A-BB31-BE45673089DB}" presName="Name8" presStyleCnt="0"/>
      <dgm:spPr/>
    </dgm:pt>
    <dgm:pt modelId="{6DDF12FB-FC72-B94F-8211-EB15FEC68FC3}" type="pres">
      <dgm:prSet presAssocID="{737EB24A-2113-684A-BB31-BE45673089DB}" presName="level" presStyleLbl="node1" presStyleIdx="1" presStyleCnt="13" custLinFactNeighborX="0" custLinFactNeighborY="387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075EA-CA21-2448-9CB3-487F82A2AE9F}" type="pres">
      <dgm:prSet presAssocID="{737EB24A-2113-684A-BB31-BE45673089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070D0-B92C-B84E-87FD-B52101B89D1B}" type="pres">
      <dgm:prSet presAssocID="{630987BA-65B8-8E41-8512-3908FE096672}" presName="Name8" presStyleCnt="0"/>
      <dgm:spPr/>
    </dgm:pt>
    <dgm:pt modelId="{CE61BEA8-0656-5241-9216-5975256CBE61}" type="pres">
      <dgm:prSet presAssocID="{630987BA-65B8-8E41-8512-3908FE096672}" presName="level" presStyleLbl="node1" presStyleIdx="2" presStyleCnt="13" custLinFactNeighborX="-954" custLinFactNeighborY="-8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3EDCA-4D8A-E441-824B-D528EFFE3C75}" type="pres">
      <dgm:prSet presAssocID="{630987BA-65B8-8E41-8512-3908FE09667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A7DF7-BF08-124D-A15A-38818284F822}" type="pres">
      <dgm:prSet presAssocID="{F93C9390-010F-564B-A40D-A051CDF28616}" presName="Name8" presStyleCnt="0"/>
      <dgm:spPr/>
    </dgm:pt>
    <dgm:pt modelId="{44302C0A-1A36-B74A-AA08-28E5F8E7553E}" type="pres">
      <dgm:prSet presAssocID="{F93C9390-010F-564B-A40D-A051CDF28616}" presName="level" presStyleLbl="node1" presStyleIdx="3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A010E-B7F3-354C-905D-C2B685D90C6A}" type="pres">
      <dgm:prSet presAssocID="{F93C9390-010F-564B-A40D-A051CDF2861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8BA0-8398-D640-908F-BB2B97EAD40C}" type="pres">
      <dgm:prSet presAssocID="{6E2E2215-A84B-C84C-A29C-DA1EE5298271}" presName="Name8" presStyleCnt="0"/>
      <dgm:spPr/>
    </dgm:pt>
    <dgm:pt modelId="{11257D90-8870-C24A-9387-7EDB760EA04A}" type="pres">
      <dgm:prSet presAssocID="{6E2E2215-A84B-C84C-A29C-DA1EE5298271}" presName="level" presStyleLbl="node1" presStyleIdx="4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6C434-4D27-8841-9DEC-E0667C1A791D}" type="pres">
      <dgm:prSet presAssocID="{6E2E2215-A84B-C84C-A29C-DA1EE529827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D4D54-ADAD-2F46-AC75-D6319CB973BA}" type="pres">
      <dgm:prSet presAssocID="{0EC62339-83FB-EA4C-8BEE-75434BE7F6D7}" presName="Name8" presStyleCnt="0"/>
      <dgm:spPr/>
    </dgm:pt>
    <dgm:pt modelId="{92E281D7-D132-1445-9850-05C172BDF10C}" type="pres">
      <dgm:prSet presAssocID="{0EC62339-83FB-EA4C-8BEE-75434BE7F6D7}" presName="level" presStyleLbl="node1" presStyleIdx="5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9E48E-3CC9-9747-8B6A-8B5AE88831AA}" type="pres">
      <dgm:prSet presAssocID="{0EC62339-83FB-EA4C-8BEE-75434BE7F6D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9C1A6-26F0-A24B-B006-05341A7D4AB6}" type="pres">
      <dgm:prSet presAssocID="{98E6857E-4729-BE46-BB25-3DA6FA1FF7C0}" presName="Name8" presStyleCnt="0"/>
      <dgm:spPr/>
    </dgm:pt>
    <dgm:pt modelId="{61C24166-3755-4741-89F8-C303FFEBD250}" type="pres">
      <dgm:prSet presAssocID="{98E6857E-4729-BE46-BB25-3DA6FA1FF7C0}" presName="level" presStyleLbl="node1" presStyleIdx="6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B4345-8A11-344F-9DED-3083782C3D67}" type="pres">
      <dgm:prSet presAssocID="{98E6857E-4729-BE46-BB25-3DA6FA1FF7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C3519-1F96-9E4B-B1FD-58CE829E67A0}" type="pres">
      <dgm:prSet presAssocID="{32DC9C78-9DE4-074E-921A-0EB201ECBAC8}" presName="Name8" presStyleCnt="0"/>
      <dgm:spPr/>
    </dgm:pt>
    <dgm:pt modelId="{7B85C60A-33CA-0A4F-A813-624B4A9DADDD}" type="pres">
      <dgm:prSet presAssocID="{32DC9C78-9DE4-074E-921A-0EB201ECBAC8}" presName="level" presStyleLbl="node1" presStyleIdx="7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B1E73-EC8D-714F-B823-6AF2803B40AC}" type="pres">
      <dgm:prSet presAssocID="{32DC9C78-9DE4-074E-921A-0EB201ECBAC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9F8-03C0-8C41-B8FE-37D370ACB402}" type="pres">
      <dgm:prSet presAssocID="{7C2EBC2E-B815-FA47-93F4-79C1FAF777F5}" presName="Name8" presStyleCnt="0"/>
      <dgm:spPr/>
    </dgm:pt>
    <dgm:pt modelId="{69D41CDF-B766-1447-8502-899ACF136A80}" type="pres">
      <dgm:prSet presAssocID="{7C2EBC2E-B815-FA47-93F4-79C1FAF777F5}" presName="level" presStyleLbl="node1" presStyleIdx="8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8B7F5-DD45-AF4C-B431-1493815EE912}" type="pres">
      <dgm:prSet presAssocID="{7C2EBC2E-B815-FA47-93F4-79C1FAF777F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D6AAB-4BCC-BC4B-B779-AAD16AA2B1B7}" type="pres">
      <dgm:prSet presAssocID="{F1B797BC-8242-F347-85E3-8FD0317E5688}" presName="Name8" presStyleCnt="0"/>
      <dgm:spPr/>
    </dgm:pt>
    <dgm:pt modelId="{848CF008-E327-9443-9042-D540676B88D5}" type="pres">
      <dgm:prSet presAssocID="{F1B797BC-8242-F347-85E3-8FD0317E5688}" presName="level" presStyleLbl="node1" presStyleIdx="9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D8BC0-54AF-794B-B0B4-6A33A4973AB9}" type="pres">
      <dgm:prSet presAssocID="{F1B797BC-8242-F347-85E3-8FD0317E568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4D39C-DA37-A248-B23B-CB8A72CD2D37}" type="pres">
      <dgm:prSet presAssocID="{A08068F3-0E50-E241-933D-55EF53020A0C}" presName="Name8" presStyleCnt="0"/>
      <dgm:spPr/>
    </dgm:pt>
    <dgm:pt modelId="{D9AD15C4-A95B-F641-8BDF-088574D8EB9C}" type="pres">
      <dgm:prSet presAssocID="{A08068F3-0E50-E241-933D-55EF53020A0C}" presName="level" presStyleLbl="node1" presStyleIdx="10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E443D-95B3-914B-90AC-8D9A1AC3962D}" type="pres">
      <dgm:prSet presAssocID="{A08068F3-0E50-E241-933D-55EF53020A0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AC178-C2D0-1A47-BF96-9440150070BF}" type="pres">
      <dgm:prSet presAssocID="{E0C61F5E-0485-0746-8FAD-0D5F1C1418B3}" presName="Name8" presStyleCnt="0"/>
      <dgm:spPr/>
    </dgm:pt>
    <dgm:pt modelId="{26ADC5C2-D7BE-4341-BFEB-24F9A15CAF95}" type="pres">
      <dgm:prSet presAssocID="{E0C61F5E-0485-0746-8FAD-0D5F1C1418B3}" presName="level" presStyleLbl="node1" presStyleIdx="11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2BA62-993C-204F-87A3-8E189598F1CC}" type="pres">
      <dgm:prSet presAssocID="{E0C61F5E-0485-0746-8FAD-0D5F1C1418B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8FE41-BECE-A440-8E06-C0ACACF6F0AF}" type="pres">
      <dgm:prSet presAssocID="{D60E8CCC-5156-F741-B96B-B8BF7A2A0F9F}" presName="Name8" presStyleCnt="0"/>
      <dgm:spPr/>
    </dgm:pt>
    <dgm:pt modelId="{0E05958F-C7DF-6048-88F5-6ED7BBD1CBA1}" type="pres">
      <dgm:prSet presAssocID="{D60E8CCC-5156-F741-B96B-B8BF7A2A0F9F}" presName="level" presStyleLbl="node1" presStyleIdx="12" presStyleCnt="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A3AF1-8A21-1141-B020-F04EAE1EEAB5}" type="pres">
      <dgm:prSet presAssocID="{D60E8CCC-5156-F741-B96B-B8BF7A2A0F9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312685-AB8E-9048-B332-368FB6690353}" type="presOf" srcId="{6E2E2215-A84B-C84C-A29C-DA1EE5298271}" destId="{11257D90-8870-C24A-9387-7EDB760EA04A}" srcOrd="0" destOrd="0" presId="urn:microsoft.com/office/officeart/2005/8/layout/pyramid3"/>
    <dgm:cxn modelId="{9BC780C5-B99B-E94B-AFAF-D22867DE450A}" type="presOf" srcId="{F93C9390-010F-564B-A40D-A051CDF28616}" destId="{44302C0A-1A36-B74A-AA08-28E5F8E7553E}" srcOrd="0" destOrd="0" presId="urn:microsoft.com/office/officeart/2005/8/layout/pyramid3"/>
    <dgm:cxn modelId="{279E2D82-3511-A94F-BA3E-3B1AC2B9DE5F}" srcId="{2DDE2642-1466-0649-95B4-31DD7DD042BF}" destId="{F1B797BC-8242-F347-85E3-8FD0317E5688}" srcOrd="9" destOrd="0" parTransId="{1C52B9B3-769E-D444-997C-1ED10D2E7361}" sibTransId="{0ECE067D-8F37-714F-9DF2-A679D647FC6E}"/>
    <dgm:cxn modelId="{846C8D4B-ABF3-3844-80A3-E61B211822AB}" type="presOf" srcId="{7C2EBC2E-B815-FA47-93F4-79C1FAF777F5}" destId="{3898B7F5-DD45-AF4C-B431-1493815EE912}" srcOrd="1" destOrd="0" presId="urn:microsoft.com/office/officeart/2005/8/layout/pyramid3"/>
    <dgm:cxn modelId="{3DDD51F8-68FC-E84C-AD4E-F1C55C24E7C2}" type="presOf" srcId="{630987BA-65B8-8E41-8512-3908FE096672}" destId="{0493EDCA-4D8A-E441-824B-D528EFFE3C75}" srcOrd="1" destOrd="0" presId="urn:microsoft.com/office/officeart/2005/8/layout/pyramid3"/>
    <dgm:cxn modelId="{851FA312-994B-0341-B8D4-F4461A498368}" srcId="{2DDE2642-1466-0649-95B4-31DD7DD042BF}" destId="{A08068F3-0E50-E241-933D-55EF53020A0C}" srcOrd="10" destOrd="0" parTransId="{0E67F491-EEA2-F94E-8250-BE85FEFC1067}" sibTransId="{FD64B68E-A604-4842-B09C-CD16449F1BF6}"/>
    <dgm:cxn modelId="{04B4C8BB-4A05-9F4A-BF74-6D31994253DD}" type="presOf" srcId="{588B00D7-31DC-6F49-8398-ED796754F48C}" destId="{FC971456-C088-FF4B-8EC2-740C8571ED9F}" srcOrd="1" destOrd="0" presId="urn:microsoft.com/office/officeart/2005/8/layout/pyramid3"/>
    <dgm:cxn modelId="{4A3D112F-FCF7-A945-BE92-FDE192C30B87}" type="presOf" srcId="{0EC62339-83FB-EA4C-8BEE-75434BE7F6D7}" destId="{92E281D7-D132-1445-9850-05C172BDF10C}" srcOrd="0" destOrd="0" presId="urn:microsoft.com/office/officeart/2005/8/layout/pyramid3"/>
    <dgm:cxn modelId="{05DD2A86-116A-144A-BB4B-D5F54F8540D4}" srcId="{2DDE2642-1466-0649-95B4-31DD7DD042BF}" destId="{F93C9390-010F-564B-A40D-A051CDF28616}" srcOrd="3" destOrd="0" parTransId="{15895CEC-3E28-9240-8FFE-C9E448BB0D48}" sibTransId="{8EF879BE-AB80-7147-9B4B-67ABC39482A4}"/>
    <dgm:cxn modelId="{B6C6EC5F-4211-4A46-9B98-7526830D0E9A}" type="presOf" srcId="{630987BA-65B8-8E41-8512-3908FE096672}" destId="{CE61BEA8-0656-5241-9216-5975256CBE61}" srcOrd="0" destOrd="0" presId="urn:microsoft.com/office/officeart/2005/8/layout/pyramid3"/>
    <dgm:cxn modelId="{4C162416-3054-1844-9A45-6E6C230FBC1F}" type="presOf" srcId="{F1B797BC-8242-F347-85E3-8FD0317E5688}" destId="{E4BD8BC0-54AF-794B-B0B4-6A33A4973AB9}" srcOrd="1" destOrd="0" presId="urn:microsoft.com/office/officeart/2005/8/layout/pyramid3"/>
    <dgm:cxn modelId="{4E2DAEAA-FF0B-8743-9F0E-C0844192CF52}" type="presOf" srcId="{98E6857E-4729-BE46-BB25-3DA6FA1FF7C0}" destId="{61C24166-3755-4741-89F8-C303FFEBD250}" srcOrd="0" destOrd="0" presId="urn:microsoft.com/office/officeart/2005/8/layout/pyramid3"/>
    <dgm:cxn modelId="{17349C14-AE64-EC42-AFBF-8FAADB6F6D7B}" srcId="{2DDE2642-1466-0649-95B4-31DD7DD042BF}" destId="{7C2EBC2E-B815-FA47-93F4-79C1FAF777F5}" srcOrd="8" destOrd="0" parTransId="{47CBE0DB-B0E9-394A-9C57-2A861B3B5841}" sibTransId="{A46F74B5-157E-1340-9070-807760B48523}"/>
    <dgm:cxn modelId="{DC675F2C-ECB1-7A40-B3D3-5E1700D6CB2A}" type="presOf" srcId="{E0C61F5E-0485-0746-8FAD-0D5F1C1418B3}" destId="{26ADC5C2-D7BE-4341-BFEB-24F9A15CAF95}" srcOrd="0" destOrd="0" presId="urn:microsoft.com/office/officeart/2005/8/layout/pyramid3"/>
    <dgm:cxn modelId="{2CD2313C-C2BC-094B-9B61-4FD2583FCE21}" srcId="{2DDE2642-1466-0649-95B4-31DD7DD042BF}" destId="{D60E8CCC-5156-F741-B96B-B8BF7A2A0F9F}" srcOrd="12" destOrd="0" parTransId="{B65FCBCF-EEB3-8C42-9376-00399DF4CB81}" sibTransId="{5542517D-C695-054C-9A48-806C0913B021}"/>
    <dgm:cxn modelId="{5D702049-0BCA-3049-863D-F5FDDAF9668E}" type="presOf" srcId="{0EC62339-83FB-EA4C-8BEE-75434BE7F6D7}" destId="{7059E48E-3CC9-9747-8B6A-8B5AE88831AA}" srcOrd="1" destOrd="0" presId="urn:microsoft.com/office/officeart/2005/8/layout/pyramid3"/>
    <dgm:cxn modelId="{62D61E15-19A7-604D-9234-575CED4BDB95}" type="presOf" srcId="{E0C61F5E-0485-0746-8FAD-0D5F1C1418B3}" destId="{29E2BA62-993C-204F-87A3-8E189598F1CC}" srcOrd="1" destOrd="0" presId="urn:microsoft.com/office/officeart/2005/8/layout/pyramid3"/>
    <dgm:cxn modelId="{9ABFFE2D-2746-044C-BB19-79D4AE1AAA22}" srcId="{2DDE2642-1466-0649-95B4-31DD7DD042BF}" destId="{6E2E2215-A84B-C84C-A29C-DA1EE5298271}" srcOrd="4" destOrd="0" parTransId="{2A215ACF-9708-2448-AA3C-FDDF6CB73A48}" sibTransId="{F21277A2-0BB6-6A41-B946-F14C78905F16}"/>
    <dgm:cxn modelId="{D8EF7CA5-FACA-3F44-9794-09054D6DF199}" srcId="{2DDE2642-1466-0649-95B4-31DD7DD042BF}" destId="{E0C61F5E-0485-0746-8FAD-0D5F1C1418B3}" srcOrd="11" destOrd="0" parTransId="{91D1BE37-6675-D04C-AA8E-6AC2E7A9C6F2}" sibTransId="{2A33C12F-C565-6E47-8D88-2CEF630AD17A}"/>
    <dgm:cxn modelId="{D0BE2130-3CED-EE45-9697-9607E8415DA0}" type="presOf" srcId="{A08068F3-0E50-E241-933D-55EF53020A0C}" destId="{74EE443D-95B3-914B-90AC-8D9A1AC3962D}" srcOrd="1" destOrd="0" presId="urn:microsoft.com/office/officeart/2005/8/layout/pyramid3"/>
    <dgm:cxn modelId="{F579658A-CEF5-5B4C-BEDE-0C588F338F5F}" type="presOf" srcId="{32DC9C78-9DE4-074E-921A-0EB201ECBAC8}" destId="{7B85C60A-33CA-0A4F-A813-624B4A9DADDD}" srcOrd="0" destOrd="0" presId="urn:microsoft.com/office/officeart/2005/8/layout/pyramid3"/>
    <dgm:cxn modelId="{72F45A2D-A5B6-A14B-BA81-95565B3FA020}" srcId="{2DDE2642-1466-0649-95B4-31DD7DD042BF}" destId="{0EC62339-83FB-EA4C-8BEE-75434BE7F6D7}" srcOrd="5" destOrd="0" parTransId="{30139C78-AA7D-2E42-B645-0D6889F1426C}" sibTransId="{857F3990-D32B-BB47-985F-8BD96821EEB4}"/>
    <dgm:cxn modelId="{0BC90DDF-A472-BF4B-A6EA-8F2DB1CA4982}" type="presOf" srcId="{737EB24A-2113-684A-BB31-BE45673089DB}" destId="{6DDF12FB-FC72-B94F-8211-EB15FEC68FC3}" srcOrd="0" destOrd="0" presId="urn:microsoft.com/office/officeart/2005/8/layout/pyramid3"/>
    <dgm:cxn modelId="{BB2F2F2D-A625-314F-B466-0B1B9079A23A}" type="presOf" srcId="{32DC9C78-9DE4-074E-921A-0EB201ECBAC8}" destId="{5CBB1E73-EC8D-714F-B823-6AF2803B40AC}" srcOrd="1" destOrd="0" presId="urn:microsoft.com/office/officeart/2005/8/layout/pyramid3"/>
    <dgm:cxn modelId="{D0727376-BEBA-AF44-8E13-62549E466961}" type="presOf" srcId="{588B00D7-31DC-6F49-8398-ED796754F48C}" destId="{D5853744-DA41-3E4D-88E4-A5A0CF4A9A51}" srcOrd="0" destOrd="0" presId="urn:microsoft.com/office/officeart/2005/8/layout/pyramid3"/>
    <dgm:cxn modelId="{2E5E198B-2259-3D4C-9964-E2094909F3C1}" type="presOf" srcId="{D60E8CCC-5156-F741-B96B-B8BF7A2A0F9F}" destId="{24EA3AF1-8A21-1141-B020-F04EAE1EEAB5}" srcOrd="1" destOrd="0" presId="urn:microsoft.com/office/officeart/2005/8/layout/pyramid3"/>
    <dgm:cxn modelId="{6CE1DC6D-2C63-C843-8A91-4F375790FDF6}" srcId="{2DDE2642-1466-0649-95B4-31DD7DD042BF}" destId="{32DC9C78-9DE4-074E-921A-0EB201ECBAC8}" srcOrd="7" destOrd="0" parTransId="{F9D90807-13B3-6947-8161-901FE57A85A1}" sibTransId="{8B81A67F-619D-B748-AC35-93E143DBC39B}"/>
    <dgm:cxn modelId="{3C93FEFB-9419-434B-909F-67AAF9A31AFC}" srcId="{2DDE2642-1466-0649-95B4-31DD7DD042BF}" destId="{98E6857E-4729-BE46-BB25-3DA6FA1FF7C0}" srcOrd="6" destOrd="0" parTransId="{503E0467-166D-ED4B-A4F2-54263BD841F8}" sibTransId="{46D704EB-5C51-4C42-B38F-5EB5B0E0FA3B}"/>
    <dgm:cxn modelId="{04ADAED8-2EA7-E042-899C-0C78F8741D27}" srcId="{2DDE2642-1466-0649-95B4-31DD7DD042BF}" destId="{588B00D7-31DC-6F49-8398-ED796754F48C}" srcOrd="0" destOrd="0" parTransId="{FA95B104-4452-3C44-80E5-13C6A53907BE}" sibTransId="{686604FA-E4B4-EB46-990B-8C19528C3D0C}"/>
    <dgm:cxn modelId="{CD97A6C3-7BB9-4745-B445-C487A2166909}" srcId="{2DDE2642-1466-0649-95B4-31DD7DD042BF}" destId="{737EB24A-2113-684A-BB31-BE45673089DB}" srcOrd="1" destOrd="0" parTransId="{92514CAD-B909-4D4D-BF35-7D96816290B6}" sibTransId="{1630B675-15DF-0142-85CD-063F3A231EDC}"/>
    <dgm:cxn modelId="{AFA76F04-0D24-FC42-99B9-BBE3CB832323}" type="presOf" srcId="{F1B797BC-8242-F347-85E3-8FD0317E5688}" destId="{848CF008-E327-9443-9042-D540676B88D5}" srcOrd="0" destOrd="0" presId="urn:microsoft.com/office/officeart/2005/8/layout/pyramid3"/>
    <dgm:cxn modelId="{36A500DB-90E2-1C43-A276-A7B12715EB44}" type="presOf" srcId="{F93C9390-010F-564B-A40D-A051CDF28616}" destId="{C6AA010E-B7F3-354C-905D-C2B685D90C6A}" srcOrd="1" destOrd="0" presId="urn:microsoft.com/office/officeart/2005/8/layout/pyramid3"/>
    <dgm:cxn modelId="{C0D2A4B1-8120-1F4B-A71E-8A442551C729}" type="presOf" srcId="{D60E8CCC-5156-F741-B96B-B8BF7A2A0F9F}" destId="{0E05958F-C7DF-6048-88F5-6ED7BBD1CBA1}" srcOrd="0" destOrd="0" presId="urn:microsoft.com/office/officeart/2005/8/layout/pyramid3"/>
    <dgm:cxn modelId="{4D3AF543-E2D2-C347-9E10-5C45E2D64748}" srcId="{2DDE2642-1466-0649-95B4-31DD7DD042BF}" destId="{630987BA-65B8-8E41-8512-3908FE096672}" srcOrd="2" destOrd="0" parTransId="{9D8C67E1-8667-C140-9F59-4196C6F09763}" sibTransId="{76646F38-B35B-544F-8D34-053AAE4FEAE0}"/>
    <dgm:cxn modelId="{2068AA9A-E0E1-E343-AF4A-0F86C4F659B2}" type="presOf" srcId="{6E2E2215-A84B-C84C-A29C-DA1EE5298271}" destId="{C346C434-4D27-8841-9DEC-E0667C1A791D}" srcOrd="1" destOrd="0" presId="urn:microsoft.com/office/officeart/2005/8/layout/pyramid3"/>
    <dgm:cxn modelId="{9F105630-8EA9-6B4F-B027-9F985EEAC9C0}" type="presOf" srcId="{2DDE2642-1466-0649-95B4-31DD7DD042BF}" destId="{DED2482D-06C6-DA45-9A2B-0307A1ECDB94}" srcOrd="0" destOrd="0" presId="urn:microsoft.com/office/officeart/2005/8/layout/pyramid3"/>
    <dgm:cxn modelId="{21417ECD-5202-ED45-A686-03B7A4EAC0CA}" type="presOf" srcId="{A08068F3-0E50-E241-933D-55EF53020A0C}" destId="{D9AD15C4-A95B-F641-8BDF-088574D8EB9C}" srcOrd="0" destOrd="0" presId="urn:microsoft.com/office/officeart/2005/8/layout/pyramid3"/>
    <dgm:cxn modelId="{A6E73E68-A89E-3E48-9E50-30163E75E14A}" type="presOf" srcId="{7C2EBC2E-B815-FA47-93F4-79C1FAF777F5}" destId="{69D41CDF-B766-1447-8502-899ACF136A80}" srcOrd="0" destOrd="0" presId="urn:microsoft.com/office/officeart/2005/8/layout/pyramid3"/>
    <dgm:cxn modelId="{03B62D47-5C37-6743-BD21-D81A88E79D09}" type="presOf" srcId="{98E6857E-4729-BE46-BB25-3DA6FA1FF7C0}" destId="{56FB4345-8A11-344F-9DED-3083782C3D67}" srcOrd="1" destOrd="0" presId="urn:microsoft.com/office/officeart/2005/8/layout/pyramid3"/>
    <dgm:cxn modelId="{73A19C2B-70A4-1647-ABBD-A8AC19DD592D}" type="presOf" srcId="{737EB24A-2113-684A-BB31-BE45673089DB}" destId="{7F7075EA-CA21-2448-9CB3-487F82A2AE9F}" srcOrd="1" destOrd="0" presId="urn:microsoft.com/office/officeart/2005/8/layout/pyramid3"/>
    <dgm:cxn modelId="{92D58838-7ED8-8C47-8CB7-F34918EB248C}" type="presParOf" srcId="{DED2482D-06C6-DA45-9A2B-0307A1ECDB94}" destId="{7D82D1D3-F781-AC40-BF4D-366AE8E323A3}" srcOrd="0" destOrd="0" presId="urn:microsoft.com/office/officeart/2005/8/layout/pyramid3"/>
    <dgm:cxn modelId="{27291035-ECF9-3E4A-9E6C-0E492720E2BD}" type="presParOf" srcId="{7D82D1D3-F781-AC40-BF4D-366AE8E323A3}" destId="{D5853744-DA41-3E4D-88E4-A5A0CF4A9A51}" srcOrd="0" destOrd="0" presId="urn:microsoft.com/office/officeart/2005/8/layout/pyramid3"/>
    <dgm:cxn modelId="{EB4F76B5-FFF4-AF45-843B-A96CD11EBB93}" type="presParOf" srcId="{7D82D1D3-F781-AC40-BF4D-366AE8E323A3}" destId="{FC971456-C088-FF4B-8EC2-740C8571ED9F}" srcOrd="1" destOrd="0" presId="urn:microsoft.com/office/officeart/2005/8/layout/pyramid3"/>
    <dgm:cxn modelId="{D331239C-6C28-984D-9DA5-2CA92A3A76ED}" type="presParOf" srcId="{DED2482D-06C6-DA45-9A2B-0307A1ECDB94}" destId="{E55D2052-8EC9-C54E-9056-91858851C55B}" srcOrd="1" destOrd="0" presId="urn:microsoft.com/office/officeart/2005/8/layout/pyramid3"/>
    <dgm:cxn modelId="{312BA39F-89F2-E348-87CC-2038C5701D2D}" type="presParOf" srcId="{E55D2052-8EC9-C54E-9056-91858851C55B}" destId="{6DDF12FB-FC72-B94F-8211-EB15FEC68FC3}" srcOrd="0" destOrd="0" presId="urn:microsoft.com/office/officeart/2005/8/layout/pyramid3"/>
    <dgm:cxn modelId="{32C805F8-2849-964E-A41F-DFE1E2A83128}" type="presParOf" srcId="{E55D2052-8EC9-C54E-9056-91858851C55B}" destId="{7F7075EA-CA21-2448-9CB3-487F82A2AE9F}" srcOrd="1" destOrd="0" presId="urn:microsoft.com/office/officeart/2005/8/layout/pyramid3"/>
    <dgm:cxn modelId="{B4B87815-F3D5-F149-B994-A1A06EB4E9D1}" type="presParOf" srcId="{DED2482D-06C6-DA45-9A2B-0307A1ECDB94}" destId="{790070D0-B92C-B84E-87FD-B52101B89D1B}" srcOrd="2" destOrd="0" presId="urn:microsoft.com/office/officeart/2005/8/layout/pyramid3"/>
    <dgm:cxn modelId="{1DF4A2CC-504E-924C-8AB6-B840595FAD51}" type="presParOf" srcId="{790070D0-B92C-B84E-87FD-B52101B89D1B}" destId="{CE61BEA8-0656-5241-9216-5975256CBE61}" srcOrd="0" destOrd="0" presId="urn:microsoft.com/office/officeart/2005/8/layout/pyramid3"/>
    <dgm:cxn modelId="{C6333A1C-E609-C441-97BA-1AFCA53C74A3}" type="presParOf" srcId="{790070D0-B92C-B84E-87FD-B52101B89D1B}" destId="{0493EDCA-4D8A-E441-824B-D528EFFE3C75}" srcOrd="1" destOrd="0" presId="urn:microsoft.com/office/officeart/2005/8/layout/pyramid3"/>
    <dgm:cxn modelId="{1E91A99C-5241-F441-90C9-7BFDE9DCBCF5}" type="presParOf" srcId="{DED2482D-06C6-DA45-9A2B-0307A1ECDB94}" destId="{B73A7DF7-BF08-124D-A15A-38818284F822}" srcOrd="3" destOrd="0" presId="urn:microsoft.com/office/officeart/2005/8/layout/pyramid3"/>
    <dgm:cxn modelId="{CBDE62A6-EF32-7F41-AB95-A8C9F99455DD}" type="presParOf" srcId="{B73A7DF7-BF08-124D-A15A-38818284F822}" destId="{44302C0A-1A36-B74A-AA08-28E5F8E7553E}" srcOrd="0" destOrd="0" presId="urn:microsoft.com/office/officeart/2005/8/layout/pyramid3"/>
    <dgm:cxn modelId="{5302733C-AD43-A548-81DB-9A8992E2BB64}" type="presParOf" srcId="{B73A7DF7-BF08-124D-A15A-38818284F822}" destId="{C6AA010E-B7F3-354C-905D-C2B685D90C6A}" srcOrd="1" destOrd="0" presId="urn:microsoft.com/office/officeart/2005/8/layout/pyramid3"/>
    <dgm:cxn modelId="{F5ABDD1A-4A07-874D-822C-CE413613E3CE}" type="presParOf" srcId="{DED2482D-06C6-DA45-9A2B-0307A1ECDB94}" destId="{F83A8BA0-8398-D640-908F-BB2B97EAD40C}" srcOrd="4" destOrd="0" presId="urn:microsoft.com/office/officeart/2005/8/layout/pyramid3"/>
    <dgm:cxn modelId="{99F51217-D636-2248-9B36-DB8E9D30AE65}" type="presParOf" srcId="{F83A8BA0-8398-D640-908F-BB2B97EAD40C}" destId="{11257D90-8870-C24A-9387-7EDB760EA04A}" srcOrd="0" destOrd="0" presId="urn:microsoft.com/office/officeart/2005/8/layout/pyramid3"/>
    <dgm:cxn modelId="{52B98A4C-58B6-F443-9234-948AFA7041CA}" type="presParOf" srcId="{F83A8BA0-8398-D640-908F-BB2B97EAD40C}" destId="{C346C434-4D27-8841-9DEC-E0667C1A791D}" srcOrd="1" destOrd="0" presId="urn:microsoft.com/office/officeart/2005/8/layout/pyramid3"/>
    <dgm:cxn modelId="{A6F6A656-9788-6F4E-912A-84927BA69D24}" type="presParOf" srcId="{DED2482D-06C6-DA45-9A2B-0307A1ECDB94}" destId="{7DED4D54-ADAD-2F46-AC75-D6319CB973BA}" srcOrd="5" destOrd="0" presId="urn:microsoft.com/office/officeart/2005/8/layout/pyramid3"/>
    <dgm:cxn modelId="{906C8C08-3440-0242-BB05-9B513BDA37D3}" type="presParOf" srcId="{7DED4D54-ADAD-2F46-AC75-D6319CB973BA}" destId="{92E281D7-D132-1445-9850-05C172BDF10C}" srcOrd="0" destOrd="0" presId="urn:microsoft.com/office/officeart/2005/8/layout/pyramid3"/>
    <dgm:cxn modelId="{FE253A49-CC74-D846-928E-AA721AF43385}" type="presParOf" srcId="{7DED4D54-ADAD-2F46-AC75-D6319CB973BA}" destId="{7059E48E-3CC9-9747-8B6A-8B5AE88831AA}" srcOrd="1" destOrd="0" presId="urn:microsoft.com/office/officeart/2005/8/layout/pyramid3"/>
    <dgm:cxn modelId="{40BD212B-76A5-CC49-9AEC-A571A47EC24A}" type="presParOf" srcId="{DED2482D-06C6-DA45-9A2B-0307A1ECDB94}" destId="{5849C1A6-26F0-A24B-B006-05341A7D4AB6}" srcOrd="6" destOrd="0" presId="urn:microsoft.com/office/officeart/2005/8/layout/pyramid3"/>
    <dgm:cxn modelId="{07F801A6-E70D-514D-83B0-C4B59A25D4F9}" type="presParOf" srcId="{5849C1A6-26F0-A24B-B006-05341A7D4AB6}" destId="{61C24166-3755-4741-89F8-C303FFEBD250}" srcOrd="0" destOrd="0" presId="urn:microsoft.com/office/officeart/2005/8/layout/pyramid3"/>
    <dgm:cxn modelId="{A947DA97-E593-E940-AE4F-4762E879E618}" type="presParOf" srcId="{5849C1A6-26F0-A24B-B006-05341A7D4AB6}" destId="{56FB4345-8A11-344F-9DED-3083782C3D67}" srcOrd="1" destOrd="0" presId="urn:microsoft.com/office/officeart/2005/8/layout/pyramid3"/>
    <dgm:cxn modelId="{6AD5CBD2-D672-574D-898B-E2FBE93F602C}" type="presParOf" srcId="{DED2482D-06C6-DA45-9A2B-0307A1ECDB94}" destId="{E3FC3519-1F96-9E4B-B1FD-58CE829E67A0}" srcOrd="7" destOrd="0" presId="urn:microsoft.com/office/officeart/2005/8/layout/pyramid3"/>
    <dgm:cxn modelId="{F75EB4FC-6CC0-AF4F-B190-3B7201802BDD}" type="presParOf" srcId="{E3FC3519-1F96-9E4B-B1FD-58CE829E67A0}" destId="{7B85C60A-33CA-0A4F-A813-624B4A9DADDD}" srcOrd="0" destOrd="0" presId="urn:microsoft.com/office/officeart/2005/8/layout/pyramid3"/>
    <dgm:cxn modelId="{47E5BDA1-6F67-0A42-9E3C-EE9171979069}" type="presParOf" srcId="{E3FC3519-1F96-9E4B-B1FD-58CE829E67A0}" destId="{5CBB1E73-EC8D-714F-B823-6AF2803B40AC}" srcOrd="1" destOrd="0" presId="urn:microsoft.com/office/officeart/2005/8/layout/pyramid3"/>
    <dgm:cxn modelId="{6655EE81-491A-1A4F-8338-ACBB7F4F0A8C}" type="presParOf" srcId="{DED2482D-06C6-DA45-9A2B-0307A1ECDB94}" destId="{EABDE9F8-03C0-8C41-B8FE-37D370ACB402}" srcOrd="8" destOrd="0" presId="urn:microsoft.com/office/officeart/2005/8/layout/pyramid3"/>
    <dgm:cxn modelId="{E3636C5D-872E-7F48-BE84-FFF0D89A2348}" type="presParOf" srcId="{EABDE9F8-03C0-8C41-B8FE-37D370ACB402}" destId="{69D41CDF-B766-1447-8502-899ACF136A80}" srcOrd="0" destOrd="0" presId="urn:microsoft.com/office/officeart/2005/8/layout/pyramid3"/>
    <dgm:cxn modelId="{393F3C64-519E-0E4A-A2DA-08BE44DBE98C}" type="presParOf" srcId="{EABDE9F8-03C0-8C41-B8FE-37D370ACB402}" destId="{3898B7F5-DD45-AF4C-B431-1493815EE912}" srcOrd="1" destOrd="0" presId="urn:microsoft.com/office/officeart/2005/8/layout/pyramid3"/>
    <dgm:cxn modelId="{2F2E943C-18DC-3F4E-9B01-866DC39D1C31}" type="presParOf" srcId="{DED2482D-06C6-DA45-9A2B-0307A1ECDB94}" destId="{B77D6AAB-4BCC-BC4B-B779-AAD16AA2B1B7}" srcOrd="9" destOrd="0" presId="urn:microsoft.com/office/officeart/2005/8/layout/pyramid3"/>
    <dgm:cxn modelId="{0A982271-A590-FB4D-9245-D2B6C7E0E14F}" type="presParOf" srcId="{B77D6AAB-4BCC-BC4B-B779-AAD16AA2B1B7}" destId="{848CF008-E327-9443-9042-D540676B88D5}" srcOrd="0" destOrd="0" presId="urn:microsoft.com/office/officeart/2005/8/layout/pyramid3"/>
    <dgm:cxn modelId="{8C8D975E-75BD-D74A-AF8D-9198BB4F6D73}" type="presParOf" srcId="{B77D6AAB-4BCC-BC4B-B779-AAD16AA2B1B7}" destId="{E4BD8BC0-54AF-794B-B0B4-6A33A4973AB9}" srcOrd="1" destOrd="0" presId="urn:microsoft.com/office/officeart/2005/8/layout/pyramid3"/>
    <dgm:cxn modelId="{8BFD7706-348F-D44A-BAEB-C33D6A20DD2D}" type="presParOf" srcId="{DED2482D-06C6-DA45-9A2B-0307A1ECDB94}" destId="{CC34D39C-DA37-A248-B23B-CB8A72CD2D37}" srcOrd="10" destOrd="0" presId="urn:microsoft.com/office/officeart/2005/8/layout/pyramid3"/>
    <dgm:cxn modelId="{49659EBB-333E-5947-AF2D-DF2220EF52A7}" type="presParOf" srcId="{CC34D39C-DA37-A248-B23B-CB8A72CD2D37}" destId="{D9AD15C4-A95B-F641-8BDF-088574D8EB9C}" srcOrd="0" destOrd="0" presId="urn:microsoft.com/office/officeart/2005/8/layout/pyramid3"/>
    <dgm:cxn modelId="{E976F469-3D7D-134B-8518-66EC90E5BC56}" type="presParOf" srcId="{CC34D39C-DA37-A248-B23B-CB8A72CD2D37}" destId="{74EE443D-95B3-914B-90AC-8D9A1AC3962D}" srcOrd="1" destOrd="0" presId="urn:microsoft.com/office/officeart/2005/8/layout/pyramid3"/>
    <dgm:cxn modelId="{C901B1A1-F447-D140-9091-655DFB0E4358}" type="presParOf" srcId="{DED2482D-06C6-DA45-9A2B-0307A1ECDB94}" destId="{782AC178-C2D0-1A47-BF96-9440150070BF}" srcOrd="11" destOrd="0" presId="urn:microsoft.com/office/officeart/2005/8/layout/pyramid3"/>
    <dgm:cxn modelId="{3F70418D-4CC3-5F4F-A7EB-C569101A27E0}" type="presParOf" srcId="{782AC178-C2D0-1A47-BF96-9440150070BF}" destId="{26ADC5C2-D7BE-4341-BFEB-24F9A15CAF95}" srcOrd="0" destOrd="0" presId="urn:microsoft.com/office/officeart/2005/8/layout/pyramid3"/>
    <dgm:cxn modelId="{1E23E41A-3B66-B342-BB45-DECC282B0485}" type="presParOf" srcId="{782AC178-C2D0-1A47-BF96-9440150070BF}" destId="{29E2BA62-993C-204F-87A3-8E189598F1CC}" srcOrd="1" destOrd="0" presId="urn:microsoft.com/office/officeart/2005/8/layout/pyramid3"/>
    <dgm:cxn modelId="{6258C2AF-8767-6C4E-9D49-46E769D120D9}" type="presParOf" srcId="{DED2482D-06C6-DA45-9A2B-0307A1ECDB94}" destId="{8A58FE41-BECE-A440-8E06-C0ACACF6F0AF}" srcOrd="12" destOrd="0" presId="urn:microsoft.com/office/officeart/2005/8/layout/pyramid3"/>
    <dgm:cxn modelId="{F6FCDED2-211D-D944-865F-AE5872A71CB0}" type="presParOf" srcId="{8A58FE41-BECE-A440-8E06-C0ACACF6F0AF}" destId="{0E05958F-C7DF-6048-88F5-6ED7BBD1CBA1}" srcOrd="0" destOrd="0" presId="urn:microsoft.com/office/officeart/2005/8/layout/pyramid3"/>
    <dgm:cxn modelId="{C3230D18-F447-1442-978E-DFA843564299}" type="presParOf" srcId="{8A58FE41-BECE-A440-8E06-C0ACACF6F0AF}" destId="{24EA3AF1-8A21-1141-B020-F04EAE1EEAB5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53744-DA41-3E4D-88E4-A5A0CF4A9A51}">
      <dsp:nvSpPr>
        <dsp:cNvPr id="0" name=""/>
        <dsp:cNvSpPr/>
      </dsp:nvSpPr>
      <dsp:spPr>
        <a:xfrm rot="10800000">
          <a:off x="0" y="0"/>
          <a:ext cx="3398817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594792" y="0"/>
        <a:ext cx="2209231" cy="369405"/>
      </dsp:txXfrm>
    </dsp:sp>
    <dsp:sp modelId="{6DDF12FB-FC72-B94F-8211-EB15FEC68FC3}">
      <dsp:nvSpPr>
        <dsp:cNvPr id="0" name=""/>
        <dsp:cNvSpPr/>
      </dsp:nvSpPr>
      <dsp:spPr>
        <a:xfrm rot="10800000">
          <a:off x="130723" y="383734"/>
          <a:ext cx="3137369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47588"/>
            <a:satOff val="-1572"/>
            <a:lumOff val="28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679763" y="383734"/>
        <a:ext cx="2039290" cy="369405"/>
      </dsp:txXfrm>
    </dsp:sp>
    <dsp:sp modelId="{CE61BEA8-0656-5241-9216-5975256CBE61}">
      <dsp:nvSpPr>
        <dsp:cNvPr id="0" name=""/>
        <dsp:cNvSpPr/>
      </dsp:nvSpPr>
      <dsp:spPr>
        <a:xfrm rot="10800000">
          <a:off x="234011" y="735641"/>
          <a:ext cx="2875922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95176"/>
            <a:satOff val="-3144"/>
            <a:lumOff val="57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737297" y="735641"/>
        <a:ext cx="1869349" cy="369405"/>
      </dsp:txXfrm>
    </dsp:sp>
    <dsp:sp modelId="{44302C0A-1A36-B74A-AA08-28E5F8E7553E}">
      <dsp:nvSpPr>
        <dsp:cNvPr id="0" name=""/>
        <dsp:cNvSpPr/>
      </dsp:nvSpPr>
      <dsp:spPr>
        <a:xfrm rot="10800000">
          <a:off x="392171" y="1108216"/>
          <a:ext cx="2614474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142763"/>
            <a:satOff val="-4717"/>
            <a:lumOff val="864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849704" y="1108216"/>
        <a:ext cx="1699408" cy="369405"/>
      </dsp:txXfrm>
    </dsp:sp>
    <dsp:sp modelId="{11257D90-8870-C24A-9387-7EDB760EA04A}">
      <dsp:nvSpPr>
        <dsp:cNvPr id="0" name=""/>
        <dsp:cNvSpPr/>
      </dsp:nvSpPr>
      <dsp:spPr>
        <a:xfrm rot="10800000">
          <a:off x="522894" y="1477621"/>
          <a:ext cx="2353027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190351"/>
            <a:satOff val="-6289"/>
            <a:lumOff val="115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934674" y="1477621"/>
        <a:ext cx="1529467" cy="369405"/>
      </dsp:txXfrm>
    </dsp:sp>
    <dsp:sp modelId="{92E281D7-D132-1445-9850-05C172BDF10C}">
      <dsp:nvSpPr>
        <dsp:cNvPr id="0" name=""/>
        <dsp:cNvSpPr/>
      </dsp:nvSpPr>
      <dsp:spPr>
        <a:xfrm rot="10800000">
          <a:off x="653618" y="1847026"/>
          <a:ext cx="2091579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237939"/>
            <a:satOff val="-7861"/>
            <a:lumOff val="1440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019645" y="1847026"/>
        <a:ext cx="1359526" cy="369405"/>
      </dsp:txXfrm>
    </dsp:sp>
    <dsp:sp modelId="{61C24166-3755-4741-89F8-C303FFEBD250}">
      <dsp:nvSpPr>
        <dsp:cNvPr id="0" name=""/>
        <dsp:cNvSpPr/>
      </dsp:nvSpPr>
      <dsp:spPr>
        <a:xfrm rot="10800000">
          <a:off x="784342" y="2216432"/>
          <a:ext cx="1830132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285527"/>
            <a:satOff val="-9433"/>
            <a:lumOff val="172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104615" y="2216432"/>
        <a:ext cx="1189585" cy="369405"/>
      </dsp:txXfrm>
    </dsp:sp>
    <dsp:sp modelId="{7B85C60A-33CA-0A4F-A813-624B4A9DADDD}">
      <dsp:nvSpPr>
        <dsp:cNvPr id="0" name=""/>
        <dsp:cNvSpPr/>
      </dsp:nvSpPr>
      <dsp:spPr>
        <a:xfrm rot="10800000">
          <a:off x="915066" y="2585837"/>
          <a:ext cx="1568684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333115"/>
            <a:satOff val="-11006"/>
            <a:lumOff val="2016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189585" y="2585837"/>
        <a:ext cx="1019645" cy="369405"/>
      </dsp:txXfrm>
    </dsp:sp>
    <dsp:sp modelId="{69D41CDF-B766-1447-8502-899ACF136A80}">
      <dsp:nvSpPr>
        <dsp:cNvPr id="0" name=""/>
        <dsp:cNvSpPr/>
      </dsp:nvSpPr>
      <dsp:spPr>
        <a:xfrm rot="10800000">
          <a:off x="1045789" y="2955243"/>
          <a:ext cx="1307237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380703"/>
            <a:satOff val="-12578"/>
            <a:lumOff val="230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274556" y="2955243"/>
        <a:ext cx="849704" cy="369405"/>
      </dsp:txXfrm>
    </dsp:sp>
    <dsp:sp modelId="{848CF008-E327-9443-9042-D540676B88D5}">
      <dsp:nvSpPr>
        <dsp:cNvPr id="0" name=""/>
        <dsp:cNvSpPr/>
      </dsp:nvSpPr>
      <dsp:spPr>
        <a:xfrm rot="10800000">
          <a:off x="1176513" y="3324648"/>
          <a:ext cx="1045789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428290"/>
            <a:satOff val="-14150"/>
            <a:lumOff val="2592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359526" y="3324648"/>
        <a:ext cx="679763" cy="369405"/>
      </dsp:txXfrm>
    </dsp:sp>
    <dsp:sp modelId="{D9AD15C4-A95B-F641-8BDF-088574D8EB9C}">
      <dsp:nvSpPr>
        <dsp:cNvPr id="0" name=""/>
        <dsp:cNvSpPr/>
      </dsp:nvSpPr>
      <dsp:spPr>
        <a:xfrm rot="10800000">
          <a:off x="1307237" y="3694053"/>
          <a:ext cx="784342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475878"/>
            <a:satOff val="-15722"/>
            <a:lumOff val="28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444497" y="3694053"/>
        <a:ext cx="509822" cy="369405"/>
      </dsp:txXfrm>
    </dsp:sp>
    <dsp:sp modelId="{26ADC5C2-D7BE-4341-BFEB-24F9A15CAF95}">
      <dsp:nvSpPr>
        <dsp:cNvPr id="0" name=""/>
        <dsp:cNvSpPr/>
      </dsp:nvSpPr>
      <dsp:spPr>
        <a:xfrm rot="10800000">
          <a:off x="1437961" y="4063459"/>
          <a:ext cx="522894" cy="369405"/>
        </a:xfrm>
        <a:prstGeom prst="trapezoid">
          <a:avLst>
            <a:gd name="adj" fmla="val 35388"/>
          </a:avLst>
        </a:prstGeom>
        <a:solidFill>
          <a:schemeClr val="accent4">
            <a:shade val="80000"/>
            <a:hueOff val="523466"/>
            <a:satOff val="-17295"/>
            <a:lumOff val="3168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529467" y="4063459"/>
        <a:ext cx="339881" cy="369405"/>
      </dsp:txXfrm>
    </dsp:sp>
    <dsp:sp modelId="{0E05958F-C7DF-6048-88F5-6ED7BBD1CBA1}">
      <dsp:nvSpPr>
        <dsp:cNvPr id="0" name=""/>
        <dsp:cNvSpPr/>
      </dsp:nvSpPr>
      <dsp:spPr>
        <a:xfrm rot="10800000">
          <a:off x="1568684" y="4432864"/>
          <a:ext cx="261447" cy="369405"/>
        </a:xfrm>
        <a:prstGeom prst="trapezoid">
          <a:avLst>
            <a:gd name="adj" fmla="val 50000"/>
          </a:avLst>
        </a:prstGeom>
        <a:solidFill>
          <a:schemeClr val="accent4">
            <a:shade val="80000"/>
            <a:hueOff val="571054"/>
            <a:satOff val="-18867"/>
            <a:lumOff val="345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-10800000">
        <a:off x="1568684" y="4432864"/>
        <a:ext cx="261447" cy="369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20-Sep-19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20-Sep-19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20-Sep-19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20-Sep-19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20-Sep-19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20-Sep-19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20-Sep-19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20-Sep-19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20-Sep-19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20-Sep-19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20-Sep-19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20-Sep-19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20-Sep-19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9.svg"/><Relationship Id="rId10" Type="http://schemas.openxmlformats.org/officeDocument/2006/relationships/image" Target="../media/image20.jpe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Employee Management System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10</a:t>
            </a:fld>
            <a:endParaRPr lang="en-US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27" y="1039091"/>
            <a:ext cx="10213306" cy="4773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2582" y="0"/>
            <a:ext cx="5533901" cy="85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128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Count of Occupation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6490" y="5997040"/>
            <a:ext cx="4267391" cy="50339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4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2740" y="6031936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8769" y="550999"/>
            <a:ext cx="5714323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Count of Occupation</a:t>
            </a:r>
          </a:p>
          <a:p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9" y="1202056"/>
            <a:ext cx="10958633" cy="46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9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12</a:t>
            </a:fld>
            <a:endParaRPr lang="en-US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66" y="584440"/>
            <a:ext cx="10052407" cy="52649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1515" y="694707"/>
            <a:ext cx="5913911" cy="748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 i="0" u="none" strike="noStrike" kern="1200" cap="all" spc="50" baseline="0">
                <a:solidFill>
                  <a:srgbClr val="404040">
                    <a:lumMod val="50000"/>
                  </a:srgbClr>
                </a:solidFill>
                <a:latin typeface="Cambria" charset="0"/>
                <a:ea typeface="Cambria" charset="0"/>
                <a:cs typeface="Cambria" charset="0"/>
              </a:defRPr>
            </a:pPr>
            <a:r>
              <a:rPr lang="en-US" sz="3200" cap="all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view on Employee Management System</a:t>
            </a:r>
            <a:endParaRPr lang="en-US" sz="3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6490" y="5849374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0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6490" y="5997038"/>
            <a:ext cx="4219889" cy="50339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490" y="255454"/>
            <a:ext cx="11226331" cy="85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128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Count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of </a:t>
            </a:r>
            <a:r>
              <a:rPr lang="en-US" sz="2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view on employee management system</a:t>
            </a:r>
          </a:p>
          <a:p>
            <a:pPr algn="ctr">
              <a:defRPr sz="2128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0" y="771897"/>
            <a:ext cx="11319469" cy="52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1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28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Which process of management system is preferable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3776"/>
            <a:ext cx="10515600" cy="44294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6490" y="5997038"/>
            <a:ext cx="4219889" cy="50339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4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15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" y="771896"/>
            <a:ext cx="9310255" cy="4821381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2909454" y="771896"/>
            <a:ext cx="6667446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 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View on software will be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6490" y="5849374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3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6490" y="5973288"/>
            <a:ext cx="4113011" cy="52714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909454" y="771896"/>
            <a:ext cx="6667446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 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Count of software will be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" y="1318161"/>
            <a:ext cx="10889673" cy="4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17</a:t>
            </a:fld>
            <a:endParaRPr lang="en-US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31" y="0"/>
            <a:ext cx="10189029" cy="538113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00894" y="569026"/>
            <a:ext cx="10974230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73172" y="665019"/>
            <a:ext cx="1097423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 </a:t>
            </a:r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Benefite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of Web Based Employee Management System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6490" y="5849374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4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06490" y="5849374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73172" y="665019"/>
            <a:ext cx="1097423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 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ount of Web Based Employee Management System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2" y="1657571"/>
            <a:ext cx="11152787" cy="41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1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7"/>
            <a:ext cx="10515600" cy="4750130"/>
          </a:xfrm>
        </p:spPr>
        <p:txBody>
          <a:bodyPr>
            <a:normAutofit lnSpcReduction="10000"/>
          </a:bodyPr>
          <a:lstStyle/>
          <a:p>
            <a:endParaRPr lang="en-US" sz="3200" dirty="0" smtClean="0"/>
          </a:p>
          <a:p>
            <a:r>
              <a:rPr lang="en-US" sz="3200" b="1" dirty="0" smtClean="0"/>
              <a:t>Top use of employee </a:t>
            </a:r>
            <a:r>
              <a:rPr lang="en-US" sz="3200" b="1" dirty="0"/>
              <a:t>management system </a:t>
            </a:r>
            <a:r>
              <a:rPr lang="en-US" sz="3200" b="1" dirty="0" smtClean="0"/>
              <a:t>-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Business company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School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College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Hospital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93.5% </a:t>
            </a:r>
            <a:r>
              <a:rPr lang="en-GB" sz="32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agree that </a:t>
            </a:r>
            <a:r>
              <a:rPr lang="en-GB" sz="32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software base </a:t>
            </a:r>
            <a:r>
              <a:rPr lang="en-US" sz="2800" dirty="0" smtClean="0"/>
              <a:t>employee </a:t>
            </a:r>
            <a:r>
              <a:rPr lang="en-US" sz="2800" dirty="0"/>
              <a:t>management system</a:t>
            </a:r>
            <a:r>
              <a:rPr lang="en-US" sz="3200" b="1" dirty="0"/>
              <a:t> </a:t>
            </a:r>
            <a:r>
              <a:rPr lang="en-GB" sz="32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is effective.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2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87.3% </a:t>
            </a:r>
            <a:r>
              <a:rPr lang="en-GB" sz="32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agree that online base software management.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tx2"/>
              </a:solidFill>
              <a:latin typeface="Cambria" charset="0"/>
              <a:ea typeface="Cambria" charset="0"/>
              <a:cs typeface="Cambria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10974230" cy="1066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charset="0"/>
                <a:ea typeface="Cambria" charset="0"/>
                <a:cs typeface="Cambria" charset="0"/>
              </a:rPr>
              <a:t>Investigation</a:t>
            </a:r>
          </a:p>
        </p:txBody>
      </p:sp>
    </p:spTree>
    <p:extLst>
      <p:ext uri="{BB962C8B-B14F-4D97-AF65-F5344CB8AC3E}">
        <p14:creationId xmlns:p14="http://schemas.microsoft.com/office/powerpoint/2010/main" val="96135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TEAM UNITY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Md. Arafat Rahman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CSE06307434</a:t>
            </a:r>
            <a:endParaRPr lang="en-US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07191" y="4939176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Rishad Istiak Sachcha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CSE06307451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45231" y="5575821"/>
            <a:ext cx="2700338" cy="7251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Saikat</a:t>
            </a:r>
            <a:r>
              <a:rPr lang="en-US" dirty="0" smtClean="0"/>
              <a:t> Hussain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CSE06307459</a:t>
            </a:r>
            <a:endParaRPr lang="en-US" sz="1600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2028" y="1807746"/>
            <a:ext cx="3287460" cy="3500524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Picture Placeholder 10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18892">
            <a:off x="7915899" y="2175229"/>
            <a:ext cx="2626062" cy="2546930"/>
          </a:xfrm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TEAM_UNITY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t</a:t>
            </a:r>
            <a:r>
              <a:rPr lang="en-US" sz="2500" b="1" i="1" spc="70" dirty="0" smtClean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eam_unity@example.com</a:t>
            </a:r>
            <a:endParaRPr lang="en-U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678-555-0100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12" y="1341438"/>
            <a:ext cx="5843588" cy="41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Objectives</a:t>
            </a:r>
            <a:r>
              <a:rPr lang="en-US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63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interview </a:t>
            </a:r>
            <a:r>
              <a:rPr lang="en-US" sz="32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questions</a:t>
            </a:r>
            <a:endParaRPr lang="en-US" sz="3200" b="1" dirty="0" smtClean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case diagram</a:t>
            </a:r>
            <a:endParaRPr lang="en-US" sz="3200" b="1" dirty="0" smtClean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data flow diagram</a:t>
            </a:r>
            <a:endParaRPr lang="en-US" sz="3200" b="1" dirty="0">
              <a:solidFill>
                <a:schemeClr val="tx1"/>
              </a:solidFill>
              <a:latin typeface="Arial  (Body)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260768"/>
            <a:ext cx="10515600" cy="911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Cambria" charset="0"/>
                <a:ea typeface="Cambria" charset="0"/>
                <a:cs typeface="Cambria" charset="0"/>
              </a:rPr>
              <a:t>Information Gathering &amp; Interview</a:t>
            </a:r>
            <a:endParaRPr lang="en-US" sz="36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For information gathering we have chosen three methods.</a:t>
            </a:r>
            <a:br>
              <a:rPr lang="en-US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47553" y="2363190"/>
            <a:ext cx="3146961" cy="15437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800" dirty="0"/>
              <a:t>Interview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73932" y="2363190"/>
            <a:ext cx="3610099" cy="154379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dirty="0"/>
              <a:t>Questionnaires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95947" y="4444547"/>
            <a:ext cx="3562597" cy="144879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dirty="0"/>
              <a:t>Investigation</a:t>
            </a:r>
          </a:p>
        </p:txBody>
      </p:sp>
    </p:spTree>
    <p:extLst>
      <p:ext uri="{BB962C8B-B14F-4D97-AF65-F5344CB8AC3E}">
        <p14:creationId xmlns:p14="http://schemas.microsoft.com/office/powerpoint/2010/main" val="141629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4614" y="592776"/>
            <a:ext cx="10974230" cy="1066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Interview</a:t>
            </a:r>
            <a:r>
              <a:rPr lang="en-US" sz="4800" dirty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Structure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7173"/>
              </p:ext>
            </p:extLst>
          </p:nvPr>
        </p:nvGraphicFramePr>
        <p:xfrm>
          <a:off x="8070027" y="1555194"/>
          <a:ext cx="3398817" cy="480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/>
          <p:cNvSpPr/>
          <p:nvPr/>
        </p:nvSpPr>
        <p:spPr>
          <a:xfrm>
            <a:off x="665018" y="2006930"/>
            <a:ext cx="7405009" cy="228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Interview structure was </a:t>
            </a: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Funnel </a:t>
            </a:r>
            <a:r>
              <a:rPr lang="en-US" sz="28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type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sz="28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open ended question in beginning.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8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close ended question after that.</a:t>
            </a:r>
          </a:p>
        </p:txBody>
      </p:sp>
    </p:spTree>
    <p:extLst>
      <p:ext uri="{BB962C8B-B14F-4D97-AF65-F5344CB8AC3E}">
        <p14:creationId xmlns:p14="http://schemas.microsoft.com/office/powerpoint/2010/main" val="8629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322" y="519339"/>
            <a:ext cx="10515600" cy="401703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Interviewee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343896"/>
            <a:ext cx="6788727" cy="82830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charset="0"/>
                <a:ea typeface="Cambria" charset="0"/>
                <a:cs typeface="Cambria" charset="0"/>
              </a:rPr>
              <a:t>Selection Of </a:t>
            </a:r>
            <a:r>
              <a:rPr lang="en-US" sz="3600" dirty="0" err="1" smtClean="0">
                <a:latin typeface="Cambria" charset="0"/>
                <a:ea typeface="Cambria" charset="0"/>
                <a:cs typeface="Cambria" charset="0"/>
              </a:rPr>
              <a:t>Interviewe</a:t>
            </a:r>
            <a:endParaRPr lang="en-US" sz="36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5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92" y="234331"/>
            <a:ext cx="10515600" cy="6305696"/>
          </a:xfrm>
        </p:spPr>
        <p:txBody>
          <a:bodyPr>
            <a:normAutofit fontScale="62500" lnSpcReduction="20000"/>
          </a:bodyPr>
          <a:lstStyle/>
          <a:p>
            <a:endParaRPr lang="en-US" sz="3000" b="1" dirty="0" smtClean="0">
              <a:solidFill>
                <a:schemeClr val="tx2"/>
              </a:solidFill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30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1</a:t>
            </a:r>
            <a:r>
              <a:rPr lang="en-US" sz="30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.</a:t>
            </a:r>
            <a:r>
              <a:rPr lang="en-US" sz="2400" b="1" dirty="0" smtClean="0"/>
              <a:t>What </a:t>
            </a:r>
            <a:r>
              <a:rPr lang="en-US" sz="2400" b="1" dirty="0"/>
              <a:t>kind of employees do you have in your company</a:t>
            </a:r>
            <a:r>
              <a:rPr lang="en-US" sz="2400" b="1" dirty="0" smtClean="0"/>
              <a:t>?</a:t>
            </a:r>
          </a:p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 </a:t>
            </a:r>
            <a:r>
              <a:rPr lang="en-US" sz="2400" dirty="0" smtClean="0"/>
              <a:t>Many </a:t>
            </a:r>
            <a:r>
              <a:rPr lang="en-US" sz="2400" dirty="0"/>
              <a:t>kinds of </a:t>
            </a:r>
            <a:r>
              <a:rPr lang="en-US" sz="2400" dirty="0" err="1"/>
              <a:t>employees.like</a:t>
            </a:r>
            <a:r>
              <a:rPr lang="en-US" sz="2400" dirty="0"/>
              <a:t> for </a:t>
            </a:r>
            <a:r>
              <a:rPr lang="en-US" sz="2400" dirty="0" err="1" smtClean="0"/>
              <a:t>consultancy,training,reception,cleaning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3000" b="1" dirty="0" smtClean="0">
              <a:solidFill>
                <a:schemeClr val="tx2"/>
              </a:solidFill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30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2</a:t>
            </a:r>
            <a:r>
              <a:rPr lang="en-US" sz="30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.</a:t>
            </a:r>
            <a:r>
              <a:rPr lang="en-US" sz="30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2400" b="1" dirty="0" smtClean="0"/>
              <a:t>How </a:t>
            </a:r>
            <a:r>
              <a:rPr lang="en-US" sz="2400" b="1" dirty="0"/>
              <a:t>did you manage the Employees Management System at the beginning of the company</a:t>
            </a:r>
            <a:r>
              <a:rPr lang="en-US" sz="2400" b="1" dirty="0" smtClean="0"/>
              <a:t>?</a:t>
            </a:r>
          </a:p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 </a:t>
            </a:r>
          </a:p>
          <a:p>
            <a:endParaRPr lang="en-US" sz="3000" b="1" dirty="0" smtClean="0">
              <a:solidFill>
                <a:schemeClr val="tx2"/>
              </a:solidFill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30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30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.</a:t>
            </a:r>
            <a:r>
              <a:rPr lang="en-US" sz="30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2400" b="1" dirty="0" smtClean="0"/>
              <a:t>How </a:t>
            </a:r>
            <a:r>
              <a:rPr lang="en-US" sz="2400" b="1" dirty="0"/>
              <a:t>do you currently manage the employees </a:t>
            </a:r>
            <a:r>
              <a:rPr lang="en-US" sz="2400" b="1" dirty="0" smtClean="0"/>
              <a:t>management </a:t>
            </a:r>
            <a:r>
              <a:rPr lang="en-US" sz="2400" b="1" dirty="0"/>
              <a:t>system of the </a:t>
            </a:r>
            <a:r>
              <a:rPr lang="en-US" sz="2400" b="1" dirty="0" smtClean="0"/>
              <a:t> company</a:t>
            </a:r>
            <a:r>
              <a:rPr lang="en-US" sz="2400" b="1" dirty="0" smtClean="0"/>
              <a:t>?</a:t>
            </a:r>
          </a:p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 </a:t>
            </a:r>
            <a:r>
              <a:rPr lang="en-US" sz="2400" dirty="0" smtClean="0"/>
              <a:t>Manage </a:t>
            </a:r>
            <a:r>
              <a:rPr lang="en-US" sz="2400" dirty="0"/>
              <a:t>through an web app</a:t>
            </a:r>
            <a:r>
              <a:rPr lang="en-US" sz="2400" dirty="0" smtClean="0"/>
              <a:t>.</a:t>
            </a:r>
            <a:endParaRPr lang="en-US" sz="2400" b="1" dirty="0"/>
          </a:p>
          <a:p>
            <a:endParaRPr lang="en-US" sz="3000" b="1" dirty="0" smtClean="0">
              <a:solidFill>
                <a:schemeClr val="tx2"/>
              </a:solidFill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2400" b="1" dirty="0" smtClean="0"/>
              <a:t>management </a:t>
            </a:r>
            <a:r>
              <a:rPr lang="en-US" sz="2400" b="1" dirty="0"/>
              <a:t>system you have now</a:t>
            </a:r>
            <a:r>
              <a:rPr lang="en-US" sz="2400" b="1" dirty="0" smtClean="0"/>
              <a:t>?</a:t>
            </a:r>
          </a:p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endParaRPr lang="en-US" sz="3000" b="1" dirty="0" smtClean="0">
              <a:solidFill>
                <a:schemeClr val="tx2"/>
              </a:solidFill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30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5</a:t>
            </a:r>
            <a:r>
              <a:rPr lang="en-US" sz="30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.</a:t>
            </a:r>
            <a:r>
              <a:rPr lang="en-US" sz="30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2400" b="1" dirty="0" smtClean="0"/>
              <a:t>What </a:t>
            </a:r>
            <a:r>
              <a:rPr lang="en-US" sz="2400" b="1" dirty="0"/>
              <a:t>features do you currently have with </a:t>
            </a:r>
            <a:r>
              <a:rPr lang="en-US" sz="2400" b="1" dirty="0" smtClean="0"/>
              <a:t>your </a:t>
            </a:r>
            <a:r>
              <a:rPr lang="en-US" sz="2400" b="1" dirty="0"/>
              <a:t>software running the </a:t>
            </a:r>
            <a:r>
              <a:rPr lang="en-US" sz="2400" b="1" dirty="0" smtClean="0"/>
              <a:t>Employee </a:t>
            </a:r>
            <a:endParaRPr lang="en-US" sz="2400" b="1" dirty="0" smtClean="0"/>
          </a:p>
          <a:p>
            <a:r>
              <a:rPr lang="en-US" sz="2400" b="1" dirty="0" smtClean="0"/>
              <a:t>management </a:t>
            </a:r>
            <a:r>
              <a:rPr lang="en-US" sz="2400" b="1" dirty="0"/>
              <a:t>System</a:t>
            </a:r>
            <a:r>
              <a:rPr lang="en-US" sz="2400" b="1" dirty="0" smtClean="0"/>
              <a:t>?</a:t>
            </a:r>
          </a:p>
          <a:p>
            <a:r>
              <a:rPr lang="en-US" sz="2900" b="1" dirty="0" err="1" smtClean="0"/>
              <a:t>Ans</a:t>
            </a:r>
            <a:r>
              <a:rPr lang="en-US" sz="2900" b="1" dirty="0" smtClean="0"/>
              <a:t>: </a:t>
            </a:r>
            <a:r>
              <a:rPr lang="en-US" sz="2900" dirty="0" smtClean="0"/>
              <a:t>Attendance </a:t>
            </a:r>
            <a:r>
              <a:rPr lang="en-US" sz="2900" dirty="0" err="1"/>
              <a:t>tracking,loan</a:t>
            </a:r>
            <a:r>
              <a:rPr lang="en-US" sz="2900" dirty="0"/>
              <a:t> </a:t>
            </a:r>
            <a:r>
              <a:rPr lang="en-US" sz="2900" dirty="0" err="1"/>
              <a:t>apply,salary</a:t>
            </a:r>
            <a:r>
              <a:rPr lang="en-US" sz="2900" dirty="0"/>
              <a:t> withdrawal</a:t>
            </a:r>
            <a:endParaRPr lang="en-US" sz="2900" b="1" dirty="0"/>
          </a:p>
          <a:p>
            <a:endParaRPr lang="en-US" sz="3000" b="1" dirty="0" smtClean="0">
              <a:solidFill>
                <a:schemeClr val="tx2"/>
              </a:solidFill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30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6.</a:t>
            </a:r>
            <a:r>
              <a:rPr lang="en-US" sz="2400" b="1" dirty="0" smtClean="0"/>
              <a:t>Which </a:t>
            </a:r>
            <a:r>
              <a:rPr lang="en-US" sz="2400" b="1" dirty="0" smtClean="0"/>
              <a:t>adding </a:t>
            </a:r>
            <a:r>
              <a:rPr lang="en-US" sz="2400" b="1" dirty="0"/>
              <a:t>key features will make your </a:t>
            </a:r>
            <a:r>
              <a:rPr lang="en-US" sz="2400" b="1" dirty="0" smtClean="0"/>
              <a:t>employee </a:t>
            </a:r>
            <a:r>
              <a:rPr lang="en-US" sz="2400" b="1" dirty="0"/>
              <a:t>management</a:t>
            </a:r>
            <a:r>
              <a:rPr lang="en-US" sz="2400" b="1" dirty="0" smtClean="0"/>
              <a:t> </a:t>
            </a:r>
            <a:r>
              <a:rPr lang="en-US" sz="2400" b="1" dirty="0"/>
              <a:t>system more </a:t>
            </a:r>
            <a:r>
              <a:rPr lang="en-US" sz="2400" b="1" dirty="0" smtClean="0"/>
              <a:t>convenient?</a:t>
            </a:r>
          </a:p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</a:t>
            </a:r>
            <a:r>
              <a:rPr lang="en-US" sz="2400" dirty="0"/>
              <a:t> </a:t>
            </a:r>
            <a:r>
              <a:rPr lang="en-US" sz="2400" dirty="0"/>
              <a:t>I</a:t>
            </a:r>
            <a:r>
              <a:rPr lang="en-US" sz="2400" dirty="0" smtClean="0"/>
              <a:t>ts </a:t>
            </a:r>
            <a:r>
              <a:rPr lang="en-US" sz="2400" dirty="0"/>
              <a:t>a private matter &amp; </a:t>
            </a:r>
            <a:r>
              <a:rPr lang="en-US" sz="2400" dirty="0" err="1"/>
              <a:t>businesss</a:t>
            </a:r>
            <a:r>
              <a:rPr lang="en-US" sz="2400" dirty="0"/>
              <a:t> policy.so </a:t>
            </a:r>
            <a:r>
              <a:rPr lang="en-US" sz="2400" dirty="0" err="1"/>
              <a:t>i</a:t>
            </a:r>
            <a:r>
              <a:rPr lang="en-US" sz="2400" dirty="0"/>
              <a:t> can't reveal </a:t>
            </a:r>
            <a:r>
              <a:rPr lang="en-US" sz="2400" dirty="0" smtClean="0"/>
              <a:t>it.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16" y="201881"/>
            <a:ext cx="10783784" cy="4785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charset="0"/>
              <a:ea typeface="Cambria" charset="0"/>
              <a:cs typeface="Cambria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charset="0"/>
                <a:ea typeface="Cambria" charset="0"/>
                <a:cs typeface="Cambria" charset="0"/>
              </a:rPr>
              <a:t>8. </a:t>
            </a: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Can the employee  get the current information of the activity through the web?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Answer: </a:t>
            </a:r>
            <a:r>
              <a:rPr lang="en-US" sz="28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No, currently we do not have that</a:t>
            </a:r>
            <a:r>
              <a:rPr lang="bn-IN" sz="28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.</a:t>
            </a:r>
            <a:endParaRPr lang="en-US" sz="2800" dirty="0" smtClean="0">
              <a:solidFill>
                <a:schemeClr val="tx2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charset="0"/>
                <a:ea typeface="Cambria" charset="0"/>
                <a:cs typeface="Cambria" charset="0"/>
              </a:rPr>
              <a:t>9. </a:t>
            </a: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What method is used by the main branch to collect the information from the local branches?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Answer: </a:t>
            </a:r>
            <a:r>
              <a:rPr lang="en-US" sz="2800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It is an automated process. We collect the information on a monthly basis</a:t>
            </a:r>
            <a:r>
              <a:rPr lang="en-US" sz="2800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charset="0"/>
                <a:ea typeface="Cambria" charset="0"/>
                <a:cs typeface="Cambria" charset="0"/>
              </a:rPr>
              <a:t>10. </a:t>
            </a:r>
            <a:r>
              <a:rPr lang="en-US" sz="2800" b="1" dirty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Which program of (company name) has the most employee?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Cambria" charset="0"/>
                <a:ea typeface="Cambria" charset="0"/>
                <a:cs typeface="Cambria" charset="0"/>
              </a:rPr>
              <a:t>Answer: </a:t>
            </a:r>
            <a:r>
              <a:rPr lang="en-US" sz="2800" dirty="0" smtClean="0"/>
              <a:t>T</a:t>
            </a:r>
            <a:r>
              <a:rPr lang="en-US" sz="2800" dirty="0" smtClean="0"/>
              <a:t>raining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688281"/>
            <a:ext cx="5565569" cy="48391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Cambria" charset="0"/>
                <a:ea typeface="Cambria" charset="0"/>
                <a:cs typeface="Cambria" charset="0"/>
              </a:rPr>
              <a:t>Interview Question</a:t>
            </a:r>
          </a:p>
        </p:txBody>
      </p:sp>
    </p:spTree>
    <p:extLst>
      <p:ext uri="{BB962C8B-B14F-4D97-AF65-F5344CB8AC3E}">
        <p14:creationId xmlns:p14="http://schemas.microsoft.com/office/powerpoint/2010/main" val="274558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9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1333953"/>
            <a:ext cx="3924420" cy="55240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82" y="1337088"/>
            <a:ext cx="4620270" cy="502037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4614" y="536477"/>
            <a:ext cx="4267391" cy="6510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charset="0"/>
                <a:ea typeface="Cambria" charset="0"/>
                <a:cs typeface="Cambria" charset="0"/>
              </a:rPr>
              <a:t>Questionnaires</a:t>
            </a:r>
            <a:endParaRPr lang="en-US" sz="4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4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365</Words>
  <Application>Microsoft Office PowerPoint</Application>
  <PresentationFormat>Widescreen</PresentationFormat>
  <Paragraphs>107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</vt:lpstr>
      <vt:lpstr>Arial  (Body)</vt:lpstr>
      <vt:lpstr>Calibri</vt:lpstr>
      <vt:lpstr>Cambria</vt:lpstr>
      <vt:lpstr>Gill Sans MT</vt:lpstr>
      <vt:lpstr>Wingdings</vt:lpstr>
      <vt:lpstr>Office Theme</vt:lpstr>
      <vt:lpstr>Employee Management System</vt:lpstr>
      <vt:lpstr>TEAM UNITY</vt:lpstr>
      <vt:lpstr>Objectives </vt:lpstr>
      <vt:lpstr>For information gathering we have chosen three methods. </vt:lpstr>
      <vt:lpstr>Interview Structure</vt:lpstr>
      <vt:lpstr>Selection Of Interviewe</vt:lpstr>
      <vt:lpstr>PowerPoint Presentation</vt:lpstr>
      <vt:lpstr>Interview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process of management system is preferable</vt:lpstr>
      <vt:lpstr>PowerPoint Presentation</vt:lpstr>
      <vt:lpstr>PowerPoint Presentation</vt:lpstr>
      <vt:lpstr>PowerPoint Presentation</vt:lpstr>
      <vt:lpstr>PowerPoint Presentation</vt:lpstr>
      <vt:lpstr>Investigation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2019-09-06T15:47:07Z</dcterms:created>
  <dcterms:modified xsi:type="dcterms:W3CDTF">2019-09-20T17:52:11Z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