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9" r:id="rId5"/>
    <p:sldId id="268" r:id="rId6"/>
    <p:sldId id="296" r:id="rId7"/>
    <p:sldId id="297" r:id="rId8"/>
    <p:sldId id="298" r:id="rId9"/>
    <p:sldId id="286" r:id="rId10"/>
    <p:sldId id="299" r:id="rId11"/>
    <p:sldId id="300" r:id="rId12"/>
    <p:sldId id="301" r:id="rId13"/>
    <p:sldId id="302" r:id="rId14"/>
    <p:sldId id="291" r:id="rId15"/>
    <p:sldId id="264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400</c:v>
                </c:pt>
                <c:pt idx="1">
                  <c:v>470</c:v>
                </c:pt>
                <c:pt idx="2">
                  <c:v>950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5395328"/>
        <c:axId val="126620800"/>
      </c:barChart>
      <c:catAx>
        <c:axId val="4539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20800"/>
        <c:crosses val="autoZero"/>
        <c:auto val="1"/>
        <c:lblAlgn val="ctr"/>
        <c:lblOffset val="100"/>
        <c:noMultiLvlLbl val="0"/>
      </c:catAx>
      <c:valAx>
        <c:axId val="126620800"/>
        <c:scaling>
          <c:orientation val="minMax"/>
          <c:max val="8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95328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=""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=""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=""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=""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10" Type="http://schemas.openxmlformats.org/officeDocument/2006/relationships/image" Target="../media/image16.jpe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=""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=""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Employee Management System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=""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1026" name="Picture 2" descr="C:\Users\Student\Downloads\70290813_2117440525226820_869346705500274688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85" y="772733"/>
            <a:ext cx="7869037" cy="498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7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=""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=""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=""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Premium User Interface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=""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=""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=""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Well filtered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=""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=""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Tested &amp; Secured by security expert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=""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SPECIALIZED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PROFIT RATE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=""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0" name="Content Placeholder 10" descr="Chart">
            <a:extLst>
              <a:ext uri="{FF2B5EF4-FFF2-40B4-BE49-F238E27FC236}">
                <a16:creationId xmlns=""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381897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TEAM_UNITY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</a:t>
            </a:r>
            <a:r>
              <a:rPr lang="en-US" sz="2500" b="1" i="1" spc="7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eam_unity@example.com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=""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=""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=""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=""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2" y="1341438"/>
            <a:ext cx="5843588" cy="4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=""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=""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=""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=""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=""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=""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UNITY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Md. Arafat Rahman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bg2"/>
                </a:solidFill>
              </a:rPr>
              <a:t>CSE06307434</a:t>
            </a:r>
            <a:endParaRPr lang="en-US" i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Rishad Istiak Sachcha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</a:rPr>
              <a:t>CSE06307451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Saikat</a:t>
            </a:r>
            <a:r>
              <a:rPr lang="en-US" dirty="0" smtClean="0"/>
              <a:t> Hussain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 smtClean="0">
                <a:solidFill>
                  <a:schemeClr val="bg2"/>
                </a:solidFill>
              </a:rPr>
              <a:t>CSE06307459</a:t>
            </a:r>
            <a:endParaRPr lang="en-US" sz="1600" i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=""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=""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 (Body)"/>
                <a:cs typeface="Arial" panose="020B0604020202020204" pitchFamily="34" charset="0"/>
              </a:rPr>
              <a:t>Manual</a:t>
            </a:r>
            <a:endParaRPr lang="en-US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 (Body)"/>
                <a:cs typeface="Arial" panose="020B0604020202020204" pitchFamily="34" charset="0"/>
              </a:rPr>
              <a:t>Time </a:t>
            </a:r>
            <a:r>
              <a:rPr lang="en-US" dirty="0" smtClean="0">
                <a:solidFill>
                  <a:schemeClr val="tx1"/>
                </a:solidFill>
                <a:latin typeface="Arial  (Body)"/>
                <a:cs typeface="Arial" panose="020B0604020202020204" pitchFamily="34" charset="0"/>
              </a:rPr>
              <a:t>consuming</a:t>
            </a:r>
            <a:endParaRPr lang="en-US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 (Body)"/>
                <a:cs typeface="Arial" panose="020B0604020202020204" pitchFamily="34" charset="0"/>
              </a:rPr>
              <a:t>Dependent on </a:t>
            </a:r>
            <a:r>
              <a:rPr lang="en-US" dirty="0" smtClean="0">
                <a:solidFill>
                  <a:schemeClr val="tx1"/>
                </a:solidFill>
                <a:latin typeface="Arial  (Body)"/>
                <a:cs typeface="Arial" panose="020B0604020202020204" pitchFamily="34" charset="0"/>
              </a:rPr>
              <a:t>employee</a:t>
            </a:r>
            <a:endParaRPr lang="en-US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 (Body)"/>
                <a:cs typeface="Arial" panose="020B0604020202020204" pitchFamily="34" charset="0"/>
              </a:rPr>
              <a:t>Insecurity</a:t>
            </a:r>
            <a:endParaRPr lang="en-US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Computerized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saving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Independent of </a:t>
            </a:r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Security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marL="0" indent="0">
              <a:buNone/>
            </a:pPr>
            <a:r>
              <a:rPr lang="en-US" dirty="0" smtClean="0"/>
              <a:t>Processor        -    1.7 or above</a:t>
            </a:r>
          </a:p>
          <a:p>
            <a:pPr marL="0" indent="0">
              <a:buNone/>
            </a:pPr>
            <a:r>
              <a:rPr lang="en-US" dirty="0" smtClean="0"/>
              <a:t>Ram                 -    2GB or above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marL="0" indent="0">
              <a:buNone/>
            </a:pPr>
            <a:r>
              <a:rPr lang="en-US" dirty="0"/>
              <a:t>Operating System   -   windows 7 or compatible</a:t>
            </a:r>
          </a:p>
          <a:p>
            <a:pPr marL="0" indent="0">
              <a:buNone/>
            </a:pPr>
            <a:r>
              <a:rPr lang="en-US" dirty="0"/>
              <a:t>Server                     -    </a:t>
            </a:r>
            <a:r>
              <a:rPr lang="en-US" dirty="0" err="1"/>
              <a:t>xaamp</a:t>
            </a:r>
            <a:r>
              <a:rPr lang="en-US" dirty="0"/>
              <a:t> is used as local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=""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=""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=""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" y="-169817"/>
            <a:ext cx="5138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r="5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06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attendance </a:t>
            </a:r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and notifications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122</Words>
  <Application>Microsoft Office PowerPoint</Application>
  <PresentationFormat>Custom</PresentationFormat>
  <Paragraphs>57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Management System</vt:lpstr>
      <vt:lpstr>TEAM UNITY</vt:lpstr>
      <vt:lpstr>EXISTING SYSTEM</vt:lpstr>
      <vt:lpstr>NEED FOR NEW SYSTEM</vt:lpstr>
      <vt:lpstr>HARDWARE &amp; SOFTWARE REQUIREMENT</vt:lpstr>
      <vt:lpstr>FEATURES</vt:lpstr>
      <vt:lpstr>Employee details</vt:lpstr>
      <vt:lpstr>Time and attendance tracking</vt:lpstr>
      <vt:lpstr>Updates and notifications</vt:lpstr>
      <vt:lpstr>PowerPoint Presentation</vt:lpstr>
      <vt:lpstr>OUR SPECIALIZED OFFERINGS</vt:lpstr>
      <vt:lpstr>POSSIBLE PROFIT RATE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2019-09-06T15:47:07Z</dcterms:created>
  <dcterms:modified xsi:type="dcterms:W3CDTF">2019-09-07T02:53:28Z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