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EE66A-7F92-AB47-A2B4-C228B4C8CC7E}" v="6" dt="2024-11-10T16:59:1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1CB-F71E-1311-0CE0-8910AC72A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2190C-FD70-F498-804E-59D414901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B714-147D-88A1-95BA-2FF6CCF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56EA-119C-3707-C6E6-6CFAABD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FEC1-6FC7-CC1C-9880-242A21EC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3C1-3BCD-F168-48A8-34EADFC9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49750-D8B9-1940-DEFF-A153CC82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EC1C-43C0-10BB-E86E-FD43E5DF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27E6-6A10-5C3F-689E-D5CEC0D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7B4-7E0C-08A5-C417-DBE35053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73300-6D25-E500-469B-8EA856187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1C31-D7A7-2A60-8D11-D3894EE0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850-C548-C2A3-B358-F40CDE1E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2463-F8EF-3C5E-4CEF-FAC7CA33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C79F-4985-8B8A-621A-69A93507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79CF-BA75-FB14-9399-45BF49E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2AD7-2D0A-78D0-6FEB-08D7F1D1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6D26-0E43-8CC7-50E1-325A9E1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D8DA-AD4B-1D62-C7A9-420AE623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DE42-6610-7732-1D2A-2D2D9F4E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1A32-53CE-34F8-6DAC-EFF3B27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34A5-EF7B-5025-72CC-89E46D73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1FA7-ECEA-9E59-E0C2-53273A4E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7848-E16A-8D7E-D3C5-D1A92349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BCEA-0773-2E4F-B568-FED3DB2E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72D-6C6D-122F-8A3D-221A0DCD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2DE5-5CA9-62CE-0DC3-146AAB92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EA17-6845-3E48-E43B-10A11556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1AF7-B5CE-6C84-9B85-2F3EEA4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78C9A-F24E-DB61-E7EE-C5E4A55F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6FBF3-8335-D93C-41EA-B9F29E61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9CC7-2BD5-5886-6351-16475E98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05A3-EC77-6C64-A0C0-004D433A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8124-6A1F-836A-2A88-02DC3953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AB765-95F4-5DEC-0DEA-10A4F1DA7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25748-5722-CAA8-1CB3-A9E8B522F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657F3-92A7-DFCD-3D3B-F0CB546F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C5EE7-8222-B6E2-10FC-7E627526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2A86B-1BB3-C439-FBC2-9E53F223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97B0-EFC2-C8D5-01DE-18CC5AB1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CEB6B-2B6E-1E3D-FACC-8CD55D9B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94690-18CB-FBA4-63BA-24FCBAD4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D03D6-4F5E-F389-F4B3-AFCA8F1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6994B-E8CD-94A7-A504-1972CE69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3D70-04DD-235A-96D8-CF7A0B4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492D-AC49-2A6B-2D05-9103A02F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7EF5-6C69-752C-DD96-CC0C0B08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4049-94AC-BEE2-53EA-66E9389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60E7-F5A4-F423-F35E-89F20ADA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3D7F0-A8D6-5563-0D45-D3518C43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AC45-4F09-7788-1807-1E3140D9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9900-9786-0CD8-7924-998DC011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B6F5-0EC2-8FDB-6DF7-3C12A8B3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2DE4C-2EF7-1627-1BD5-FF075FAC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C482-61EB-F66A-0D9F-8856182AA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CCE2-4CB7-7FCB-6B9B-29B476D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3A25-BC8A-B666-18D4-19D138EB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5D45-77B6-F88E-90DB-BA2CCAE7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79E5E-58D3-BB9D-D788-D76353EB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C565-222C-8699-CFD6-DB77DAFE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3BE7-F264-3B14-D850-2366F2082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032B8-49A6-B94F-A79D-7719593030E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FA04-C4D5-036E-CA82-349E52A89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749A-A93E-3A91-33DC-2C922B462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7A5B5-C39F-4B41-AF9A-810188B8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B8FFB-9A36-74C0-371E-E8B878154763}"/>
              </a:ext>
            </a:extLst>
          </p:cNvPr>
          <p:cNvSpPr txBox="1"/>
          <p:nvPr/>
        </p:nvSpPr>
        <p:spPr>
          <a:xfrm>
            <a:off x="945397" y="929898"/>
            <a:ext cx="10523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Leveraging Open-Source Data for Precision Agriculture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FA434-F27D-6E9A-81A4-407F5D844207}"/>
              </a:ext>
            </a:extLst>
          </p:cNvPr>
          <p:cNvSpPr txBox="1"/>
          <p:nvPr/>
        </p:nvSpPr>
        <p:spPr>
          <a:xfrm>
            <a:off x="1425842" y="3388947"/>
            <a:ext cx="8803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</a:t>
            </a:r>
            <a:r>
              <a:rPr lang="en-US" sz="2400" dirty="0"/>
              <a:t>: Andres Patrignani – Associate Professor in Soil Water Processes – Kansas State University</a:t>
            </a:r>
          </a:p>
          <a:p>
            <a:endParaRPr lang="en-US" sz="2400" dirty="0"/>
          </a:p>
          <a:p>
            <a:r>
              <a:rPr lang="en-US" sz="2400" b="1" dirty="0"/>
              <a:t>Teaching Assistant</a:t>
            </a:r>
            <a:r>
              <a:rPr lang="en-US" sz="2400" dirty="0"/>
              <a:t>: Gabriel da Rocha Hintz – Graduate Research Assistant in Cropping Systems – Kansas State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32BF-3B21-38A6-EDDA-35DA7DCE16FE}"/>
              </a:ext>
            </a:extLst>
          </p:cNvPr>
          <p:cNvSpPr txBox="1"/>
          <p:nvPr/>
        </p:nvSpPr>
        <p:spPr>
          <a:xfrm>
            <a:off x="2510723" y="6016442"/>
            <a:ext cx="691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494949"/>
                </a:solidFill>
                <a:effectLst/>
                <a:latin typeface="DDG_ProximaNova"/>
              </a:rPr>
              <a:t>Precision Agriculture Systems Community </a:t>
            </a:r>
          </a:p>
          <a:p>
            <a:pPr algn="ctr"/>
            <a:r>
              <a:rPr lang="en-US" b="1" i="0" dirty="0">
                <a:solidFill>
                  <a:srgbClr val="494949"/>
                </a:solidFill>
                <a:effectLst/>
                <a:latin typeface="DDG_ProximaNova"/>
              </a:rPr>
              <a:t>ASA-CSSA-SSSA Annual Meeting 2024 – San Antonio, TX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0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C34CE4-BB29-272E-B370-A8C8D3673F7D}"/>
              </a:ext>
            </a:extLst>
          </p:cNvPr>
          <p:cNvSpPr txBox="1"/>
          <p:nvPr/>
        </p:nvSpPr>
        <p:spPr>
          <a:xfrm>
            <a:off x="257146" y="370363"/>
            <a:ext cx="474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Roadmap for today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6D25F6-4F83-D7C0-23E8-1685F4F7A882}"/>
              </a:ext>
            </a:extLst>
          </p:cNvPr>
          <p:cNvGrpSpPr/>
          <p:nvPr/>
        </p:nvGrpSpPr>
        <p:grpSpPr>
          <a:xfrm>
            <a:off x="257146" y="1828800"/>
            <a:ext cx="1968285" cy="4427918"/>
            <a:chOff x="257146" y="1828800"/>
            <a:chExt cx="1968285" cy="44279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A2F34-A999-C8D0-28C6-15FB71FA9731}"/>
                </a:ext>
              </a:extLst>
            </p:cNvPr>
            <p:cNvSpPr txBox="1"/>
            <p:nvPr/>
          </p:nvSpPr>
          <p:spPr>
            <a:xfrm>
              <a:off x="257146" y="5610387"/>
              <a:ext cx="1968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NDVI image from Sentinel 2</a:t>
              </a:r>
            </a:p>
          </p:txBody>
        </p:sp>
        <p:pic>
          <p:nvPicPr>
            <p:cNvPr id="11" name="Picture 10" descr="A group of green and yellow rectangular shapes&#10;&#10;Description automatically generated">
              <a:extLst>
                <a:ext uri="{FF2B5EF4-FFF2-40B4-BE49-F238E27FC236}">
                  <a16:creationId xmlns:a16="http://schemas.microsoft.com/office/drawing/2014/main" id="{2C43F588-71A7-CEA3-AEEA-3E7D76ED0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8679" r="33032" b="41696"/>
            <a:stretch/>
          </p:blipFill>
          <p:spPr>
            <a:xfrm>
              <a:off x="257146" y="1828800"/>
              <a:ext cx="1968285" cy="34033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6E8FFF-E6F1-80A2-EB8E-72E7CEDED277}"/>
              </a:ext>
            </a:extLst>
          </p:cNvPr>
          <p:cNvGrpSpPr/>
          <p:nvPr/>
        </p:nvGrpSpPr>
        <p:grpSpPr>
          <a:xfrm>
            <a:off x="2449445" y="1844298"/>
            <a:ext cx="2265335" cy="4427917"/>
            <a:chOff x="2449445" y="1844298"/>
            <a:chExt cx="2265335" cy="44279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D21EB7-A776-E9C0-20E6-9C8CD30D8CFF}"/>
                </a:ext>
              </a:extLst>
            </p:cNvPr>
            <p:cNvSpPr txBox="1"/>
            <p:nvPr/>
          </p:nvSpPr>
          <p:spPr>
            <a:xfrm>
              <a:off x="2449445" y="5625884"/>
              <a:ext cx="2265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Normalize using the relative difference</a:t>
              </a:r>
            </a:p>
          </p:txBody>
        </p:sp>
        <p:pic>
          <p:nvPicPr>
            <p:cNvPr id="12" name="Picture 11" descr="A group of green and yellow rectangular shapes&#10;&#10;Description automatically generated">
              <a:extLst>
                <a:ext uri="{FF2B5EF4-FFF2-40B4-BE49-F238E27FC236}">
                  <a16:creationId xmlns:a16="http://schemas.microsoft.com/office/drawing/2014/main" id="{E014C87B-B26B-5C4F-D7E6-14526332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370" t="43208" r="37087" b="9108"/>
            <a:stretch/>
          </p:blipFill>
          <p:spPr>
            <a:xfrm>
              <a:off x="2665710" y="1844298"/>
              <a:ext cx="1720655" cy="338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2A6F9B-7C9D-6D64-8B36-F62A00D13060}"/>
              </a:ext>
            </a:extLst>
          </p:cNvPr>
          <p:cNvGrpSpPr/>
          <p:nvPr/>
        </p:nvGrpSpPr>
        <p:grpSpPr>
          <a:xfrm>
            <a:off x="7122660" y="1930064"/>
            <a:ext cx="2781535" cy="4342151"/>
            <a:chOff x="7122660" y="1930064"/>
            <a:chExt cx="2781535" cy="43421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2C61D2-8A48-33F1-1C6B-BFC9A0678BAA}"/>
                </a:ext>
              </a:extLst>
            </p:cNvPr>
            <p:cNvSpPr txBox="1"/>
            <p:nvPr/>
          </p:nvSpPr>
          <p:spPr>
            <a:xfrm>
              <a:off x="7282612" y="5625884"/>
              <a:ext cx="2265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Compute mean relative difference</a:t>
              </a:r>
            </a:p>
          </p:txBody>
        </p:sp>
        <p:pic>
          <p:nvPicPr>
            <p:cNvPr id="14" name="Picture 13" descr="A comparison of heat map&#10;&#10;Description automatically generated with medium confidence">
              <a:extLst>
                <a:ext uri="{FF2B5EF4-FFF2-40B4-BE49-F238E27FC236}">
                  <a16:creationId xmlns:a16="http://schemas.microsoft.com/office/drawing/2014/main" id="{A8A4A3E9-0B11-388D-4AB1-D3597586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21" t="6496" r="46710"/>
            <a:stretch/>
          </p:blipFill>
          <p:spPr>
            <a:xfrm>
              <a:off x="7122660" y="1930064"/>
              <a:ext cx="2781535" cy="340332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8166D-D43E-AF1F-2CF7-BA2B56236B3D}"/>
              </a:ext>
            </a:extLst>
          </p:cNvPr>
          <p:cNvGrpSpPr/>
          <p:nvPr/>
        </p:nvGrpSpPr>
        <p:grpSpPr>
          <a:xfrm>
            <a:off x="4716284" y="1844298"/>
            <a:ext cx="2380480" cy="4438818"/>
            <a:chOff x="4716284" y="1844298"/>
            <a:chExt cx="2380480" cy="44388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1D836F-FBCD-FB9E-5317-3487C17B4719}"/>
                </a:ext>
              </a:extLst>
            </p:cNvPr>
            <p:cNvSpPr txBox="1"/>
            <p:nvPr/>
          </p:nvSpPr>
          <p:spPr>
            <a:xfrm>
              <a:off x="4788538" y="5636785"/>
              <a:ext cx="2265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Stack normalized images</a:t>
              </a:r>
            </a:p>
          </p:txBody>
        </p:sp>
        <p:pic>
          <p:nvPicPr>
            <p:cNvPr id="16" name="Picture 15" descr="A green and yellow map&#10;&#10;Description automatically generated">
              <a:extLst>
                <a:ext uri="{FF2B5EF4-FFF2-40B4-BE49-F238E27FC236}">
                  <a16:creationId xmlns:a16="http://schemas.microsoft.com/office/drawing/2014/main" id="{9C1E300C-BBC5-7BD8-BD3D-9EA4B7A50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5442" t="8767" r="11657" b="3277"/>
            <a:stretch/>
          </p:blipFill>
          <p:spPr>
            <a:xfrm>
              <a:off x="4716284" y="1844298"/>
              <a:ext cx="1591500" cy="2225452"/>
            </a:xfrm>
            <a:prstGeom prst="rect">
              <a:avLst/>
            </a:prstGeom>
          </p:spPr>
        </p:pic>
        <p:pic>
          <p:nvPicPr>
            <p:cNvPr id="20" name="Picture 19" descr="A green and white map&#10;&#10;Description automatically generated with medium confidence">
              <a:extLst>
                <a:ext uri="{FF2B5EF4-FFF2-40B4-BE49-F238E27FC236}">
                  <a16:creationId xmlns:a16="http://schemas.microsoft.com/office/drawing/2014/main" id="{5BB47642-AE77-EBBB-E2BE-3748C9E0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900" t="6779" r="8864" b="3503"/>
            <a:stretch/>
          </p:blipFill>
          <p:spPr>
            <a:xfrm>
              <a:off x="4788538" y="2085046"/>
              <a:ext cx="2108180" cy="2771897"/>
            </a:xfrm>
            <a:prstGeom prst="rect">
              <a:avLst/>
            </a:prstGeom>
          </p:spPr>
        </p:pic>
        <p:pic>
          <p:nvPicPr>
            <p:cNvPr id="17" name="Picture 16" descr="A green and yellow map&#10;&#10;Description automatically generated">
              <a:extLst>
                <a:ext uri="{FF2B5EF4-FFF2-40B4-BE49-F238E27FC236}">
                  <a16:creationId xmlns:a16="http://schemas.microsoft.com/office/drawing/2014/main" id="{2E9F6C2B-290D-28D3-C9B2-948BE7750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5442" t="8767" r="11657" b="3277"/>
            <a:stretch/>
          </p:blipFill>
          <p:spPr>
            <a:xfrm>
              <a:off x="5137209" y="2631491"/>
              <a:ext cx="1959555" cy="274011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3312F9-EF51-6BB8-08FB-7C1FC49EF661}"/>
              </a:ext>
            </a:extLst>
          </p:cNvPr>
          <p:cNvGrpSpPr/>
          <p:nvPr/>
        </p:nvGrpSpPr>
        <p:grpSpPr>
          <a:xfrm>
            <a:off x="9909739" y="1666789"/>
            <a:ext cx="2265335" cy="4605426"/>
            <a:chOff x="9909739" y="1666789"/>
            <a:chExt cx="2265335" cy="46054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0324A0-A7B8-B283-031D-CD2E9BDE2C60}"/>
                </a:ext>
              </a:extLst>
            </p:cNvPr>
            <p:cNvSpPr txBox="1"/>
            <p:nvPr/>
          </p:nvSpPr>
          <p:spPr>
            <a:xfrm>
              <a:off x="9909739" y="5625884"/>
              <a:ext cx="2265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Cluster using bisecting K-Means</a:t>
              </a:r>
            </a:p>
          </p:txBody>
        </p:sp>
        <p:pic>
          <p:nvPicPr>
            <p:cNvPr id="22" name="Picture 21" descr="A map of the state of alberta&#10;&#10;Description automatically generated">
              <a:extLst>
                <a:ext uri="{FF2B5EF4-FFF2-40B4-BE49-F238E27FC236}">
                  <a16:creationId xmlns:a16="http://schemas.microsoft.com/office/drawing/2014/main" id="{95BF786B-BA25-C04B-2F6D-21012394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6697" y="1666789"/>
              <a:ext cx="1871421" cy="3742841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FADE91-A428-A2B0-6022-17B397D44229}"/>
              </a:ext>
            </a:extLst>
          </p:cNvPr>
          <p:cNvCxnSpPr/>
          <p:nvPr/>
        </p:nvCxnSpPr>
        <p:spPr>
          <a:xfrm>
            <a:off x="29449" y="955138"/>
            <a:ext cx="12175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DDG_ProximaNova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Andres Patrignani</cp:lastModifiedBy>
  <cp:revision>1</cp:revision>
  <dcterms:created xsi:type="dcterms:W3CDTF">2024-11-10T16:31:55Z</dcterms:created>
  <dcterms:modified xsi:type="dcterms:W3CDTF">2024-11-10T16:59:21Z</dcterms:modified>
</cp:coreProperties>
</file>