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E"/>
    <a:srgbClr val="FF00F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>
      <p:cViewPr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0B8-D6F8-B69A-EF4F-7DCE6A8EA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DD3A6-0C48-8331-7B65-7F5F16B1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61D8-E8B8-15D6-C84E-5E79B91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3798-CE9B-C21C-8C58-983A0372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9B93-048D-21B0-8BD6-A8C8CE62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257B-1482-E8C9-AA79-87976A1C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96001-15E6-C8B8-FD6B-CCF0EE5E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CCF3-C326-0447-1968-5B7BB2E8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A233-787B-D5BE-3F16-D148CB27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83A2-8B09-FBE4-ECE5-ED014CB3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D49B4-7E3C-6163-2A03-4FB7160D5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E7218-AF71-9593-097E-D5C9BD04A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EFE1-B62F-FE55-5C74-A94842BC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05EE-7C21-7591-6076-3420EB51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BFDA-2931-2279-26B6-68A1D26E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A8BA-C16A-A004-195F-1868953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7D0E-3996-F595-CC6E-39B6EB4F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2D742-E312-F28F-6DE6-1A8D9DBF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78C5-D63C-6DDC-62E4-B7D75363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8E65-3CC7-6AA5-1696-1D3786B6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D832-5990-F1A8-2D45-36FF67D1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F30-598A-2DCC-3F8B-7AF098D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0D1F-109B-2707-6BD8-7E49E935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A098-8CD2-65FE-933F-F152861D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3DBD-9C7B-C924-AF1E-891A8792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57F1-09F3-B1FC-2E49-62D31BE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89B-8D7A-8EB8-66EE-B8165D39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6214-725D-CAAC-B028-DCF0D6C4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2C4B-3BEC-3F07-8D8B-A1DC1872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1B5D5-AEA6-6CEE-A031-8D3D7A59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96E89-EEED-4F60-21E5-F471978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ABC4-2BBF-F28D-1073-74A51009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5F73-3212-429C-270E-6896EC9A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55F09-1674-CB0F-9E4F-357CDEDF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73E6B-600F-0292-7D89-17C9127E6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E50C5-160B-D3A0-A051-0270E92BA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859EA-8350-96D8-FF25-3748BA73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812DE-E11D-BA8F-D5C2-74D68DA2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4B725-1417-F1D0-B93D-D351892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AA96-57CE-56E2-3450-CB2FB7C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7F078-9370-A543-06EA-E2535C33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BF7B2-D50F-BA84-99A3-2044DD74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207B7-8920-FCD1-4A4D-BE11266F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DEA3B-9BFB-4E76-2240-95D3DB69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BDB27-1F85-56E6-2586-037A78B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2DC1-839A-E4CC-58E6-7DBF6ABD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2061-269F-CB8D-2751-37109FCB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BD32-804A-1008-C662-9422DE93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8B09B-C6BE-1370-FF72-20516DF3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C2B8-E854-DC7C-D005-FDC27ED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6383-3E48-E2CA-7B5F-430D41C9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09AA-DD6E-30C3-345D-8320B35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938C-0954-94DF-94B8-B5A479E3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6F21E-44FE-EA76-D02F-8B874438E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E771-5C89-CB8E-CE04-3E915253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C1671-5624-1850-FA0E-963DDCB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459A-C26C-C964-AA5E-F7661160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43D2-1BBB-F681-54DC-7ABD7975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104F3-838E-A3F3-CC6B-73830386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A8E6-1330-34A2-502C-E01A9116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AC41-774C-C1D7-FB7C-894A9ED17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F588-E266-2F47-97AF-DA917519EC8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7EF8-CD43-64A1-96C0-898E38DB1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C9FB-C077-E69B-FAF7-10EA7CE7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22D6A-1491-CA41-9D99-EE8377B5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4D7F21-45B7-3D4D-D80D-031B3132B9B7}"/>
              </a:ext>
            </a:extLst>
          </p:cNvPr>
          <p:cNvSpPr/>
          <p:nvPr/>
        </p:nvSpPr>
        <p:spPr>
          <a:xfrm>
            <a:off x="341394" y="437629"/>
            <a:ext cx="5754606" cy="6246861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FF950-A58A-5DCB-E38A-623B6D172AFE}"/>
              </a:ext>
            </a:extLst>
          </p:cNvPr>
          <p:cNvSpPr/>
          <p:nvPr/>
        </p:nvSpPr>
        <p:spPr>
          <a:xfrm>
            <a:off x="6230319" y="2846699"/>
            <a:ext cx="5191932" cy="3837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B0B9B-502E-BE34-5240-1CBF4C47B498}"/>
              </a:ext>
            </a:extLst>
          </p:cNvPr>
          <p:cNvSpPr/>
          <p:nvPr/>
        </p:nvSpPr>
        <p:spPr>
          <a:xfrm>
            <a:off x="6230319" y="433955"/>
            <a:ext cx="5191932" cy="1859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4138C-61F2-F891-EE04-AEC2AF36F46D}"/>
              </a:ext>
            </a:extLst>
          </p:cNvPr>
          <p:cNvSpPr txBox="1"/>
          <p:nvPr/>
        </p:nvSpPr>
        <p:spPr>
          <a:xfrm>
            <a:off x="6338807" y="645942"/>
            <a:ext cx="4153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'Polygon', </a:t>
            </a:r>
          </a:p>
          <a:p>
            <a:r>
              <a:rPr lang="en-US" dirty="0">
                <a:solidFill>
                  <a:schemeClr val="bg1"/>
                </a:solidFill>
              </a:rPr>
              <a:t> 'coordinates': [[[96.9617, 39.241], </a:t>
            </a:r>
          </a:p>
          <a:p>
            <a:r>
              <a:rPr lang="en-US" dirty="0">
                <a:solidFill>
                  <a:schemeClr val="bg1"/>
                </a:solidFill>
              </a:rPr>
              <a:t>	              [-96.961, 39.240], …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[-96.961, 39.238]]]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0B81A-0706-E310-D638-C053AAB558FE}"/>
              </a:ext>
            </a:extLst>
          </p:cNvPr>
          <p:cNvSpPr txBox="1"/>
          <p:nvPr/>
        </p:nvSpPr>
        <p:spPr>
          <a:xfrm>
            <a:off x="6338807" y="2991173"/>
            <a:ext cx="5191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'Feature'</a:t>
            </a:r>
          </a:p>
          <a:p>
            <a:r>
              <a:rPr lang="en-US" dirty="0">
                <a:solidFill>
                  <a:schemeClr val="bg1"/>
                </a:solidFill>
              </a:rPr>
              <a:t>  'geometry': {'type': 'Polygon',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'coordinates': [[[96.9617, 39.241],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	                      [-96.961, 39.240], …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                                [-96.961, 39.238]]]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},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'id': '09b1',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'properties': {'ALAND': 1579325910,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'AWATER': 31529484,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'COUNTYFP': '161',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'NAME': 'Riley',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'STATEFP': '20'}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7" name="Picture 6" descr="A outline of a state&#10;&#10;Description automatically generated">
            <a:extLst>
              <a:ext uri="{FF2B5EF4-FFF2-40B4-BE49-F238E27FC236}">
                <a16:creationId xmlns:a16="http://schemas.microsoft.com/office/drawing/2014/main" id="{79B37084-9BCE-ED65-8A01-88254672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394" y="986903"/>
            <a:ext cx="5511800" cy="504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E1432-DC10-DE83-44B0-7FDBDEC346E2}"/>
              </a:ext>
            </a:extLst>
          </p:cNvPr>
          <p:cNvSpPr txBox="1"/>
          <p:nvPr/>
        </p:nvSpPr>
        <p:spPr>
          <a:xfrm>
            <a:off x="6214821" y="68298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Geometry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7A553-9682-F29B-56FD-060ADF1DBC4F}"/>
              </a:ext>
            </a:extLst>
          </p:cNvPr>
          <p:cNvSpPr txBox="1"/>
          <p:nvPr/>
        </p:nvSpPr>
        <p:spPr>
          <a:xfrm>
            <a:off x="6214821" y="2472378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AE3B4-8F39-8319-A1C5-D6D6D0849842}"/>
              </a:ext>
            </a:extLst>
          </p:cNvPr>
          <p:cNvSpPr txBox="1"/>
          <p:nvPr/>
        </p:nvSpPr>
        <p:spPr>
          <a:xfrm>
            <a:off x="325896" y="80121"/>
            <a:ext cx="1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Riley County, KS</a:t>
            </a:r>
          </a:p>
        </p:txBody>
      </p:sp>
    </p:spTree>
    <p:extLst>
      <p:ext uri="{BB962C8B-B14F-4D97-AF65-F5344CB8AC3E}">
        <p14:creationId xmlns:p14="http://schemas.microsoft.com/office/powerpoint/2010/main" val="27218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8BCC5-F457-0772-46C3-4856D55CADD7}"/>
              </a:ext>
            </a:extLst>
          </p:cNvPr>
          <p:cNvSpPr/>
          <p:nvPr/>
        </p:nvSpPr>
        <p:spPr>
          <a:xfrm>
            <a:off x="6230319" y="423051"/>
            <a:ext cx="5191932" cy="6309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B38D1-C1ED-EABD-2A2D-541454CD07AC}"/>
              </a:ext>
            </a:extLst>
          </p:cNvPr>
          <p:cNvSpPr txBox="1"/>
          <p:nvPr/>
        </p:nvSpPr>
        <p:spPr>
          <a:xfrm>
            <a:off x="6238068" y="439469"/>
            <a:ext cx="51919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</a:t>
            </a:r>
            <a:r>
              <a:rPr lang="en-US" dirty="0" err="1">
                <a:solidFill>
                  <a:schemeClr val="bg1"/>
                </a:solidFill>
              </a:rPr>
              <a:t>FeatureCollection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'version': 1566851207937615,</a:t>
            </a:r>
          </a:p>
          <a:p>
            <a:r>
              <a:rPr lang="en-US" dirty="0">
                <a:solidFill>
                  <a:schemeClr val="bg1"/>
                </a:solidFill>
              </a:rPr>
              <a:t>  'id': 'TIGER/2016/Counties',</a:t>
            </a:r>
          </a:p>
          <a:p>
            <a:r>
              <a:rPr lang="en-US" dirty="0">
                <a:solidFill>
                  <a:schemeClr val="bg1"/>
                </a:solidFill>
              </a:rPr>
              <a:t>  'properties': {'description': 'Boundaries for primary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U.S. legal divisions.'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},</a:t>
            </a:r>
          </a:p>
          <a:p>
            <a:r>
              <a:rPr lang="en-US" dirty="0">
                <a:solidFill>
                  <a:schemeClr val="bg1"/>
                </a:solidFill>
              </a:rPr>
              <a:t> 'features':[ </a:t>
            </a:r>
            <a:r>
              <a:rPr lang="en-US" b="1" dirty="0">
                <a:solidFill>
                  <a:srgbClr val="9AFF9E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'type': 'Feature'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'geometry': {'type': 'Polygon',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'coordinates': [[[96.9617, 39.241],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	                          [-96.961, 39.240], …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                                    [-96.961, 39.238]]]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                    },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'id': '09b1',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'properties': {'ALAND': 1579325910,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 'AWATER': 31529484,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 'COUNTYFP': '161', 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'NAME': 'Riley',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                                'STATEFP': '20'},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rgbClr val="9AFF9E"/>
                </a:solidFill>
              </a:rPr>
              <a:t>}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                          </a:t>
            </a:r>
            <a:r>
              <a:rPr lang="en-US" dirty="0">
                <a:solidFill>
                  <a:srgbClr val="9AFF9E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…. data for other counties </a:t>
            </a:r>
            <a:r>
              <a:rPr lang="en-US" dirty="0">
                <a:solidFill>
                  <a:srgbClr val="9AFF9E"/>
                </a:solidFill>
              </a:rPr>
              <a:t>}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		]</a:t>
            </a:r>
          </a:p>
          <a:p>
            <a:pPr marL="228600" lvl="3" indent="-214313"/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56C32-A28A-3901-901C-790E0C6B2DA4}"/>
              </a:ext>
            </a:extLst>
          </p:cNvPr>
          <p:cNvSpPr txBox="1"/>
          <p:nvPr/>
        </p:nvSpPr>
        <p:spPr>
          <a:xfrm>
            <a:off x="6214820" y="59632"/>
            <a:ext cx="22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FeatureCollection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5F466-B610-5C2F-F103-56095352C6B7}"/>
              </a:ext>
            </a:extLst>
          </p:cNvPr>
          <p:cNvSpPr/>
          <p:nvPr/>
        </p:nvSpPr>
        <p:spPr>
          <a:xfrm>
            <a:off x="341394" y="423051"/>
            <a:ext cx="5754606" cy="6309360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p of several states&#10;&#10;Description automatically generated">
            <a:extLst>
              <a:ext uri="{FF2B5EF4-FFF2-40B4-BE49-F238E27FC236}">
                <a16:creationId xmlns:a16="http://schemas.microsoft.com/office/drawing/2014/main" id="{B1F39D09-8810-B977-6F42-BFE9B516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645" y="908050"/>
            <a:ext cx="5664200" cy="5041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D7B97-DF52-5365-B22A-5ED19548B02D}"/>
              </a:ext>
            </a:extLst>
          </p:cNvPr>
          <p:cNvSpPr txBox="1"/>
          <p:nvPr/>
        </p:nvSpPr>
        <p:spPr>
          <a:xfrm>
            <a:off x="325895" y="59632"/>
            <a:ext cx="461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Riley County and surrounding counties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E263B-32EB-94D1-4039-213CBE878EBA}"/>
              </a:ext>
            </a:extLst>
          </p:cNvPr>
          <p:cNvSpPr txBox="1"/>
          <p:nvPr/>
        </p:nvSpPr>
        <p:spPr>
          <a:xfrm>
            <a:off x="12414142" y="5207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3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1B2846-AF2C-30B6-F8B0-F82A6968862F}"/>
              </a:ext>
            </a:extLst>
          </p:cNvPr>
          <p:cNvSpPr txBox="1"/>
          <p:nvPr/>
        </p:nvSpPr>
        <p:spPr>
          <a:xfrm>
            <a:off x="6227520" y="1400080"/>
            <a:ext cx="22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F37C5-AFA6-D754-6C42-35A6C96CD86A}"/>
              </a:ext>
            </a:extLst>
          </p:cNvPr>
          <p:cNvSpPr txBox="1"/>
          <p:nvPr/>
        </p:nvSpPr>
        <p:spPr>
          <a:xfrm>
            <a:off x="342147" y="1400080"/>
            <a:ext cx="461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Kansas temperature on 2022-05-02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BCA37-C1FD-19D5-F677-912E659E1F46}"/>
              </a:ext>
            </a:extLst>
          </p:cNvPr>
          <p:cNvSpPr/>
          <p:nvPr/>
        </p:nvSpPr>
        <p:spPr>
          <a:xfrm>
            <a:off x="6230319" y="1776599"/>
            <a:ext cx="5191932" cy="318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F8F21-D702-4E32-2683-B29E00E83B74}"/>
              </a:ext>
            </a:extLst>
          </p:cNvPr>
          <p:cNvSpPr/>
          <p:nvPr/>
        </p:nvSpPr>
        <p:spPr>
          <a:xfrm>
            <a:off x="341394" y="1776599"/>
            <a:ext cx="5754606" cy="3187700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C042-6259-7422-03C0-381EC090B741}"/>
              </a:ext>
            </a:extLst>
          </p:cNvPr>
          <p:cNvSpPr txBox="1"/>
          <p:nvPr/>
        </p:nvSpPr>
        <p:spPr>
          <a:xfrm>
            <a:off x="6329120" y="1939288"/>
            <a:ext cx="5191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'Image',</a:t>
            </a:r>
          </a:p>
          <a:p>
            <a:r>
              <a:rPr lang="en-US" dirty="0">
                <a:solidFill>
                  <a:schemeClr val="bg1"/>
                </a:solidFill>
              </a:rPr>
              <a:t>  'bands': [{'id': '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'</a:t>
            </a:r>
            <a:r>
              <a:rPr lang="en-US" dirty="0" err="1">
                <a:solidFill>
                  <a:schemeClr val="bg1"/>
                </a:solidFill>
              </a:rPr>
              <a:t>data_type</a:t>
            </a:r>
            <a:r>
              <a:rPr lang="en-US" dirty="0">
                <a:solidFill>
                  <a:schemeClr val="bg1"/>
                </a:solidFill>
              </a:rPr>
              <a:t>': {'type': '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',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'precision': 'float'},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'dimensions': [1405, 621],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</a:t>
            </a:r>
            <a:r>
              <a:rPr lang="en-US" dirty="0" err="1">
                <a:solidFill>
                  <a:schemeClr val="bg1"/>
                </a:solidFill>
              </a:rPr>
              <a:t>crs</a:t>
            </a:r>
            <a:r>
              <a:rPr lang="en-US" dirty="0">
                <a:solidFill>
                  <a:schemeClr val="bg1"/>
                </a:solidFill>
              </a:rPr>
              <a:t>': 'NAD83'},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'version': 1685653354797949,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'id': 'PRISM/AN81d/20220502'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BA8F63-7154-FF05-22D4-FDC20A28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7" y="2044569"/>
            <a:ext cx="480702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1B2846-AF2C-30B6-F8B0-F82A6968862F}"/>
              </a:ext>
            </a:extLst>
          </p:cNvPr>
          <p:cNvSpPr txBox="1"/>
          <p:nvPr/>
        </p:nvSpPr>
        <p:spPr>
          <a:xfrm>
            <a:off x="6227520" y="29341"/>
            <a:ext cx="221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ImageCollection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F37C5-AFA6-D754-6C42-35A6C96CD86A}"/>
              </a:ext>
            </a:extLst>
          </p:cNvPr>
          <p:cNvSpPr txBox="1"/>
          <p:nvPr/>
        </p:nvSpPr>
        <p:spPr>
          <a:xfrm>
            <a:off x="342147" y="29341"/>
            <a:ext cx="5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Kansas temperature from 2023-05-02 to 2023-05-05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BCA37-C1FD-19D5-F677-912E659E1F46}"/>
              </a:ext>
            </a:extLst>
          </p:cNvPr>
          <p:cNvSpPr/>
          <p:nvPr/>
        </p:nvSpPr>
        <p:spPr>
          <a:xfrm>
            <a:off x="6230319" y="399959"/>
            <a:ext cx="5191932" cy="6432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F8F21-D702-4E32-2683-B29E00E83B74}"/>
              </a:ext>
            </a:extLst>
          </p:cNvPr>
          <p:cNvSpPr/>
          <p:nvPr/>
        </p:nvSpPr>
        <p:spPr>
          <a:xfrm>
            <a:off x="341394" y="396018"/>
            <a:ext cx="5754606" cy="6432641"/>
          </a:xfrm>
          <a:prstGeom prst="rect">
            <a:avLst/>
          </a:prstGeom>
          <a:solidFill>
            <a:srgbClr val="156082">
              <a:alpha val="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C042-6259-7422-03C0-381EC090B741}"/>
              </a:ext>
            </a:extLst>
          </p:cNvPr>
          <p:cNvSpPr txBox="1"/>
          <p:nvPr/>
        </p:nvSpPr>
        <p:spPr>
          <a:xfrm>
            <a:off x="6299200" y="414278"/>
            <a:ext cx="4991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{'type': '</a:t>
            </a:r>
            <a:r>
              <a:rPr lang="en-US" dirty="0" err="1">
                <a:solidFill>
                  <a:schemeClr val="bg1"/>
                </a:solidFill>
              </a:rPr>
              <a:t>ImageCollection</a:t>
            </a:r>
            <a:r>
              <a:rPr lang="en-US" dirty="0">
                <a:solidFill>
                  <a:schemeClr val="bg1"/>
                </a:solidFill>
              </a:rPr>
              <a:t>', </a:t>
            </a:r>
          </a:p>
          <a:p>
            <a:r>
              <a:rPr lang="en-US" dirty="0">
                <a:solidFill>
                  <a:schemeClr val="bg1"/>
                </a:solidFill>
              </a:rPr>
              <a:t> 'bands': [], </a:t>
            </a:r>
          </a:p>
          <a:p>
            <a:r>
              <a:rPr lang="en-US" dirty="0">
                <a:solidFill>
                  <a:schemeClr val="bg1"/>
                </a:solidFill>
              </a:rPr>
              <a:t> 'version': 1711112196093221,</a:t>
            </a:r>
          </a:p>
          <a:p>
            <a:r>
              <a:rPr lang="en-US" dirty="0">
                <a:solidFill>
                  <a:schemeClr val="bg1"/>
                </a:solidFill>
              </a:rPr>
              <a:t> 'id': 'OREGONSTATE/PRISM/AN81d',</a:t>
            </a:r>
          </a:p>
          <a:p>
            <a:r>
              <a:rPr lang="en-US" dirty="0">
                <a:solidFill>
                  <a:schemeClr val="bg1"/>
                </a:solidFill>
              </a:rPr>
              <a:t>'features': [{'type': 'Image',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'bands': [{'id': '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'</a:t>
            </a:r>
            <a:r>
              <a:rPr lang="en-US" dirty="0" err="1">
                <a:solidFill>
                  <a:schemeClr val="bg1"/>
                </a:solidFill>
              </a:rPr>
              <a:t>data_type</a:t>
            </a:r>
            <a:r>
              <a:rPr lang="en-US" dirty="0">
                <a:solidFill>
                  <a:schemeClr val="bg1"/>
                </a:solidFill>
              </a:rPr>
              <a:t>': {'type': '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',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'precision': 'float'},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'dimensions': [1405,621],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</a:t>
            </a:r>
            <a:r>
              <a:rPr lang="en-US" dirty="0" err="1">
                <a:solidFill>
                  <a:schemeClr val="bg1"/>
                </a:solidFill>
              </a:rPr>
              <a:t>crs</a:t>
            </a:r>
            <a:r>
              <a:rPr lang="en-US" dirty="0">
                <a:solidFill>
                  <a:schemeClr val="bg1"/>
                </a:solidFill>
              </a:rPr>
              <a:t>': 'NAD83'},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'version': 1685653354797949,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'id': 'PRISM/AN81d/20220502'},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{'type': 'Image',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'bands': [{'id': '</a:t>
            </a:r>
            <a:r>
              <a:rPr lang="en-US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'</a:t>
            </a:r>
            <a:r>
              <a:rPr lang="en-US" dirty="0" err="1">
                <a:solidFill>
                  <a:schemeClr val="bg1"/>
                </a:solidFill>
              </a:rPr>
              <a:t>data_type</a:t>
            </a:r>
            <a:r>
              <a:rPr lang="en-US" dirty="0">
                <a:solidFill>
                  <a:schemeClr val="bg1"/>
                </a:solidFill>
              </a:rPr>
              <a:t>': {'type': '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',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'precision': 'float'},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'dimensions': [1405,621],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'</a:t>
            </a:r>
            <a:r>
              <a:rPr lang="en-US" dirty="0" err="1">
                <a:solidFill>
                  <a:schemeClr val="bg1"/>
                </a:solidFill>
              </a:rPr>
              <a:t>crs</a:t>
            </a:r>
            <a:r>
              <a:rPr lang="en-US" dirty="0">
                <a:solidFill>
                  <a:schemeClr val="bg1"/>
                </a:solidFill>
              </a:rPr>
              <a:t>': 'NAD83'},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'version': 1685653379099214,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'id': 'PRISM/AN81d/20220503'},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</a:t>
            </a:r>
            <a:r>
              <a:rPr lang="en-US" dirty="0">
                <a:solidFill>
                  <a:srgbClr val="9AFF9E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> …. </a:t>
            </a:r>
            <a:r>
              <a:rPr lang="en-US" i="1" dirty="0" err="1">
                <a:solidFill>
                  <a:schemeClr val="bg1"/>
                </a:solidFill>
              </a:rPr>
              <a:t>tmean</a:t>
            </a:r>
            <a:r>
              <a:rPr lang="en-US" dirty="0">
                <a:solidFill>
                  <a:schemeClr val="bg1"/>
                </a:solidFill>
              </a:rPr>
              <a:t> data for other days </a:t>
            </a:r>
            <a:r>
              <a:rPr lang="en-US" dirty="0">
                <a:solidFill>
                  <a:srgbClr val="9AFF9E"/>
                </a:solidFill>
              </a:rPr>
              <a:t>},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39CDDB-74E8-8223-0CB1-A0644D16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141" y="1709966"/>
            <a:ext cx="4807021" cy="2651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56F53-C490-709F-FC60-3094F31C02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901" y="2035882"/>
            <a:ext cx="4890258" cy="2651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7E9883-CADF-C69F-3994-47FA56B651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233" y="2308946"/>
            <a:ext cx="4909808" cy="2651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00FF91-49FE-B683-9D91-095D8A43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4296" y="2751751"/>
            <a:ext cx="487693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449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Patrignani</dc:creator>
  <cp:lastModifiedBy>Andres Patrignani</cp:lastModifiedBy>
  <cp:revision>3</cp:revision>
  <dcterms:created xsi:type="dcterms:W3CDTF">2024-03-22T20:43:57Z</dcterms:created>
  <dcterms:modified xsi:type="dcterms:W3CDTF">2024-03-23T17:56:40Z</dcterms:modified>
</cp:coreProperties>
</file>