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3891200" cy="32918400"/>
  <p:notesSz cx="9601200" cy="7315200"/>
  <p:defaultTextStyle>
    <a:defPPr>
      <a:defRPr lang="en-US"/>
    </a:defPPr>
    <a:lvl1pPr algn="l" rtl="0" eaLnBrk="0" fontAlgn="base" hangingPunct="0">
      <a:spcBef>
        <a:spcPct val="0"/>
      </a:spcBef>
      <a:spcAft>
        <a:spcPct val="0"/>
      </a:spcAft>
      <a:defRPr sz="4000" b="1" kern="1200">
        <a:solidFill>
          <a:srgbClr val="003399"/>
        </a:solidFill>
        <a:latin typeface="Arial" charset="0"/>
        <a:ea typeface="+mn-ea"/>
        <a:cs typeface="+mn-cs"/>
      </a:defRPr>
    </a:lvl1pPr>
    <a:lvl2pPr marL="457200" algn="l" rtl="0" eaLnBrk="0" fontAlgn="base" hangingPunct="0">
      <a:spcBef>
        <a:spcPct val="0"/>
      </a:spcBef>
      <a:spcAft>
        <a:spcPct val="0"/>
      </a:spcAft>
      <a:defRPr sz="4000" b="1" kern="1200">
        <a:solidFill>
          <a:srgbClr val="003399"/>
        </a:solidFill>
        <a:latin typeface="Arial" charset="0"/>
        <a:ea typeface="+mn-ea"/>
        <a:cs typeface="+mn-cs"/>
      </a:defRPr>
    </a:lvl2pPr>
    <a:lvl3pPr marL="914400" algn="l" rtl="0" eaLnBrk="0" fontAlgn="base" hangingPunct="0">
      <a:spcBef>
        <a:spcPct val="0"/>
      </a:spcBef>
      <a:spcAft>
        <a:spcPct val="0"/>
      </a:spcAft>
      <a:defRPr sz="4000" b="1" kern="1200">
        <a:solidFill>
          <a:srgbClr val="003399"/>
        </a:solidFill>
        <a:latin typeface="Arial" charset="0"/>
        <a:ea typeface="+mn-ea"/>
        <a:cs typeface="+mn-cs"/>
      </a:defRPr>
    </a:lvl3pPr>
    <a:lvl4pPr marL="1371600" algn="l" rtl="0" eaLnBrk="0" fontAlgn="base" hangingPunct="0">
      <a:spcBef>
        <a:spcPct val="0"/>
      </a:spcBef>
      <a:spcAft>
        <a:spcPct val="0"/>
      </a:spcAft>
      <a:defRPr sz="4000" b="1" kern="1200">
        <a:solidFill>
          <a:srgbClr val="003399"/>
        </a:solidFill>
        <a:latin typeface="Arial" charset="0"/>
        <a:ea typeface="+mn-ea"/>
        <a:cs typeface="+mn-cs"/>
      </a:defRPr>
    </a:lvl4pPr>
    <a:lvl5pPr marL="1828800" algn="l" rtl="0" eaLnBrk="0" fontAlgn="base" hangingPunct="0">
      <a:spcBef>
        <a:spcPct val="0"/>
      </a:spcBef>
      <a:spcAft>
        <a:spcPct val="0"/>
      </a:spcAft>
      <a:defRPr sz="4000" b="1" kern="1200">
        <a:solidFill>
          <a:srgbClr val="003399"/>
        </a:solidFill>
        <a:latin typeface="Arial" charset="0"/>
        <a:ea typeface="+mn-ea"/>
        <a:cs typeface="+mn-cs"/>
      </a:defRPr>
    </a:lvl5pPr>
    <a:lvl6pPr marL="2286000" algn="l" defTabSz="457200" rtl="0" eaLnBrk="1" latinLnBrk="0" hangingPunct="1">
      <a:defRPr sz="4000" b="1" kern="1200">
        <a:solidFill>
          <a:srgbClr val="003399"/>
        </a:solidFill>
        <a:latin typeface="Arial" charset="0"/>
        <a:ea typeface="+mn-ea"/>
        <a:cs typeface="+mn-cs"/>
      </a:defRPr>
    </a:lvl6pPr>
    <a:lvl7pPr marL="2743200" algn="l" defTabSz="457200" rtl="0" eaLnBrk="1" latinLnBrk="0" hangingPunct="1">
      <a:defRPr sz="4000" b="1" kern="1200">
        <a:solidFill>
          <a:srgbClr val="003399"/>
        </a:solidFill>
        <a:latin typeface="Arial" charset="0"/>
        <a:ea typeface="+mn-ea"/>
        <a:cs typeface="+mn-cs"/>
      </a:defRPr>
    </a:lvl7pPr>
    <a:lvl8pPr marL="3200400" algn="l" defTabSz="457200" rtl="0" eaLnBrk="1" latinLnBrk="0" hangingPunct="1">
      <a:defRPr sz="4000" b="1" kern="1200">
        <a:solidFill>
          <a:srgbClr val="003399"/>
        </a:solidFill>
        <a:latin typeface="Arial" charset="0"/>
        <a:ea typeface="+mn-ea"/>
        <a:cs typeface="+mn-cs"/>
      </a:defRPr>
    </a:lvl8pPr>
    <a:lvl9pPr marL="3657600" algn="l" defTabSz="457200" rtl="0" eaLnBrk="1" latinLnBrk="0" hangingPunct="1">
      <a:defRPr sz="4000" b="1" kern="1200">
        <a:solidFill>
          <a:srgbClr val="003399"/>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27D5"/>
    <a:srgbClr val="720E28"/>
    <a:srgbClr val="FEDB26"/>
    <a:srgbClr val="FEFA5C"/>
    <a:srgbClr val="000099"/>
    <a:srgbClr val="A50021"/>
    <a:srgbClr val="F8F8F8"/>
    <a:srgbClr val="EAEAEA"/>
    <a:srgbClr val="4F66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50" d="100"/>
          <a:sy n="50" d="100"/>
        </p:scale>
        <p:origin x="144" y="-672"/>
      </p:cViewPr>
      <p:guideLst>
        <p:guide orient="horz" pos="10368"/>
        <p:guide pos="13824"/>
      </p:guideLst>
    </p:cSldViewPr>
  </p:slideViewPr>
  <p:outlineViewPr>
    <p:cViewPr>
      <p:scale>
        <a:sx n="25" d="100"/>
        <a:sy n="25" d="100"/>
      </p:scale>
      <p:origin x="224"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jeremydavidson\Downloads\Division%20models\graphs%20and%20figures\Division%20graphs.xlsx" TargetMode="External"/></Relationships>
</file>

<file path=ppt/charts/_rels/chart10.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Users\jeremydavidson\Downloads\Division%20models\graphs%20and%20figures\Division%20graphs.xlsx" TargetMode="External"/></Relationships>
</file>

<file path=ppt/charts/_rels/chart11.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Users\jeremydavidson\Downloads\Division%20models\graphs%20and%20figures\Division%20graph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jeremydavidson\Downloads\Division%20models\graphs%20and%20figures\Division%20graph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jeremydavidson\Downloads\Division%20models\graphs%20and%20figures\Division%20graphs.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Users\jeremydavidson\Downloads\Division%20models\graphs%20and%20figures\Division%20graphs.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Users\jeremydavidson\Downloads\Division%20models\graphs%20and%20figures\Division%20graphs.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Users\jeremydavidson\Downloads\Division%20models\graphs%20and%20figures\Division%20graphs.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Users\jeremydavidson\Downloads\Division%20models\graphs%20and%20figures\Division%20graph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Users\jeremydavidson\Downloads\Division%20models\graphs%20and%20figures\Division%20graph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Users\jeremydavidson\Downloads\Division%20models\graphs%20and%20figures\Division%20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Parsons at 10cm</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[9]Temp!$A$2:$A$3654</c:f>
              <c:numCache>
                <c:formatCode>General</c:formatCode>
                <c:ptCount val="3653"/>
                <c:pt idx="0">
                  <c:v>39083.0</c:v>
                </c:pt>
                <c:pt idx="1">
                  <c:v>39084.0</c:v>
                </c:pt>
                <c:pt idx="2">
                  <c:v>39085.0</c:v>
                </c:pt>
                <c:pt idx="3">
                  <c:v>39086.0</c:v>
                </c:pt>
                <c:pt idx="4">
                  <c:v>39087.0</c:v>
                </c:pt>
                <c:pt idx="5">
                  <c:v>39088.0</c:v>
                </c:pt>
                <c:pt idx="6">
                  <c:v>39089.0</c:v>
                </c:pt>
                <c:pt idx="7">
                  <c:v>39090.0</c:v>
                </c:pt>
                <c:pt idx="8">
                  <c:v>39091.0</c:v>
                </c:pt>
                <c:pt idx="9">
                  <c:v>39092.0</c:v>
                </c:pt>
                <c:pt idx="10">
                  <c:v>39093.0</c:v>
                </c:pt>
                <c:pt idx="11">
                  <c:v>39094.0</c:v>
                </c:pt>
                <c:pt idx="12">
                  <c:v>39095.0</c:v>
                </c:pt>
                <c:pt idx="13">
                  <c:v>39096.0</c:v>
                </c:pt>
                <c:pt idx="14">
                  <c:v>39097.0</c:v>
                </c:pt>
                <c:pt idx="15">
                  <c:v>39098.0</c:v>
                </c:pt>
                <c:pt idx="16">
                  <c:v>39099.0</c:v>
                </c:pt>
                <c:pt idx="17">
                  <c:v>39100.0</c:v>
                </c:pt>
                <c:pt idx="18">
                  <c:v>39101.0</c:v>
                </c:pt>
                <c:pt idx="19">
                  <c:v>39102.0</c:v>
                </c:pt>
                <c:pt idx="20">
                  <c:v>39103.0</c:v>
                </c:pt>
                <c:pt idx="21">
                  <c:v>39104.0</c:v>
                </c:pt>
                <c:pt idx="22">
                  <c:v>39105.0</c:v>
                </c:pt>
                <c:pt idx="23">
                  <c:v>39106.0</c:v>
                </c:pt>
                <c:pt idx="24">
                  <c:v>39107.0</c:v>
                </c:pt>
                <c:pt idx="25">
                  <c:v>39108.0</c:v>
                </c:pt>
                <c:pt idx="26">
                  <c:v>39109.0</c:v>
                </c:pt>
                <c:pt idx="27">
                  <c:v>39110.0</c:v>
                </c:pt>
                <c:pt idx="28">
                  <c:v>39111.0</c:v>
                </c:pt>
                <c:pt idx="29">
                  <c:v>39112.0</c:v>
                </c:pt>
                <c:pt idx="30">
                  <c:v>39113.0</c:v>
                </c:pt>
                <c:pt idx="31">
                  <c:v>39114.0</c:v>
                </c:pt>
                <c:pt idx="32">
                  <c:v>39115.0</c:v>
                </c:pt>
                <c:pt idx="33">
                  <c:v>39116.0</c:v>
                </c:pt>
                <c:pt idx="34">
                  <c:v>39117.0</c:v>
                </c:pt>
                <c:pt idx="35">
                  <c:v>39118.0</c:v>
                </c:pt>
                <c:pt idx="36">
                  <c:v>39119.0</c:v>
                </c:pt>
                <c:pt idx="37">
                  <c:v>39120.0</c:v>
                </c:pt>
                <c:pt idx="38">
                  <c:v>39121.0</c:v>
                </c:pt>
                <c:pt idx="39">
                  <c:v>39122.0</c:v>
                </c:pt>
                <c:pt idx="40">
                  <c:v>39123.0</c:v>
                </c:pt>
                <c:pt idx="41">
                  <c:v>39124.0</c:v>
                </c:pt>
                <c:pt idx="42">
                  <c:v>39125.0</c:v>
                </c:pt>
                <c:pt idx="43">
                  <c:v>39126.0</c:v>
                </c:pt>
                <c:pt idx="44">
                  <c:v>39127.0</c:v>
                </c:pt>
                <c:pt idx="45">
                  <c:v>39128.0</c:v>
                </c:pt>
                <c:pt idx="46">
                  <c:v>39129.0</c:v>
                </c:pt>
                <c:pt idx="47">
                  <c:v>39130.0</c:v>
                </c:pt>
                <c:pt idx="48">
                  <c:v>39131.0</c:v>
                </c:pt>
                <c:pt idx="49">
                  <c:v>39132.0</c:v>
                </c:pt>
                <c:pt idx="50">
                  <c:v>39133.0</c:v>
                </c:pt>
                <c:pt idx="51">
                  <c:v>39134.0</c:v>
                </c:pt>
                <c:pt idx="52">
                  <c:v>39135.0</c:v>
                </c:pt>
                <c:pt idx="53">
                  <c:v>39136.0</c:v>
                </c:pt>
                <c:pt idx="54">
                  <c:v>39137.0</c:v>
                </c:pt>
                <c:pt idx="55">
                  <c:v>39138.0</c:v>
                </c:pt>
                <c:pt idx="56">
                  <c:v>39139.0</c:v>
                </c:pt>
                <c:pt idx="57">
                  <c:v>39140.0</c:v>
                </c:pt>
                <c:pt idx="58">
                  <c:v>39141.0</c:v>
                </c:pt>
                <c:pt idx="59">
                  <c:v>39142.0</c:v>
                </c:pt>
                <c:pt idx="60">
                  <c:v>39143.0</c:v>
                </c:pt>
                <c:pt idx="61">
                  <c:v>39144.0</c:v>
                </c:pt>
                <c:pt idx="62">
                  <c:v>39145.0</c:v>
                </c:pt>
                <c:pt idx="63">
                  <c:v>39146.0</c:v>
                </c:pt>
                <c:pt idx="64">
                  <c:v>39147.0</c:v>
                </c:pt>
                <c:pt idx="65">
                  <c:v>39148.0</c:v>
                </c:pt>
                <c:pt idx="66">
                  <c:v>39149.0</c:v>
                </c:pt>
                <c:pt idx="67">
                  <c:v>39150.0</c:v>
                </c:pt>
                <c:pt idx="68">
                  <c:v>39151.0</c:v>
                </c:pt>
                <c:pt idx="69">
                  <c:v>39152.0</c:v>
                </c:pt>
                <c:pt idx="70">
                  <c:v>39153.0</c:v>
                </c:pt>
                <c:pt idx="71">
                  <c:v>39154.0</c:v>
                </c:pt>
                <c:pt idx="72">
                  <c:v>39155.0</c:v>
                </c:pt>
                <c:pt idx="73">
                  <c:v>39156.0</c:v>
                </c:pt>
                <c:pt idx="74">
                  <c:v>39157.0</c:v>
                </c:pt>
                <c:pt idx="75">
                  <c:v>39158.0</c:v>
                </c:pt>
                <c:pt idx="76">
                  <c:v>39159.0</c:v>
                </c:pt>
                <c:pt idx="77">
                  <c:v>39160.0</c:v>
                </c:pt>
                <c:pt idx="78">
                  <c:v>39161.0</c:v>
                </c:pt>
                <c:pt idx="79">
                  <c:v>39162.0</c:v>
                </c:pt>
                <c:pt idx="80">
                  <c:v>39163.0</c:v>
                </c:pt>
                <c:pt idx="81">
                  <c:v>39164.0</c:v>
                </c:pt>
                <c:pt idx="82">
                  <c:v>39165.0</c:v>
                </c:pt>
                <c:pt idx="83">
                  <c:v>39166.0</c:v>
                </c:pt>
                <c:pt idx="84">
                  <c:v>39167.0</c:v>
                </c:pt>
                <c:pt idx="85">
                  <c:v>39168.0</c:v>
                </c:pt>
                <c:pt idx="86">
                  <c:v>39169.0</c:v>
                </c:pt>
                <c:pt idx="87">
                  <c:v>39170.0</c:v>
                </c:pt>
                <c:pt idx="88">
                  <c:v>39171.0</c:v>
                </c:pt>
                <c:pt idx="89">
                  <c:v>39172.0</c:v>
                </c:pt>
                <c:pt idx="90">
                  <c:v>39173.0</c:v>
                </c:pt>
                <c:pt idx="91">
                  <c:v>39174.0</c:v>
                </c:pt>
                <c:pt idx="92">
                  <c:v>39175.0</c:v>
                </c:pt>
                <c:pt idx="93">
                  <c:v>39176.0</c:v>
                </c:pt>
                <c:pt idx="94">
                  <c:v>39177.0</c:v>
                </c:pt>
                <c:pt idx="95">
                  <c:v>39178.0</c:v>
                </c:pt>
                <c:pt idx="96">
                  <c:v>39179.0</c:v>
                </c:pt>
                <c:pt idx="97">
                  <c:v>39180.0</c:v>
                </c:pt>
                <c:pt idx="98">
                  <c:v>39181.0</c:v>
                </c:pt>
                <c:pt idx="99">
                  <c:v>39182.0</c:v>
                </c:pt>
                <c:pt idx="100">
                  <c:v>39183.0</c:v>
                </c:pt>
                <c:pt idx="101">
                  <c:v>39184.0</c:v>
                </c:pt>
                <c:pt idx="102">
                  <c:v>39185.0</c:v>
                </c:pt>
                <c:pt idx="103">
                  <c:v>39186.0</c:v>
                </c:pt>
                <c:pt idx="104">
                  <c:v>39187.0</c:v>
                </c:pt>
                <c:pt idx="105">
                  <c:v>39188.0</c:v>
                </c:pt>
                <c:pt idx="106">
                  <c:v>39189.0</c:v>
                </c:pt>
                <c:pt idx="107">
                  <c:v>39190.0</c:v>
                </c:pt>
                <c:pt idx="108">
                  <c:v>39191.0</c:v>
                </c:pt>
                <c:pt idx="109">
                  <c:v>39192.0</c:v>
                </c:pt>
                <c:pt idx="110">
                  <c:v>39193.0</c:v>
                </c:pt>
                <c:pt idx="111">
                  <c:v>39194.0</c:v>
                </c:pt>
                <c:pt idx="112">
                  <c:v>39195.0</c:v>
                </c:pt>
                <c:pt idx="113">
                  <c:v>39196.0</c:v>
                </c:pt>
                <c:pt idx="114">
                  <c:v>39197.0</c:v>
                </c:pt>
                <c:pt idx="115">
                  <c:v>39198.0</c:v>
                </c:pt>
                <c:pt idx="116">
                  <c:v>39199.0</c:v>
                </c:pt>
                <c:pt idx="117">
                  <c:v>39200.0</c:v>
                </c:pt>
                <c:pt idx="118">
                  <c:v>39201.0</c:v>
                </c:pt>
                <c:pt idx="119">
                  <c:v>39202.0</c:v>
                </c:pt>
                <c:pt idx="120">
                  <c:v>39203.0</c:v>
                </c:pt>
                <c:pt idx="121">
                  <c:v>39204.0</c:v>
                </c:pt>
                <c:pt idx="122">
                  <c:v>39205.0</c:v>
                </c:pt>
                <c:pt idx="123">
                  <c:v>39206.0</c:v>
                </c:pt>
                <c:pt idx="124">
                  <c:v>39207.0</c:v>
                </c:pt>
                <c:pt idx="125">
                  <c:v>39208.0</c:v>
                </c:pt>
                <c:pt idx="126">
                  <c:v>39209.0</c:v>
                </c:pt>
                <c:pt idx="127">
                  <c:v>39210.0</c:v>
                </c:pt>
                <c:pt idx="128">
                  <c:v>39211.0</c:v>
                </c:pt>
                <c:pt idx="129">
                  <c:v>39212.0</c:v>
                </c:pt>
                <c:pt idx="130">
                  <c:v>39213.0</c:v>
                </c:pt>
                <c:pt idx="131">
                  <c:v>39214.0</c:v>
                </c:pt>
                <c:pt idx="132">
                  <c:v>39215.0</c:v>
                </c:pt>
                <c:pt idx="133">
                  <c:v>39216.0</c:v>
                </c:pt>
                <c:pt idx="134">
                  <c:v>39217.0</c:v>
                </c:pt>
                <c:pt idx="135">
                  <c:v>39218.0</c:v>
                </c:pt>
                <c:pt idx="136">
                  <c:v>39219.0</c:v>
                </c:pt>
                <c:pt idx="137">
                  <c:v>39220.0</c:v>
                </c:pt>
                <c:pt idx="138">
                  <c:v>39221.0</c:v>
                </c:pt>
                <c:pt idx="139">
                  <c:v>39222.0</c:v>
                </c:pt>
                <c:pt idx="140">
                  <c:v>39223.0</c:v>
                </c:pt>
                <c:pt idx="141">
                  <c:v>39224.0</c:v>
                </c:pt>
                <c:pt idx="142">
                  <c:v>39225.0</c:v>
                </c:pt>
                <c:pt idx="143">
                  <c:v>39226.0</c:v>
                </c:pt>
                <c:pt idx="144">
                  <c:v>39227.0</c:v>
                </c:pt>
                <c:pt idx="145">
                  <c:v>39228.0</c:v>
                </c:pt>
                <c:pt idx="146">
                  <c:v>39229.0</c:v>
                </c:pt>
                <c:pt idx="147">
                  <c:v>39230.0</c:v>
                </c:pt>
                <c:pt idx="148">
                  <c:v>39231.0</c:v>
                </c:pt>
                <c:pt idx="149">
                  <c:v>39232.0</c:v>
                </c:pt>
                <c:pt idx="150">
                  <c:v>39233.0</c:v>
                </c:pt>
                <c:pt idx="151">
                  <c:v>39234.0</c:v>
                </c:pt>
                <c:pt idx="152">
                  <c:v>39235.0</c:v>
                </c:pt>
                <c:pt idx="153">
                  <c:v>39236.0</c:v>
                </c:pt>
                <c:pt idx="154">
                  <c:v>39237.0</c:v>
                </c:pt>
                <c:pt idx="155">
                  <c:v>39238.0</c:v>
                </c:pt>
                <c:pt idx="156">
                  <c:v>39239.0</c:v>
                </c:pt>
                <c:pt idx="157">
                  <c:v>39240.0</c:v>
                </c:pt>
                <c:pt idx="158">
                  <c:v>39241.0</c:v>
                </c:pt>
                <c:pt idx="159">
                  <c:v>39242.0</c:v>
                </c:pt>
                <c:pt idx="160">
                  <c:v>39243.0</c:v>
                </c:pt>
                <c:pt idx="161">
                  <c:v>39244.0</c:v>
                </c:pt>
                <c:pt idx="162">
                  <c:v>39245.0</c:v>
                </c:pt>
                <c:pt idx="163">
                  <c:v>39246.0</c:v>
                </c:pt>
                <c:pt idx="164">
                  <c:v>39247.0</c:v>
                </c:pt>
                <c:pt idx="165">
                  <c:v>39248.0</c:v>
                </c:pt>
                <c:pt idx="166">
                  <c:v>39249.0</c:v>
                </c:pt>
                <c:pt idx="167">
                  <c:v>39250.0</c:v>
                </c:pt>
                <c:pt idx="168">
                  <c:v>39251.0</c:v>
                </c:pt>
                <c:pt idx="169">
                  <c:v>39252.0</c:v>
                </c:pt>
                <c:pt idx="170">
                  <c:v>39253.0</c:v>
                </c:pt>
                <c:pt idx="171">
                  <c:v>39254.0</c:v>
                </c:pt>
                <c:pt idx="172">
                  <c:v>39255.0</c:v>
                </c:pt>
                <c:pt idx="173">
                  <c:v>39256.0</c:v>
                </c:pt>
                <c:pt idx="174">
                  <c:v>39257.0</c:v>
                </c:pt>
                <c:pt idx="175">
                  <c:v>39258.0</c:v>
                </c:pt>
                <c:pt idx="176">
                  <c:v>39259.0</c:v>
                </c:pt>
                <c:pt idx="177">
                  <c:v>39260.0</c:v>
                </c:pt>
                <c:pt idx="178">
                  <c:v>39261.0</c:v>
                </c:pt>
                <c:pt idx="179">
                  <c:v>39262.0</c:v>
                </c:pt>
                <c:pt idx="180">
                  <c:v>39263.0</c:v>
                </c:pt>
                <c:pt idx="181">
                  <c:v>39264.0</c:v>
                </c:pt>
                <c:pt idx="182">
                  <c:v>39265.0</c:v>
                </c:pt>
                <c:pt idx="183">
                  <c:v>39266.0</c:v>
                </c:pt>
                <c:pt idx="184">
                  <c:v>39267.0</c:v>
                </c:pt>
                <c:pt idx="185">
                  <c:v>39268.0</c:v>
                </c:pt>
                <c:pt idx="186">
                  <c:v>39269.0</c:v>
                </c:pt>
                <c:pt idx="187">
                  <c:v>39270.0</c:v>
                </c:pt>
                <c:pt idx="188">
                  <c:v>39271.0</c:v>
                </c:pt>
                <c:pt idx="189">
                  <c:v>39272.0</c:v>
                </c:pt>
                <c:pt idx="190">
                  <c:v>39273.0</c:v>
                </c:pt>
                <c:pt idx="191">
                  <c:v>39274.0</c:v>
                </c:pt>
                <c:pt idx="192">
                  <c:v>39275.0</c:v>
                </c:pt>
                <c:pt idx="193">
                  <c:v>39276.0</c:v>
                </c:pt>
                <c:pt idx="194">
                  <c:v>39277.0</c:v>
                </c:pt>
                <c:pt idx="195">
                  <c:v>39278.0</c:v>
                </c:pt>
                <c:pt idx="196">
                  <c:v>39279.0</c:v>
                </c:pt>
                <c:pt idx="197">
                  <c:v>39280.0</c:v>
                </c:pt>
                <c:pt idx="198">
                  <c:v>39281.0</c:v>
                </c:pt>
                <c:pt idx="199">
                  <c:v>39282.0</c:v>
                </c:pt>
                <c:pt idx="200">
                  <c:v>39283.0</c:v>
                </c:pt>
                <c:pt idx="201">
                  <c:v>39284.0</c:v>
                </c:pt>
                <c:pt idx="202">
                  <c:v>39285.0</c:v>
                </c:pt>
                <c:pt idx="203">
                  <c:v>39286.0</c:v>
                </c:pt>
                <c:pt idx="204">
                  <c:v>39287.0</c:v>
                </c:pt>
                <c:pt idx="205">
                  <c:v>39288.0</c:v>
                </c:pt>
                <c:pt idx="206">
                  <c:v>39289.0</c:v>
                </c:pt>
                <c:pt idx="207">
                  <c:v>39290.0</c:v>
                </c:pt>
                <c:pt idx="208">
                  <c:v>39291.0</c:v>
                </c:pt>
                <c:pt idx="209">
                  <c:v>39292.0</c:v>
                </c:pt>
                <c:pt idx="210">
                  <c:v>39293.0</c:v>
                </c:pt>
                <c:pt idx="211">
                  <c:v>39294.0</c:v>
                </c:pt>
                <c:pt idx="212">
                  <c:v>39295.0</c:v>
                </c:pt>
                <c:pt idx="213">
                  <c:v>39296.0</c:v>
                </c:pt>
                <c:pt idx="214">
                  <c:v>39297.0</c:v>
                </c:pt>
                <c:pt idx="215">
                  <c:v>39298.0</c:v>
                </c:pt>
                <c:pt idx="216">
                  <c:v>39299.0</c:v>
                </c:pt>
                <c:pt idx="217">
                  <c:v>39300.0</c:v>
                </c:pt>
                <c:pt idx="218">
                  <c:v>39301.0</c:v>
                </c:pt>
                <c:pt idx="219">
                  <c:v>39302.0</c:v>
                </c:pt>
                <c:pt idx="220">
                  <c:v>39303.0</c:v>
                </c:pt>
                <c:pt idx="221">
                  <c:v>39304.0</c:v>
                </c:pt>
                <c:pt idx="222">
                  <c:v>39305.0</c:v>
                </c:pt>
                <c:pt idx="223">
                  <c:v>39306.0</c:v>
                </c:pt>
                <c:pt idx="224">
                  <c:v>39307.0</c:v>
                </c:pt>
                <c:pt idx="225">
                  <c:v>39308.0</c:v>
                </c:pt>
                <c:pt idx="226">
                  <c:v>39309.0</c:v>
                </c:pt>
                <c:pt idx="227">
                  <c:v>39310.0</c:v>
                </c:pt>
                <c:pt idx="228">
                  <c:v>39311.0</c:v>
                </c:pt>
                <c:pt idx="229">
                  <c:v>39312.0</c:v>
                </c:pt>
                <c:pt idx="230">
                  <c:v>39313.0</c:v>
                </c:pt>
                <c:pt idx="231">
                  <c:v>39314.0</c:v>
                </c:pt>
                <c:pt idx="232">
                  <c:v>39315.0</c:v>
                </c:pt>
                <c:pt idx="233">
                  <c:v>39316.0</c:v>
                </c:pt>
                <c:pt idx="234">
                  <c:v>39317.0</c:v>
                </c:pt>
                <c:pt idx="235">
                  <c:v>39318.0</c:v>
                </c:pt>
                <c:pt idx="236">
                  <c:v>39319.0</c:v>
                </c:pt>
                <c:pt idx="237">
                  <c:v>39320.0</c:v>
                </c:pt>
                <c:pt idx="238">
                  <c:v>39321.0</c:v>
                </c:pt>
                <c:pt idx="239">
                  <c:v>39322.0</c:v>
                </c:pt>
                <c:pt idx="240">
                  <c:v>39323.0</c:v>
                </c:pt>
                <c:pt idx="241">
                  <c:v>39324.0</c:v>
                </c:pt>
                <c:pt idx="242">
                  <c:v>39325.0</c:v>
                </c:pt>
                <c:pt idx="243">
                  <c:v>39326.0</c:v>
                </c:pt>
                <c:pt idx="244">
                  <c:v>39327.0</c:v>
                </c:pt>
                <c:pt idx="245">
                  <c:v>39328.0</c:v>
                </c:pt>
                <c:pt idx="246">
                  <c:v>39329.0</c:v>
                </c:pt>
                <c:pt idx="247">
                  <c:v>39330.0</c:v>
                </c:pt>
                <c:pt idx="248">
                  <c:v>39331.0</c:v>
                </c:pt>
                <c:pt idx="249">
                  <c:v>39332.0</c:v>
                </c:pt>
                <c:pt idx="250">
                  <c:v>39333.0</c:v>
                </c:pt>
                <c:pt idx="251">
                  <c:v>39334.0</c:v>
                </c:pt>
                <c:pt idx="252">
                  <c:v>39335.0</c:v>
                </c:pt>
                <c:pt idx="253">
                  <c:v>39336.0</c:v>
                </c:pt>
                <c:pt idx="254">
                  <c:v>39337.0</c:v>
                </c:pt>
                <c:pt idx="255">
                  <c:v>39338.0</c:v>
                </c:pt>
                <c:pt idx="256">
                  <c:v>39339.0</c:v>
                </c:pt>
                <c:pt idx="257">
                  <c:v>39340.0</c:v>
                </c:pt>
                <c:pt idx="258">
                  <c:v>39341.0</c:v>
                </c:pt>
                <c:pt idx="259">
                  <c:v>39342.0</c:v>
                </c:pt>
                <c:pt idx="260">
                  <c:v>39343.0</c:v>
                </c:pt>
                <c:pt idx="261">
                  <c:v>39344.0</c:v>
                </c:pt>
                <c:pt idx="262">
                  <c:v>39345.0</c:v>
                </c:pt>
                <c:pt idx="263">
                  <c:v>39346.0</c:v>
                </c:pt>
                <c:pt idx="264">
                  <c:v>39347.0</c:v>
                </c:pt>
                <c:pt idx="265">
                  <c:v>39348.0</c:v>
                </c:pt>
                <c:pt idx="266">
                  <c:v>39349.0</c:v>
                </c:pt>
                <c:pt idx="267">
                  <c:v>39350.0</c:v>
                </c:pt>
                <c:pt idx="268">
                  <c:v>39351.0</c:v>
                </c:pt>
                <c:pt idx="269">
                  <c:v>39352.0</c:v>
                </c:pt>
                <c:pt idx="270">
                  <c:v>39353.0</c:v>
                </c:pt>
                <c:pt idx="271">
                  <c:v>39354.0</c:v>
                </c:pt>
                <c:pt idx="272">
                  <c:v>39355.0</c:v>
                </c:pt>
                <c:pt idx="273">
                  <c:v>39356.0</c:v>
                </c:pt>
                <c:pt idx="274">
                  <c:v>39357.0</c:v>
                </c:pt>
                <c:pt idx="275">
                  <c:v>39358.0</c:v>
                </c:pt>
                <c:pt idx="276">
                  <c:v>39359.0</c:v>
                </c:pt>
                <c:pt idx="277">
                  <c:v>39360.0</c:v>
                </c:pt>
                <c:pt idx="278">
                  <c:v>39361.0</c:v>
                </c:pt>
                <c:pt idx="279">
                  <c:v>39362.0</c:v>
                </c:pt>
                <c:pt idx="280">
                  <c:v>39363.0</c:v>
                </c:pt>
                <c:pt idx="281">
                  <c:v>39364.0</c:v>
                </c:pt>
                <c:pt idx="282">
                  <c:v>39365.0</c:v>
                </c:pt>
                <c:pt idx="283">
                  <c:v>39366.0</c:v>
                </c:pt>
                <c:pt idx="284">
                  <c:v>39367.0</c:v>
                </c:pt>
                <c:pt idx="285">
                  <c:v>39368.0</c:v>
                </c:pt>
                <c:pt idx="286">
                  <c:v>39369.0</c:v>
                </c:pt>
                <c:pt idx="287">
                  <c:v>39370.0</c:v>
                </c:pt>
                <c:pt idx="288">
                  <c:v>39371.0</c:v>
                </c:pt>
                <c:pt idx="289">
                  <c:v>39372.0</c:v>
                </c:pt>
                <c:pt idx="290">
                  <c:v>39373.0</c:v>
                </c:pt>
                <c:pt idx="291">
                  <c:v>39374.0</c:v>
                </c:pt>
                <c:pt idx="292">
                  <c:v>39375.0</c:v>
                </c:pt>
                <c:pt idx="293">
                  <c:v>39376.0</c:v>
                </c:pt>
                <c:pt idx="294">
                  <c:v>39377.0</c:v>
                </c:pt>
                <c:pt idx="295">
                  <c:v>39378.0</c:v>
                </c:pt>
                <c:pt idx="296">
                  <c:v>39379.0</c:v>
                </c:pt>
                <c:pt idx="297">
                  <c:v>39380.0</c:v>
                </c:pt>
                <c:pt idx="298">
                  <c:v>39381.0</c:v>
                </c:pt>
                <c:pt idx="299">
                  <c:v>39382.0</c:v>
                </c:pt>
                <c:pt idx="300">
                  <c:v>39383.0</c:v>
                </c:pt>
                <c:pt idx="301">
                  <c:v>39384.0</c:v>
                </c:pt>
                <c:pt idx="302">
                  <c:v>39385.0</c:v>
                </c:pt>
                <c:pt idx="303">
                  <c:v>39386.0</c:v>
                </c:pt>
                <c:pt idx="304">
                  <c:v>39387.0</c:v>
                </c:pt>
                <c:pt idx="305">
                  <c:v>39388.0</c:v>
                </c:pt>
                <c:pt idx="306">
                  <c:v>39389.0</c:v>
                </c:pt>
                <c:pt idx="307">
                  <c:v>39390.0</c:v>
                </c:pt>
                <c:pt idx="308">
                  <c:v>39391.0</c:v>
                </c:pt>
                <c:pt idx="309">
                  <c:v>39392.0</c:v>
                </c:pt>
                <c:pt idx="310">
                  <c:v>39393.0</c:v>
                </c:pt>
                <c:pt idx="311">
                  <c:v>39394.0</c:v>
                </c:pt>
                <c:pt idx="312">
                  <c:v>39395.0</c:v>
                </c:pt>
                <c:pt idx="313">
                  <c:v>39396.0</c:v>
                </c:pt>
                <c:pt idx="314">
                  <c:v>39397.0</c:v>
                </c:pt>
                <c:pt idx="315">
                  <c:v>39398.0</c:v>
                </c:pt>
                <c:pt idx="316">
                  <c:v>39399.0</c:v>
                </c:pt>
                <c:pt idx="317">
                  <c:v>39400.0</c:v>
                </c:pt>
                <c:pt idx="318">
                  <c:v>39401.0</c:v>
                </c:pt>
                <c:pt idx="319">
                  <c:v>39402.0</c:v>
                </c:pt>
                <c:pt idx="320">
                  <c:v>39403.0</c:v>
                </c:pt>
                <c:pt idx="321">
                  <c:v>39404.0</c:v>
                </c:pt>
                <c:pt idx="322">
                  <c:v>39405.0</c:v>
                </c:pt>
                <c:pt idx="323">
                  <c:v>39406.0</c:v>
                </c:pt>
                <c:pt idx="324">
                  <c:v>39407.0</c:v>
                </c:pt>
                <c:pt idx="325">
                  <c:v>39408.0</c:v>
                </c:pt>
                <c:pt idx="326">
                  <c:v>39409.0</c:v>
                </c:pt>
                <c:pt idx="327">
                  <c:v>39410.0</c:v>
                </c:pt>
                <c:pt idx="328">
                  <c:v>39411.0</c:v>
                </c:pt>
                <c:pt idx="329">
                  <c:v>39412.0</c:v>
                </c:pt>
                <c:pt idx="330">
                  <c:v>39413.0</c:v>
                </c:pt>
                <c:pt idx="331">
                  <c:v>39414.0</c:v>
                </c:pt>
                <c:pt idx="332">
                  <c:v>39415.0</c:v>
                </c:pt>
                <c:pt idx="333">
                  <c:v>39416.0</c:v>
                </c:pt>
                <c:pt idx="334">
                  <c:v>39417.0</c:v>
                </c:pt>
                <c:pt idx="335">
                  <c:v>39418.0</c:v>
                </c:pt>
                <c:pt idx="336">
                  <c:v>39419.0</c:v>
                </c:pt>
                <c:pt idx="337">
                  <c:v>39420.0</c:v>
                </c:pt>
                <c:pt idx="338">
                  <c:v>39421.0</c:v>
                </c:pt>
                <c:pt idx="339">
                  <c:v>39422.0</c:v>
                </c:pt>
                <c:pt idx="340">
                  <c:v>39423.0</c:v>
                </c:pt>
                <c:pt idx="341">
                  <c:v>39424.0</c:v>
                </c:pt>
                <c:pt idx="342">
                  <c:v>39425.0</c:v>
                </c:pt>
                <c:pt idx="343">
                  <c:v>39426.0</c:v>
                </c:pt>
                <c:pt idx="344">
                  <c:v>39427.0</c:v>
                </c:pt>
                <c:pt idx="345">
                  <c:v>39428.0</c:v>
                </c:pt>
                <c:pt idx="346">
                  <c:v>39429.0</c:v>
                </c:pt>
                <c:pt idx="347">
                  <c:v>39430.0</c:v>
                </c:pt>
                <c:pt idx="348">
                  <c:v>39431.0</c:v>
                </c:pt>
                <c:pt idx="349">
                  <c:v>39432.0</c:v>
                </c:pt>
                <c:pt idx="350">
                  <c:v>39433.0</c:v>
                </c:pt>
                <c:pt idx="351">
                  <c:v>39434.0</c:v>
                </c:pt>
                <c:pt idx="352">
                  <c:v>39435.0</c:v>
                </c:pt>
                <c:pt idx="353">
                  <c:v>39436.0</c:v>
                </c:pt>
                <c:pt idx="354">
                  <c:v>39437.0</c:v>
                </c:pt>
                <c:pt idx="355">
                  <c:v>39438.0</c:v>
                </c:pt>
                <c:pt idx="356">
                  <c:v>39439.0</c:v>
                </c:pt>
                <c:pt idx="357">
                  <c:v>39440.0</c:v>
                </c:pt>
                <c:pt idx="358">
                  <c:v>39441.0</c:v>
                </c:pt>
                <c:pt idx="359">
                  <c:v>39442.0</c:v>
                </c:pt>
                <c:pt idx="360">
                  <c:v>39443.0</c:v>
                </c:pt>
                <c:pt idx="361">
                  <c:v>39444.0</c:v>
                </c:pt>
                <c:pt idx="362">
                  <c:v>39445.0</c:v>
                </c:pt>
                <c:pt idx="363">
                  <c:v>39446.0</c:v>
                </c:pt>
                <c:pt idx="364">
                  <c:v>39447.0</c:v>
                </c:pt>
                <c:pt idx="365">
                  <c:v>39448.0</c:v>
                </c:pt>
                <c:pt idx="366">
                  <c:v>39449.0</c:v>
                </c:pt>
                <c:pt idx="367">
                  <c:v>39450.0</c:v>
                </c:pt>
                <c:pt idx="368">
                  <c:v>39451.0</c:v>
                </c:pt>
                <c:pt idx="369">
                  <c:v>39452.0</c:v>
                </c:pt>
                <c:pt idx="370">
                  <c:v>39453.0</c:v>
                </c:pt>
                <c:pt idx="371">
                  <c:v>39454.0</c:v>
                </c:pt>
                <c:pt idx="372">
                  <c:v>39455.0</c:v>
                </c:pt>
                <c:pt idx="373">
                  <c:v>39456.0</c:v>
                </c:pt>
                <c:pt idx="374">
                  <c:v>39457.0</c:v>
                </c:pt>
                <c:pt idx="375">
                  <c:v>39458.0</c:v>
                </c:pt>
                <c:pt idx="376">
                  <c:v>39459.0</c:v>
                </c:pt>
                <c:pt idx="377">
                  <c:v>39460.0</c:v>
                </c:pt>
                <c:pt idx="378">
                  <c:v>39461.0</c:v>
                </c:pt>
                <c:pt idx="379">
                  <c:v>39462.0</c:v>
                </c:pt>
                <c:pt idx="380">
                  <c:v>39463.0</c:v>
                </c:pt>
                <c:pt idx="381">
                  <c:v>39464.0</c:v>
                </c:pt>
                <c:pt idx="382">
                  <c:v>39465.0</c:v>
                </c:pt>
                <c:pt idx="383">
                  <c:v>39466.0</c:v>
                </c:pt>
                <c:pt idx="384">
                  <c:v>39467.0</c:v>
                </c:pt>
                <c:pt idx="385">
                  <c:v>39468.0</c:v>
                </c:pt>
                <c:pt idx="386">
                  <c:v>39469.0</c:v>
                </c:pt>
                <c:pt idx="387">
                  <c:v>39470.0</c:v>
                </c:pt>
                <c:pt idx="388">
                  <c:v>39471.0</c:v>
                </c:pt>
                <c:pt idx="389">
                  <c:v>39472.0</c:v>
                </c:pt>
                <c:pt idx="390">
                  <c:v>39473.0</c:v>
                </c:pt>
                <c:pt idx="391">
                  <c:v>39474.0</c:v>
                </c:pt>
                <c:pt idx="392">
                  <c:v>39475.0</c:v>
                </c:pt>
                <c:pt idx="393">
                  <c:v>39476.0</c:v>
                </c:pt>
                <c:pt idx="394">
                  <c:v>39477.0</c:v>
                </c:pt>
                <c:pt idx="395">
                  <c:v>39478.0</c:v>
                </c:pt>
                <c:pt idx="396">
                  <c:v>39479.0</c:v>
                </c:pt>
                <c:pt idx="397">
                  <c:v>39480.0</c:v>
                </c:pt>
                <c:pt idx="398">
                  <c:v>39481.0</c:v>
                </c:pt>
                <c:pt idx="399">
                  <c:v>39482.0</c:v>
                </c:pt>
                <c:pt idx="400">
                  <c:v>39483.0</c:v>
                </c:pt>
                <c:pt idx="401">
                  <c:v>39484.0</c:v>
                </c:pt>
                <c:pt idx="402">
                  <c:v>39485.0</c:v>
                </c:pt>
                <c:pt idx="403">
                  <c:v>39486.0</c:v>
                </c:pt>
                <c:pt idx="404">
                  <c:v>39487.0</c:v>
                </c:pt>
                <c:pt idx="405">
                  <c:v>39488.0</c:v>
                </c:pt>
                <c:pt idx="406">
                  <c:v>39489.0</c:v>
                </c:pt>
                <c:pt idx="407">
                  <c:v>39490.0</c:v>
                </c:pt>
                <c:pt idx="408">
                  <c:v>39491.0</c:v>
                </c:pt>
                <c:pt idx="409">
                  <c:v>39492.0</c:v>
                </c:pt>
                <c:pt idx="410">
                  <c:v>39493.0</c:v>
                </c:pt>
                <c:pt idx="411">
                  <c:v>39494.0</c:v>
                </c:pt>
                <c:pt idx="412">
                  <c:v>39495.0</c:v>
                </c:pt>
                <c:pt idx="413">
                  <c:v>39496.0</c:v>
                </c:pt>
                <c:pt idx="414">
                  <c:v>39497.0</c:v>
                </c:pt>
                <c:pt idx="415">
                  <c:v>39498.0</c:v>
                </c:pt>
                <c:pt idx="416">
                  <c:v>39499.0</c:v>
                </c:pt>
                <c:pt idx="417">
                  <c:v>39500.0</c:v>
                </c:pt>
                <c:pt idx="418">
                  <c:v>39501.0</c:v>
                </c:pt>
                <c:pt idx="419">
                  <c:v>39502.0</c:v>
                </c:pt>
                <c:pt idx="420">
                  <c:v>39503.0</c:v>
                </c:pt>
                <c:pt idx="421">
                  <c:v>39504.0</c:v>
                </c:pt>
                <c:pt idx="422">
                  <c:v>39505.0</c:v>
                </c:pt>
                <c:pt idx="423">
                  <c:v>39506.0</c:v>
                </c:pt>
                <c:pt idx="424">
                  <c:v>39507.0</c:v>
                </c:pt>
                <c:pt idx="425">
                  <c:v>39508.0</c:v>
                </c:pt>
                <c:pt idx="426">
                  <c:v>39509.0</c:v>
                </c:pt>
                <c:pt idx="427">
                  <c:v>39510.0</c:v>
                </c:pt>
                <c:pt idx="428">
                  <c:v>39511.0</c:v>
                </c:pt>
                <c:pt idx="429">
                  <c:v>39512.0</c:v>
                </c:pt>
                <c:pt idx="430">
                  <c:v>39513.0</c:v>
                </c:pt>
                <c:pt idx="431">
                  <c:v>39514.0</c:v>
                </c:pt>
                <c:pt idx="432">
                  <c:v>39515.0</c:v>
                </c:pt>
                <c:pt idx="433">
                  <c:v>39516.0</c:v>
                </c:pt>
                <c:pt idx="434">
                  <c:v>39517.0</c:v>
                </c:pt>
                <c:pt idx="435">
                  <c:v>39518.0</c:v>
                </c:pt>
                <c:pt idx="436">
                  <c:v>39519.0</c:v>
                </c:pt>
                <c:pt idx="437">
                  <c:v>39520.0</c:v>
                </c:pt>
                <c:pt idx="438">
                  <c:v>39521.0</c:v>
                </c:pt>
                <c:pt idx="439">
                  <c:v>39522.0</c:v>
                </c:pt>
                <c:pt idx="440">
                  <c:v>39523.0</c:v>
                </c:pt>
                <c:pt idx="441">
                  <c:v>39524.0</c:v>
                </c:pt>
                <c:pt idx="442">
                  <c:v>39525.0</c:v>
                </c:pt>
                <c:pt idx="443">
                  <c:v>39526.0</c:v>
                </c:pt>
                <c:pt idx="444">
                  <c:v>39527.0</c:v>
                </c:pt>
                <c:pt idx="445">
                  <c:v>39528.0</c:v>
                </c:pt>
                <c:pt idx="446">
                  <c:v>39529.0</c:v>
                </c:pt>
                <c:pt idx="447">
                  <c:v>39530.0</c:v>
                </c:pt>
                <c:pt idx="448">
                  <c:v>39531.0</c:v>
                </c:pt>
                <c:pt idx="449">
                  <c:v>39532.0</c:v>
                </c:pt>
                <c:pt idx="450">
                  <c:v>39533.0</c:v>
                </c:pt>
                <c:pt idx="451">
                  <c:v>39534.0</c:v>
                </c:pt>
                <c:pt idx="452">
                  <c:v>39535.0</c:v>
                </c:pt>
                <c:pt idx="453">
                  <c:v>39536.0</c:v>
                </c:pt>
                <c:pt idx="454">
                  <c:v>39537.0</c:v>
                </c:pt>
                <c:pt idx="455">
                  <c:v>39538.0</c:v>
                </c:pt>
                <c:pt idx="456">
                  <c:v>39539.0</c:v>
                </c:pt>
                <c:pt idx="457">
                  <c:v>39540.0</c:v>
                </c:pt>
                <c:pt idx="458">
                  <c:v>39541.0</c:v>
                </c:pt>
                <c:pt idx="459">
                  <c:v>39542.0</c:v>
                </c:pt>
                <c:pt idx="460">
                  <c:v>39543.0</c:v>
                </c:pt>
                <c:pt idx="461">
                  <c:v>39544.0</c:v>
                </c:pt>
                <c:pt idx="462">
                  <c:v>39545.0</c:v>
                </c:pt>
                <c:pt idx="463">
                  <c:v>39546.0</c:v>
                </c:pt>
                <c:pt idx="464">
                  <c:v>39547.0</c:v>
                </c:pt>
                <c:pt idx="465">
                  <c:v>39548.0</c:v>
                </c:pt>
                <c:pt idx="466">
                  <c:v>39549.0</c:v>
                </c:pt>
                <c:pt idx="467">
                  <c:v>39550.0</c:v>
                </c:pt>
                <c:pt idx="468">
                  <c:v>39551.0</c:v>
                </c:pt>
                <c:pt idx="469">
                  <c:v>39552.0</c:v>
                </c:pt>
                <c:pt idx="470">
                  <c:v>39553.0</c:v>
                </c:pt>
                <c:pt idx="471">
                  <c:v>39554.0</c:v>
                </c:pt>
                <c:pt idx="472">
                  <c:v>39555.0</c:v>
                </c:pt>
                <c:pt idx="473">
                  <c:v>39556.0</c:v>
                </c:pt>
                <c:pt idx="474">
                  <c:v>39557.0</c:v>
                </c:pt>
                <c:pt idx="475">
                  <c:v>39558.0</c:v>
                </c:pt>
                <c:pt idx="476">
                  <c:v>39559.0</c:v>
                </c:pt>
                <c:pt idx="477">
                  <c:v>39560.0</c:v>
                </c:pt>
                <c:pt idx="478">
                  <c:v>39561.0</c:v>
                </c:pt>
                <c:pt idx="479">
                  <c:v>39562.0</c:v>
                </c:pt>
                <c:pt idx="480">
                  <c:v>39563.0</c:v>
                </c:pt>
                <c:pt idx="481">
                  <c:v>39564.0</c:v>
                </c:pt>
                <c:pt idx="482">
                  <c:v>39565.0</c:v>
                </c:pt>
                <c:pt idx="483">
                  <c:v>39566.0</c:v>
                </c:pt>
                <c:pt idx="484">
                  <c:v>39567.0</c:v>
                </c:pt>
                <c:pt idx="485">
                  <c:v>39568.0</c:v>
                </c:pt>
                <c:pt idx="486">
                  <c:v>39569.0</c:v>
                </c:pt>
                <c:pt idx="487">
                  <c:v>39570.0</c:v>
                </c:pt>
                <c:pt idx="488">
                  <c:v>39571.0</c:v>
                </c:pt>
                <c:pt idx="489">
                  <c:v>39572.0</c:v>
                </c:pt>
                <c:pt idx="490">
                  <c:v>39573.0</c:v>
                </c:pt>
                <c:pt idx="491">
                  <c:v>39574.0</c:v>
                </c:pt>
                <c:pt idx="492">
                  <c:v>39575.0</c:v>
                </c:pt>
                <c:pt idx="493">
                  <c:v>39576.0</c:v>
                </c:pt>
                <c:pt idx="494">
                  <c:v>39577.0</c:v>
                </c:pt>
                <c:pt idx="495">
                  <c:v>39578.0</c:v>
                </c:pt>
                <c:pt idx="496">
                  <c:v>39579.0</c:v>
                </c:pt>
                <c:pt idx="497">
                  <c:v>39580.0</c:v>
                </c:pt>
                <c:pt idx="498">
                  <c:v>39581.0</c:v>
                </c:pt>
                <c:pt idx="499">
                  <c:v>39582.0</c:v>
                </c:pt>
                <c:pt idx="500">
                  <c:v>39583.0</c:v>
                </c:pt>
                <c:pt idx="501">
                  <c:v>39584.0</c:v>
                </c:pt>
                <c:pt idx="502">
                  <c:v>39585.0</c:v>
                </c:pt>
                <c:pt idx="503">
                  <c:v>39586.0</c:v>
                </c:pt>
                <c:pt idx="504">
                  <c:v>39587.0</c:v>
                </c:pt>
                <c:pt idx="505">
                  <c:v>39588.0</c:v>
                </c:pt>
                <c:pt idx="506">
                  <c:v>39589.0</c:v>
                </c:pt>
                <c:pt idx="507">
                  <c:v>39590.0</c:v>
                </c:pt>
                <c:pt idx="508">
                  <c:v>39591.0</c:v>
                </c:pt>
                <c:pt idx="509">
                  <c:v>39592.0</c:v>
                </c:pt>
                <c:pt idx="510">
                  <c:v>39593.0</c:v>
                </c:pt>
                <c:pt idx="511">
                  <c:v>39594.0</c:v>
                </c:pt>
                <c:pt idx="512">
                  <c:v>39595.0</c:v>
                </c:pt>
                <c:pt idx="513">
                  <c:v>39596.0</c:v>
                </c:pt>
                <c:pt idx="514">
                  <c:v>39597.0</c:v>
                </c:pt>
                <c:pt idx="515">
                  <c:v>39598.0</c:v>
                </c:pt>
                <c:pt idx="516">
                  <c:v>39599.0</c:v>
                </c:pt>
                <c:pt idx="517">
                  <c:v>39600.0</c:v>
                </c:pt>
                <c:pt idx="518">
                  <c:v>39601.0</c:v>
                </c:pt>
                <c:pt idx="519">
                  <c:v>39602.0</c:v>
                </c:pt>
                <c:pt idx="520">
                  <c:v>39603.0</c:v>
                </c:pt>
                <c:pt idx="521">
                  <c:v>39604.0</c:v>
                </c:pt>
                <c:pt idx="522">
                  <c:v>39605.0</c:v>
                </c:pt>
                <c:pt idx="523">
                  <c:v>39606.0</c:v>
                </c:pt>
                <c:pt idx="524">
                  <c:v>39607.0</c:v>
                </c:pt>
                <c:pt idx="525">
                  <c:v>39608.0</c:v>
                </c:pt>
                <c:pt idx="526">
                  <c:v>39609.0</c:v>
                </c:pt>
                <c:pt idx="527">
                  <c:v>39610.0</c:v>
                </c:pt>
                <c:pt idx="528">
                  <c:v>39611.0</c:v>
                </c:pt>
                <c:pt idx="529">
                  <c:v>39612.0</c:v>
                </c:pt>
                <c:pt idx="530">
                  <c:v>39613.0</c:v>
                </c:pt>
                <c:pt idx="531">
                  <c:v>39614.0</c:v>
                </c:pt>
                <c:pt idx="532">
                  <c:v>39615.0</c:v>
                </c:pt>
                <c:pt idx="533">
                  <c:v>39616.0</c:v>
                </c:pt>
                <c:pt idx="534">
                  <c:v>39617.0</c:v>
                </c:pt>
                <c:pt idx="535">
                  <c:v>39618.0</c:v>
                </c:pt>
                <c:pt idx="536">
                  <c:v>39619.0</c:v>
                </c:pt>
                <c:pt idx="537">
                  <c:v>39620.0</c:v>
                </c:pt>
                <c:pt idx="538">
                  <c:v>39621.0</c:v>
                </c:pt>
                <c:pt idx="539">
                  <c:v>39622.0</c:v>
                </c:pt>
                <c:pt idx="540">
                  <c:v>39623.0</c:v>
                </c:pt>
                <c:pt idx="541">
                  <c:v>39624.0</c:v>
                </c:pt>
                <c:pt idx="542">
                  <c:v>39625.0</c:v>
                </c:pt>
                <c:pt idx="543">
                  <c:v>39626.0</c:v>
                </c:pt>
                <c:pt idx="544">
                  <c:v>39627.0</c:v>
                </c:pt>
                <c:pt idx="545">
                  <c:v>39628.0</c:v>
                </c:pt>
                <c:pt idx="546">
                  <c:v>39629.0</c:v>
                </c:pt>
                <c:pt idx="547">
                  <c:v>39630.0</c:v>
                </c:pt>
                <c:pt idx="548">
                  <c:v>39631.0</c:v>
                </c:pt>
                <c:pt idx="549">
                  <c:v>39632.0</c:v>
                </c:pt>
                <c:pt idx="550">
                  <c:v>39633.0</c:v>
                </c:pt>
                <c:pt idx="551">
                  <c:v>39634.0</c:v>
                </c:pt>
                <c:pt idx="552">
                  <c:v>39635.0</c:v>
                </c:pt>
                <c:pt idx="553">
                  <c:v>39636.0</c:v>
                </c:pt>
                <c:pt idx="554">
                  <c:v>39637.0</c:v>
                </c:pt>
                <c:pt idx="555">
                  <c:v>39638.0</c:v>
                </c:pt>
                <c:pt idx="556">
                  <c:v>39639.0</c:v>
                </c:pt>
                <c:pt idx="557">
                  <c:v>39640.0</c:v>
                </c:pt>
                <c:pt idx="558">
                  <c:v>39641.0</c:v>
                </c:pt>
                <c:pt idx="559">
                  <c:v>39642.0</c:v>
                </c:pt>
                <c:pt idx="560">
                  <c:v>39643.0</c:v>
                </c:pt>
                <c:pt idx="561">
                  <c:v>39644.0</c:v>
                </c:pt>
                <c:pt idx="562">
                  <c:v>39645.0</c:v>
                </c:pt>
                <c:pt idx="563">
                  <c:v>39646.0</c:v>
                </c:pt>
                <c:pt idx="564">
                  <c:v>39647.0</c:v>
                </c:pt>
                <c:pt idx="565">
                  <c:v>39648.0</c:v>
                </c:pt>
                <c:pt idx="566">
                  <c:v>39649.0</c:v>
                </c:pt>
                <c:pt idx="567">
                  <c:v>39650.0</c:v>
                </c:pt>
                <c:pt idx="568">
                  <c:v>39651.0</c:v>
                </c:pt>
                <c:pt idx="569">
                  <c:v>39652.0</c:v>
                </c:pt>
                <c:pt idx="570">
                  <c:v>39653.0</c:v>
                </c:pt>
                <c:pt idx="571">
                  <c:v>39654.0</c:v>
                </c:pt>
                <c:pt idx="572">
                  <c:v>39655.0</c:v>
                </c:pt>
                <c:pt idx="573">
                  <c:v>39656.0</c:v>
                </c:pt>
                <c:pt idx="574">
                  <c:v>39657.0</c:v>
                </c:pt>
                <c:pt idx="575">
                  <c:v>39658.0</c:v>
                </c:pt>
                <c:pt idx="576">
                  <c:v>39659.0</c:v>
                </c:pt>
                <c:pt idx="577">
                  <c:v>39660.0</c:v>
                </c:pt>
                <c:pt idx="578">
                  <c:v>39661.0</c:v>
                </c:pt>
                <c:pt idx="579">
                  <c:v>39662.0</c:v>
                </c:pt>
                <c:pt idx="580">
                  <c:v>39663.0</c:v>
                </c:pt>
                <c:pt idx="581">
                  <c:v>39664.0</c:v>
                </c:pt>
                <c:pt idx="582">
                  <c:v>39665.0</c:v>
                </c:pt>
                <c:pt idx="583">
                  <c:v>39666.0</c:v>
                </c:pt>
                <c:pt idx="584">
                  <c:v>39667.0</c:v>
                </c:pt>
                <c:pt idx="585">
                  <c:v>39668.0</c:v>
                </c:pt>
                <c:pt idx="586">
                  <c:v>39669.0</c:v>
                </c:pt>
                <c:pt idx="587">
                  <c:v>39670.0</c:v>
                </c:pt>
                <c:pt idx="588">
                  <c:v>39671.0</c:v>
                </c:pt>
                <c:pt idx="589">
                  <c:v>39672.0</c:v>
                </c:pt>
                <c:pt idx="590">
                  <c:v>39673.0</c:v>
                </c:pt>
                <c:pt idx="591">
                  <c:v>39674.0</c:v>
                </c:pt>
                <c:pt idx="592">
                  <c:v>39675.0</c:v>
                </c:pt>
                <c:pt idx="593">
                  <c:v>39676.0</c:v>
                </c:pt>
                <c:pt idx="594">
                  <c:v>39677.0</c:v>
                </c:pt>
                <c:pt idx="595">
                  <c:v>39678.0</c:v>
                </c:pt>
                <c:pt idx="596">
                  <c:v>39679.0</c:v>
                </c:pt>
                <c:pt idx="597">
                  <c:v>39680.0</c:v>
                </c:pt>
                <c:pt idx="598">
                  <c:v>39681.0</c:v>
                </c:pt>
                <c:pt idx="599">
                  <c:v>39682.0</c:v>
                </c:pt>
                <c:pt idx="600">
                  <c:v>39683.0</c:v>
                </c:pt>
                <c:pt idx="601">
                  <c:v>39684.0</c:v>
                </c:pt>
                <c:pt idx="602">
                  <c:v>39685.0</c:v>
                </c:pt>
                <c:pt idx="603">
                  <c:v>39686.0</c:v>
                </c:pt>
                <c:pt idx="604">
                  <c:v>39687.0</c:v>
                </c:pt>
                <c:pt idx="605">
                  <c:v>39688.0</c:v>
                </c:pt>
                <c:pt idx="606">
                  <c:v>39689.0</c:v>
                </c:pt>
                <c:pt idx="607">
                  <c:v>39690.0</c:v>
                </c:pt>
                <c:pt idx="608">
                  <c:v>39691.0</c:v>
                </c:pt>
                <c:pt idx="609">
                  <c:v>39692.0</c:v>
                </c:pt>
                <c:pt idx="610">
                  <c:v>39693.0</c:v>
                </c:pt>
                <c:pt idx="611">
                  <c:v>39694.0</c:v>
                </c:pt>
                <c:pt idx="612">
                  <c:v>39695.0</c:v>
                </c:pt>
                <c:pt idx="613">
                  <c:v>39696.0</c:v>
                </c:pt>
                <c:pt idx="614">
                  <c:v>39697.0</c:v>
                </c:pt>
                <c:pt idx="615">
                  <c:v>39698.0</c:v>
                </c:pt>
                <c:pt idx="616">
                  <c:v>39699.0</c:v>
                </c:pt>
                <c:pt idx="617">
                  <c:v>39700.0</c:v>
                </c:pt>
                <c:pt idx="618">
                  <c:v>39701.0</c:v>
                </c:pt>
                <c:pt idx="619">
                  <c:v>39702.0</c:v>
                </c:pt>
                <c:pt idx="620">
                  <c:v>39703.0</c:v>
                </c:pt>
                <c:pt idx="621">
                  <c:v>39704.0</c:v>
                </c:pt>
                <c:pt idx="622">
                  <c:v>39705.0</c:v>
                </c:pt>
                <c:pt idx="623">
                  <c:v>39706.0</c:v>
                </c:pt>
                <c:pt idx="624">
                  <c:v>39707.0</c:v>
                </c:pt>
                <c:pt idx="625">
                  <c:v>39708.0</c:v>
                </c:pt>
                <c:pt idx="626">
                  <c:v>39709.0</c:v>
                </c:pt>
                <c:pt idx="627">
                  <c:v>39710.0</c:v>
                </c:pt>
                <c:pt idx="628">
                  <c:v>39711.0</c:v>
                </c:pt>
                <c:pt idx="629">
                  <c:v>39712.0</c:v>
                </c:pt>
                <c:pt idx="630">
                  <c:v>39713.0</c:v>
                </c:pt>
                <c:pt idx="631">
                  <c:v>39714.0</c:v>
                </c:pt>
                <c:pt idx="632">
                  <c:v>39715.0</c:v>
                </c:pt>
                <c:pt idx="633">
                  <c:v>39716.0</c:v>
                </c:pt>
                <c:pt idx="634">
                  <c:v>39717.0</c:v>
                </c:pt>
                <c:pt idx="635">
                  <c:v>39718.0</c:v>
                </c:pt>
                <c:pt idx="636">
                  <c:v>39719.0</c:v>
                </c:pt>
                <c:pt idx="637">
                  <c:v>39720.0</c:v>
                </c:pt>
                <c:pt idx="638">
                  <c:v>39721.0</c:v>
                </c:pt>
                <c:pt idx="639">
                  <c:v>39722.0</c:v>
                </c:pt>
                <c:pt idx="640">
                  <c:v>39723.0</c:v>
                </c:pt>
                <c:pt idx="641">
                  <c:v>39724.0</c:v>
                </c:pt>
                <c:pt idx="642">
                  <c:v>39725.0</c:v>
                </c:pt>
                <c:pt idx="643">
                  <c:v>39726.0</c:v>
                </c:pt>
                <c:pt idx="644">
                  <c:v>39727.0</c:v>
                </c:pt>
                <c:pt idx="645">
                  <c:v>39728.0</c:v>
                </c:pt>
                <c:pt idx="646">
                  <c:v>39729.0</c:v>
                </c:pt>
                <c:pt idx="647">
                  <c:v>39730.0</c:v>
                </c:pt>
                <c:pt idx="648">
                  <c:v>39731.0</c:v>
                </c:pt>
                <c:pt idx="649">
                  <c:v>39732.0</c:v>
                </c:pt>
                <c:pt idx="650">
                  <c:v>39733.0</c:v>
                </c:pt>
                <c:pt idx="651">
                  <c:v>39734.0</c:v>
                </c:pt>
                <c:pt idx="652">
                  <c:v>39735.0</c:v>
                </c:pt>
                <c:pt idx="653">
                  <c:v>39736.0</c:v>
                </c:pt>
                <c:pt idx="654">
                  <c:v>39737.0</c:v>
                </c:pt>
                <c:pt idx="655">
                  <c:v>39738.0</c:v>
                </c:pt>
                <c:pt idx="656">
                  <c:v>39739.0</c:v>
                </c:pt>
                <c:pt idx="657">
                  <c:v>39740.0</c:v>
                </c:pt>
                <c:pt idx="658">
                  <c:v>39741.0</c:v>
                </c:pt>
                <c:pt idx="659">
                  <c:v>39742.0</c:v>
                </c:pt>
                <c:pt idx="660">
                  <c:v>39743.0</c:v>
                </c:pt>
                <c:pt idx="661">
                  <c:v>39744.0</c:v>
                </c:pt>
                <c:pt idx="662">
                  <c:v>39745.0</c:v>
                </c:pt>
                <c:pt idx="663">
                  <c:v>39746.0</c:v>
                </c:pt>
                <c:pt idx="664">
                  <c:v>39747.0</c:v>
                </c:pt>
                <c:pt idx="665">
                  <c:v>39748.0</c:v>
                </c:pt>
                <c:pt idx="666">
                  <c:v>39749.0</c:v>
                </c:pt>
                <c:pt idx="667">
                  <c:v>39750.0</c:v>
                </c:pt>
                <c:pt idx="668">
                  <c:v>39751.0</c:v>
                </c:pt>
                <c:pt idx="669">
                  <c:v>39752.0</c:v>
                </c:pt>
                <c:pt idx="670">
                  <c:v>39753.0</c:v>
                </c:pt>
                <c:pt idx="671">
                  <c:v>39754.0</c:v>
                </c:pt>
                <c:pt idx="672">
                  <c:v>39755.0</c:v>
                </c:pt>
                <c:pt idx="673">
                  <c:v>39756.0</c:v>
                </c:pt>
                <c:pt idx="674">
                  <c:v>39757.0</c:v>
                </c:pt>
                <c:pt idx="675">
                  <c:v>39758.0</c:v>
                </c:pt>
                <c:pt idx="676">
                  <c:v>39759.0</c:v>
                </c:pt>
                <c:pt idx="677">
                  <c:v>39760.0</c:v>
                </c:pt>
                <c:pt idx="678">
                  <c:v>39761.0</c:v>
                </c:pt>
                <c:pt idx="679">
                  <c:v>39762.0</c:v>
                </c:pt>
                <c:pt idx="680">
                  <c:v>39763.0</c:v>
                </c:pt>
                <c:pt idx="681">
                  <c:v>39764.0</c:v>
                </c:pt>
                <c:pt idx="682">
                  <c:v>39765.0</c:v>
                </c:pt>
                <c:pt idx="683">
                  <c:v>39766.0</c:v>
                </c:pt>
                <c:pt idx="684">
                  <c:v>39767.0</c:v>
                </c:pt>
                <c:pt idx="685">
                  <c:v>39768.0</c:v>
                </c:pt>
                <c:pt idx="686">
                  <c:v>39769.0</c:v>
                </c:pt>
                <c:pt idx="687">
                  <c:v>39770.0</c:v>
                </c:pt>
                <c:pt idx="688">
                  <c:v>39771.0</c:v>
                </c:pt>
                <c:pt idx="689">
                  <c:v>39772.0</c:v>
                </c:pt>
                <c:pt idx="690">
                  <c:v>39773.0</c:v>
                </c:pt>
                <c:pt idx="691">
                  <c:v>39774.0</c:v>
                </c:pt>
                <c:pt idx="692">
                  <c:v>39775.0</c:v>
                </c:pt>
                <c:pt idx="693">
                  <c:v>39776.0</c:v>
                </c:pt>
                <c:pt idx="694">
                  <c:v>39777.0</c:v>
                </c:pt>
                <c:pt idx="695">
                  <c:v>39778.0</c:v>
                </c:pt>
                <c:pt idx="696">
                  <c:v>39779.0</c:v>
                </c:pt>
                <c:pt idx="697">
                  <c:v>39780.0</c:v>
                </c:pt>
                <c:pt idx="698">
                  <c:v>39781.0</c:v>
                </c:pt>
                <c:pt idx="699">
                  <c:v>39782.0</c:v>
                </c:pt>
                <c:pt idx="700">
                  <c:v>39783.0</c:v>
                </c:pt>
                <c:pt idx="701">
                  <c:v>39784.0</c:v>
                </c:pt>
                <c:pt idx="702">
                  <c:v>39785.0</c:v>
                </c:pt>
                <c:pt idx="703">
                  <c:v>39786.0</c:v>
                </c:pt>
                <c:pt idx="704">
                  <c:v>39787.0</c:v>
                </c:pt>
                <c:pt idx="705">
                  <c:v>39788.0</c:v>
                </c:pt>
                <c:pt idx="706">
                  <c:v>39789.0</c:v>
                </c:pt>
                <c:pt idx="707">
                  <c:v>39790.0</c:v>
                </c:pt>
                <c:pt idx="708">
                  <c:v>39791.0</c:v>
                </c:pt>
                <c:pt idx="709">
                  <c:v>39792.0</c:v>
                </c:pt>
                <c:pt idx="710">
                  <c:v>39793.0</c:v>
                </c:pt>
                <c:pt idx="711">
                  <c:v>39794.0</c:v>
                </c:pt>
                <c:pt idx="712">
                  <c:v>39795.0</c:v>
                </c:pt>
                <c:pt idx="713">
                  <c:v>39796.0</c:v>
                </c:pt>
                <c:pt idx="714">
                  <c:v>39797.0</c:v>
                </c:pt>
                <c:pt idx="715">
                  <c:v>39798.0</c:v>
                </c:pt>
                <c:pt idx="716">
                  <c:v>39799.0</c:v>
                </c:pt>
                <c:pt idx="717">
                  <c:v>39800.0</c:v>
                </c:pt>
                <c:pt idx="718">
                  <c:v>39801.0</c:v>
                </c:pt>
                <c:pt idx="719">
                  <c:v>39802.0</c:v>
                </c:pt>
                <c:pt idx="720">
                  <c:v>39803.0</c:v>
                </c:pt>
                <c:pt idx="721">
                  <c:v>39804.0</c:v>
                </c:pt>
                <c:pt idx="722">
                  <c:v>39805.0</c:v>
                </c:pt>
                <c:pt idx="723">
                  <c:v>39806.0</c:v>
                </c:pt>
                <c:pt idx="724">
                  <c:v>39807.0</c:v>
                </c:pt>
                <c:pt idx="725">
                  <c:v>39808.0</c:v>
                </c:pt>
                <c:pt idx="726">
                  <c:v>39809.0</c:v>
                </c:pt>
                <c:pt idx="727">
                  <c:v>39810.0</c:v>
                </c:pt>
                <c:pt idx="728">
                  <c:v>39811.0</c:v>
                </c:pt>
                <c:pt idx="729">
                  <c:v>39812.0</c:v>
                </c:pt>
                <c:pt idx="730">
                  <c:v>39813.0</c:v>
                </c:pt>
                <c:pt idx="731">
                  <c:v>39814.0</c:v>
                </c:pt>
                <c:pt idx="732">
                  <c:v>39815.0</c:v>
                </c:pt>
                <c:pt idx="733">
                  <c:v>39816.0</c:v>
                </c:pt>
                <c:pt idx="734">
                  <c:v>39817.0</c:v>
                </c:pt>
                <c:pt idx="735">
                  <c:v>39818.0</c:v>
                </c:pt>
                <c:pt idx="736">
                  <c:v>39819.0</c:v>
                </c:pt>
                <c:pt idx="737">
                  <c:v>39820.0</c:v>
                </c:pt>
                <c:pt idx="738">
                  <c:v>39821.0</c:v>
                </c:pt>
                <c:pt idx="739">
                  <c:v>39822.0</c:v>
                </c:pt>
                <c:pt idx="740">
                  <c:v>39823.0</c:v>
                </c:pt>
                <c:pt idx="741">
                  <c:v>39824.0</c:v>
                </c:pt>
                <c:pt idx="742">
                  <c:v>39825.0</c:v>
                </c:pt>
                <c:pt idx="743">
                  <c:v>39826.0</c:v>
                </c:pt>
                <c:pt idx="744">
                  <c:v>39827.0</c:v>
                </c:pt>
                <c:pt idx="745">
                  <c:v>39828.0</c:v>
                </c:pt>
                <c:pt idx="746">
                  <c:v>39829.0</c:v>
                </c:pt>
                <c:pt idx="747">
                  <c:v>39830.0</c:v>
                </c:pt>
                <c:pt idx="748">
                  <c:v>39831.0</c:v>
                </c:pt>
                <c:pt idx="749">
                  <c:v>39832.0</c:v>
                </c:pt>
                <c:pt idx="750">
                  <c:v>39833.0</c:v>
                </c:pt>
                <c:pt idx="751">
                  <c:v>39834.0</c:v>
                </c:pt>
                <c:pt idx="752">
                  <c:v>39835.0</c:v>
                </c:pt>
                <c:pt idx="753">
                  <c:v>39836.0</c:v>
                </c:pt>
                <c:pt idx="754">
                  <c:v>39837.0</c:v>
                </c:pt>
                <c:pt idx="755">
                  <c:v>39838.0</c:v>
                </c:pt>
                <c:pt idx="756">
                  <c:v>39839.0</c:v>
                </c:pt>
                <c:pt idx="757">
                  <c:v>39840.0</c:v>
                </c:pt>
                <c:pt idx="758">
                  <c:v>39841.0</c:v>
                </c:pt>
                <c:pt idx="759">
                  <c:v>39842.0</c:v>
                </c:pt>
                <c:pt idx="760">
                  <c:v>39843.0</c:v>
                </c:pt>
                <c:pt idx="761">
                  <c:v>39844.0</c:v>
                </c:pt>
                <c:pt idx="762">
                  <c:v>39845.0</c:v>
                </c:pt>
                <c:pt idx="763">
                  <c:v>39846.0</c:v>
                </c:pt>
                <c:pt idx="764">
                  <c:v>39847.0</c:v>
                </c:pt>
                <c:pt idx="765">
                  <c:v>39848.0</c:v>
                </c:pt>
                <c:pt idx="766">
                  <c:v>39849.0</c:v>
                </c:pt>
                <c:pt idx="767">
                  <c:v>39850.0</c:v>
                </c:pt>
                <c:pt idx="768">
                  <c:v>39851.0</c:v>
                </c:pt>
                <c:pt idx="769">
                  <c:v>39852.0</c:v>
                </c:pt>
                <c:pt idx="770">
                  <c:v>39853.0</c:v>
                </c:pt>
                <c:pt idx="771">
                  <c:v>39854.0</c:v>
                </c:pt>
                <c:pt idx="772">
                  <c:v>39855.0</c:v>
                </c:pt>
                <c:pt idx="773">
                  <c:v>39856.0</c:v>
                </c:pt>
                <c:pt idx="774">
                  <c:v>39857.0</c:v>
                </c:pt>
                <c:pt idx="775">
                  <c:v>39858.0</c:v>
                </c:pt>
                <c:pt idx="776">
                  <c:v>39859.0</c:v>
                </c:pt>
                <c:pt idx="777">
                  <c:v>39860.0</c:v>
                </c:pt>
                <c:pt idx="778">
                  <c:v>39861.0</c:v>
                </c:pt>
                <c:pt idx="779">
                  <c:v>39862.0</c:v>
                </c:pt>
                <c:pt idx="780">
                  <c:v>39863.0</c:v>
                </c:pt>
                <c:pt idx="781">
                  <c:v>39864.0</c:v>
                </c:pt>
                <c:pt idx="782">
                  <c:v>39865.0</c:v>
                </c:pt>
                <c:pt idx="783">
                  <c:v>39866.0</c:v>
                </c:pt>
                <c:pt idx="784">
                  <c:v>39867.0</c:v>
                </c:pt>
                <c:pt idx="785">
                  <c:v>39868.0</c:v>
                </c:pt>
                <c:pt idx="786">
                  <c:v>39869.0</c:v>
                </c:pt>
                <c:pt idx="787">
                  <c:v>39870.0</c:v>
                </c:pt>
                <c:pt idx="788">
                  <c:v>39871.0</c:v>
                </c:pt>
                <c:pt idx="789">
                  <c:v>39872.0</c:v>
                </c:pt>
                <c:pt idx="790">
                  <c:v>39873.0</c:v>
                </c:pt>
                <c:pt idx="791">
                  <c:v>39874.0</c:v>
                </c:pt>
                <c:pt idx="792">
                  <c:v>39875.0</c:v>
                </c:pt>
                <c:pt idx="793">
                  <c:v>39876.0</c:v>
                </c:pt>
                <c:pt idx="794">
                  <c:v>39877.0</c:v>
                </c:pt>
                <c:pt idx="795">
                  <c:v>39878.0</c:v>
                </c:pt>
                <c:pt idx="796">
                  <c:v>39879.0</c:v>
                </c:pt>
                <c:pt idx="797">
                  <c:v>39880.0</c:v>
                </c:pt>
                <c:pt idx="798">
                  <c:v>39881.0</c:v>
                </c:pt>
                <c:pt idx="799">
                  <c:v>39882.0</c:v>
                </c:pt>
                <c:pt idx="800">
                  <c:v>39883.0</c:v>
                </c:pt>
                <c:pt idx="801">
                  <c:v>39884.0</c:v>
                </c:pt>
                <c:pt idx="802">
                  <c:v>39885.0</c:v>
                </c:pt>
                <c:pt idx="803">
                  <c:v>39886.0</c:v>
                </c:pt>
                <c:pt idx="804">
                  <c:v>39887.0</c:v>
                </c:pt>
                <c:pt idx="805">
                  <c:v>39888.0</c:v>
                </c:pt>
                <c:pt idx="806">
                  <c:v>39889.0</c:v>
                </c:pt>
                <c:pt idx="807">
                  <c:v>39890.0</c:v>
                </c:pt>
                <c:pt idx="808">
                  <c:v>39891.0</c:v>
                </c:pt>
                <c:pt idx="809">
                  <c:v>39892.0</c:v>
                </c:pt>
                <c:pt idx="810">
                  <c:v>39893.0</c:v>
                </c:pt>
                <c:pt idx="811">
                  <c:v>39894.0</c:v>
                </c:pt>
                <c:pt idx="812">
                  <c:v>39895.0</c:v>
                </c:pt>
                <c:pt idx="813">
                  <c:v>39896.0</c:v>
                </c:pt>
                <c:pt idx="814">
                  <c:v>39897.0</c:v>
                </c:pt>
                <c:pt idx="815">
                  <c:v>39898.0</c:v>
                </c:pt>
                <c:pt idx="816">
                  <c:v>39899.0</c:v>
                </c:pt>
                <c:pt idx="817">
                  <c:v>39900.0</c:v>
                </c:pt>
                <c:pt idx="818">
                  <c:v>39901.0</c:v>
                </c:pt>
                <c:pt idx="819">
                  <c:v>39902.0</c:v>
                </c:pt>
                <c:pt idx="820">
                  <c:v>39903.0</c:v>
                </c:pt>
                <c:pt idx="821">
                  <c:v>39904.0</c:v>
                </c:pt>
                <c:pt idx="822">
                  <c:v>39905.0</c:v>
                </c:pt>
                <c:pt idx="823">
                  <c:v>39906.0</c:v>
                </c:pt>
                <c:pt idx="824">
                  <c:v>39907.0</c:v>
                </c:pt>
                <c:pt idx="825">
                  <c:v>39908.0</c:v>
                </c:pt>
                <c:pt idx="826">
                  <c:v>39909.0</c:v>
                </c:pt>
                <c:pt idx="827">
                  <c:v>39910.0</c:v>
                </c:pt>
                <c:pt idx="828">
                  <c:v>39911.0</c:v>
                </c:pt>
                <c:pt idx="829">
                  <c:v>39912.0</c:v>
                </c:pt>
                <c:pt idx="830">
                  <c:v>39913.0</c:v>
                </c:pt>
                <c:pt idx="831">
                  <c:v>39914.0</c:v>
                </c:pt>
                <c:pt idx="832">
                  <c:v>39915.0</c:v>
                </c:pt>
                <c:pt idx="833">
                  <c:v>39916.0</c:v>
                </c:pt>
                <c:pt idx="834">
                  <c:v>39917.0</c:v>
                </c:pt>
                <c:pt idx="835">
                  <c:v>39918.0</c:v>
                </c:pt>
                <c:pt idx="836">
                  <c:v>39919.0</c:v>
                </c:pt>
                <c:pt idx="837">
                  <c:v>39920.0</c:v>
                </c:pt>
                <c:pt idx="838">
                  <c:v>39921.0</c:v>
                </c:pt>
                <c:pt idx="839">
                  <c:v>39922.0</c:v>
                </c:pt>
                <c:pt idx="840">
                  <c:v>39923.0</c:v>
                </c:pt>
                <c:pt idx="841">
                  <c:v>39924.0</c:v>
                </c:pt>
                <c:pt idx="842">
                  <c:v>39925.0</c:v>
                </c:pt>
                <c:pt idx="843">
                  <c:v>39926.0</c:v>
                </c:pt>
                <c:pt idx="844">
                  <c:v>39927.0</c:v>
                </c:pt>
                <c:pt idx="845">
                  <c:v>39928.0</c:v>
                </c:pt>
                <c:pt idx="846">
                  <c:v>39929.0</c:v>
                </c:pt>
                <c:pt idx="847">
                  <c:v>39930.0</c:v>
                </c:pt>
                <c:pt idx="848">
                  <c:v>39931.0</c:v>
                </c:pt>
                <c:pt idx="849">
                  <c:v>39932.0</c:v>
                </c:pt>
                <c:pt idx="850">
                  <c:v>39933.0</c:v>
                </c:pt>
                <c:pt idx="851">
                  <c:v>39934.0</c:v>
                </c:pt>
                <c:pt idx="852">
                  <c:v>39935.0</c:v>
                </c:pt>
                <c:pt idx="853">
                  <c:v>39936.0</c:v>
                </c:pt>
                <c:pt idx="854">
                  <c:v>39937.0</c:v>
                </c:pt>
                <c:pt idx="855">
                  <c:v>39938.0</c:v>
                </c:pt>
                <c:pt idx="856">
                  <c:v>39939.0</c:v>
                </c:pt>
                <c:pt idx="857">
                  <c:v>39940.0</c:v>
                </c:pt>
                <c:pt idx="858">
                  <c:v>39941.0</c:v>
                </c:pt>
                <c:pt idx="859">
                  <c:v>39942.0</c:v>
                </c:pt>
                <c:pt idx="860">
                  <c:v>39943.0</c:v>
                </c:pt>
                <c:pt idx="861">
                  <c:v>39944.0</c:v>
                </c:pt>
                <c:pt idx="862">
                  <c:v>39945.0</c:v>
                </c:pt>
                <c:pt idx="863">
                  <c:v>39946.0</c:v>
                </c:pt>
                <c:pt idx="864">
                  <c:v>39947.0</c:v>
                </c:pt>
                <c:pt idx="865">
                  <c:v>39948.0</c:v>
                </c:pt>
                <c:pt idx="866">
                  <c:v>39949.0</c:v>
                </c:pt>
                <c:pt idx="867">
                  <c:v>39950.0</c:v>
                </c:pt>
                <c:pt idx="868">
                  <c:v>39951.0</c:v>
                </c:pt>
                <c:pt idx="869">
                  <c:v>39952.0</c:v>
                </c:pt>
                <c:pt idx="870">
                  <c:v>39953.0</c:v>
                </c:pt>
                <c:pt idx="871">
                  <c:v>39954.0</c:v>
                </c:pt>
                <c:pt idx="872">
                  <c:v>39955.0</c:v>
                </c:pt>
                <c:pt idx="873">
                  <c:v>39956.0</c:v>
                </c:pt>
                <c:pt idx="874">
                  <c:v>39957.0</c:v>
                </c:pt>
                <c:pt idx="875">
                  <c:v>39958.0</c:v>
                </c:pt>
                <c:pt idx="876">
                  <c:v>39959.0</c:v>
                </c:pt>
                <c:pt idx="877">
                  <c:v>39960.0</c:v>
                </c:pt>
                <c:pt idx="878">
                  <c:v>39961.0</c:v>
                </c:pt>
                <c:pt idx="879">
                  <c:v>39962.0</c:v>
                </c:pt>
                <c:pt idx="880">
                  <c:v>39963.0</c:v>
                </c:pt>
                <c:pt idx="881">
                  <c:v>39964.0</c:v>
                </c:pt>
                <c:pt idx="882">
                  <c:v>39965.0</c:v>
                </c:pt>
                <c:pt idx="883">
                  <c:v>39966.0</c:v>
                </c:pt>
                <c:pt idx="884">
                  <c:v>39967.0</c:v>
                </c:pt>
                <c:pt idx="885">
                  <c:v>39968.0</c:v>
                </c:pt>
                <c:pt idx="886">
                  <c:v>39969.0</c:v>
                </c:pt>
                <c:pt idx="887">
                  <c:v>39970.0</c:v>
                </c:pt>
                <c:pt idx="888">
                  <c:v>39971.0</c:v>
                </c:pt>
                <c:pt idx="889">
                  <c:v>39972.0</c:v>
                </c:pt>
                <c:pt idx="890">
                  <c:v>39973.0</c:v>
                </c:pt>
                <c:pt idx="891">
                  <c:v>39974.0</c:v>
                </c:pt>
                <c:pt idx="892">
                  <c:v>39975.0</c:v>
                </c:pt>
                <c:pt idx="893">
                  <c:v>39976.0</c:v>
                </c:pt>
                <c:pt idx="894">
                  <c:v>39977.0</c:v>
                </c:pt>
                <c:pt idx="895">
                  <c:v>39978.0</c:v>
                </c:pt>
                <c:pt idx="896">
                  <c:v>39979.0</c:v>
                </c:pt>
                <c:pt idx="897">
                  <c:v>39980.0</c:v>
                </c:pt>
                <c:pt idx="898">
                  <c:v>39981.0</c:v>
                </c:pt>
                <c:pt idx="899">
                  <c:v>39982.0</c:v>
                </c:pt>
                <c:pt idx="900">
                  <c:v>39983.0</c:v>
                </c:pt>
                <c:pt idx="901">
                  <c:v>39984.0</c:v>
                </c:pt>
                <c:pt idx="902">
                  <c:v>39985.0</c:v>
                </c:pt>
                <c:pt idx="903">
                  <c:v>39986.0</c:v>
                </c:pt>
                <c:pt idx="904">
                  <c:v>39987.0</c:v>
                </c:pt>
                <c:pt idx="905">
                  <c:v>39988.0</c:v>
                </c:pt>
                <c:pt idx="906">
                  <c:v>39989.0</c:v>
                </c:pt>
                <c:pt idx="907">
                  <c:v>39990.0</c:v>
                </c:pt>
                <c:pt idx="908">
                  <c:v>39991.0</c:v>
                </c:pt>
                <c:pt idx="909">
                  <c:v>39992.0</c:v>
                </c:pt>
                <c:pt idx="910">
                  <c:v>39993.0</c:v>
                </c:pt>
                <c:pt idx="911">
                  <c:v>39994.0</c:v>
                </c:pt>
                <c:pt idx="912">
                  <c:v>39995.0</c:v>
                </c:pt>
                <c:pt idx="913">
                  <c:v>39996.0</c:v>
                </c:pt>
                <c:pt idx="914">
                  <c:v>39997.0</c:v>
                </c:pt>
                <c:pt idx="915">
                  <c:v>39998.0</c:v>
                </c:pt>
                <c:pt idx="916">
                  <c:v>39999.0</c:v>
                </c:pt>
                <c:pt idx="917">
                  <c:v>40000.0</c:v>
                </c:pt>
                <c:pt idx="918">
                  <c:v>40001.0</c:v>
                </c:pt>
                <c:pt idx="919">
                  <c:v>40002.0</c:v>
                </c:pt>
                <c:pt idx="920">
                  <c:v>40003.0</c:v>
                </c:pt>
                <c:pt idx="921">
                  <c:v>40004.0</c:v>
                </c:pt>
                <c:pt idx="922">
                  <c:v>40005.0</c:v>
                </c:pt>
                <c:pt idx="923">
                  <c:v>40006.0</c:v>
                </c:pt>
                <c:pt idx="924">
                  <c:v>40007.0</c:v>
                </c:pt>
                <c:pt idx="925">
                  <c:v>40008.0</c:v>
                </c:pt>
                <c:pt idx="926">
                  <c:v>40009.0</c:v>
                </c:pt>
                <c:pt idx="927">
                  <c:v>40010.0</c:v>
                </c:pt>
                <c:pt idx="928">
                  <c:v>40011.0</c:v>
                </c:pt>
                <c:pt idx="929">
                  <c:v>40012.0</c:v>
                </c:pt>
                <c:pt idx="930">
                  <c:v>40013.0</c:v>
                </c:pt>
                <c:pt idx="931">
                  <c:v>40014.0</c:v>
                </c:pt>
                <c:pt idx="932">
                  <c:v>40015.0</c:v>
                </c:pt>
                <c:pt idx="933">
                  <c:v>40016.0</c:v>
                </c:pt>
                <c:pt idx="934">
                  <c:v>40017.0</c:v>
                </c:pt>
                <c:pt idx="935">
                  <c:v>40018.0</c:v>
                </c:pt>
                <c:pt idx="936">
                  <c:v>40019.0</c:v>
                </c:pt>
                <c:pt idx="937">
                  <c:v>40020.0</c:v>
                </c:pt>
                <c:pt idx="938">
                  <c:v>40021.0</c:v>
                </c:pt>
                <c:pt idx="939">
                  <c:v>40022.0</c:v>
                </c:pt>
                <c:pt idx="940">
                  <c:v>40023.0</c:v>
                </c:pt>
                <c:pt idx="941">
                  <c:v>40024.0</c:v>
                </c:pt>
                <c:pt idx="942">
                  <c:v>40025.0</c:v>
                </c:pt>
                <c:pt idx="943">
                  <c:v>40026.0</c:v>
                </c:pt>
                <c:pt idx="944">
                  <c:v>40027.0</c:v>
                </c:pt>
                <c:pt idx="945">
                  <c:v>40028.0</c:v>
                </c:pt>
                <c:pt idx="946">
                  <c:v>40029.0</c:v>
                </c:pt>
                <c:pt idx="947">
                  <c:v>40030.0</c:v>
                </c:pt>
                <c:pt idx="948">
                  <c:v>40031.0</c:v>
                </c:pt>
                <c:pt idx="949">
                  <c:v>40032.0</c:v>
                </c:pt>
                <c:pt idx="950">
                  <c:v>40033.0</c:v>
                </c:pt>
                <c:pt idx="951">
                  <c:v>40034.0</c:v>
                </c:pt>
                <c:pt idx="952">
                  <c:v>40035.0</c:v>
                </c:pt>
                <c:pt idx="953">
                  <c:v>40036.0</c:v>
                </c:pt>
                <c:pt idx="954">
                  <c:v>40037.0</c:v>
                </c:pt>
                <c:pt idx="955">
                  <c:v>40038.0</c:v>
                </c:pt>
                <c:pt idx="956">
                  <c:v>40039.0</c:v>
                </c:pt>
                <c:pt idx="957">
                  <c:v>40040.0</c:v>
                </c:pt>
                <c:pt idx="958">
                  <c:v>40041.0</c:v>
                </c:pt>
                <c:pt idx="959">
                  <c:v>40042.0</c:v>
                </c:pt>
                <c:pt idx="960">
                  <c:v>40043.0</c:v>
                </c:pt>
                <c:pt idx="961">
                  <c:v>40044.0</c:v>
                </c:pt>
                <c:pt idx="962">
                  <c:v>40045.0</c:v>
                </c:pt>
                <c:pt idx="963">
                  <c:v>40046.0</c:v>
                </c:pt>
                <c:pt idx="964">
                  <c:v>40047.0</c:v>
                </c:pt>
                <c:pt idx="965">
                  <c:v>40048.0</c:v>
                </c:pt>
                <c:pt idx="966">
                  <c:v>40049.0</c:v>
                </c:pt>
                <c:pt idx="967">
                  <c:v>40050.0</c:v>
                </c:pt>
                <c:pt idx="968">
                  <c:v>40051.0</c:v>
                </c:pt>
                <c:pt idx="969">
                  <c:v>40052.0</c:v>
                </c:pt>
                <c:pt idx="970">
                  <c:v>40053.0</c:v>
                </c:pt>
                <c:pt idx="971">
                  <c:v>40054.0</c:v>
                </c:pt>
                <c:pt idx="972">
                  <c:v>40055.0</c:v>
                </c:pt>
                <c:pt idx="973">
                  <c:v>40056.0</c:v>
                </c:pt>
                <c:pt idx="974">
                  <c:v>40057.0</c:v>
                </c:pt>
                <c:pt idx="975">
                  <c:v>40058.0</c:v>
                </c:pt>
                <c:pt idx="976">
                  <c:v>40059.0</c:v>
                </c:pt>
                <c:pt idx="977">
                  <c:v>40060.0</c:v>
                </c:pt>
                <c:pt idx="978">
                  <c:v>40061.0</c:v>
                </c:pt>
                <c:pt idx="979">
                  <c:v>40062.0</c:v>
                </c:pt>
                <c:pt idx="980">
                  <c:v>40063.0</c:v>
                </c:pt>
                <c:pt idx="981">
                  <c:v>40064.0</c:v>
                </c:pt>
                <c:pt idx="982">
                  <c:v>40065.0</c:v>
                </c:pt>
                <c:pt idx="983">
                  <c:v>40066.0</c:v>
                </c:pt>
                <c:pt idx="984">
                  <c:v>40067.0</c:v>
                </c:pt>
                <c:pt idx="985">
                  <c:v>40068.0</c:v>
                </c:pt>
                <c:pt idx="986">
                  <c:v>40069.0</c:v>
                </c:pt>
                <c:pt idx="987">
                  <c:v>40070.0</c:v>
                </c:pt>
                <c:pt idx="988">
                  <c:v>40071.0</c:v>
                </c:pt>
                <c:pt idx="989">
                  <c:v>40072.0</c:v>
                </c:pt>
                <c:pt idx="990">
                  <c:v>40073.0</c:v>
                </c:pt>
                <c:pt idx="991">
                  <c:v>40074.0</c:v>
                </c:pt>
                <c:pt idx="992">
                  <c:v>40075.0</c:v>
                </c:pt>
                <c:pt idx="993">
                  <c:v>40076.0</c:v>
                </c:pt>
                <c:pt idx="994">
                  <c:v>40077.0</c:v>
                </c:pt>
                <c:pt idx="995">
                  <c:v>40078.0</c:v>
                </c:pt>
                <c:pt idx="996">
                  <c:v>40079.0</c:v>
                </c:pt>
                <c:pt idx="997">
                  <c:v>40080.0</c:v>
                </c:pt>
                <c:pt idx="998">
                  <c:v>40081.0</c:v>
                </c:pt>
                <c:pt idx="999">
                  <c:v>40082.0</c:v>
                </c:pt>
                <c:pt idx="1000">
                  <c:v>40083.0</c:v>
                </c:pt>
                <c:pt idx="1001">
                  <c:v>40084.0</c:v>
                </c:pt>
                <c:pt idx="1002">
                  <c:v>40085.0</c:v>
                </c:pt>
                <c:pt idx="1003">
                  <c:v>40086.0</c:v>
                </c:pt>
                <c:pt idx="1004">
                  <c:v>40087.0</c:v>
                </c:pt>
                <c:pt idx="1005">
                  <c:v>40088.0</c:v>
                </c:pt>
                <c:pt idx="1006">
                  <c:v>40089.0</c:v>
                </c:pt>
                <c:pt idx="1007">
                  <c:v>40090.0</c:v>
                </c:pt>
                <c:pt idx="1008">
                  <c:v>40091.0</c:v>
                </c:pt>
                <c:pt idx="1009">
                  <c:v>40092.0</c:v>
                </c:pt>
                <c:pt idx="1010">
                  <c:v>40093.0</c:v>
                </c:pt>
                <c:pt idx="1011">
                  <c:v>40094.0</c:v>
                </c:pt>
                <c:pt idx="1012">
                  <c:v>40095.0</c:v>
                </c:pt>
                <c:pt idx="1013">
                  <c:v>40096.0</c:v>
                </c:pt>
                <c:pt idx="1014">
                  <c:v>40097.0</c:v>
                </c:pt>
                <c:pt idx="1015">
                  <c:v>40098.0</c:v>
                </c:pt>
                <c:pt idx="1016">
                  <c:v>40099.0</c:v>
                </c:pt>
                <c:pt idx="1017">
                  <c:v>40100.0</c:v>
                </c:pt>
                <c:pt idx="1018">
                  <c:v>40101.0</c:v>
                </c:pt>
                <c:pt idx="1019">
                  <c:v>40102.0</c:v>
                </c:pt>
                <c:pt idx="1020">
                  <c:v>40103.0</c:v>
                </c:pt>
                <c:pt idx="1021">
                  <c:v>40104.0</c:v>
                </c:pt>
                <c:pt idx="1022">
                  <c:v>40105.0</c:v>
                </c:pt>
                <c:pt idx="1023">
                  <c:v>40106.0</c:v>
                </c:pt>
                <c:pt idx="1024">
                  <c:v>40107.0</c:v>
                </c:pt>
                <c:pt idx="1025">
                  <c:v>40108.0</c:v>
                </c:pt>
                <c:pt idx="1026">
                  <c:v>40109.0</c:v>
                </c:pt>
                <c:pt idx="1027">
                  <c:v>40110.0</c:v>
                </c:pt>
                <c:pt idx="1028">
                  <c:v>40111.0</c:v>
                </c:pt>
                <c:pt idx="1029">
                  <c:v>40112.0</c:v>
                </c:pt>
                <c:pt idx="1030">
                  <c:v>40113.0</c:v>
                </c:pt>
                <c:pt idx="1031">
                  <c:v>40114.0</c:v>
                </c:pt>
                <c:pt idx="1032">
                  <c:v>40115.0</c:v>
                </c:pt>
                <c:pt idx="1033">
                  <c:v>40116.0</c:v>
                </c:pt>
                <c:pt idx="1034">
                  <c:v>40117.0</c:v>
                </c:pt>
                <c:pt idx="1035">
                  <c:v>40118.0</c:v>
                </c:pt>
                <c:pt idx="1036">
                  <c:v>40119.0</c:v>
                </c:pt>
                <c:pt idx="1037">
                  <c:v>40120.0</c:v>
                </c:pt>
                <c:pt idx="1038">
                  <c:v>40121.0</c:v>
                </c:pt>
                <c:pt idx="1039">
                  <c:v>40122.0</c:v>
                </c:pt>
                <c:pt idx="1040">
                  <c:v>40123.0</c:v>
                </c:pt>
                <c:pt idx="1041">
                  <c:v>40124.0</c:v>
                </c:pt>
                <c:pt idx="1042">
                  <c:v>40125.0</c:v>
                </c:pt>
                <c:pt idx="1043">
                  <c:v>40126.0</c:v>
                </c:pt>
                <c:pt idx="1044">
                  <c:v>40127.0</c:v>
                </c:pt>
                <c:pt idx="1045">
                  <c:v>40128.0</c:v>
                </c:pt>
                <c:pt idx="1046">
                  <c:v>40129.0</c:v>
                </c:pt>
                <c:pt idx="1047">
                  <c:v>40130.0</c:v>
                </c:pt>
                <c:pt idx="1048">
                  <c:v>40131.0</c:v>
                </c:pt>
                <c:pt idx="1049">
                  <c:v>40132.0</c:v>
                </c:pt>
                <c:pt idx="1050">
                  <c:v>40133.0</c:v>
                </c:pt>
                <c:pt idx="1051">
                  <c:v>40134.0</c:v>
                </c:pt>
                <c:pt idx="1052">
                  <c:v>40135.0</c:v>
                </c:pt>
                <c:pt idx="1053">
                  <c:v>40136.0</c:v>
                </c:pt>
                <c:pt idx="1054">
                  <c:v>40137.0</c:v>
                </c:pt>
                <c:pt idx="1055">
                  <c:v>40138.0</c:v>
                </c:pt>
                <c:pt idx="1056">
                  <c:v>40139.0</c:v>
                </c:pt>
                <c:pt idx="1057">
                  <c:v>40140.0</c:v>
                </c:pt>
                <c:pt idx="1058">
                  <c:v>40141.0</c:v>
                </c:pt>
                <c:pt idx="1059">
                  <c:v>40142.0</c:v>
                </c:pt>
                <c:pt idx="1060">
                  <c:v>40143.0</c:v>
                </c:pt>
                <c:pt idx="1061">
                  <c:v>40144.0</c:v>
                </c:pt>
                <c:pt idx="1062">
                  <c:v>40145.0</c:v>
                </c:pt>
                <c:pt idx="1063">
                  <c:v>40146.0</c:v>
                </c:pt>
                <c:pt idx="1064">
                  <c:v>40147.0</c:v>
                </c:pt>
                <c:pt idx="1065">
                  <c:v>40148.0</c:v>
                </c:pt>
                <c:pt idx="1066">
                  <c:v>40149.0</c:v>
                </c:pt>
                <c:pt idx="1067">
                  <c:v>40150.0</c:v>
                </c:pt>
                <c:pt idx="1068">
                  <c:v>40151.0</c:v>
                </c:pt>
                <c:pt idx="1069">
                  <c:v>40152.0</c:v>
                </c:pt>
                <c:pt idx="1070">
                  <c:v>40153.0</c:v>
                </c:pt>
                <c:pt idx="1071">
                  <c:v>40154.0</c:v>
                </c:pt>
                <c:pt idx="1072">
                  <c:v>40155.0</c:v>
                </c:pt>
                <c:pt idx="1073">
                  <c:v>40156.0</c:v>
                </c:pt>
                <c:pt idx="1074">
                  <c:v>40157.0</c:v>
                </c:pt>
                <c:pt idx="1075">
                  <c:v>40158.0</c:v>
                </c:pt>
                <c:pt idx="1076">
                  <c:v>40159.0</c:v>
                </c:pt>
                <c:pt idx="1077">
                  <c:v>40160.0</c:v>
                </c:pt>
                <c:pt idx="1078">
                  <c:v>40161.0</c:v>
                </c:pt>
                <c:pt idx="1079">
                  <c:v>40162.0</c:v>
                </c:pt>
                <c:pt idx="1080">
                  <c:v>40163.0</c:v>
                </c:pt>
                <c:pt idx="1081">
                  <c:v>40164.0</c:v>
                </c:pt>
                <c:pt idx="1082">
                  <c:v>40165.0</c:v>
                </c:pt>
                <c:pt idx="1083">
                  <c:v>40166.0</c:v>
                </c:pt>
                <c:pt idx="1084">
                  <c:v>40167.0</c:v>
                </c:pt>
                <c:pt idx="1085">
                  <c:v>40168.0</c:v>
                </c:pt>
                <c:pt idx="1086">
                  <c:v>40169.0</c:v>
                </c:pt>
                <c:pt idx="1087">
                  <c:v>40170.0</c:v>
                </c:pt>
                <c:pt idx="1088">
                  <c:v>40171.0</c:v>
                </c:pt>
                <c:pt idx="1089">
                  <c:v>40172.0</c:v>
                </c:pt>
                <c:pt idx="1090">
                  <c:v>40173.0</c:v>
                </c:pt>
                <c:pt idx="1091">
                  <c:v>40174.0</c:v>
                </c:pt>
                <c:pt idx="1092">
                  <c:v>40175.0</c:v>
                </c:pt>
                <c:pt idx="1093">
                  <c:v>40176.0</c:v>
                </c:pt>
                <c:pt idx="1094">
                  <c:v>40177.0</c:v>
                </c:pt>
                <c:pt idx="1095">
                  <c:v>40178.0</c:v>
                </c:pt>
                <c:pt idx="1096">
                  <c:v>40179.0</c:v>
                </c:pt>
                <c:pt idx="1097">
                  <c:v>40180.0</c:v>
                </c:pt>
                <c:pt idx="1098">
                  <c:v>40181.0</c:v>
                </c:pt>
                <c:pt idx="1099">
                  <c:v>40182.0</c:v>
                </c:pt>
                <c:pt idx="1100">
                  <c:v>40183.0</c:v>
                </c:pt>
                <c:pt idx="1101">
                  <c:v>40184.0</c:v>
                </c:pt>
                <c:pt idx="1102">
                  <c:v>40185.0</c:v>
                </c:pt>
                <c:pt idx="1103">
                  <c:v>40186.0</c:v>
                </c:pt>
                <c:pt idx="1104">
                  <c:v>40187.0</c:v>
                </c:pt>
                <c:pt idx="1105">
                  <c:v>40188.0</c:v>
                </c:pt>
                <c:pt idx="1106">
                  <c:v>40189.0</c:v>
                </c:pt>
                <c:pt idx="1107">
                  <c:v>40190.0</c:v>
                </c:pt>
                <c:pt idx="1108">
                  <c:v>40191.0</c:v>
                </c:pt>
                <c:pt idx="1109">
                  <c:v>40192.0</c:v>
                </c:pt>
                <c:pt idx="1110">
                  <c:v>40193.0</c:v>
                </c:pt>
                <c:pt idx="1111">
                  <c:v>40194.0</c:v>
                </c:pt>
                <c:pt idx="1112">
                  <c:v>40195.0</c:v>
                </c:pt>
                <c:pt idx="1113">
                  <c:v>40196.0</c:v>
                </c:pt>
                <c:pt idx="1114">
                  <c:v>40197.0</c:v>
                </c:pt>
                <c:pt idx="1115">
                  <c:v>40198.0</c:v>
                </c:pt>
                <c:pt idx="1116">
                  <c:v>40199.0</c:v>
                </c:pt>
                <c:pt idx="1117">
                  <c:v>40200.0</c:v>
                </c:pt>
                <c:pt idx="1118">
                  <c:v>40201.0</c:v>
                </c:pt>
                <c:pt idx="1119">
                  <c:v>40202.0</c:v>
                </c:pt>
                <c:pt idx="1120">
                  <c:v>40203.0</c:v>
                </c:pt>
                <c:pt idx="1121">
                  <c:v>40204.0</c:v>
                </c:pt>
                <c:pt idx="1122">
                  <c:v>40205.0</c:v>
                </c:pt>
                <c:pt idx="1123">
                  <c:v>40206.0</c:v>
                </c:pt>
                <c:pt idx="1124">
                  <c:v>40207.0</c:v>
                </c:pt>
                <c:pt idx="1125">
                  <c:v>40208.0</c:v>
                </c:pt>
                <c:pt idx="1126">
                  <c:v>40209.0</c:v>
                </c:pt>
                <c:pt idx="1127">
                  <c:v>40210.0</c:v>
                </c:pt>
                <c:pt idx="1128">
                  <c:v>40211.0</c:v>
                </c:pt>
                <c:pt idx="1129">
                  <c:v>40212.0</c:v>
                </c:pt>
                <c:pt idx="1130">
                  <c:v>40213.0</c:v>
                </c:pt>
                <c:pt idx="1131">
                  <c:v>40214.0</c:v>
                </c:pt>
                <c:pt idx="1132">
                  <c:v>40215.0</c:v>
                </c:pt>
                <c:pt idx="1133">
                  <c:v>40216.0</c:v>
                </c:pt>
                <c:pt idx="1134">
                  <c:v>40217.0</c:v>
                </c:pt>
                <c:pt idx="1135">
                  <c:v>40218.0</c:v>
                </c:pt>
                <c:pt idx="1136">
                  <c:v>40219.0</c:v>
                </c:pt>
                <c:pt idx="1137">
                  <c:v>40220.0</c:v>
                </c:pt>
                <c:pt idx="1138">
                  <c:v>40221.0</c:v>
                </c:pt>
                <c:pt idx="1139">
                  <c:v>40222.0</c:v>
                </c:pt>
                <c:pt idx="1140">
                  <c:v>40223.0</c:v>
                </c:pt>
                <c:pt idx="1141">
                  <c:v>40224.0</c:v>
                </c:pt>
                <c:pt idx="1142">
                  <c:v>40225.0</c:v>
                </c:pt>
                <c:pt idx="1143">
                  <c:v>40226.0</c:v>
                </c:pt>
                <c:pt idx="1144">
                  <c:v>40227.0</c:v>
                </c:pt>
                <c:pt idx="1145">
                  <c:v>40228.0</c:v>
                </c:pt>
                <c:pt idx="1146">
                  <c:v>40229.0</c:v>
                </c:pt>
                <c:pt idx="1147">
                  <c:v>40230.0</c:v>
                </c:pt>
                <c:pt idx="1148">
                  <c:v>40231.0</c:v>
                </c:pt>
                <c:pt idx="1149">
                  <c:v>40232.0</c:v>
                </c:pt>
                <c:pt idx="1150">
                  <c:v>40233.0</c:v>
                </c:pt>
                <c:pt idx="1151">
                  <c:v>40234.0</c:v>
                </c:pt>
                <c:pt idx="1152">
                  <c:v>40235.0</c:v>
                </c:pt>
                <c:pt idx="1153">
                  <c:v>40236.0</c:v>
                </c:pt>
                <c:pt idx="1154">
                  <c:v>40237.0</c:v>
                </c:pt>
                <c:pt idx="1155">
                  <c:v>40238.0</c:v>
                </c:pt>
                <c:pt idx="1156">
                  <c:v>40239.0</c:v>
                </c:pt>
                <c:pt idx="1157">
                  <c:v>40240.0</c:v>
                </c:pt>
                <c:pt idx="1158">
                  <c:v>40241.0</c:v>
                </c:pt>
                <c:pt idx="1159">
                  <c:v>40242.0</c:v>
                </c:pt>
                <c:pt idx="1160">
                  <c:v>40243.0</c:v>
                </c:pt>
                <c:pt idx="1161">
                  <c:v>40244.0</c:v>
                </c:pt>
                <c:pt idx="1162">
                  <c:v>40245.0</c:v>
                </c:pt>
                <c:pt idx="1163">
                  <c:v>40246.0</c:v>
                </c:pt>
                <c:pt idx="1164">
                  <c:v>40247.0</c:v>
                </c:pt>
                <c:pt idx="1165">
                  <c:v>40248.0</c:v>
                </c:pt>
                <c:pt idx="1166">
                  <c:v>40249.0</c:v>
                </c:pt>
                <c:pt idx="1167">
                  <c:v>40250.0</c:v>
                </c:pt>
                <c:pt idx="1168">
                  <c:v>40251.0</c:v>
                </c:pt>
                <c:pt idx="1169">
                  <c:v>40252.0</c:v>
                </c:pt>
                <c:pt idx="1170">
                  <c:v>40253.0</c:v>
                </c:pt>
                <c:pt idx="1171">
                  <c:v>40254.0</c:v>
                </c:pt>
                <c:pt idx="1172">
                  <c:v>40255.0</c:v>
                </c:pt>
                <c:pt idx="1173">
                  <c:v>40256.0</c:v>
                </c:pt>
                <c:pt idx="1174">
                  <c:v>40257.0</c:v>
                </c:pt>
                <c:pt idx="1175">
                  <c:v>40258.0</c:v>
                </c:pt>
                <c:pt idx="1176">
                  <c:v>40259.0</c:v>
                </c:pt>
                <c:pt idx="1177">
                  <c:v>40260.0</c:v>
                </c:pt>
                <c:pt idx="1178">
                  <c:v>40261.0</c:v>
                </c:pt>
                <c:pt idx="1179">
                  <c:v>40262.0</c:v>
                </c:pt>
                <c:pt idx="1180">
                  <c:v>40263.0</c:v>
                </c:pt>
                <c:pt idx="1181">
                  <c:v>40264.0</c:v>
                </c:pt>
                <c:pt idx="1182">
                  <c:v>40265.0</c:v>
                </c:pt>
                <c:pt idx="1183">
                  <c:v>40266.0</c:v>
                </c:pt>
                <c:pt idx="1184">
                  <c:v>40267.0</c:v>
                </c:pt>
                <c:pt idx="1185">
                  <c:v>40268.0</c:v>
                </c:pt>
                <c:pt idx="1186">
                  <c:v>40269.0</c:v>
                </c:pt>
                <c:pt idx="1187">
                  <c:v>40270.0</c:v>
                </c:pt>
                <c:pt idx="1188">
                  <c:v>40271.0</c:v>
                </c:pt>
                <c:pt idx="1189">
                  <c:v>40272.0</c:v>
                </c:pt>
                <c:pt idx="1190">
                  <c:v>40273.0</c:v>
                </c:pt>
                <c:pt idx="1191">
                  <c:v>40274.0</c:v>
                </c:pt>
                <c:pt idx="1192">
                  <c:v>40275.0</c:v>
                </c:pt>
                <c:pt idx="1193">
                  <c:v>40276.0</c:v>
                </c:pt>
                <c:pt idx="1194">
                  <c:v>40277.0</c:v>
                </c:pt>
                <c:pt idx="1195">
                  <c:v>40278.0</c:v>
                </c:pt>
                <c:pt idx="1196">
                  <c:v>40279.0</c:v>
                </c:pt>
                <c:pt idx="1197">
                  <c:v>40280.0</c:v>
                </c:pt>
                <c:pt idx="1198">
                  <c:v>40281.0</c:v>
                </c:pt>
                <c:pt idx="1199">
                  <c:v>40282.0</c:v>
                </c:pt>
                <c:pt idx="1200">
                  <c:v>40283.0</c:v>
                </c:pt>
                <c:pt idx="1201">
                  <c:v>40284.0</c:v>
                </c:pt>
                <c:pt idx="1202">
                  <c:v>40285.0</c:v>
                </c:pt>
                <c:pt idx="1203">
                  <c:v>40286.0</c:v>
                </c:pt>
                <c:pt idx="1204">
                  <c:v>40287.0</c:v>
                </c:pt>
                <c:pt idx="1205">
                  <c:v>40288.0</c:v>
                </c:pt>
                <c:pt idx="1206">
                  <c:v>40289.0</c:v>
                </c:pt>
                <c:pt idx="1207">
                  <c:v>40290.0</c:v>
                </c:pt>
                <c:pt idx="1208">
                  <c:v>40291.0</c:v>
                </c:pt>
                <c:pt idx="1209">
                  <c:v>40292.0</c:v>
                </c:pt>
                <c:pt idx="1210">
                  <c:v>40293.0</c:v>
                </c:pt>
                <c:pt idx="1211">
                  <c:v>40294.0</c:v>
                </c:pt>
                <c:pt idx="1212">
                  <c:v>40295.0</c:v>
                </c:pt>
                <c:pt idx="1213">
                  <c:v>40296.0</c:v>
                </c:pt>
                <c:pt idx="1214">
                  <c:v>40297.0</c:v>
                </c:pt>
                <c:pt idx="1215">
                  <c:v>40298.0</c:v>
                </c:pt>
                <c:pt idx="1216">
                  <c:v>40299.0</c:v>
                </c:pt>
                <c:pt idx="1217">
                  <c:v>40300.0</c:v>
                </c:pt>
                <c:pt idx="1218">
                  <c:v>40301.0</c:v>
                </c:pt>
                <c:pt idx="1219">
                  <c:v>40302.0</c:v>
                </c:pt>
                <c:pt idx="1220">
                  <c:v>40303.0</c:v>
                </c:pt>
                <c:pt idx="1221">
                  <c:v>40304.0</c:v>
                </c:pt>
                <c:pt idx="1222">
                  <c:v>40305.0</c:v>
                </c:pt>
                <c:pt idx="1223">
                  <c:v>40306.0</c:v>
                </c:pt>
                <c:pt idx="1224">
                  <c:v>40307.0</c:v>
                </c:pt>
                <c:pt idx="1225">
                  <c:v>40308.0</c:v>
                </c:pt>
                <c:pt idx="1226">
                  <c:v>40309.0</c:v>
                </c:pt>
                <c:pt idx="1227">
                  <c:v>40310.0</c:v>
                </c:pt>
                <c:pt idx="1228">
                  <c:v>40311.0</c:v>
                </c:pt>
                <c:pt idx="1229">
                  <c:v>40312.0</c:v>
                </c:pt>
                <c:pt idx="1230">
                  <c:v>40313.0</c:v>
                </c:pt>
                <c:pt idx="1231">
                  <c:v>40314.0</c:v>
                </c:pt>
                <c:pt idx="1232">
                  <c:v>40315.0</c:v>
                </c:pt>
                <c:pt idx="1233">
                  <c:v>40316.0</c:v>
                </c:pt>
                <c:pt idx="1234">
                  <c:v>40317.0</c:v>
                </c:pt>
                <c:pt idx="1235">
                  <c:v>40318.0</c:v>
                </c:pt>
                <c:pt idx="1236">
                  <c:v>40319.0</c:v>
                </c:pt>
                <c:pt idx="1237">
                  <c:v>40320.0</c:v>
                </c:pt>
                <c:pt idx="1238">
                  <c:v>40321.0</c:v>
                </c:pt>
                <c:pt idx="1239">
                  <c:v>40322.0</c:v>
                </c:pt>
                <c:pt idx="1240">
                  <c:v>40323.0</c:v>
                </c:pt>
                <c:pt idx="1241">
                  <c:v>40324.0</c:v>
                </c:pt>
                <c:pt idx="1242">
                  <c:v>40325.0</c:v>
                </c:pt>
                <c:pt idx="1243">
                  <c:v>40326.0</c:v>
                </c:pt>
                <c:pt idx="1244">
                  <c:v>40327.0</c:v>
                </c:pt>
                <c:pt idx="1245">
                  <c:v>40328.0</c:v>
                </c:pt>
                <c:pt idx="1246">
                  <c:v>40329.0</c:v>
                </c:pt>
                <c:pt idx="1247">
                  <c:v>40330.0</c:v>
                </c:pt>
                <c:pt idx="1248">
                  <c:v>40331.0</c:v>
                </c:pt>
                <c:pt idx="1249">
                  <c:v>40332.0</c:v>
                </c:pt>
                <c:pt idx="1250">
                  <c:v>40333.0</c:v>
                </c:pt>
                <c:pt idx="1251">
                  <c:v>40334.0</c:v>
                </c:pt>
                <c:pt idx="1252">
                  <c:v>40335.0</c:v>
                </c:pt>
                <c:pt idx="1253">
                  <c:v>40336.0</c:v>
                </c:pt>
                <c:pt idx="1254">
                  <c:v>40337.0</c:v>
                </c:pt>
                <c:pt idx="1255">
                  <c:v>40338.0</c:v>
                </c:pt>
                <c:pt idx="1256">
                  <c:v>40339.0</c:v>
                </c:pt>
                <c:pt idx="1257">
                  <c:v>40340.0</c:v>
                </c:pt>
                <c:pt idx="1258">
                  <c:v>40341.0</c:v>
                </c:pt>
                <c:pt idx="1259">
                  <c:v>40342.0</c:v>
                </c:pt>
                <c:pt idx="1260">
                  <c:v>40343.0</c:v>
                </c:pt>
                <c:pt idx="1261">
                  <c:v>40344.0</c:v>
                </c:pt>
                <c:pt idx="1262">
                  <c:v>40345.0</c:v>
                </c:pt>
                <c:pt idx="1263">
                  <c:v>40346.0</c:v>
                </c:pt>
                <c:pt idx="1264">
                  <c:v>40347.0</c:v>
                </c:pt>
                <c:pt idx="1265">
                  <c:v>40348.0</c:v>
                </c:pt>
                <c:pt idx="1266">
                  <c:v>40349.0</c:v>
                </c:pt>
                <c:pt idx="1267">
                  <c:v>40350.0</c:v>
                </c:pt>
                <c:pt idx="1268">
                  <c:v>40351.0</c:v>
                </c:pt>
                <c:pt idx="1269">
                  <c:v>40352.0</c:v>
                </c:pt>
                <c:pt idx="1270">
                  <c:v>40353.0</c:v>
                </c:pt>
                <c:pt idx="1271">
                  <c:v>40354.0</c:v>
                </c:pt>
                <c:pt idx="1272">
                  <c:v>40355.0</c:v>
                </c:pt>
                <c:pt idx="1273">
                  <c:v>40356.0</c:v>
                </c:pt>
                <c:pt idx="1274">
                  <c:v>40357.0</c:v>
                </c:pt>
                <c:pt idx="1275">
                  <c:v>40358.0</c:v>
                </c:pt>
                <c:pt idx="1276">
                  <c:v>40359.0</c:v>
                </c:pt>
                <c:pt idx="1277">
                  <c:v>40360.0</c:v>
                </c:pt>
                <c:pt idx="1278">
                  <c:v>40361.0</c:v>
                </c:pt>
                <c:pt idx="1279">
                  <c:v>40362.0</c:v>
                </c:pt>
                <c:pt idx="1280">
                  <c:v>40363.0</c:v>
                </c:pt>
                <c:pt idx="1281">
                  <c:v>40364.0</c:v>
                </c:pt>
                <c:pt idx="1282">
                  <c:v>40365.0</c:v>
                </c:pt>
                <c:pt idx="1283">
                  <c:v>40366.0</c:v>
                </c:pt>
                <c:pt idx="1284">
                  <c:v>40367.0</c:v>
                </c:pt>
                <c:pt idx="1285">
                  <c:v>40368.0</c:v>
                </c:pt>
                <c:pt idx="1286">
                  <c:v>40369.0</c:v>
                </c:pt>
                <c:pt idx="1287">
                  <c:v>40370.0</c:v>
                </c:pt>
                <c:pt idx="1288">
                  <c:v>40371.0</c:v>
                </c:pt>
                <c:pt idx="1289">
                  <c:v>40372.0</c:v>
                </c:pt>
                <c:pt idx="1290">
                  <c:v>40373.0</c:v>
                </c:pt>
                <c:pt idx="1291">
                  <c:v>40374.0</c:v>
                </c:pt>
                <c:pt idx="1292">
                  <c:v>40375.0</c:v>
                </c:pt>
                <c:pt idx="1293">
                  <c:v>40376.0</c:v>
                </c:pt>
                <c:pt idx="1294">
                  <c:v>40377.0</c:v>
                </c:pt>
                <c:pt idx="1295">
                  <c:v>40378.0</c:v>
                </c:pt>
                <c:pt idx="1296">
                  <c:v>40379.0</c:v>
                </c:pt>
                <c:pt idx="1297">
                  <c:v>40380.0</c:v>
                </c:pt>
                <c:pt idx="1298">
                  <c:v>40381.0</c:v>
                </c:pt>
                <c:pt idx="1299">
                  <c:v>40382.0</c:v>
                </c:pt>
                <c:pt idx="1300">
                  <c:v>40383.0</c:v>
                </c:pt>
                <c:pt idx="1301">
                  <c:v>40384.0</c:v>
                </c:pt>
                <c:pt idx="1302">
                  <c:v>40385.0</c:v>
                </c:pt>
                <c:pt idx="1303">
                  <c:v>40386.0</c:v>
                </c:pt>
                <c:pt idx="1304">
                  <c:v>40387.0</c:v>
                </c:pt>
                <c:pt idx="1305">
                  <c:v>40388.0</c:v>
                </c:pt>
                <c:pt idx="1306">
                  <c:v>40389.0</c:v>
                </c:pt>
                <c:pt idx="1307">
                  <c:v>40390.0</c:v>
                </c:pt>
                <c:pt idx="1308">
                  <c:v>40391.0</c:v>
                </c:pt>
                <c:pt idx="1309">
                  <c:v>40392.0</c:v>
                </c:pt>
                <c:pt idx="1310">
                  <c:v>40393.0</c:v>
                </c:pt>
                <c:pt idx="1311">
                  <c:v>40394.0</c:v>
                </c:pt>
                <c:pt idx="1312">
                  <c:v>40395.0</c:v>
                </c:pt>
                <c:pt idx="1313">
                  <c:v>40396.0</c:v>
                </c:pt>
                <c:pt idx="1314">
                  <c:v>40397.0</c:v>
                </c:pt>
                <c:pt idx="1315">
                  <c:v>40398.0</c:v>
                </c:pt>
                <c:pt idx="1316">
                  <c:v>40399.0</c:v>
                </c:pt>
                <c:pt idx="1317">
                  <c:v>40400.0</c:v>
                </c:pt>
                <c:pt idx="1318">
                  <c:v>40401.0</c:v>
                </c:pt>
                <c:pt idx="1319">
                  <c:v>40402.0</c:v>
                </c:pt>
                <c:pt idx="1320">
                  <c:v>40403.0</c:v>
                </c:pt>
                <c:pt idx="1321">
                  <c:v>40404.0</c:v>
                </c:pt>
                <c:pt idx="1322">
                  <c:v>40405.0</c:v>
                </c:pt>
                <c:pt idx="1323">
                  <c:v>40406.0</c:v>
                </c:pt>
                <c:pt idx="1324">
                  <c:v>40407.0</c:v>
                </c:pt>
                <c:pt idx="1325">
                  <c:v>40408.0</c:v>
                </c:pt>
                <c:pt idx="1326">
                  <c:v>40409.0</c:v>
                </c:pt>
                <c:pt idx="1327">
                  <c:v>40410.0</c:v>
                </c:pt>
                <c:pt idx="1328">
                  <c:v>40411.0</c:v>
                </c:pt>
                <c:pt idx="1329">
                  <c:v>40412.0</c:v>
                </c:pt>
                <c:pt idx="1330">
                  <c:v>40413.0</c:v>
                </c:pt>
                <c:pt idx="1331">
                  <c:v>40414.0</c:v>
                </c:pt>
                <c:pt idx="1332">
                  <c:v>40415.0</c:v>
                </c:pt>
                <c:pt idx="1333">
                  <c:v>40416.0</c:v>
                </c:pt>
                <c:pt idx="1334">
                  <c:v>40417.0</c:v>
                </c:pt>
                <c:pt idx="1335">
                  <c:v>40418.0</c:v>
                </c:pt>
                <c:pt idx="1336">
                  <c:v>40419.0</c:v>
                </c:pt>
                <c:pt idx="1337">
                  <c:v>40420.0</c:v>
                </c:pt>
                <c:pt idx="1338">
                  <c:v>40421.0</c:v>
                </c:pt>
                <c:pt idx="1339">
                  <c:v>40422.0</c:v>
                </c:pt>
                <c:pt idx="1340">
                  <c:v>40423.0</c:v>
                </c:pt>
                <c:pt idx="1341">
                  <c:v>40424.0</c:v>
                </c:pt>
                <c:pt idx="1342">
                  <c:v>40425.0</c:v>
                </c:pt>
                <c:pt idx="1343">
                  <c:v>40426.0</c:v>
                </c:pt>
                <c:pt idx="1344">
                  <c:v>40427.0</c:v>
                </c:pt>
                <c:pt idx="1345">
                  <c:v>40428.0</c:v>
                </c:pt>
                <c:pt idx="1346">
                  <c:v>40429.0</c:v>
                </c:pt>
                <c:pt idx="1347">
                  <c:v>40430.0</c:v>
                </c:pt>
                <c:pt idx="1348">
                  <c:v>40431.0</c:v>
                </c:pt>
                <c:pt idx="1349">
                  <c:v>40432.0</c:v>
                </c:pt>
                <c:pt idx="1350">
                  <c:v>40433.0</c:v>
                </c:pt>
                <c:pt idx="1351">
                  <c:v>40434.0</c:v>
                </c:pt>
                <c:pt idx="1352">
                  <c:v>40435.0</c:v>
                </c:pt>
                <c:pt idx="1353">
                  <c:v>40436.0</c:v>
                </c:pt>
                <c:pt idx="1354">
                  <c:v>40437.0</c:v>
                </c:pt>
                <c:pt idx="1355">
                  <c:v>40438.0</c:v>
                </c:pt>
                <c:pt idx="1356">
                  <c:v>40439.0</c:v>
                </c:pt>
                <c:pt idx="1357">
                  <c:v>40440.0</c:v>
                </c:pt>
                <c:pt idx="1358">
                  <c:v>40441.0</c:v>
                </c:pt>
                <c:pt idx="1359">
                  <c:v>40442.0</c:v>
                </c:pt>
                <c:pt idx="1360">
                  <c:v>40443.0</c:v>
                </c:pt>
                <c:pt idx="1361">
                  <c:v>40444.0</c:v>
                </c:pt>
                <c:pt idx="1362">
                  <c:v>40445.0</c:v>
                </c:pt>
                <c:pt idx="1363">
                  <c:v>40446.0</c:v>
                </c:pt>
                <c:pt idx="1364">
                  <c:v>40447.0</c:v>
                </c:pt>
                <c:pt idx="1365">
                  <c:v>40448.0</c:v>
                </c:pt>
                <c:pt idx="1366">
                  <c:v>40449.0</c:v>
                </c:pt>
                <c:pt idx="1367">
                  <c:v>40450.0</c:v>
                </c:pt>
                <c:pt idx="1368">
                  <c:v>40451.0</c:v>
                </c:pt>
                <c:pt idx="1369">
                  <c:v>40452.0</c:v>
                </c:pt>
                <c:pt idx="1370">
                  <c:v>40453.0</c:v>
                </c:pt>
                <c:pt idx="1371">
                  <c:v>40454.0</c:v>
                </c:pt>
                <c:pt idx="1372">
                  <c:v>40455.0</c:v>
                </c:pt>
                <c:pt idx="1373">
                  <c:v>40456.0</c:v>
                </c:pt>
                <c:pt idx="1374">
                  <c:v>40457.0</c:v>
                </c:pt>
                <c:pt idx="1375">
                  <c:v>40458.0</c:v>
                </c:pt>
                <c:pt idx="1376">
                  <c:v>40459.0</c:v>
                </c:pt>
                <c:pt idx="1377">
                  <c:v>40460.0</c:v>
                </c:pt>
                <c:pt idx="1378">
                  <c:v>40461.0</c:v>
                </c:pt>
                <c:pt idx="1379">
                  <c:v>40462.0</c:v>
                </c:pt>
                <c:pt idx="1380">
                  <c:v>40463.0</c:v>
                </c:pt>
                <c:pt idx="1381">
                  <c:v>40464.0</c:v>
                </c:pt>
                <c:pt idx="1382">
                  <c:v>40465.0</c:v>
                </c:pt>
                <c:pt idx="1383">
                  <c:v>40466.0</c:v>
                </c:pt>
                <c:pt idx="1384">
                  <c:v>40467.0</c:v>
                </c:pt>
                <c:pt idx="1385">
                  <c:v>40468.0</c:v>
                </c:pt>
                <c:pt idx="1386">
                  <c:v>40469.0</c:v>
                </c:pt>
                <c:pt idx="1387">
                  <c:v>40470.0</c:v>
                </c:pt>
                <c:pt idx="1388">
                  <c:v>40471.0</c:v>
                </c:pt>
                <c:pt idx="1389">
                  <c:v>40472.0</c:v>
                </c:pt>
                <c:pt idx="1390">
                  <c:v>40473.0</c:v>
                </c:pt>
                <c:pt idx="1391">
                  <c:v>40474.0</c:v>
                </c:pt>
                <c:pt idx="1392">
                  <c:v>40475.0</c:v>
                </c:pt>
                <c:pt idx="1393">
                  <c:v>40476.0</c:v>
                </c:pt>
                <c:pt idx="1394">
                  <c:v>40477.0</c:v>
                </c:pt>
                <c:pt idx="1395">
                  <c:v>40478.0</c:v>
                </c:pt>
                <c:pt idx="1396">
                  <c:v>40479.0</c:v>
                </c:pt>
                <c:pt idx="1397">
                  <c:v>40480.0</c:v>
                </c:pt>
                <c:pt idx="1398">
                  <c:v>40481.0</c:v>
                </c:pt>
                <c:pt idx="1399">
                  <c:v>40482.0</c:v>
                </c:pt>
                <c:pt idx="1400">
                  <c:v>40483.0</c:v>
                </c:pt>
                <c:pt idx="1401">
                  <c:v>40484.0</c:v>
                </c:pt>
                <c:pt idx="1402">
                  <c:v>40485.0</c:v>
                </c:pt>
                <c:pt idx="1403">
                  <c:v>40486.0</c:v>
                </c:pt>
                <c:pt idx="1404">
                  <c:v>40487.0</c:v>
                </c:pt>
                <c:pt idx="1405">
                  <c:v>40488.0</c:v>
                </c:pt>
                <c:pt idx="1406">
                  <c:v>40489.0</c:v>
                </c:pt>
                <c:pt idx="1407">
                  <c:v>40490.0</c:v>
                </c:pt>
                <c:pt idx="1408">
                  <c:v>40491.0</c:v>
                </c:pt>
                <c:pt idx="1409">
                  <c:v>40492.0</c:v>
                </c:pt>
                <c:pt idx="1410">
                  <c:v>40493.0</c:v>
                </c:pt>
                <c:pt idx="1411">
                  <c:v>40494.0</c:v>
                </c:pt>
                <c:pt idx="1412">
                  <c:v>40495.0</c:v>
                </c:pt>
                <c:pt idx="1413">
                  <c:v>40496.0</c:v>
                </c:pt>
                <c:pt idx="1414">
                  <c:v>40497.0</c:v>
                </c:pt>
                <c:pt idx="1415">
                  <c:v>40498.0</c:v>
                </c:pt>
                <c:pt idx="1416">
                  <c:v>40499.0</c:v>
                </c:pt>
                <c:pt idx="1417">
                  <c:v>40500.0</c:v>
                </c:pt>
                <c:pt idx="1418">
                  <c:v>40501.0</c:v>
                </c:pt>
                <c:pt idx="1419">
                  <c:v>40502.0</c:v>
                </c:pt>
                <c:pt idx="1420">
                  <c:v>40503.0</c:v>
                </c:pt>
                <c:pt idx="1421">
                  <c:v>40504.0</c:v>
                </c:pt>
                <c:pt idx="1422">
                  <c:v>40505.0</c:v>
                </c:pt>
                <c:pt idx="1423">
                  <c:v>40506.0</c:v>
                </c:pt>
                <c:pt idx="1424">
                  <c:v>40507.0</c:v>
                </c:pt>
                <c:pt idx="1425">
                  <c:v>40508.0</c:v>
                </c:pt>
                <c:pt idx="1426">
                  <c:v>40509.0</c:v>
                </c:pt>
                <c:pt idx="1427">
                  <c:v>40510.0</c:v>
                </c:pt>
                <c:pt idx="1428">
                  <c:v>40511.0</c:v>
                </c:pt>
                <c:pt idx="1429">
                  <c:v>40512.0</c:v>
                </c:pt>
                <c:pt idx="1430">
                  <c:v>40513.0</c:v>
                </c:pt>
                <c:pt idx="1431">
                  <c:v>40514.0</c:v>
                </c:pt>
                <c:pt idx="1432">
                  <c:v>40515.0</c:v>
                </c:pt>
                <c:pt idx="1433">
                  <c:v>40516.0</c:v>
                </c:pt>
                <c:pt idx="1434">
                  <c:v>40517.0</c:v>
                </c:pt>
                <c:pt idx="1435">
                  <c:v>40518.0</c:v>
                </c:pt>
                <c:pt idx="1436">
                  <c:v>40519.0</c:v>
                </c:pt>
                <c:pt idx="1437">
                  <c:v>40520.0</c:v>
                </c:pt>
                <c:pt idx="1438">
                  <c:v>40521.0</c:v>
                </c:pt>
                <c:pt idx="1439">
                  <c:v>40522.0</c:v>
                </c:pt>
                <c:pt idx="1440">
                  <c:v>40523.0</c:v>
                </c:pt>
                <c:pt idx="1441">
                  <c:v>40524.0</c:v>
                </c:pt>
                <c:pt idx="1442">
                  <c:v>40525.0</c:v>
                </c:pt>
                <c:pt idx="1443">
                  <c:v>40526.0</c:v>
                </c:pt>
                <c:pt idx="1444">
                  <c:v>40527.0</c:v>
                </c:pt>
                <c:pt idx="1445">
                  <c:v>40528.0</c:v>
                </c:pt>
                <c:pt idx="1446">
                  <c:v>40529.0</c:v>
                </c:pt>
                <c:pt idx="1447">
                  <c:v>40530.0</c:v>
                </c:pt>
                <c:pt idx="1448">
                  <c:v>40531.0</c:v>
                </c:pt>
                <c:pt idx="1449">
                  <c:v>40532.0</c:v>
                </c:pt>
                <c:pt idx="1450">
                  <c:v>40533.0</c:v>
                </c:pt>
                <c:pt idx="1451">
                  <c:v>40534.0</c:v>
                </c:pt>
                <c:pt idx="1452">
                  <c:v>40535.0</c:v>
                </c:pt>
                <c:pt idx="1453">
                  <c:v>40536.0</c:v>
                </c:pt>
                <c:pt idx="1454">
                  <c:v>40537.0</c:v>
                </c:pt>
                <c:pt idx="1455">
                  <c:v>40538.0</c:v>
                </c:pt>
                <c:pt idx="1456">
                  <c:v>40539.0</c:v>
                </c:pt>
                <c:pt idx="1457">
                  <c:v>40540.0</c:v>
                </c:pt>
                <c:pt idx="1458">
                  <c:v>40541.0</c:v>
                </c:pt>
                <c:pt idx="1459">
                  <c:v>40542.0</c:v>
                </c:pt>
                <c:pt idx="1460">
                  <c:v>40543.0</c:v>
                </c:pt>
                <c:pt idx="1461">
                  <c:v>40544.0</c:v>
                </c:pt>
                <c:pt idx="1462">
                  <c:v>40545.0</c:v>
                </c:pt>
                <c:pt idx="1463">
                  <c:v>40546.0</c:v>
                </c:pt>
                <c:pt idx="1464">
                  <c:v>40547.0</c:v>
                </c:pt>
                <c:pt idx="1465">
                  <c:v>40548.0</c:v>
                </c:pt>
                <c:pt idx="1466">
                  <c:v>40549.0</c:v>
                </c:pt>
                <c:pt idx="1467">
                  <c:v>40550.0</c:v>
                </c:pt>
                <c:pt idx="1468">
                  <c:v>40551.0</c:v>
                </c:pt>
                <c:pt idx="1469">
                  <c:v>40552.0</c:v>
                </c:pt>
                <c:pt idx="1470">
                  <c:v>40553.0</c:v>
                </c:pt>
                <c:pt idx="1471">
                  <c:v>40554.0</c:v>
                </c:pt>
                <c:pt idx="1472">
                  <c:v>40555.0</c:v>
                </c:pt>
                <c:pt idx="1473">
                  <c:v>40556.0</c:v>
                </c:pt>
                <c:pt idx="1474">
                  <c:v>40557.0</c:v>
                </c:pt>
                <c:pt idx="1475">
                  <c:v>40558.0</c:v>
                </c:pt>
                <c:pt idx="1476">
                  <c:v>40559.0</c:v>
                </c:pt>
                <c:pt idx="1477">
                  <c:v>40560.0</c:v>
                </c:pt>
                <c:pt idx="1478">
                  <c:v>40561.0</c:v>
                </c:pt>
                <c:pt idx="1479">
                  <c:v>40562.0</c:v>
                </c:pt>
                <c:pt idx="1480">
                  <c:v>40563.0</c:v>
                </c:pt>
                <c:pt idx="1481">
                  <c:v>40564.0</c:v>
                </c:pt>
                <c:pt idx="1482">
                  <c:v>40565.0</c:v>
                </c:pt>
                <c:pt idx="1483">
                  <c:v>40566.0</c:v>
                </c:pt>
                <c:pt idx="1484">
                  <c:v>40567.0</c:v>
                </c:pt>
                <c:pt idx="1485">
                  <c:v>40568.0</c:v>
                </c:pt>
                <c:pt idx="1486">
                  <c:v>40569.0</c:v>
                </c:pt>
                <c:pt idx="1487">
                  <c:v>40570.0</c:v>
                </c:pt>
                <c:pt idx="1488">
                  <c:v>40571.0</c:v>
                </c:pt>
                <c:pt idx="1489">
                  <c:v>40572.0</c:v>
                </c:pt>
                <c:pt idx="1490">
                  <c:v>40573.0</c:v>
                </c:pt>
                <c:pt idx="1491">
                  <c:v>40574.0</c:v>
                </c:pt>
                <c:pt idx="1492">
                  <c:v>40575.0</c:v>
                </c:pt>
                <c:pt idx="1493">
                  <c:v>40576.0</c:v>
                </c:pt>
                <c:pt idx="1494">
                  <c:v>40577.0</c:v>
                </c:pt>
                <c:pt idx="1495">
                  <c:v>40578.0</c:v>
                </c:pt>
                <c:pt idx="1496">
                  <c:v>40579.0</c:v>
                </c:pt>
                <c:pt idx="1497">
                  <c:v>40580.0</c:v>
                </c:pt>
                <c:pt idx="1498">
                  <c:v>40581.0</c:v>
                </c:pt>
                <c:pt idx="1499">
                  <c:v>40582.0</c:v>
                </c:pt>
                <c:pt idx="1500">
                  <c:v>40583.0</c:v>
                </c:pt>
                <c:pt idx="1501">
                  <c:v>40584.0</c:v>
                </c:pt>
                <c:pt idx="1502">
                  <c:v>40585.0</c:v>
                </c:pt>
                <c:pt idx="1503">
                  <c:v>40586.0</c:v>
                </c:pt>
                <c:pt idx="1504">
                  <c:v>40587.0</c:v>
                </c:pt>
                <c:pt idx="1505">
                  <c:v>40588.0</c:v>
                </c:pt>
                <c:pt idx="1506">
                  <c:v>40589.0</c:v>
                </c:pt>
                <c:pt idx="1507">
                  <c:v>40590.0</c:v>
                </c:pt>
                <c:pt idx="1508">
                  <c:v>40591.0</c:v>
                </c:pt>
                <c:pt idx="1509">
                  <c:v>40592.0</c:v>
                </c:pt>
                <c:pt idx="1510">
                  <c:v>40593.0</c:v>
                </c:pt>
                <c:pt idx="1511">
                  <c:v>40594.0</c:v>
                </c:pt>
                <c:pt idx="1512">
                  <c:v>40595.0</c:v>
                </c:pt>
                <c:pt idx="1513">
                  <c:v>40596.0</c:v>
                </c:pt>
                <c:pt idx="1514">
                  <c:v>40597.0</c:v>
                </c:pt>
                <c:pt idx="1515">
                  <c:v>40598.0</c:v>
                </c:pt>
                <c:pt idx="1516">
                  <c:v>40599.0</c:v>
                </c:pt>
                <c:pt idx="1517">
                  <c:v>40600.0</c:v>
                </c:pt>
                <c:pt idx="1518">
                  <c:v>40601.0</c:v>
                </c:pt>
                <c:pt idx="1519">
                  <c:v>40602.0</c:v>
                </c:pt>
                <c:pt idx="1520">
                  <c:v>40603.0</c:v>
                </c:pt>
                <c:pt idx="1521">
                  <c:v>40604.0</c:v>
                </c:pt>
                <c:pt idx="1522">
                  <c:v>40605.0</c:v>
                </c:pt>
                <c:pt idx="1523">
                  <c:v>40606.0</c:v>
                </c:pt>
                <c:pt idx="1524">
                  <c:v>40607.0</c:v>
                </c:pt>
                <c:pt idx="1525">
                  <c:v>40608.0</c:v>
                </c:pt>
                <c:pt idx="1526">
                  <c:v>40609.0</c:v>
                </c:pt>
                <c:pt idx="1527">
                  <c:v>40610.0</c:v>
                </c:pt>
                <c:pt idx="1528">
                  <c:v>40611.0</c:v>
                </c:pt>
                <c:pt idx="1529">
                  <c:v>40612.0</c:v>
                </c:pt>
                <c:pt idx="1530">
                  <c:v>40613.0</c:v>
                </c:pt>
                <c:pt idx="1531">
                  <c:v>40614.0</c:v>
                </c:pt>
                <c:pt idx="1532">
                  <c:v>40615.0</c:v>
                </c:pt>
                <c:pt idx="1533">
                  <c:v>40616.0</c:v>
                </c:pt>
                <c:pt idx="1534">
                  <c:v>40617.0</c:v>
                </c:pt>
                <c:pt idx="1535">
                  <c:v>40618.0</c:v>
                </c:pt>
                <c:pt idx="1536">
                  <c:v>40619.0</c:v>
                </c:pt>
                <c:pt idx="1537">
                  <c:v>40620.0</c:v>
                </c:pt>
                <c:pt idx="1538">
                  <c:v>40621.0</c:v>
                </c:pt>
                <c:pt idx="1539">
                  <c:v>40622.0</c:v>
                </c:pt>
                <c:pt idx="1540">
                  <c:v>40623.0</c:v>
                </c:pt>
                <c:pt idx="1541">
                  <c:v>40624.0</c:v>
                </c:pt>
                <c:pt idx="1542">
                  <c:v>40625.0</c:v>
                </c:pt>
                <c:pt idx="1543">
                  <c:v>40626.0</c:v>
                </c:pt>
                <c:pt idx="1544">
                  <c:v>40627.0</c:v>
                </c:pt>
                <c:pt idx="1545">
                  <c:v>40628.0</c:v>
                </c:pt>
                <c:pt idx="1546">
                  <c:v>40629.0</c:v>
                </c:pt>
                <c:pt idx="1547">
                  <c:v>40630.0</c:v>
                </c:pt>
                <c:pt idx="1548">
                  <c:v>40631.0</c:v>
                </c:pt>
                <c:pt idx="1549">
                  <c:v>40632.0</c:v>
                </c:pt>
                <c:pt idx="1550">
                  <c:v>40633.0</c:v>
                </c:pt>
                <c:pt idx="1551">
                  <c:v>40634.0</c:v>
                </c:pt>
                <c:pt idx="1552">
                  <c:v>40635.0</c:v>
                </c:pt>
                <c:pt idx="1553">
                  <c:v>40636.0</c:v>
                </c:pt>
                <c:pt idx="1554">
                  <c:v>40637.0</c:v>
                </c:pt>
                <c:pt idx="1555">
                  <c:v>40638.0</c:v>
                </c:pt>
                <c:pt idx="1556">
                  <c:v>40639.0</c:v>
                </c:pt>
                <c:pt idx="1557">
                  <c:v>40640.0</c:v>
                </c:pt>
                <c:pt idx="1558">
                  <c:v>40641.0</c:v>
                </c:pt>
                <c:pt idx="1559">
                  <c:v>40642.0</c:v>
                </c:pt>
                <c:pt idx="1560">
                  <c:v>40643.0</c:v>
                </c:pt>
                <c:pt idx="1561">
                  <c:v>40644.0</c:v>
                </c:pt>
                <c:pt idx="1562">
                  <c:v>40645.0</c:v>
                </c:pt>
                <c:pt idx="1563">
                  <c:v>40646.0</c:v>
                </c:pt>
                <c:pt idx="1564">
                  <c:v>40647.0</c:v>
                </c:pt>
                <c:pt idx="1565">
                  <c:v>40648.0</c:v>
                </c:pt>
                <c:pt idx="1566">
                  <c:v>40649.0</c:v>
                </c:pt>
                <c:pt idx="1567">
                  <c:v>40650.0</c:v>
                </c:pt>
                <c:pt idx="1568">
                  <c:v>40651.0</c:v>
                </c:pt>
                <c:pt idx="1569">
                  <c:v>40652.0</c:v>
                </c:pt>
                <c:pt idx="1570">
                  <c:v>40653.0</c:v>
                </c:pt>
                <c:pt idx="1571">
                  <c:v>40654.0</c:v>
                </c:pt>
                <c:pt idx="1572">
                  <c:v>40655.0</c:v>
                </c:pt>
                <c:pt idx="1573">
                  <c:v>40656.0</c:v>
                </c:pt>
                <c:pt idx="1574">
                  <c:v>40657.0</c:v>
                </c:pt>
                <c:pt idx="1575">
                  <c:v>40658.0</c:v>
                </c:pt>
                <c:pt idx="1576">
                  <c:v>40659.0</c:v>
                </c:pt>
                <c:pt idx="1577">
                  <c:v>40660.0</c:v>
                </c:pt>
                <c:pt idx="1578">
                  <c:v>40661.0</c:v>
                </c:pt>
                <c:pt idx="1579">
                  <c:v>40662.0</c:v>
                </c:pt>
                <c:pt idx="1580">
                  <c:v>40663.0</c:v>
                </c:pt>
                <c:pt idx="1581">
                  <c:v>40664.0</c:v>
                </c:pt>
                <c:pt idx="1582">
                  <c:v>40665.0</c:v>
                </c:pt>
                <c:pt idx="1583">
                  <c:v>40666.0</c:v>
                </c:pt>
                <c:pt idx="1584">
                  <c:v>40667.0</c:v>
                </c:pt>
                <c:pt idx="1585">
                  <c:v>40668.0</c:v>
                </c:pt>
                <c:pt idx="1586">
                  <c:v>40669.0</c:v>
                </c:pt>
                <c:pt idx="1587">
                  <c:v>40670.0</c:v>
                </c:pt>
                <c:pt idx="1588">
                  <c:v>40671.0</c:v>
                </c:pt>
                <c:pt idx="1589">
                  <c:v>40672.0</c:v>
                </c:pt>
                <c:pt idx="1590">
                  <c:v>40673.0</c:v>
                </c:pt>
                <c:pt idx="1591">
                  <c:v>40674.0</c:v>
                </c:pt>
                <c:pt idx="1592">
                  <c:v>40675.0</c:v>
                </c:pt>
                <c:pt idx="1593">
                  <c:v>40676.0</c:v>
                </c:pt>
                <c:pt idx="1594">
                  <c:v>40677.0</c:v>
                </c:pt>
                <c:pt idx="1595">
                  <c:v>40678.0</c:v>
                </c:pt>
                <c:pt idx="1596">
                  <c:v>40679.0</c:v>
                </c:pt>
                <c:pt idx="1597">
                  <c:v>40680.0</c:v>
                </c:pt>
                <c:pt idx="1598">
                  <c:v>40681.0</c:v>
                </c:pt>
                <c:pt idx="1599">
                  <c:v>40682.0</c:v>
                </c:pt>
                <c:pt idx="1600">
                  <c:v>40683.0</c:v>
                </c:pt>
                <c:pt idx="1601">
                  <c:v>40684.0</c:v>
                </c:pt>
                <c:pt idx="1602">
                  <c:v>40685.0</c:v>
                </c:pt>
                <c:pt idx="1603">
                  <c:v>40686.0</c:v>
                </c:pt>
                <c:pt idx="1604">
                  <c:v>40687.0</c:v>
                </c:pt>
                <c:pt idx="1605">
                  <c:v>40688.0</c:v>
                </c:pt>
                <c:pt idx="1606">
                  <c:v>40689.0</c:v>
                </c:pt>
                <c:pt idx="1607">
                  <c:v>40690.0</c:v>
                </c:pt>
                <c:pt idx="1608">
                  <c:v>40691.0</c:v>
                </c:pt>
                <c:pt idx="1609">
                  <c:v>40692.0</c:v>
                </c:pt>
                <c:pt idx="1610">
                  <c:v>40693.0</c:v>
                </c:pt>
                <c:pt idx="1611">
                  <c:v>40694.0</c:v>
                </c:pt>
                <c:pt idx="1612">
                  <c:v>40695.0</c:v>
                </c:pt>
                <c:pt idx="1613">
                  <c:v>40696.0</c:v>
                </c:pt>
                <c:pt idx="1614">
                  <c:v>40697.0</c:v>
                </c:pt>
                <c:pt idx="1615">
                  <c:v>40698.0</c:v>
                </c:pt>
                <c:pt idx="1616">
                  <c:v>40699.0</c:v>
                </c:pt>
                <c:pt idx="1617">
                  <c:v>40700.0</c:v>
                </c:pt>
                <c:pt idx="1618">
                  <c:v>40701.0</c:v>
                </c:pt>
                <c:pt idx="1619">
                  <c:v>40702.0</c:v>
                </c:pt>
                <c:pt idx="1620">
                  <c:v>40703.0</c:v>
                </c:pt>
                <c:pt idx="1621">
                  <c:v>40704.0</c:v>
                </c:pt>
                <c:pt idx="1622">
                  <c:v>40705.0</c:v>
                </c:pt>
                <c:pt idx="1623">
                  <c:v>40706.0</c:v>
                </c:pt>
                <c:pt idx="1624">
                  <c:v>40707.0</c:v>
                </c:pt>
                <c:pt idx="1625">
                  <c:v>40708.0</c:v>
                </c:pt>
                <c:pt idx="1626">
                  <c:v>40709.0</c:v>
                </c:pt>
                <c:pt idx="1627">
                  <c:v>40710.0</c:v>
                </c:pt>
                <c:pt idx="1628">
                  <c:v>40711.0</c:v>
                </c:pt>
                <c:pt idx="1629">
                  <c:v>40712.0</c:v>
                </c:pt>
                <c:pt idx="1630">
                  <c:v>40713.0</c:v>
                </c:pt>
                <c:pt idx="1631">
                  <c:v>40714.0</c:v>
                </c:pt>
                <c:pt idx="1632">
                  <c:v>40715.0</c:v>
                </c:pt>
                <c:pt idx="1633">
                  <c:v>40716.0</c:v>
                </c:pt>
                <c:pt idx="1634">
                  <c:v>40717.0</c:v>
                </c:pt>
                <c:pt idx="1635">
                  <c:v>40718.0</c:v>
                </c:pt>
                <c:pt idx="1636">
                  <c:v>40719.0</c:v>
                </c:pt>
                <c:pt idx="1637">
                  <c:v>40720.0</c:v>
                </c:pt>
                <c:pt idx="1638">
                  <c:v>40721.0</c:v>
                </c:pt>
                <c:pt idx="1639">
                  <c:v>40722.0</c:v>
                </c:pt>
                <c:pt idx="1640">
                  <c:v>40723.0</c:v>
                </c:pt>
                <c:pt idx="1641">
                  <c:v>40724.0</c:v>
                </c:pt>
                <c:pt idx="1642">
                  <c:v>40725.0</c:v>
                </c:pt>
                <c:pt idx="1643">
                  <c:v>40726.0</c:v>
                </c:pt>
                <c:pt idx="1644">
                  <c:v>40727.0</c:v>
                </c:pt>
                <c:pt idx="1645">
                  <c:v>40728.0</c:v>
                </c:pt>
                <c:pt idx="1646">
                  <c:v>40729.0</c:v>
                </c:pt>
                <c:pt idx="1647">
                  <c:v>40730.0</c:v>
                </c:pt>
                <c:pt idx="1648">
                  <c:v>40731.0</c:v>
                </c:pt>
                <c:pt idx="1649">
                  <c:v>40732.0</c:v>
                </c:pt>
                <c:pt idx="1650">
                  <c:v>40733.0</c:v>
                </c:pt>
                <c:pt idx="1651">
                  <c:v>40734.0</c:v>
                </c:pt>
                <c:pt idx="1652">
                  <c:v>40735.0</c:v>
                </c:pt>
                <c:pt idx="1653">
                  <c:v>40736.0</c:v>
                </c:pt>
                <c:pt idx="1654">
                  <c:v>40737.0</c:v>
                </c:pt>
                <c:pt idx="1655">
                  <c:v>40738.0</c:v>
                </c:pt>
                <c:pt idx="1656">
                  <c:v>40739.0</c:v>
                </c:pt>
                <c:pt idx="1657">
                  <c:v>40740.0</c:v>
                </c:pt>
                <c:pt idx="1658">
                  <c:v>40741.0</c:v>
                </c:pt>
                <c:pt idx="1659">
                  <c:v>40742.0</c:v>
                </c:pt>
                <c:pt idx="1660">
                  <c:v>40743.0</c:v>
                </c:pt>
                <c:pt idx="1661">
                  <c:v>40744.0</c:v>
                </c:pt>
                <c:pt idx="1662">
                  <c:v>40745.0</c:v>
                </c:pt>
                <c:pt idx="1663">
                  <c:v>40746.0</c:v>
                </c:pt>
                <c:pt idx="1664">
                  <c:v>40747.0</c:v>
                </c:pt>
                <c:pt idx="1665">
                  <c:v>40748.0</c:v>
                </c:pt>
                <c:pt idx="1666">
                  <c:v>40749.0</c:v>
                </c:pt>
                <c:pt idx="1667">
                  <c:v>40750.0</c:v>
                </c:pt>
                <c:pt idx="1668">
                  <c:v>40751.0</c:v>
                </c:pt>
                <c:pt idx="1669">
                  <c:v>40752.0</c:v>
                </c:pt>
                <c:pt idx="1670">
                  <c:v>40753.0</c:v>
                </c:pt>
                <c:pt idx="1671">
                  <c:v>40754.0</c:v>
                </c:pt>
                <c:pt idx="1672">
                  <c:v>40755.0</c:v>
                </c:pt>
                <c:pt idx="1673">
                  <c:v>40756.0</c:v>
                </c:pt>
                <c:pt idx="1674">
                  <c:v>40757.0</c:v>
                </c:pt>
                <c:pt idx="1675">
                  <c:v>40758.0</c:v>
                </c:pt>
                <c:pt idx="1676">
                  <c:v>40759.0</c:v>
                </c:pt>
                <c:pt idx="1677">
                  <c:v>40760.0</c:v>
                </c:pt>
                <c:pt idx="1678">
                  <c:v>40761.0</c:v>
                </c:pt>
                <c:pt idx="1679">
                  <c:v>40762.0</c:v>
                </c:pt>
                <c:pt idx="1680">
                  <c:v>40763.0</c:v>
                </c:pt>
                <c:pt idx="1681">
                  <c:v>40764.0</c:v>
                </c:pt>
                <c:pt idx="1682">
                  <c:v>40765.0</c:v>
                </c:pt>
                <c:pt idx="1683">
                  <c:v>40766.0</c:v>
                </c:pt>
                <c:pt idx="1684">
                  <c:v>40767.0</c:v>
                </c:pt>
                <c:pt idx="1685">
                  <c:v>40768.0</c:v>
                </c:pt>
                <c:pt idx="1686">
                  <c:v>40769.0</c:v>
                </c:pt>
                <c:pt idx="1687">
                  <c:v>40770.0</c:v>
                </c:pt>
                <c:pt idx="1688">
                  <c:v>40771.0</c:v>
                </c:pt>
                <c:pt idx="1689">
                  <c:v>40772.0</c:v>
                </c:pt>
                <c:pt idx="1690">
                  <c:v>40773.0</c:v>
                </c:pt>
                <c:pt idx="1691">
                  <c:v>40774.0</c:v>
                </c:pt>
                <c:pt idx="1692">
                  <c:v>40775.0</c:v>
                </c:pt>
                <c:pt idx="1693">
                  <c:v>40776.0</c:v>
                </c:pt>
                <c:pt idx="1694">
                  <c:v>40777.0</c:v>
                </c:pt>
                <c:pt idx="1695">
                  <c:v>40778.0</c:v>
                </c:pt>
                <c:pt idx="1696">
                  <c:v>40779.0</c:v>
                </c:pt>
                <c:pt idx="1697">
                  <c:v>40780.0</c:v>
                </c:pt>
                <c:pt idx="1698">
                  <c:v>40781.0</c:v>
                </c:pt>
                <c:pt idx="1699">
                  <c:v>40782.0</c:v>
                </c:pt>
                <c:pt idx="1700">
                  <c:v>40783.0</c:v>
                </c:pt>
                <c:pt idx="1701">
                  <c:v>40784.0</c:v>
                </c:pt>
                <c:pt idx="1702">
                  <c:v>40785.0</c:v>
                </c:pt>
                <c:pt idx="1703">
                  <c:v>40786.0</c:v>
                </c:pt>
                <c:pt idx="1704">
                  <c:v>40787.0</c:v>
                </c:pt>
                <c:pt idx="1705">
                  <c:v>40788.0</c:v>
                </c:pt>
                <c:pt idx="1706">
                  <c:v>40789.0</c:v>
                </c:pt>
                <c:pt idx="1707">
                  <c:v>40790.0</c:v>
                </c:pt>
                <c:pt idx="1708">
                  <c:v>40791.0</c:v>
                </c:pt>
                <c:pt idx="1709">
                  <c:v>40792.0</c:v>
                </c:pt>
                <c:pt idx="1710">
                  <c:v>40793.0</c:v>
                </c:pt>
                <c:pt idx="1711">
                  <c:v>40794.0</c:v>
                </c:pt>
                <c:pt idx="1712">
                  <c:v>40795.0</c:v>
                </c:pt>
                <c:pt idx="1713">
                  <c:v>40796.0</c:v>
                </c:pt>
                <c:pt idx="1714">
                  <c:v>40797.0</c:v>
                </c:pt>
                <c:pt idx="1715">
                  <c:v>40798.0</c:v>
                </c:pt>
                <c:pt idx="1716">
                  <c:v>40799.0</c:v>
                </c:pt>
                <c:pt idx="1717">
                  <c:v>40800.0</c:v>
                </c:pt>
                <c:pt idx="1718">
                  <c:v>40801.0</c:v>
                </c:pt>
                <c:pt idx="1719">
                  <c:v>40802.0</c:v>
                </c:pt>
                <c:pt idx="1720">
                  <c:v>40803.0</c:v>
                </c:pt>
                <c:pt idx="1721">
                  <c:v>40804.0</c:v>
                </c:pt>
                <c:pt idx="1722">
                  <c:v>40805.0</c:v>
                </c:pt>
                <c:pt idx="1723">
                  <c:v>40806.0</c:v>
                </c:pt>
                <c:pt idx="1724">
                  <c:v>40807.0</c:v>
                </c:pt>
                <c:pt idx="1725">
                  <c:v>40808.0</c:v>
                </c:pt>
                <c:pt idx="1726">
                  <c:v>40809.0</c:v>
                </c:pt>
                <c:pt idx="1727">
                  <c:v>40810.0</c:v>
                </c:pt>
                <c:pt idx="1728">
                  <c:v>40811.0</c:v>
                </c:pt>
                <c:pt idx="1729">
                  <c:v>40812.0</c:v>
                </c:pt>
                <c:pt idx="1730">
                  <c:v>40813.0</c:v>
                </c:pt>
                <c:pt idx="1731">
                  <c:v>40814.0</c:v>
                </c:pt>
                <c:pt idx="1732">
                  <c:v>40815.0</c:v>
                </c:pt>
                <c:pt idx="1733">
                  <c:v>40816.0</c:v>
                </c:pt>
                <c:pt idx="1734">
                  <c:v>40817.0</c:v>
                </c:pt>
                <c:pt idx="1735">
                  <c:v>40818.0</c:v>
                </c:pt>
                <c:pt idx="1736">
                  <c:v>40819.0</c:v>
                </c:pt>
                <c:pt idx="1737">
                  <c:v>40820.0</c:v>
                </c:pt>
                <c:pt idx="1738">
                  <c:v>40821.0</c:v>
                </c:pt>
                <c:pt idx="1739">
                  <c:v>40822.0</c:v>
                </c:pt>
                <c:pt idx="1740">
                  <c:v>40823.0</c:v>
                </c:pt>
                <c:pt idx="1741">
                  <c:v>40824.0</c:v>
                </c:pt>
                <c:pt idx="1742">
                  <c:v>40825.0</c:v>
                </c:pt>
                <c:pt idx="1743">
                  <c:v>40826.0</c:v>
                </c:pt>
                <c:pt idx="1744">
                  <c:v>40827.0</c:v>
                </c:pt>
                <c:pt idx="1745">
                  <c:v>40828.0</c:v>
                </c:pt>
                <c:pt idx="1746">
                  <c:v>40829.0</c:v>
                </c:pt>
                <c:pt idx="1747">
                  <c:v>40830.0</c:v>
                </c:pt>
                <c:pt idx="1748">
                  <c:v>40831.0</c:v>
                </c:pt>
                <c:pt idx="1749">
                  <c:v>40832.0</c:v>
                </c:pt>
                <c:pt idx="1750">
                  <c:v>40833.0</c:v>
                </c:pt>
                <c:pt idx="1751">
                  <c:v>40834.0</c:v>
                </c:pt>
                <c:pt idx="1752">
                  <c:v>40835.0</c:v>
                </c:pt>
                <c:pt idx="1753">
                  <c:v>40836.0</c:v>
                </c:pt>
                <c:pt idx="1754">
                  <c:v>40837.0</c:v>
                </c:pt>
                <c:pt idx="1755">
                  <c:v>40838.0</c:v>
                </c:pt>
                <c:pt idx="1756">
                  <c:v>40839.0</c:v>
                </c:pt>
                <c:pt idx="1757">
                  <c:v>40840.0</c:v>
                </c:pt>
                <c:pt idx="1758">
                  <c:v>40841.0</c:v>
                </c:pt>
                <c:pt idx="1759">
                  <c:v>40842.0</c:v>
                </c:pt>
                <c:pt idx="1760">
                  <c:v>40843.0</c:v>
                </c:pt>
                <c:pt idx="1761">
                  <c:v>40844.0</c:v>
                </c:pt>
                <c:pt idx="1762">
                  <c:v>40845.0</c:v>
                </c:pt>
                <c:pt idx="1763">
                  <c:v>40846.0</c:v>
                </c:pt>
                <c:pt idx="1764">
                  <c:v>40847.0</c:v>
                </c:pt>
                <c:pt idx="1765">
                  <c:v>40848.0</c:v>
                </c:pt>
                <c:pt idx="1766">
                  <c:v>40849.0</c:v>
                </c:pt>
                <c:pt idx="1767">
                  <c:v>40850.0</c:v>
                </c:pt>
                <c:pt idx="1768">
                  <c:v>40851.0</c:v>
                </c:pt>
                <c:pt idx="1769">
                  <c:v>40852.0</c:v>
                </c:pt>
                <c:pt idx="1770">
                  <c:v>40853.0</c:v>
                </c:pt>
                <c:pt idx="1771">
                  <c:v>40854.0</c:v>
                </c:pt>
                <c:pt idx="1772">
                  <c:v>40855.0</c:v>
                </c:pt>
                <c:pt idx="1773">
                  <c:v>40856.0</c:v>
                </c:pt>
                <c:pt idx="1774">
                  <c:v>40857.0</c:v>
                </c:pt>
                <c:pt idx="1775">
                  <c:v>40858.0</c:v>
                </c:pt>
                <c:pt idx="1776">
                  <c:v>40859.0</c:v>
                </c:pt>
                <c:pt idx="1777">
                  <c:v>40860.0</c:v>
                </c:pt>
                <c:pt idx="1778">
                  <c:v>40861.0</c:v>
                </c:pt>
                <c:pt idx="1779">
                  <c:v>40862.0</c:v>
                </c:pt>
                <c:pt idx="1780">
                  <c:v>40863.0</c:v>
                </c:pt>
                <c:pt idx="1781">
                  <c:v>40864.0</c:v>
                </c:pt>
                <c:pt idx="1782">
                  <c:v>40865.0</c:v>
                </c:pt>
                <c:pt idx="1783">
                  <c:v>40866.0</c:v>
                </c:pt>
                <c:pt idx="1784">
                  <c:v>40867.0</c:v>
                </c:pt>
                <c:pt idx="1785">
                  <c:v>40868.0</c:v>
                </c:pt>
                <c:pt idx="1786">
                  <c:v>40869.0</c:v>
                </c:pt>
                <c:pt idx="1787">
                  <c:v>40870.0</c:v>
                </c:pt>
                <c:pt idx="1788">
                  <c:v>40871.0</c:v>
                </c:pt>
                <c:pt idx="1789">
                  <c:v>40872.0</c:v>
                </c:pt>
                <c:pt idx="1790">
                  <c:v>40873.0</c:v>
                </c:pt>
                <c:pt idx="1791">
                  <c:v>40874.0</c:v>
                </c:pt>
                <c:pt idx="1792">
                  <c:v>40875.0</c:v>
                </c:pt>
                <c:pt idx="1793">
                  <c:v>40876.0</c:v>
                </c:pt>
                <c:pt idx="1794">
                  <c:v>40877.0</c:v>
                </c:pt>
                <c:pt idx="1795">
                  <c:v>40878.0</c:v>
                </c:pt>
                <c:pt idx="1796">
                  <c:v>40879.0</c:v>
                </c:pt>
                <c:pt idx="1797">
                  <c:v>40880.0</c:v>
                </c:pt>
                <c:pt idx="1798">
                  <c:v>40881.0</c:v>
                </c:pt>
                <c:pt idx="1799">
                  <c:v>40882.0</c:v>
                </c:pt>
                <c:pt idx="1800">
                  <c:v>40883.0</c:v>
                </c:pt>
                <c:pt idx="1801">
                  <c:v>40884.0</c:v>
                </c:pt>
                <c:pt idx="1802">
                  <c:v>40885.0</c:v>
                </c:pt>
                <c:pt idx="1803">
                  <c:v>40886.0</c:v>
                </c:pt>
                <c:pt idx="1804">
                  <c:v>40887.0</c:v>
                </c:pt>
                <c:pt idx="1805">
                  <c:v>40888.0</c:v>
                </c:pt>
                <c:pt idx="1806">
                  <c:v>40889.0</c:v>
                </c:pt>
                <c:pt idx="1807">
                  <c:v>40890.0</c:v>
                </c:pt>
                <c:pt idx="1808">
                  <c:v>40891.0</c:v>
                </c:pt>
                <c:pt idx="1809">
                  <c:v>40892.0</c:v>
                </c:pt>
                <c:pt idx="1810">
                  <c:v>40893.0</c:v>
                </c:pt>
                <c:pt idx="1811">
                  <c:v>40894.0</c:v>
                </c:pt>
                <c:pt idx="1812">
                  <c:v>40895.0</c:v>
                </c:pt>
                <c:pt idx="1813">
                  <c:v>40896.0</c:v>
                </c:pt>
                <c:pt idx="1814">
                  <c:v>40897.0</c:v>
                </c:pt>
                <c:pt idx="1815">
                  <c:v>40898.0</c:v>
                </c:pt>
                <c:pt idx="1816">
                  <c:v>40899.0</c:v>
                </c:pt>
                <c:pt idx="1817">
                  <c:v>40900.0</c:v>
                </c:pt>
                <c:pt idx="1818">
                  <c:v>40901.0</c:v>
                </c:pt>
                <c:pt idx="1819">
                  <c:v>40902.0</c:v>
                </c:pt>
                <c:pt idx="1820">
                  <c:v>40903.0</c:v>
                </c:pt>
                <c:pt idx="1821">
                  <c:v>40904.0</c:v>
                </c:pt>
                <c:pt idx="1822">
                  <c:v>40905.0</c:v>
                </c:pt>
                <c:pt idx="1823">
                  <c:v>40906.0</c:v>
                </c:pt>
                <c:pt idx="1824">
                  <c:v>40907.0</c:v>
                </c:pt>
                <c:pt idx="1825">
                  <c:v>40908.0</c:v>
                </c:pt>
                <c:pt idx="1826">
                  <c:v>40909.0</c:v>
                </c:pt>
                <c:pt idx="1827">
                  <c:v>40910.0</c:v>
                </c:pt>
                <c:pt idx="1828">
                  <c:v>40911.0</c:v>
                </c:pt>
                <c:pt idx="1829">
                  <c:v>40912.0</c:v>
                </c:pt>
                <c:pt idx="1830">
                  <c:v>40913.0</c:v>
                </c:pt>
                <c:pt idx="1831">
                  <c:v>40914.0</c:v>
                </c:pt>
                <c:pt idx="1832">
                  <c:v>40915.0</c:v>
                </c:pt>
                <c:pt idx="1833">
                  <c:v>40916.0</c:v>
                </c:pt>
                <c:pt idx="1834">
                  <c:v>40917.0</c:v>
                </c:pt>
                <c:pt idx="1835">
                  <c:v>40918.0</c:v>
                </c:pt>
                <c:pt idx="1836">
                  <c:v>40919.0</c:v>
                </c:pt>
                <c:pt idx="1837">
                  <c:v>40920.0</c:v>
                </c:pt>
                <c:pt idx="1838">
                  <c:v>40921.0</c:v>
                </c:pt>
                <c:pt idx="1839">
                  <c:v>40922.0</c:v>
                </c:pt>
                <c:pt idx="1840">
                  <c:v>40923.0</c:v>
                </c:pt>
                <c:pt idx="1841">
                  <c:v>40924.0</c:v>
                </c:pt>
                <c:pt idx="1842">
                  <c:v>40925.0</c:v>
                </c:pt>
                <c:pt idx="1843">
                  <c:v>40926.0</c:v>
                </c:pt>
                <c:pt idx="1844">
                  <c:v>40927.0</c:v>
                </c:pt>
                <c:pt idx="1845">
                  <c:v>40928.0</c:v>
                </c:pt>
                <c:pt idx="1846">
                  <c:v>40929.0</c:v>
                </c:pt>
                <c:pt idx="1847">
                  <c:v>40930.0</c:v>
                </c:pt>
                <c:pt idx="1848">
                  <c:v>40931.0</c:v>
                </c:pt>
                <c:pt idx="1849">
                  <c:v>40932.0</c:v>
                </c:pt>
                <c:pt idx="1850">
                  <c:v>40933.0</c:v>
                </c:pt>
                <c:pt idx="1851">
                  <c:v>40934.0</c:v>
                </c:pt>
                <c:pt idx="1852">
                  <c:v>40935.0</c:v>
                </c:pt>
                <c:pt idx="1853">
                  <c:v>40936.0</c:v>
                </c:pt>
                <c:pt idx="1854">
                  <c:v>40937.0</c:v>
                </c:pt>
                <c:pt idx="1855">
                  <c:v>40938.0</c:v>
                </c:pt>
                <c:pt idx="1856">
                  <c:v>40939.0</c:v>
                </c:pt>
                <c:pt idx="1857">
                  <c:v>40940.0</c:v>
                </c:pt>
                <c:pt idx="1858">
                  <c:v>40941.0</c:v>
                </c:pt>
                <c:pt idx="1859">
                  <c:v>40942.0</c:v>
                </c:pt>
                <c:pt idx="1860">
                  <c:v>40943.0</c:v>
                </c:pt>
                <c:pt idx="1861">
                  <c:v>40944.0</c:v>
                </c:pt>
                <c:pt idx="1862">
                  <c:v>40945.0</c:v>
                </c:pt>
                <c:pt idx="1863">
                  <c:v>40946.0</c:v>
                </c:pt>
                <c:pt idx="1864">
                  <c:v>40947.0</c:v>
                </c:pt>
                <c:pt idx="1865">
                  <c:v>40948.0</c:v>
                </c:pt>
                <c:pt idx="1866">
                  <c:v>40949.0</c:v>
                </c:pt>
                <c:pt idx="1867">
                  <c:v>40950.0</c:v>
                </c:pt>
                <c:pt idx="1868">
                  <c:v>40951.0</c:v>
                </c:pt>
                <c:pt idx="1869">
                  <c:v>40952.0</c:v>
                </c:pt>
                <c:pt idx="1870">
                  <c:v>40953.0</c:v>
                </c:pt>
                <c:pt idx="1871">
                  <c:v>40954.0</c:v>
                </c:pt>
                <c:pt idx="1872">
                  <c:v>40955.0</c:v>
                </c:pt>
                <c:pt idx="1873">
                  <c:v>40956.0</c:v>
                </c:pt>
                <c:pt idx="1874">
                  <c:v>40957.0</c:v>
                </c:pt>
                <c:pt idx="1875">
                  <c:v>40958.0</c:v>
                </c:pt>
                <c:pt idx="1876">
                  <c:v>40959.0</c:v>
                </c:pt>
                <c:pt idx="1877">
                  <c:v>40960.0</c:v>
                </c:pt>
                <c:pt idx="1878">
                  <c:v>40961.0</c:v>
                </c:pt>
                <c:pt idx="1879">
                  <c:v>40962.0</c:v>
                </c:pt>
                <c:pt idx="1880">
                  <c:v>40963.0</c:v>
                </c:pt>
                <c:pt idx="1881">
                  <c:v>40964.0</c:v>
                </c:pt>
                <c:pt idx="1882">
                  <c:v>40965.0</c:v>
                </c:pt>
                <c:pt idx="1883">
                  <c:v>40966.0</c:v>
                </c:pt>
                <c:pt idx="1884">
                  <c:v>40967.0</c:v>
                </c:pt>
                <c:pt idx="1885">
                  <c:v>40968.0</c:v>
                </c:pt>
                <c:pt idx="1886">
                  <c:v>40969.0</c:v>
                </c:pt>
                <c:pt idx="1887">
                  <c:v>40970.0</c:v>
                </c:pt>
                <c:pt idx="1888">
                  <c:v>40971.0</c:v>
                </c:pt>
                <c:pt idx="1889">
                  <c:v>40972.0</c:v>
                </c:pt>
                <c:pt idx="1890">
                  <c:v>40973.0</c:v>
                </c:pt>
                <c:pt idx="1891">
                  <c:v>40974.0</c:v>
                </c:pt>
                <c:pt idx="1892">
                  <c:v>40975.0</c:v>
                </c:pt>
                <c:pt idx="1893">
                  <c:v>40976.0</c:v>
                </c:pt>
                <c:pt idx="1894">
                  <c:v>40977.0</c:v>
                </c:pt>
                <c:pt idx="1895">
                  <c:v>40978.0</c:v>
                </c:pt>
                <c:pt idx="1896">
                  <c:v>40979.0</c:v>
                </c:pt>
                <c:pt idx="1897">
                  <c:v>40980.0</c:v>
                </c:pt>
                <c:pt idx="1898">
                  <c:v>40981.0</c:v>
                </c:pt>
                <c:pt idx="1899">
                  <c:v>40982.0</c:v>
                </c:pt>
                <c:pt idx="1900">
                  <c:v>40983.0</c:v>
                </c:pt>
                <c:pt idx="1901">
                  <c:v>40984.0</c:v>
                </c:pt>
                <c:pt idx="1902">
                  <c:v>40985.0</c:v>
                </c:pt>
                <c:pt idx="1903">
                  <c:v>40986.0</c:v>
                </c:pt>
                <c:pt idx="1904">
                  <c:v>40987.0</c:v>
                </c:pt>
                <c:pt idx="1905">
                  <c:v>40988.0</c:v>
                </c:pt>
                <c:pt idx="1906">
                  <c:v>40989.0</c:v>
                </c:pt>
                <c:pt idx="1907">
                  <c:v>40990.0</c:v>
                </c:pt>
                <c:pt idx="1908">
                  <c:v>40991.0</c:v>
                </c:pt>
                <c:pt idx="1909">
                  <c:v>40992.0</c:v>
                </c:pt>
                <c:pt idx="1910">
                  <c:v>40993.0</c:v>
                </c:pt>
                <c:pt idx="1911">
                  <c:v>40994.0</c:v>
                </c:pt>
                <c:pt idx="1912">
                  <c:v>40995.0</c:v>
                </c:pt>
                <c:pt idx="1913">
                  <c:v>40996.0</c:v>
                </c:pt>
                <c:pt idx="1914">
                  <c:v>40997.0</c:v>
                </c:pt>
                <c:pt idx="1915">
                  <c:v>40998.0</c:v>
                </c:pt>
                <c:pt idx="1916">
                  <c:v>40999.0</c:v>
                </c:pt>
                <c:pt idx="1917">
                  <c:v>41000.0</c:v>
                </c:pt>
                <c:pt idx="1918">
                  <c:v>41001.0</c:v>
                </c:pt>
                <c:pt idx="1919">
                  <c:v>41002.0</c:v>
                </c:pt>
                <c:pt idx="1920">
                  <c:v>41003.0</c:v>
                </c:pt>
                <c:pt idx="1921">
                  <c:v>41004.0</c:v>
                </c:pt>
                <c:pt idx="1922">
                  <c:v>41005.0</c:v>
                </c:pt>
                <c:pt idx="1923">
                  <c:v>41006.0</c:v>
                </c:pt>
                <c:pt idx="1924">
                  <c:v>41007.0</c:v>
                </c:pt>
                <c:pt idx="1925">
                  <c:v>41008.0</c:v>
                </c:pt>
                <c:pt idx="1926">
                  <c:v>41009.0</c:v>
                </c:pt>
                <c:pt idx="1927">
                  <c:v>41010.0</c:v>
                </c:pt>
                <c:pt idx="1928">
                  <c:v>41011.0</c:v>
                </c:pt>
                <c:pt idx="1929">
                  <c:v>41012.0</c:v>
                </c:pt>
                <c:pt idx="1930">
                  <c:v>41013.0</c:v>
                </c:pt>
                <c:pt idx="1931">
                  <c:v>41014.0</c:v>
                </c:pt>
                <c:pt idx="1932">
                  <c:v>41015.0</c:v>
                </c:pt>
                <c:pt idx="1933">
                  <c:v>41016.0</c:v>
                </c:pt>
                <c:pt idx="1934">
                  <c:v>41017.0</c:v>
                </c:pt>
                <c:pt idx="1935">
                  <c:v>41018.0</c:v>
                </c:pt>
                <c:pt idx="1936">
                  <c:v>41019.0</c:v>
                </c:pt>
                <c:pt idx="1937">
                  <c:v>41020.0</c:v>
                </c:pt>
                <c:pt idx="1938">
                  <c:v>41021.0</c:v>
                </c:pt>
                <c:pt idx="1939">
                  <c:v>41022.0</c:v>
                </c:pt>
                <c:pt idx="1940">
                  <c:v>41023.0</c:v>
                </c:pt>
                <c:pt idx="1941">
                  <c:v>41024.0</c:v>
                </c:pt>
                <c:pt idx="1942">
                  <c:v>41025.0</c:v>
                </c:pt>
                <c:pt idx="1943">
                  <c:v>41026.0</c:v>
                </c:pt>
                <c:pt idx="1944">
                  <c:v>41027.0</c:v>
                </c:pt>
                <c:pt idx="1945">
                  <c:v>41028.0</c:v>
                </c:pt>
                <c:pt idx="1946">
                  <c:v>41029.0</c:v>
                </c:pt>
                <c:pt idx="1947">
                  <c:v>41030.0</c:v>
                </c:pt>
                <c:pt idx="1948">
                  <c:v>41031.0</c:v>
                </c:pt>
                <c:pt idx="1949">
                  <c:v>41032.0</c:v>
                </c:pt>
                <c:pt idx="1950">
                  <c:v>41033.0</c:v>
                </c:pt>
                <c:pt idx="1951">
                  <c:v>41034.0</c:v>
                </c:pt>
                <c:pt idx="1952">
                  <c:v>41035.0</c:v>
                </c:pt>
                <c:pt idx="1953">
                  <c:v>41036.0</c:v>
                </c:pt>
                <c:pt idx="1954">
                  <c:v>41037.0</c:v>
                </c:pt>
                <c:pt idx="1955">
                  <c:v>41038.0</c:v>
                </c:pt>
                <c:pt idx="1956">
                  <c:v>41039.0</c:v>
                </c:pt>
                <c:pt idx="1957">
                  <c:v>41040.0</c:v>
                </c:pt>
                <c:pt idx="1958">
                  <c:v>41041.0</c:v>
                </c:pt>
                <c:pt idx="1959">
                  <c:v>41042.0</c:v>
                </c:pt>
                <c:pt idx="1960">
                  <c:v>41043.0</c:v>
                </c:pt>
                <c:pt idx="1961">
                  <c:v>41044.0</c:v>
                </c:pt>
                <c:pt idx="1962">
                  <c:v>41045.0</c:v>
                </c:pt>
                <c:pt idx="1963">
                  <c:v>41046.0</c:v>
                </c:pt>
                <c:pt idx="1964">
                  <c:v>41047.0</c:v>
                </c:pt>
                <c:pt idx="1965">
                  <c:v>41048.0</c:v>
                </c:pt>
                <c:pt idx="1966">
                  <c:v>41049.0</c:v>
                </c:pt>
                <c:pt idx="1967">
                  <c:v>41050.0</c:v>
                </c:pt>
                <c:pt idx="1968">
                  <c:v>41051.0</c:v>
                </c:pt>
                <c:pt idx="1969">
                  <c:v>41052.0</c:v>
                </c:pt>
                <c:pt idx="1970">
                  <c:v>41053.0</c:v>
                </c:pt>
                <c:pt idx="1971">
                  <c:v>41054.0</c:v>
                </c:pt>
                <c:pt idx="1972">
                  <c:v>41055.0</c:v>
                </c:pt>
                <c:pt idx="1973">
                  <c:v>41056.0</c:v>
                </c:pt>
                <c:pt idx="1974">
                  <c:v>41057.0</c:v>
                </c:pt>
                <c:pt idx="1975">
                  <c:v>41058.0</c:v>
                </c:pt>
                <c:pt idx="1976">
                  <c:v>41059.0</c:v>
                </c:pt>
                <c:pt idx="1977">
                  <c:v>41060.0</c:v>
                </c:pt>
                <c:pt idx="1978">
                  <c:v>41061.0</c:v>
                </c:pt>
                <c:pt idx="1979">
                  <c:v>41062.0</c:v>
                </c:pt>
                <c:pt idx="1980">
                  <c:v>41063.0</c:v>
                </c:pt>
                <c:pt idx="1981">
                  <c:v>41064.0</c:v>
                </c:pt>
                <c:pt idx="1982">
                  <c:v>41065.0</c:v>
                </c:pt>
                <c:pt idx="1983">
                  <c:v>41066.0</c:v>
                </c:pt>
                <c:pt idx="1984">
                  <c:v>41067.0</c:v>
                </c:pt>
                <c:pt idx="1985">
                  <c:v>41068.0</c:v>
                </c:pt>
                <c:pt idx="1986">
                  <c:v>41069.0</c:v>
                </c:pt>
                <c:pt idx="1987">
                  <c:v>41070.0</c:v>
                </c:pt>
                <c:pt idx="1988">
                  <c:v>41071.0</c:v>
                </c:pt>
                <c:pt idx="1989">
                  <c:v>41072.0</c:v>
                </c:pt>
                <c:pt idx="1990">
                  <c:v>41073.0</c:v>
                </c:pt>
                <c:pt idx="1991">
                  <c:v>41074.0</c:v>
                </c:pt>
                <c:pt idx="1992">
                  <c:v>41075.0</c:v>
                </c:pt>
                <c:pt idx="1993">
                  <c:v>41076.0</c:v>
                </c:pt>
                <c:pt idx="1994">
                  <c:v>41077.0</c:v>
                </c:pt>
                <c:pt idx="1995">
                  <c:v>41078.0</c:v>
                </c:pt>
                <c:pt idx="1996">
                  <c:v>41079.0</c:v>
                </c:pt>
                <c:pt idx="1997">
                  <c:v>41080.0</c:v>
                </c:pt>
                <c:pt idx="1998">
                  <c:v>41081.0</c:v>
                </c:pt>
                <c:pt idx="1999">
                  <c:v>41082.0</c:v>
                </c:pt>
                <c:pt idx="2000">
                  <c:v>41083.0</c:v>
                </c:pt>
                <c:pt idx="2001">
                  <c:v>41084.0</c:v>
                </c:pt>
                <c:pt idx="2002">
                  <c:v>41085.0</c:v>
                </c:pt>
                <c:pt idx="2003">
                  <c:v>41086.0</c:v>
                </c:pt>
                <c:pt idx="2004">
                  <c:v>41087.0</c:v>
                </c:pt>
                <c:pt idx="2005">
                  <c:v>41088.0</c:v>
                </c:pt>
                <c:pt idx="2006">
                  <c:v>41089.0</c:v>
                </c:pt>
                <c:pt idx="2007">
                  <c:v>41090.0</c:v>
                </c:pt>
                <c:pt idx="2008">
                  <c:v>41091.0</c:v>
                </c:pt>
                <c:pt idx="2009">
                  <c:v>41092.0</c:v>
                </c:pt>
                <c:pt idx="2010">
                  <c:v>41093.0</c:v>
                </c:pt>
                <c:pt idx="2011">
                  <c:v>41094.0</c:v>
                </c:pt>
                <c:pt idx="2012">
                  <c:v>41095.0</c:v>
                </c:pt>
                <c:pt idx="2013">
                  <c:v>41096.0</c:v>
                </c:pt>
                <c:pt idx="2014">
                  <c:v>41097.0</c:v>
                </c:pt>
                <c:pt idx="2015">
                  <c:v>41098.0</c:v>
                </c:pt>
                <c:pt idx="2016">
                  <c:v>41099.0</c:v>
                </c:pt>
                <c:pt idx="2017">
                  <c:v>41100.0</c:v>
                </c:pt>
                <c:pt idx="2018">
                  <c:v>41101.0</c:v>
                </c:pt>
                <c:pt idx="2019">
                  <c:v>41102.0</c:v>
                </c:pt>
                <c:pt idx="2020">
                  <c:v>41103.0</c:v>
                </c:pt>
                <c:pt idx="2021">
                  <c:v>41104.0</c:v>
                </c:pt>
                <c:pt idx="2022">
                  <c:v>41105.0</c:v>
                </c:pt>
                <c:pt idx="2023">
                  <c:v>41106.0</c:v>
                </c:pt>
                <c:pt idx="2024">
                  <c:v>41107.0</c:v>
                </c:pt>
                <c:pt idx="2025">
                  <c:v>41108.0</c:v>
                </c:pt>
                <c:pt idx="2026">
                  <c:v>41109.0</c:v>
                </c:pt>
                <c:pt idx="2027">
                  <c:v>41110.0</c:v>
                </c:pt>
                <c:pt idx="2028">
                  <c:v>41111.0</c:v>
                </c:pt>
                <c:pt idx="2029">
                  <c:v>41112.0</c:v>
                </c:pt>
                <c:pt idx="2030">
                  <c:v>41113.0</c:v>
                </c:pt>
                <c:pt idx="2031">
                  <c:v>41114.0</c:v>
                </c:pt>
                <c:pt idx="2032">
                  <c:v>41115.0</c:v>
                </c:pt>
                <c:pt idx="2033">
                  <c:v>41116.0</c:v>
                </c:pt>
                <c:pt idx="2034">
                  <c:v>41117.0</c:v>
                </c:pt>
                <c:pt idx="2035">
                  <c:v>41118.0</c:v>
                </c:pt>
                <c:pt idx="2036">
                  <c:v>41119.0</c:v>
                </c:pt>
                <c:pt idx="2037">
                  <c:v>41120.0</c:v>
                </c:pt>
                <c:pt idx="2038">
                  <c:v>41121.0</c:v>
                </c:pt>
                <c:pt idx="2039">
                  <c:v>41122.0</c:v>
                </c:pt>
                <c:pt idx="2040">
                  <c:v>41123.0</c:v>
                </c:pt>
                <c:pt idx="2041">
                  <c:v>41124.0</c:v>
                </c:pt>
                <c:pt idx="2042">
                  <c:v>41125.0</c:v>
                </c:pt>
                <c:pt idx="2043">
                  <c:v>41126.0</c:v>
                </c:pt>
                <c:pt idx="2044">
                  <c:v>41127.0</c:v>
                </c:pt>
                <c:pt idx="2045">
                  <c:v>41128.0</c:v>
                </c:pt>
                <c:pt idx="2046">
                  <c:v>41129.0</c:v>
                </c:pt>
                <c:pt idx="2047">
                  <c:v>41130.0</c:v>
                </c:pt>
                <c:pt idx="2048">
                  <c:v>41131.0</c:v>
                </c:pt>
                <c:pt idx="2049">
                  <c:v>41132.0</c:v>
                </c:pt>
                <c:pt idx="2050">
                  <c:v>41133.0</c:v>
                </c:pt>
                <c:pt idx="2051">
                  <c:v>41134.0</c:v>
                </c:pt>
                <c:pt idx="2052">
                  <c:v>41135.0</c:v>
                </c:pt>
                <c:pt idx="2053">
                  <c:v>41136.0</c:v>
                </c:pt>
                <c:pt idx="2054">
                  <c:v>41137.0</c:v>
                </c:pt>
                <c:pt idx="2055">
                  <c:v>41138.0</c:v>
                </c:pt>
                <c:pt idx="2056">
                  <c:v>41139.0</c:v>
                </c:pt>
                <c:pt idx="2057">
                  <c:v>41140.0</c:v>
                </c:pt>
                <c:pt idx="2058">
                  <c:v>41141.0</c:v>
                </c:pt>
                <c:pt idx="2059">
                  <c:v>41142.0</c:v>
                </c:pt>
                <c:pt idx="2060">
                  <c:v>41143.0</c:v>
                </c:pt>
                <c:pt idx="2061">
                  <c:v>41144.0</c:v>
                </c:pt>
                <c:pt idx="2062">
                  <c:v>41145.0</c:v>
                </c:pt>
                <c:pt idx="2063">
                  <c:v>41146.0</c:v>
                </c:pt>
                <c:pt idx="2064">
                  <c:v>41147.0</c:v>
                </c:pt>
                <c:pt idx="2065">
                  <c:v>41148.0</c:v>
                </c:pt>
                <c:pt idx="2066">
                  <c:v>41149.0</c:v>
                </c:pt>
                <c:pt idx="2067">
                  <c:v>41150.0</c:v>
                </c:pt>
                <c:pt idx="2068">
                  <c:v>41151.0</c:v>
                </c:pt>
                <c:pt idx="2069">
                  <c:v>41152.0</c:v>
                </c:pt>
                <c:pt idx="2070">
                  <c:v>41153.0</c:v>
                </c:pt>
                <c:pt idx="2071">
                  <c:v>41154.0</c:v>
                </c:pt>
                <c:pt idx="2072">
                  <c:v>41155.0</c:v>
                </c:pt>
                <c:pt idx="2073">
                  <c:v>41156.0</c:v>
                </c:pt>
                <c:pt idx="2074">
                  <c:v>41157.0</c:v>
                </c:pt>
                <c:pt idx="2075">
                  <c:v>41158.0</c:v>
                </c:pt>
                <c:pt idx="2076">
                  <c:v>41159.0</c:v>
                </c:pt>
                <c:pt idx="2077">
                  <c:v>41160.0</c:v>
                </c:pt>
                <c:pt idx="2078">
                  <c:v>41161.0</c:v>
                </c:pt>
                <c:pt idx="2079">
                  <c:v>41162.0</c:v>
                </c:pt>
                <c:pt idx="2080">
                  <c:v>41163.0</c:v>
                </c:pt>
                <c:pt idx="2081">
                  <c:v>41164.0</c:v>
                </c:pt>
                <c:pt idx="2082">
                  <c:v>41165.0</c:v>
                </c:pt>
                <c:pt idx="2083">
                  <c:v>41166.0</c:v>
                </c:pt>
                <c:pt idx="2084">
                  <c:v>41167.0</c:v>
                </c:pt>
                <c:pt idx="2085">
                  <c:v>41168.0</c:v>
                </c:pt>
                <c:pt idx="2086">
                  <c:v>41169.0</c:v>
                </c:pt>
                <c:pt idx="2087">
                  <c:v>41170.0</c:v>
                </c:pt>
                <c:pt idx="2088">
                  <c:v>41171.0</c:v>
                </c:pt>
                <c:pt idx="2089">
                  <c:v>41172.0</c:v>
                </c:pt>
                <c:pt idx="2090">
                  <c:v>41173.0</c:v>
                </c:pt>
                <c:pt idx="2091">
                  <c:v>41174.0</c:v>
                </c:pt>
                <c:pt idx="2092">
                  <c:v>41175.0</c:v>
                </c:pt>
                <c:pt idx="2093">
                  <c:v>41176.0</c:v>
                </c:pt>
                <c:pt idx="2094">
                  <c:v>41177.0</c:v>
                </c:pt>
                <c:pt idx="2095">
                  <c:v>41178.0</c:v>
                </c:pt>
                <c:pt idx="2096">
                  <c:v>41179.0</c:v>
                </c:pt>
                <c:pt idx="2097">
                  <c:v>41180.0</c:v>
                </c:pt>
                <c:pt idx="2098">
                  <c:v>41181.0</c:v>
                </c:pt>
                <c:pt idx="2099">
                  <c:v>41182.0</c:v>
                </c:pt>
                <c:pt idx="2100">
                  <c:v>41183.0</c:v>
                </c:pt>
                <c:pt idx="2101">
                  <c:v>41184.0</c:v>
                </c:pt>
                <c:pt idx="2102">
                  <c:v>41185.0</c:v>
                </c:pt>
                <c:pt idx="2103">
                  <c:v>41186.0</c:v>
                </c:pt>
                <c:pt idx="2104">
                  <c:v>41187.0</c:v>
                </c:pt>
                <c:pt idx="2105">
                  <c:v>41188.0</c:v>
                </c:pt>
                <c:pt idx="2106">
                  <c:v>41189.0</c:v>
                </c:pt>
                <c:pt idx="2107">
                  <c:v>41190.0</c:v>
                </c:pt>
                <c:pt idx="2108">
                  <c:v>41191.0</c:v>
                </c:pt>
                <c:pt idx="2109">
                  <c:v>41192.0</c:v>
                </c:pt>
                <c:pt idx="2110">
                  <c:v>41193.0</c:v>
                </c:pt>
                <c:pt idx="2111">
                  <c:v>41194.0</c:v>
                </c:pt>
                <c:pt idx="2112">
                  <c:v>41195.0</c:v>
                </c:pt>
                <c:pt idx="2113">
                  <c:v>41196.0</c:v>
                </c:pt>
                <c:pt idx="2114">
                  <c:v>41197.0</c:v>
                </c:pt>
                <c:pt idx="2115">
                  <c:v>41198.0</c:v>
                </c:pt>
                <c:pt idx="2116">
                  <c:v>41199.0</c:v>
                </c:pt>
                <c:pt idx="2117">
                  <c:v>41200.0</c:v>
                </c:pt>
                <c:pt idx="2118">
                  <c:v>41201.0</c:v>
                </c:pt>
                <c:pt idx="2119">
                  <c:v>41202.0</c:v>
                </c:pt>
                <c:pt idx="2120">
                  <c:v>41203.0</c:v>
                </c:pt>
                <c:pt idx="2121">
                  <c:v>41204.0</c:v>
                </c:pt>
                <c:pt idx="2122">
                  <c:v>41205.0</c:v>
                </c:pt>
                <c:pt idx="2123">
                  <c:v>41206.0</c:v>
                </c:pt>
                <c:pt idx="2124">
                  <c:v>41207.0</c:v>
                </c:pt>
                <c:pt idx="2125">
                  <c:v>41208.0</c:v>
                </c:pt>
                <c:pt idx="2126">
                  <c:v>41209.0</c:v>
                </c:pt>
                <c:pt idx="2127">
                  <c:v>41210.0</c:v>
                </c:pt>
                <c:pt idx="2128">
                  <c:v>41211.0</c:v>
                </c:pt>
                <c:pt idx="2129">
                  <c:v>41212.0</c:v>
                </c:pt>
                <c:pt idx="2130">
                  <c:v>41213.0</c:v>
                </c:pt>
                <c:pt idx="2131">
                  <c:v>41214.0</c:v>
                </c:pt>
                <c:pt idx="2132">
                  <c:v>41215.0</c:v>
                </c:pt>
                <c:pt idx="2133">
                  <c:v>41216.0</c:v>
                </c:pt>
                <c:pt idx="2134">
                  <c:v>41217.0</c:v>
                </c:pt>
                <c:pt idx="2135">
                  <c:v>41218.0</c:v>
                </c:pt>
                <c:pt idx="2136">
                  <c:v>41219.0</c:v>
                </c:pt>
                <c:pt idx="2137">
                  <c:v>41220.0</c:v>
                </c:pt>
                <c:pt idx="2138">
                  <c:v>41221.0</c:v>
                </c:pt>
                <c:pt idx="2139">
                  <c:v>41222.0</c:v>
                </c:pt>
                <c:pt idx="2140">
                  <c:v>41223.0</c:v>
                </c:pt>
                <c:pt idx="2141">
                  <c:v>41224.0</c:v>
                </c:pt>
                <c:pt idx="2142">
                  <c:v>41225.0</c:v>
                </c:pt>
                <c:pt idx="2143">
                  <c:v>41226.0</c:v>
                </c:pt>
                <c:pt idx="2144">
                  <c:v>41227.0</c:v>
                </c:pt>
                <c:pt idx="2145">
                  <c:v>41228.0</c:v>
                </c:pt>
                <c:pt idx="2146">
                  <c:v>41229.0</c:v>
                </c:pt>
                <c:pt idx="2147">
                  <c:v>41230.0</c:v>
                </c:pt>
                <c:pt idx="2148">
                  <c:v>41231.0</c:v>
                </c:pt>
                <c:pt idx="2149">
                  <c:v>41232.0</c:v>
                </c:pt>
                <c:pt idx="2150">
                  <c:v>41233.0</c:v>
                </c:pt>
                <c:pt idx="2151">
                  <c:v>41234.0</c:v>
                </c:pt>
                <c:pt idx="2152">
                  <c:v>41235.0</c:v>
                </c:pt>
                <c:pt idx="2153">
                  <c:v>41236.0</c:v>
                </c:pt>
                <c:pt idx="2154">
                  <c:v>41237.0</c:v>
                </c:pt>
                <c:pt idx="2155">
                  <c:v>41238.0</c:v>
                </c:pt>
                <c:pt idx="2156">
                  <c:v>41239.0</c:v>
                </c:pt>
                <c:pt idx="2157">
                  <c:v>41240.0</c:v>
                </c:pt>
                <c:pt idx="2158">
                  <c:v>41241.0</c:v>
                </c:pt>
                <c:pt idx="2159">
                  <c:v>41242.0</c:v>
                </c:pt>
                <c:pt idx="2160">
                  <c:v>41243.0</c:v>
                </c:pt>
                <c:pt idx="2161">
                  <c:v>41244.0</c:v>
                </c:pt>
                <c:pt idx="2162">
                  <c:v>41245.0</c:v>
                </c:pt>
                <c:pt idx="2163">
                  <c:v>41246.0</c:v>
                </c:pt>
                <c:pt idx="2164">
                  <c:v>41247.0</c:v>
                </c:pt>
                <c:pt idx="2165">
                  <c:v>41248.0</c:v>
                </c:pt>
                <c:pt idx="2166">
                  <c:v>41249.0</c:v>
                </c:pt>
                <c:pt idx="2167">
                  <c:v>41250.0</c:v>
                </c:pt>
                <c:pt idx="2168">
                  <c:v>41251.0</c:v>
                </c:pt>
                <c:pt idx="2169">
                  <c:v>41252.0</c:v>
                </c:pt>
                <c:pt idx="2170">
                  <c:v>41253.0</c:v>
                </c:pt>
                <c:pt idx="2171">
                  <c:v>41254.0</c:v>
                </c:pt>
                <c:pt idx="2172">
                  <c:v>41255.0</c:v>
                </c:pt>
                <c:pt idx="2173">
                  <c:v>41256.0</c:v>
                </c:pt>
                <c:pt idx="2174">
                  <c:v>41257.0</c:v>
                </c:pt>
                <c:pt idx="2175">
                  <c:v>41258.0</c:v>
                </c:pt>
                <c:pt idx="2176">
                  <c:v>41259.0</c:v>
                </c:pt>
                <c:pt idx="2177">
                  <c:v>41260.0</c:v>
                </c:pt>
                <c:pt idx="2178">
                  <c:v>41261.0</c:v>
                </c:pt>
                <c:pt idx="2179">
                  <c:v>41262.0</c:v>
                </c:pt>
                <c:pt idx="2180">
                  <c:v>41263.0</c:v>
                </c:pt>
                <c:pt idx="2181">
                  <c:v>41264.0</c:v>
                </c:pt>
                <c:pt idx="2182">
                  <c:v>41265.0</c:v>
                </c:pt>
                <c:pt idx="2183">
                  <c:v>41266.0</c:v>
                </c:pt>
                <c:pt idx="2184">
                  <c:v>41267.0</c:v>
                </c:pt>
                <c:pt idx="2185">
                  <c:v>41268.0</c:v>
                </c:pt>
                <c:pt idx="2186">
                  <c:v>41269.0</c:v>
                </c:pt>
                <c:pt idx="2187">
                  <c:v>41270.0</c:v>
                </c:pt>
                <c:pt idx="2188">
                  <c:v>41271.0</c:v>
                </c:pt>
                <c:pt idx="2189">
                  <c:v>41272.0</c:v>
                </c:pt>
                <c:pt idx="2190">
                  <c:v>41273.0</c:v>
                </c:pt>
                <c:pt idx="2191">
                  <c:v>41274.0</c:v>
                </c:pt>
                <c:pt idx="2192">
                  <c:v>41275.0</c:v>
                </c:pt>
                <c:pt idx="2193">
                  <c:v>41276.0</c:v>
                </c:pt>
                <c:pt idx="2194">
                  <c:v>41277.0</c:v>
                </c:pt>
                <c:pt idx="2195">
                  <c:v>41278.0</c:v>
                </c:pt>
                <c:pt idx="2196">
                  <c:v>41279.0</c:v>
                </c:pt>
                <c:pt idx="2197">
                  <c:v>41280.0</c:v>
                </c:pt>
                <c:pt idx="2198">
                  <c:v>41281.0</c:v>
                </c:pt>
                <c:pt idx="2199">
                  <c:v>41282.0</c:v>
                </c:pt>
                <c:pt idx="2200">
                  <c:v>41283.0</c:v>
                </c:pt>
                <c:pt idx="2201">
                  <c:v>41284.0</c:v>
                </c:pt>
                <c:pt idx="2202">
                  <c:v>41285.0</c:v>
                </c:pt>
                <c:pt idx="2203">
                  <c:v>41286.0</c:v>
                </c:pt>
                <c:pt idx="2204">
                  <c:v>41287.0</c:v>
                </c:pt>
                <c:pt idx="2205">
                  <c:v>41288.0</c:v>
                </c:pt>
                <c:pt idx="2206">
                  <c:v>41289.0</c:v>
                </c:pt>
                <c:pt idx="2207">
                  <c:v>41290.0</c:v>
                </c:pt>
                <c:pt idx="2208">
                  <c:v>41291.0</c:v>
                </c:pt>
                <c:pt idx="2209">
                  <c:v>41292.0</c:v>
                </c:pt>
                <c:pt idx="2210">
                  <c:v>41293.0</c:v>
                </c:pt>
                <c:pt idx="2211">
                  <c:v>41294.0</c:v>
                </c:pt>
                <c:pt idx="2212">
                  <c:v>41295.0</c:v>
                </c:pt>
                <c:pt idx="2213">
                  <c:v>41296.0</c:v>
                </c:pt>
                <c:pt idx="2214">
                  <c:v>41297.0</c:v>
                </c:pt>
                <c:pt idx="2215">
                  <c:v>41298.0</c:v>
                </c:pt>
                <c:pt idx="2216">
                  <c:v>41299.0</c:v>
                </c:pt>
                <c:pt idx="2217">
                  <c:v>41300.0</c:v>
                </c:pt>
                <c:pt idx="2218">
                  <c:v>41301.0</c:v>
                </c:pt>
                <c:pt idx="2219">
                  <c:v>41302.0</c:v>
                </c:pt>
                <c:pt idx="2220">
                  <c:v>41303.0</c:v>
                </c:pt>
                <c:pt idx="2221">
                  <c:v>41304.0</c:v>
                </c:pt>
                <c:pt idx="2222">
                  <c:v>41305.0</c:v>
                </c:pt>
                <c:pt idx="2223">
                  <c:v>41306.0</c:v>
                </c:pt>
                <c:pt idx="2224">
                  <c:v>41307.0</c:v>
                </c:pt>
                <c:pt idx="2225">
                  <c:v>41308.0</c:v>
                </c:pt>
                <c:pt idx="2226">
                  <c:v>41309.0</c:v>
                </c:pt>
                <c:pt idx="2227">
                  <c:v>41310.0</c:v>
                </c:pt>
                <c:pt idx="2228">
                  <c:v>41311.0</c:v>
                </c:pt>
                <c:pt idx="2229">
                  <c:v>41312.0</c:v>
                </c:pt>
                <c:pt idx="2230">
                  <c:v>41313.0</c:v>
                </c:pt>
                <c:pt idx="2231">
                  <c:v>41314.0</c:v>
                </c:pt>
                <c:pt idx="2232">
                  <c:v>41315.0</c:v>
                </c:pt>
                <c:pt idx="2233">
                  <c:v>41316.0</c:v>
                </c:pt>
                <c:pt idx="2234">
                  <c:v>41317.0</c:v>
                </c:pt>
                <c:pt idx="2235">
                  <c:v>41318.0</c:v>
                </c:pt>
                <c:pt idx="2236">
                  <c:v>41319.0</c:v>
                </c:pt>
                <c:pt idx="2237">
                  <c:v>41320.0</c:v>
                </c:pt>
                <c:pt idx="2238">
                  <c:v>41321.0</c:v>
                </c:pt>
                <c:pt idx="2239">
                  <c:v>41322.0</c:v>
                </c:pt>
                <c:pt idx="2240">
                  <c:v>41323.0</c:v>
                </c:pt>
                <c:pt idx="2241">
                  <c:v>41324.0</c:v>
                </c:pt>
                <c:pt idx="2242">
                  <c:v>41325.0</c:v>
                </c:pt>
                <c:pt idx="2243">
                  <c:v>41326.0</c:v>
                </c:pt>
                <c:pt idx="2244">
                  <c:v>41327.0</c:v>
                </c:pt>
                <c:pt idx="2245">
                  <c:v>41328.0</c:v>
                </c:pt>
                <c:pt idx="2246">
                  <c:v>41329.0</c:v>
                </c:pt>
                <c:pt idx="2247">
                  <c:v>41330.0</c:v>
                </c:pt>
                <c:pt idx="2248">
                  <c:v>41331.0</c:v>
                </c:pt>
                <c:pt idx="2249">
                  <c:v>41332.0</c:v>
                </c:pt>
                <c:pt idx="2250">
                  <c:v>41333.0</c:v>
                </c:pt>
                <c:pt idx="2251">
                  <c:v>41334.0</c:v>
                </c:pt>
                <c:pt idx="2252">
                  <c:v>41335.0</c:v>
                </c:pt>
                <c:pt idx="2253">
                  <c:v>41336.0</c:v>
                </c:pt>
                <c:pt idx="2254">
                  <c:v>41337.0</c:v>
                </c:pt>
                <c:pt idx="2255">
                  <c:v>41338.0</c:v>
                </c:pt>
                <c:pt idx="2256">
                  <c:v>41339.0</c:v>
                </c:pt>
                <c:pt idx="2257">
                  <c:v>41340.0</c:v>
                </c:pt>
                <c:pt idx="2258">
                  <c:v>41341.0</c:v>
                </c:pt>
                <c:pt idx="2259">
                  <c:v>41342.0</c:v>
                </c:pt>
                <c:pt idx="2260">
                  <c:v>41343.0</c:v>
                </c:pt>
                <c:pt idx="2261">
                  <c:v>41344.0</c:v>
                </c:pt>
                <c:pt idx="2262">
                  <c:v>41345.0</c:v>
                </c:pt>
                <c:pt idx="2263">
                  <c:v>41346.0</c:v>
                </c:pt>
                <c:pt idx="2264">
                  <c:v>41347.0</c:v>
                </c:pt>
                <c:pt idx="2265">
                  <c:v>41348.0</c:v>
                </c:pt>
                <c:pt idx="2266">
                  <c:v>41349.0</c:v>
                </c:pt>
                <c:pt idx="2267">
                  <c:v>41350.0</c:v>
                </c:pt>
                <c:pt idx="2268">
                  <c:v>41351.0</c:v>
                </c:pt>
                <c:pt idx="2269">
                  <c:v>41352.0</c:v>
                </c:pt>
                <c:pt idx="2270">
                  <c:v>41353.0</c:v>
                </c:pt>
                <c:pt idx="2271">
                  <c:v>41354.0</c:v>
                </c:pt>
                <c:pt idx="2272">
                  <c:v>41355.0</c:v>
                </c:pt>
                <c:pt idx="2273">
                  <c:v>41356.0</c:v>
                </c:pt>
                <c:pt idx="2274">
                  <c:v>41357.0</c:v>
                </c:pt>
                <c:pt idx="2275">
                  <c:v>41358.0</c:v>
                </c:pt>
                <c:pt idx="2276">
                  <c:v>41359.0</c:v>
                </c:pt>
                <c:pt idx="2277">
                  <c:v>41360.0</c:v>
                </c:pt>
                <c:pt idx="2278">
                  <c:v>41361.0</c:v>
                </c:pt>
                <c:pt idx="2279">
                  <c:v>41362.0</c:v>
                </c:pt>
                <c:pt idx="2280">
                  <c:v>41363.0</c:v>
                </c:pt>
                <c:pt idx="2281">
                  <c:v>41364.0</c:v>
                </c:pt>
                <c:pt idx="2282">
                  <c:v>41365.0</c:v>
                </c:pt>
                <c:pt idx="2283">
                  <c:v>41366.0</c:v>
                </c:pt>
                <c:pt idx="2284">
                  <c:v>41367.0</c:v>
                </c:pt>
                <c:pt idx="2285">
                  <c:v>41368.0</c:v>
                </c:pt>
                <c:pt idx="2286">
                  <c:v>41369.0</c:v>
                </c:pt>
                <c:pt idx="2287">
                  <c:v>41370.0</c:v>
                </c:pt>
                <c:pt idx="2288">
                  <c:v>41371.0</c:v>
                </c:pt>
                <c:pt idx="2289">
                  <c:v>41372.0</c:v>
                </c:pt>
                <c:pt idx="2290">
                  <c:v>41373.0</c:v>
                </c:pt>
                <c:pt idx="2291">
                  <c:v>41374.0</c:v>
                </c:pt>
                <c:pt idx="2292">
                  <c:v>41375.0</c:v>
                </c:pt>
                <c:pt idx="2293">
                  <c:v>41376.0</c:v>
                </c:pt>
                <c:pt idx="2294">
                  <c:v>41377.0</c:v>
                </c:pt>
                <c:pt idx="2295">
                  <c:v>41378.0</c:v>
                </c:pt>
                <c:pt idx="2296">
                  <c:v>41379.0</c:v>
                </c:pt>
                <c:pt idx="2297">
                  <c:v>41380.0</c:v>
                </c:pt>
                <c:pt idx="2298">
                  <c:v>41381.0</c:v>
                </c:pt>
                <c:pt idx="2299">
                  <c:v>41382.0</c:v>
                </c:pt>
                <c:pt idx="2300">
                  <c:v>41383.0</c:v>
                </c:pt>
                <c:pt idx="2301">
                  <c:v>41384.0</c:v>
                </c:pt>
                <c:pt idx="2302">
                  <c:v>41385.0</c:v>
                </c:pt>
                <c:pt idx="2303">
                  <c:v>41386.0</c:v>
                </c:pt>
                <c:pt idx="2304">
                  <c:v>41387.0</c:v>
                </c:pt>
                <c:pt idx="2305">
                  <c:v>41388.0</c:v>
                </c:pt>
                <c:pt idx="2306">
                  <c:v>41389.0</c:v>
                </c:pt>
                <c:pt idx="2307">
                  <c:v>41390.0</c:v>
                </c:pt>
                <c:pt idx="2308">
                  <c:v>41391.0</c:v>
                </c:pt>
                <c:pt idx="2309">
                  <c:v>41392.0</c:v>
                </c:pt>
                <c:pt idx="2310">
                  <c:v>41393.0</c:v>
                </c:pt>
                <c:pt idx="2311">
                  <c:v>41394.0</c:v>
                </c:pt>
                <c:pt idx="2312">
                  <c:v>41395.0</c:v>
                </c:pt>
                <c:pt idx="2313">
                  <c:v>41396.0</c:v>
                </c:pt>
                <c:pt idx="2314">
                  <c:v>41397.0</c:v>
                </c:pt>
                <c:pt idx="2315">
                  <c:v>41398.0</c:v>
                </c:pt>
                <c:pt idx="2316">
                  <c:v>41399.0</c:v>
                </c:pt>
                <c:pt idx="2317">
                  <c:v>41400.0</c:v>
                </c:pt>
                <c:pt idx="2318">
                  <c:v>41401.0</c:v>
                </c:pt>
                <c:pt idx="2319">
                  <c:v>41402.0</c:v>
                </c:pt>
                <c:pt idx="2320">
                  <c:v>41403.0</c:v>
                </c:pt>
                <c:pt idx="2321">
                  <c:v>41404.0</c:v>
                </c:pt>
                <c:pt idx="2322">
                  <c:v>41405.0</c:v>
                </c:pt>
                <c:pt idx="2323">
                  <c:v>41406.0</c:v>
                </c:pt>
                <c:pt idx="2324">
                  <c:v>41407.0</c:v>
                </c:pt>
                <c:pt idx="2325">
                  <c:v>41408.0</c:v>
                </c:pt>
                <c:pt idx="2326">
                  <c:v>41409.0</c:v>
                </c:pt>
                <c:pt idx="2327">
                  <c:v>41410.0</c:v>
                </c:pt>
                <c:pt idx="2328">
                  <c:v>41411.0</c:v>
                </c:pt>
                <c:pt idx="2329">
                  <c:v>41412.0</c:v>
                </c:pt>
                <c:pt idx="2330">
                  <c:v>41413.0</c:v>
                </c:pt>
                <c:pt idx="2331">
                  <c:v>41414.0</c:v>
                </c:pt>
                <c:pt idx="2332">
                  <c:v>41415.0</c:v>
                </c:pt>
                <c:pt idx="2333">
                  <c:v>41416.0</c:v>
                </c:pt>
                <c:pt idx="2334">
                  <c:v>41417.0</c:v>
                </c:pt>
                <c:pt idx="2335">
                  <c:v>41418.0</c:v>
                </c:pt>
                <c:pt idx="2336">
                  <c:v>41419.0</c:v>
                </c:pt>
                <c:pt idx="2337">
                  <c:v>41420.0</c:v>
                </c:pt>
                <c:pt idx="2338">
                  <c:v>41421.0</c:v>
                </c:pt>
                <c:pt idx="2339">
                  <c:v>41422.0</c:v>
                </c:pt>
                <c:pt idx="2340">
                  <c:v>41423.0</c:v>
                </c:pt>
                <c:pt idx="2341">
                  <c:v>41424.0</c:v>
                </c:pt>
                <c:pt idx="2342">
                  <c:v>41425.0</c:v>
                </c:pt>
                <c:pt idx="2343">
                  <c:v>41426.0</c:v>
                </c:pt>
                <c:pt idx="2344">
                  <c:v>41427.0</c:v>
                </c:pt>
                <c:pt idx="2345">
                  <c:v>41428.0</c:v>
                </c:pt>
                <c:pt idx="2346">
                  <c:v>41429.0</c:v>
                </c:pt>
                <c:pt idx="2347">
                  <c:v>41430.0</c:v>
                </c:pt>
                <c:pt idx="2348">
                  <c:v>41431.0</c:v>
                </c:pt>
                <c:pt idx="2349">
                  <c:v>41432.0</c:v>
                </c:pt>
                <c:pt idx="2350">
                  <c:v>41433.0</c:v>
                </c:pt>
                <c:pt idx="2351">
                  <c:v>41434.0</c:v>
                </c:pt>
                <c:pt idx="2352">
                  <c:v>41435.0</c:v>
                </c:pt>
                <c:pt idx="2353">
                  <c:v>41436.0</c:v>
                </c:pt>
                <c:pt idx="2354">
                  <c:v>41437.0</c:v>
                </c:pt>
                <c:pt idx="2355">
                  <c:v>41438.0</c:v>
                </c:pt>
                <c:pt idx="2356">
                  <c:v>41439.0</c:v>
                </c:pt>
                <c:pt idx="2357">
                  <c:v>41440.0</c:v>
                </c:pt>
                <c:pt idx="2358">
                  <c:v>41441.0</c:v>
                </c:pt>
                <c:pt idx="2359">
                  <c:v>41442.0</c:v>
                </c:pt>
                <c:pt idx="2360">
                  <c:v>41443.0</c:v>
                </c:pt>
                <c:pt idx="2361">
                  <c:v>41444.0</c:v>
                </c:pt>
                <c:pt idx="2362">
                  <c:v>41445.0</c:v>
                </c:pt>
                <c:pt idx="2363">
                  <c:v>41446.0</c:v>
                </c:pt>
                <c:pt idx="2364">
                  <c:v>41447.0</c:v>
                </c:pt>
                <c:pt idx="2365">
                  <c:v>41448.0</c:v>
                </c:pt>
                <c:pt idx="2366">
                  <c:v>41449.0</c:v>
                </c:pt>
                <c:pt idx="2367">
                  <c:v>41450.0</c:v>
                </c:pt>
                <c:pt idx="2368">
                  <c:v>41451.0</c:v>
                </c:pt>
                <c:pt idx="2369">
                  <c:v>41452.0</c:v>
                </c:pt>
                <c:pt idx="2370">
                  <c:v>41453.0</c:v>
                </c:pt>
                <c:pt idx="2371">
                  <c:v>41454.0</c:v>
                </c:pt>
                <c:pt idx="2372">
                  <c:v>41455.0</c:v>
                </c:pt>
                <c:pt idx="2373">
                  <c:v>41456.0</c:v>
                </c:pt>
                <c:pt idx="2374">
                  <c:v>41457.0</c:v>
                </c:pt>
                <c:pt idx="2375">
                  <c:v>41458.0</c:v>
                </c:pt>
                <c:pt idx="2376">
                  <c:v>41459.0</c:v>
                </c:pt>
                <c:pt idx="2377">
                  <c:v>41460.0</c:v>
                </c:pt>
                <c:pt idx="2378">
                  <c:v>41461.0</c:v>
                </c:pt>
                <c:pt idx="2379">
                  <c:v>41462.0</c:v>
                </c:pt>
                <c:pt idx="2380">
                  <c:v>41463.0</c:v>
                </c:pt>
                <c:pt idx="2381">
                  <c:v>41464.0</c:v>
                </c:pt>
                <c:pt idx="2382">
                  <c:v>41465.0</c:v>
                </c:pt>
                <c:pt idx="2383">
                  <c:v>41466.0</c:v>
                </c:pt>
                <c:pt idx="2384">
                  <c:v>41467.0</c:v>
                </c:pt>
                <c:pt idx="2385">
                  <c:v>41468.0</c:v>
                </c:pt>
                <c:pt idx="2386">
                  <c:v>41469.0</c:v>
                </c:pt>
                <c:pt idx="2387">
                  <c:v>41470.0</c:v>
                </c:pt>
                <c:pt idx="2388">
                  <c:v>41471.0</c:v>
                </c:pt>
                <c:pt idx="2389">
                  <c:v>41472.0</c:v>
                </c:pt>
                <c:pt idx="2390">
                  <c:v>41473.0</c:v>
                </c:pt>
                <c:pt idx="2391">
                  <c:v>41474.0</c:v>
                </c:pt>
                <c:pt idx="2392">
                  <c:v>41475.0</c:v>
                </c:pt>
                <c:pt idx="2393">
                  <c:v>41476.0</c:v>
                </c:pt>
                <c:pt idx="2394">
                  <c:v>41477.0</c:v>
                </c:pt>
                <c:pt idx="2395">
                  <c:v>41478.0</c:v>
                </c:pt>
                <c:pt idx="2396">
                  <c:v>41479.0</c:v>
                </c:pt>
                <c:pt idx="2397">
                  <c:v>41480.0</c:v>
                </c:pt>
                <c:pt idx="2398">
                  <c:v>41481.0</c:v>
                </c:pt>
                <c:pt idx="2399">
                  <c:v>41482.0</c:v>
                </c:pt>
                <c:pt idx="2400">
                  <c:v>41483.0</c:v>
                </c:pt>
                <c:pt idx="2401">
                  <c:v>41484.0</c:v>
                </c:pt>
                <c:pt idx="2402">
                  <c:v>41485.0</c:v>
                </c:pt>
                <c:pt idx="2403">
                  <c:v>41486.0</c:v>
                </c:pt>
                <c:pt idx="2404">
                  <c:v>41487.0</c:v>
                </c:pt>
                <c:pt idx="2405">
                  <c:v>41488.0</c:v>
                </c:pt>
                <c:pt idx="2406">
                  <c:v>41489.0</c:v>
                </c:pt>
                <c:pt idx="2407">
                  <c:v>41490.0</c:v>
                </c:pt>
                <c:pt idx="2408">
                  <c:v>41491.0</c:v>
                </c:pt>
                <c:pt idx="2409">
                  <c:v>41492.0</c:v>
                </c:pt>
                <c:pt idx="2410">
                  <c:v>41493.0</c:v>
                </c:pt>
                <c:pt idx="2411">
                  <c:v>41494.0</c:v>
                </c:pt>
                <c:pt idx="2412">
                  <c:v>41495.0</c:v>
                </c:pt>
                <c:pt idx="2413">
                  <c:v>41496.0</c:v>
                </c:pt>
                <c:pt idx="2414">
                  <c:v>41497.0</c:v>
                </c:pt>
                <c:pt idx="2415">
                  <c:v>41498.0</c:v>
                </c:pt>
                <c:pt idx="2416">
                  <c:v>41499.0</c:v>
                </c:pt>
                <c:pt idx="2417">
                  <c:v>41500.0</c:v>
                </c:pt>
                <c:pt idx="2418">
                  <c:v>41501.0</c:v>
                </c:pt>
                <c:pt idx="2419">
                  <c:v>41502.0</c:v>
                </c:pt>
                <c:pt idx="2420">
                  <c:v>41503.0</c:v>
                </c:pt>
                <c:pt idx="2421">
                  <c:v>41504.0</c:v>
                </c:pt>
                <c:pt idx="2422">
                  <c:v>41505.0</c:v>
                </c:pt>
                <c:pt idx="2423">
                  <c:v>41506.0</c:v>
                </c:pt>
                <c:pt idx="2424">
                  <c:v>41507.0</c:v>
                </c:pt>
                <c:pt idx="2425">
                  <c:v>41508.0</c:v>
                </c:pt>
                <c:pt idx="2426">
                  <c:v>41509.0</c:v>
                </c:pt>
                <c:pt idx="2427">
                  <c:v>41510.0</c:v>
                </c:pt>
                <c:pt idx="2428">
                  <c:v>41511.0</c:v>
                </c:pt>
                <c:pt idx="2429">
                  <c:v>41512.0</c:v>
                </c:pt>
                <c:pt idx="2430">
                  <c:v>41513.0</c:v>
                </c:pt>
                <c:pt idx="2431">
                  <c:v>41514.0</c:v>
                </c:pt>
                <c:pt idx="2432">
                  <c:v>41515.0</c:v>
                </c:pt>
                <c:pt idx="2433">
                  <c:v>41516.0</c:v>
                </c:pt>
                <c:pt idx="2434">
                  <c:v>41517.0</c:v>
                </c:pt>
                <c:pt idx="2435">
                  <c:v>41518.0</c:v>
                </c:pt>
                <c:pt idx="2436">
                  <c:v>41519.0</c:v>
                </c:pt>
                <c:pt idx="2437">
                  <c:v>41520.0</c:v>
                </c:pt>
                <c:pt idx="2438">
                  <c:v>41521.0</c:v>
                </c:pt>
                <c:pt idx="2439">
                  <c:v>41522.0</c:v>
                </c:pt>
                <c:pt idx="2440">
                  <c:v>41523.0</c:v>
                </c:pt>
                <c:pt idx="2441">
                  <c:v>41524.0</c:v>
                </c:pt>
                <c:pt idx="2442">
                  <c:v>41525.0</c:v>
                </c:pt>
                <c:pt idx="2443">
                  <c:v>41526.0</c:v>
                </c:pt>
                <c:pt idx="2444">
                  <c:v>41527.0</c:v>
                </c:pt>
                <c:pt idx="2445">
                  <c:v>41528.0</c:v>
                </c:pt>
                <c:pt idx="2446">
                  <c:v>41529.0</c:v>
                </c:pt>
                <c:pt idx="2447">
                  <c:v>41530.0</c:v>
                </c:pt>
                <c:pt idx="2448">
                  <c:v>41531.0</c:v>
                </c:pt>
                <c:pt idx="2449">
                  <c:v>41532.0</c:v>
                </c:pt>
                <c:pt idx="2450">
                  <c:v>41533.0</c:v>
                </c:pt>
                <c:pt idx="2451">
                  <c:v>41534.0</c:v>
                </c:pt>
                <c:pt idx="2452">
                  <c:v>41535.0</c:v>
                </c:pt>
                <c:pt idx="2453">
                  <c:v>41536.0</c:v>
                </c:pt>
                <c:pt idx="2454">
                  <c:v>41537.0</c:v>
                </c:pt>
                <c:pt idx="2455">
                  <c:v>41538.0</c:v>
                </c:pt>
                <c:pt idx="2456">
                  <c:v>41539.0</c:v>
                </c:pt>
                <c:pt idx="2457">
                  <c:v>41540.0</c:v>
                </c:pt>
                <c:pt idx="2458">
                  <c:v>41541.0</c:v>
                </c:pt>
                <c:pt idx="2459">
                  <c:v>41542.0</c:v>
                </c:pt>
                <c:pt idx="2460">
                  <c:v>41543.0</c:v>
                </c:pt>
                <c:pt idx="2461">
                  <c:v>41544.0</c:v>
                </c:pt>
                <c:pt idx="2462">
                  <c:v>41545.0</c:v>
                </c:pt>
                <c:pt idx="2463">
                  <c:v>41546.0</c:v>
                </c:pt>
                <c:pt idx="2464">
                  <c:v>41547.0</c:v>
                </c:pt>
                <c:pt idx="2465">
                  <c:v>41548.0</c:v>
                </c:pt>
                <c:pt idx="2466">
                  <c:v>41549.0</c:v>
                </c:pt>
                <c:pt idx="2467">
                  <c:v>41550.0</c:v>
                </c:pt>
                <c:pt idx="2468">
                  <c:v>41551.0</c:v>
                </c:pt>
                <c:pt idx="2469">
                  <c:v>41552.0</c:v>
                </c:pt>
                <c:pt idx="2470">
                  <c:v>41553.0</c:v>
                </c:pt>
                <c:pt idx="2471">
                  <c:v>41554.0</c:v>
                </c:pt>
                <c:pt idx="2472">
                  <c:v>41555.0</c:v>
                </c:pt>
                <c:pt idx="2473">
                  <c:v>41556.0</c:v>
                </c:pt>
                <c:pt idx="2474">
                  <c:v>41557.0</c:v>
                </c:pt>
                <c:pt idx="2475">
                  <c:v>41558.0</c:v>
                </c:pt>
                <c:pt idx="2476">
                  <c:v>41559.0</c:v>
                </c:pt>
                <c:pt idx="2477">
                  <c:v>41560.0</c:v>
                </c:pt>
                <c:pt idx="2478">
                  <c:v>41561.0</c:v>
                </c:pt>
                <c:pt idx="2479">
                  <c:v>41562.0</c:v>
                </c:pt>
                <c:pt idx="2480">
                  <c:v>41563.0</c:v>
                </c:pt>
                <c:pt idx="2481">
                  <c:v>41564.0</c:v>
                </c:pt>
                <c:pt idx="2482">
                  <c:v>41565.0</c:v>
                </c:pt>
                <c:pt idx="2483">
                  <c:v>41566.0</c:v>
                </c:pt>
                <c:pt idx="2484">
                  <c:v>41567.0</c:v>
                </c:pt>
                <c:pt idx="2485">
                  <c:v>41568.0</c:v>
                </c:pt>
                <c:pt idx="2486">
                  <c:v>41569.0</c:v>
                </c:pt>
                <c:pt idx="2487">
                  <c:v>41570.0</c:v>
                </c:pt>
                <c:pt idx="2488">
                  <c:v>41571.0</c:v>
                </c:pt>
                <c:pt idx="2489">
                  <c:v>41572.0</c:v>
                </c:pt>
                <c:pt idx="2490">
                  <c:v>41573.0</c:v>
                </c:pt>
                <c:pt idx="2491">
                  <c:v>41574.0</c:v>
                </c:pt>
                <c:pt idx="2492">
                  <c:v>41575.0</c:v>
                </c:pt>
                <c:pt idx="2493">
                  <c:v>41576.0</c:v>
                </c:pt>
                <c:pt idx="2494">
                  <c:v>41577.0</c:v>
                </c:pt>
                <c:pt idx="2495">
                  <c:v>41578.0</c:v>
                </c:pt>
                <c:pt idx="2496">
                  <c:v>41579.0</c:v>
                </c:pt>
                <c:pt idx="2497">
                  <c:v>41580.0</c:v>
                </c:pt>
                <c:pt idx="2498">
                  <c:v>41581.0</c:v>
                </c:pt>
                <c:pt idx="2499">
                  <c:v>41582.0</c:v>
                </c:pt>
                <c:pt idx="2500">
                  <c:v>41583.0</c:v>
                </c:pt>
                <c:pt idx="2501">
                  <c:v>41584.0</c:v>
                </c:pt>
                <c:pt idx="2502">
                  <c:v>41585.0</c:v>
                </c:pt>
                <c:pt idx="2503">
                  <c:v>41586.0</c:v>
                </c:pt>
                <c:pt idx="2504">
                  <c:v>41587.0</c:v>
                </c:pt>
                <c:pt idx="2505">
                  <c:v>41588.0</c:v>
                </c:pt>
                <c:pt idx="2506">
                  <c:v>41589.0</c:v>
                </c:pt>
                <c:pt idx="2507">
                  <c:v>41590.0</c:v>
                </c:pt>
                <c:pt idx="2508">
                  <c:v>41591.0</c:v>
                </c:pt>
                <c:pt idx="2509">
                  <c:v>41592.0</c:v>
                </c:pt>
                <c:pt idx="2510">
                  <c:v>41593.0</c:v>
                </c:pt>
                <c:pt idx="2511">
                  <c:v>41594.0</c:v>
                </c:pt>
                <c:pt idx="2512">
                  <c:v>41595.0</c:v>
                </c:pt>
                <c:pt idx="2513">
                  <c:v>41596.0</c:v>
                </c:pt>
                <c:pt idx="2514">
                  <c:v>41597.0</c:v>
                </c:pt>
                <c:pt idx="2515">
                  <c:v>41598.0</c:v>
                </c:pt>
                <c:pt idx="2516">
                  <c:v>41599.0</c:v>
                </c:pt>
                <c:pt idx="2517">
                  <c:v>41600.0</c:v>
                </c:pt>
                <c:pt idx="2518">
                  <c:v>41601.0</c:v>
                </c:pt>
                <c:pt idx="2519">
                  <c:v>41602.0</c:v>
                </c:pt>
                <c:pt idx="2520">
                  <c:v>41603.0</c:v>
                </c:pt>
                <c:pt idx="2521">
                  <c:v>41604.0</c:v>
                </c:pt>
                <c:pt idx="2522">
                  <c:v>41605.0</c:v>
                </c:pt>
                <c:pt idx="2523">
                  <c:v>41606.0</c:v>
                </c:pt>
                <c:pt idx="2524">
                  <c:v>41607.0</c:v>
                </c:pt>
                <c:pt idx="2525">
                  <c:v>41608.0</c:v>
                </c:pt>
                <c:pt idx="2526">
                  <c:v>41609.0</c:v>
                </c:pt>
                <c:pt idx="2527">
                  <c:v>41610.0</c:v>
                </c:pt>
                <c:pt idx="2528">
                  <c:v>41611.0</c:v>
                </c:pt>
                <c:pt idx="2529">
                  <c:v>41612.0</c:v>
                </c:pt>
                <c:pt idx="2530">
                  <c:v>41613.0</c:v>
                </c:pt>
                <c:pt idx="2531">
                  <c:v>41614.0</c:v>
                </c:pt>
                <c:pt idx="2532">
                  <c:v>41615.0</c:v>
                </c:pt>
                <c:pt idx="2533">
                  <c:v>41616.0</c:v>
                </c:pt>
                <c:pt idx="2534">
                  <c:v>41617.0</c:v>
                </c:pt>
                <c:pt idx="2535">
                  <c:v>41618.0</c:v>
                </c:pt>
                <c:pt idx="2536">
                  <c:v>41619.0</c:v>
                </c:pt>
                <c:pt idx="2537">
                  <c:v>41620.0</c:v>
                </c:pt>
                <c:pt idx="2538">
                  <c:v>41621.0</c:v>
                </c:pt>
                <c:pt idx="2539">
                  <c:v>41622.0</c:v>
                </c:pt>
                <c:pt idx="2540">
                  <c:v>41623.0</c:v>
                </c:pt>
                <c:pt idx="2541">
                  <c:v>41624.0</c:v>
                </c:pt>
                <c:pt idx="2542">
                  <c:v>41625.0</c:v>
                </c:pt>
                <c:pt idx="2543">
                  <c:v>41626.0</c:v>
                </c:pt>
                <c:pt idx="2544">
                  <c:v>41627.0</c:v>
                </c:pt>
                <c:pt idx="2545">
                  <c:v>41628.0</c:v>
                </c:pt>
                <c:pt idx="2546">
                  <c:v>41629.0</c:v>
                </c:pt>
                <c:pt idx="2547">
                  <c:v>41630.0</c:v>
                </c:pt>
                <c:pt idx="2548">
                  <c:v>41631.0</c:v>
                </c:pt>
                <c:pt idx="2549">
                  <c:v>41632.0</c:v>
                </c:pt>
                <c:pt idx="2550">
                  <c:v>41633.0</c:v>
                </c:pt>
                <c:pt idx="2551">
                  <c:v>41634.0</c:v>
                </c:pt>
                <c:pt idx="2552">
                  <c:v>41635.0</c:v>
                </c:pt>
                <c:pt idx="2553">
                  <c:v>41636.0</c:v>
                </c:pt>
                <c:pt idx="2554">
                  <c:v>41637.0</c:v>
                </c:pt>
                <c:pt idx="2555">
                  <c:v>41638.0</c:v>
                </c:pt>
                <c:pt idx="2556">
                  <c:v>41639.0</c:v>
                </c:pt>
                <c:pt idx="2557">
                  <c:v>41640.0</c:v>
                </c:pt>
                <c:pt idx="2558">
                  <c:v>41641.0</c:v>
                </c:pt>
                <c:pt idx="2559">
                  <c:v>41642.0</c:v>
                </c:pt>
                <c:pt idx="2560">
                  <c:v>41643.0</c:v>
                </c:pt>
                <c:pt idx="2561">
                  <c:v>41644.0</c:v>
                </c:pt>
                <c:pt idx="2562">
                  <c:v>41645.0</c:v>
                </c:pt>
                <c:pt idx="2563">
                  <c:v>41646.0</c:v>
                </c:pt>
                <c:pt idx="2564">
                  <c:v>41647.0</c:v>
                </c:pt>
                <c:pt idx="2565">
                  <c:v>41648.0</c:v>
                </c:pt>
                <c:pt idx="2566">
                  <c:v>41649.0</c:v>
                </c:pt>
                <c:pt idx="2567">
                  <c:v>41650.0</c:v>
                </c:pt>
                <c:pt idx="2568">
                  <c:v>41651.0</c:v>
                </c:pt>
                <c:pt idx="2569">
                  <c:v>41652.0</c:v>
                </c:pt>
                <c:pt idx="2570">
                  <c:v>41653.0</c:v>
                </c:pt>
                <c:pt idx="2571">
                  <c:v>41654.0</c:v>
                </c:pt>
                <c:pt idx="2572">
                  <c:v>41655.0</c:v>
                </c:pt>
                <c:pt idx="2573">
                  <c:v>41656.0</c:v>
                </c:pt>
                <c:pt idx="2574">
                  <c:v>41657.0</c:v>
                </c:pt>
                <c:pt idx="2575">
                  <c:v>41658.0</c:v>
                </c:pt>
                <c:pt idx="2576">
                  <c:v>41659.0</c:v>
                </c:pt>
                <c:pt idx="2577">
                  <c:v>41660.0</c:v>
                </c:pt>
                <c:pt idx="2578">
                  <c:v>41661.0</c:v>
                </c:pt>
                <c:pt idx="2579">
                  <c:v>41662.0</c:v>
                </c:pt>
                <c:pt idx="2580">
                  <c:v>41663.0</c:v>
                </c:pt>
                <c:pt idx="2581">
                  <c:v>41664.0</c:v>
                </c:pt>
                <c:pt idx="2582">
                  <c:v>41665.0</c:v>
                </c:pt>
                <c:pt idx="2583">
                  <c:v>41666.0</c:v>
                </c:pt>
                <c:pt idx="2584">
                  <c:v>41667.0</c:v>
                </c:pt>
                <c:pt idx="2585">
                  <c:v>41668.0</c:v>
                </c:pt>
                <c:pt idx="2586">
                  <c:v>41669.0</c:v>
                </c:pt>
                <c:pt idx="2587">
                  <c:v>41670.0</c:v>
                </c:pt>
                <c:pt idx="2588">
                  <c:v>41671.0</c:v>
                </c:pt>
                <c:pt idx="2589">
                  <c:v>41672.0</c:v>
                </c:pt>
                <c:pt idx="2590">
                  <c:v>41673.0</c:v>
                </c:pt>
                <c:pt idx="2591">
                  <c:v>41674.0</c:v>
                </c:pt>
                <c:pt idx="2592">
                  <c:v>41675.0</c:v>
                </c:pt>
                <c:pt idx="2593">
                  <c:v>41676.0</c:v>
                </c:pt>
                <c:pt idx="2594">
                  <c:v>41677.0</c:v>
                </c:pt>
                <c:pt idx="2595">
                  <c:v>41678.0</c:v>
                </c:pt>
                <c:pt idx="2596">
                  <c:v>41679.0</c:v>
                </c:pt>
                <c:pt idx="2597">
                  <c:v>41680.0</c:v>
                </c:pt>
                <c:pt idx="2598">
                  <c:v>41681.0</c:v>
                </c:pt>
                <c:pt idx="2599">
                  <c:v>41682.0</c:v>
                </c:pt>
                <c:pt idx="2600">
                  <c:v>41683.0</c:v>
                </c:pt>
                <c:pt idx="2601">
                  <c:v>41684.0</c:v>
                </c:pt>
                <c:pt idx="2602">
                  <c:v>41685.0</c:v>
                </c:pt>
                <c:pt idx="2603">
                  <c:v>41686.0</c:v>
                </c:pt>
                <c:pt idx="2604">
                  <c:v>41687.0</c:v>
                </c:pt>
                <c:pt idx="2605">
                  <c:v>41688.0</c:v>
                </c:pt>
                <c:pt idx="2606">
                  <c:v>41689.0</c:v>
                </c:pt>
                <c:pt idx="2607">
                  <c:v>41690.0</c:v>
                </c:pt>
                <c:pt idx="2608">
                  <c:v>41691.0</c:v>
                </c:pt>
                <c:pt idx="2609">
                  <c:v>41692.0</c:v>
                </c:pt>
                <c:pt idx="2610">
                  <c:v>41693.0</c:v>
                </c:pt>
                <c:pt idx="2611">
                  <c:v>41694.0</c:v>
                </c:pt>
                <c:pt idx="2612">
                  <c:v>41695.0</c:v>
                </c:pt>
                <c:pt idx="2613">
                  <c:v>41696.0</c:v>
                </c:pt>
                <c:pt idx="2614">
                  <c:v>41697.0</c:v>
                </c:pt>
                <c:pt idx="2615">
                  <c:v>41698.0</c:v>
                </c:pt>
                <c:pt idx="2616">
                  <c:v>41699.0</c:v>
                </c:pt>
                <c:pt idx="2617">
                  <c:v>41700.0</c:v>
                </c:pt>
                <c:pt idx="2618">
                  <c:v>41701.0</c:v>
                </c:pt>
                <c:pt idx="2619">
                  <c:v>41702.0</c:v>
                </c:pt>
                <c:pt idx="2620">
                  <c:v>41703.0</c:v>
                </c:pt>
                <c:pt idx="2621">
                  <c:v>41704.0</c:v>
                </c:pt>
                <c:pt idx="2622">
                  <c:v>41705.0</c:v>
                </c:pt>
                <c:pt idx="2623">
                  <c:v>41706.0</c:v>
                </c:pt>
                <c:pt idx="2624">
                  <c:v>41707.0</c:v>
                </c:pt>
                <c:pt idx="2625">
                  <c:v>41708.0</c:v>
                </c:pt>
                <c:pt idx="2626">
                  <c:v>41709.0</c:v>
                </c:pt>
                <c:pt idx="2627">
                  <c:v>41710.0</c:v>
                </c:pt>
                <c:pt idx="2628">
                  <c:v>41711.0</c:v>
                </c:pt>
                <c:pt idx="2629">
                  <c:v>41712.0</c:v>
                </c:pt>
                <c:pt idx="2630">
                  <c:v>41713.0</c:v>
                </c:pt>
                <c:pt idx="2631">
                  <c:v>41714.0</c:v>
                </c:pt>
                <c:pt idx="2632">
                  <c:v>41715.0</c:v>
                </c:pt>
                <c:pt idx="2633">
                  <c:v>41716.0</c:v>
                </c:pt>
                <c:pt idx="2634">
                  <c:v>41717.0</c:v>
                </c:pt>
                <c:pt idx="2635">
                  <c:v>41718.0</c:v>
                </c:pt>
                <c:pt idx="2636">
                  <c:v>41719.0</c:v>
                </c:pt>
                <c:pt idx="2637">
                  <c:v>41720.0</c:v>
                </c:pt>
                <c:pt idx="2638">
                  <c:v>41721.0</c:v>
                </c:pt>
                <c:pt idx="2639">
                  <c:v>41722.0</c:v>
                </c:pt>
                <c:pt idx="2640">
                  <c:v>41723.0</c:v>
                </c:pt>
                <c:pt idx="2641">
                  <c:v>41724.0</c:v>
                </c:pt>
                <c:pt idx="2642">
                  <c:v>41725.0</c:v>
                </c:pt>
                <c:pt idx="2643">
                  <c:v>41726.0</c:v>
                </c:pt>
                <c:pt idx="2644">
                  <c:v>41727.0</c:v>
                </c:pt>
                <c:pt idx="2645">
                  <c:v>41728.0</c:v>
                </c:pt>
                <c:pt idx="2646">
                  <c:v>41729.0</c:v>
                </c:pt>
                <c:pt idx="2647">
                  <c:v>41730.0</c:v>
                </c:pt>
                <c:pt idx="2648">
                  <c:v>41731.0</c:v>
                </c:pt>
                <c:pt idx="2649">
                  <c:v>41732.0</c:v>
                </c:pt>
                <c:pt idx="2650">
                  <c:v>41733.0</c:v>
                </c:pt>
                <c:pt idx="2651">
                  <c:v>41734.0</c:v>
                </c:pt>
                <c:pt idx="2652">
                  <c:v>41735.0</c:v>
                </c:pt>
                <c:pt idx="2653">
                  <c:v>41736.0</c:v>
                </c:pt>
                <c:pt idx="2654">
                  <c:v>41737.0</c:v>
                </c:pt>
                <c:pt idx="2655">
                  <c:v>41738.0</c:v>
                </c:pt>
                <c:pt idx="2656">
                  <c:v>41739.0</c:v>
                </c:pt>
                <c:pt idx="2657">
                  <c:v>41740.0</c:v>
                </c:pt>
                <c:pt idx="2658">
                  <c:v>41741.0</c:v>
                </c:pt>
                <c:pt idx="2659">
                  <c:v>41742.0</c:v>
                </c:pt>
                <c:pt idx="2660">
                  <c:v>41743.0</c:v>
                </c:pt>
                <c:pt idx="2661">
                  <c:v>41744.0</c:v>
                </c:pt>
                <c:pt idx="2662">
                  <c:v>41745.0</c:v>
                </c:pt>
                <c:pt idx="2663">
                  <c:v>41746.0</c:v>
                </c:pt>
                <c:pt idx="2664">
                  <c:v>41747.0</c:v>
                </c:pt>
                <c:pt idx="2665">
                  <c:v>41748.0</c:v>
                </c:pt>
                <c:pt idx="2666">
                  <c:v>41749.0</c:v>
                </c:pt>
                <c:pt idx="2667">
                  <c:v>41750.0</c:v>
                </c:pt>
                <c:pt idx="2668">
                  <c:v>41751.0</c:v>
                </c:pt>
                <c:pt idx="2669">
                  <c:v>41752.0</c:v>
                </c:pt>
                <c:pt idx="2670">
                  <c:v>41753.0</c:v>
                </c:pt>
                <c:pt idx="2671">
                  <c:v>41754.0</c:v>
                </c:pt>
                <c:pt idx="2672">
                  <c:v>41755.0</c:v>
                </c:pt>
                <c:pt idx="2673">
                  <c:v>41756.0</c:v>
                </c:pt>
                <c:pt idx="2674">
                  <c:v>41757.0</c:v>
                </c:pt>
                <c:pt idx="2675">
                  <c:v>41758.0</c:v>
                </c:pt>
                <c:pt idx="2676">
                  <c:v>41759.0</c:v>
                </c:pt>
                <c:pt idx="2677">
                  <c:v>41760.0</c:v>
                </c:pt>
                <c:pt idx="2678">
                  <c:v>41761.0</c:v>
                </c:pt>
                <c:pt idx="2679">
                  <c:v>41762.0</c:v>
                </c:pt>
                <c:pt idx="2680">
                  <c:v>41763.0</c:v>
                </c:pt>
                <c:pt idx="2681">
                  <c:v>41764.0</c:v>
                </c:pt>
                <c:pt idx="2682">
                  <c:v>41765.0</c:v>
                </c:pt>
                <c:pt idx="2683">
                  <c:v>41766.0</c:v>
                </c:pt>
                <c:pt idx="2684">
                  <c:v>41767.0</c:v>
                </c:pt>
                <c:pt idx="2685">
                  <c:v>41768.0</c:v>
                </c:pt>
                <c:pt idx="2686">
                  <c:v>41769.0</c:v>
                </c:pt>
                <c:pt idx="2687">
                  <c:v>41770.0</c:v>
                </c:pt>
                <c:pt idx="2688">
                  <c:v>41771.0</c:v>
                </c:pt>
                <c:pt idx="2689">
                  <c:v>41772.0</c:v>
                </c:pt>
                <c:pt idx="2690">
                  <c:v>41773.0</c:v>
                </c:pt>
                <c:pt idx="2691">
                  <c:v>41774.0</c:v>
                </c:pt>
                <c:pt idx="2692">
                  <c:v>41775.0</c:v>
                </c:pt>
                <c:pt idx="2693">
                  <c:v>41776.0</c:v>
                </c:pt>
                <c:pt idx="2694">
                  <c:v>41777.0</c:v>
                </c:pt>
                <c:pt idx="2695">
                  <c:v>41778.0</c:v>
                </c:pt>
                <c:pt idx="2696">
                  <c:v>41779.0</c:v>
                </c:pt>
                <c:pt idx="2697">
                  <c:v>41780.0</c:v>
                </c:pt>
                <c:pt idx="2698">
                  <c:v>41781.0</c:v>
                </c:pt>
                <c:pt idx="2699">
                  <c:v>41782.0</c:v>
                </c:pt>
                <c:pt idx="2700">
                  <c:v>41783.0</c:v>
                </c:pt>
                <c:pt idx="2701">
                  <c:v>41784.0</c:v>
                </c:pt>
                <c:pt idx="2702">
                  <c:v>41785.0</c:v>
                </c:pt>
                <c:pt idx="2703">
                  <c:v>41786.0</c:v>
                </c:pt>
                <c:pt idx="2704">
                  <c:v>41787.0</c:v>
                </c:pt>
                <c:pt idx="2705">
                  <c:v>41788.0</c:v>
                </c:pt>
                <c:pt idx="2706">
                  <c:v>41789.0</c:v>
                </c:pt>
                <c:pt idx="2707">
                  <c:v>41790.0</c:v>
                </c:pt>
                <c:pt idx="2708">
                  <c:v>41791.0</c:v>
                </c:pt>
                <c:pt idx="2709">
                  <c:v>41792.0</c:v>
                </c:pt>
                <c:pt idx="2710">
                  <c:v>41793.0</c:v>
                </c:pt>
                <c:pt idx="2711">
                  <c:v>41794.0</c:v>
                </c:pt>
                <c:pt idx="2712">
                  <c:v>41795.0</c:v>
                </c:pt>
                <c:pt idx="2713">
                  <c:v>41796.0</c:v>
                </c:pt>
                <c:pt idx="2714">
                  <c:v>41797.0</c:v>
                </c:pt>
                <c:pt idx="2715">
                  <c:v>41798.0</c:v>
                </c:pt>
                <c:pt idx="2716">
                  <c:v>41799.0</c:v>
                </c:pt>
                <c:pt idx="2717">
                  <c:v>41800.0</c:v>
                </c:pt>
                <c:pt idx="2718">
                  <c:v>41801.0</c:v>
                </c:pt>
                <c:pt idx="2719">
                  <c:v>41802.0</c:v>
                </c:pt>
                <c:pt idx="2720">
                  <c:v>41803.0</c:v>
                </c:pt>
                <c:pt idx="2721">
                  <c:v>41804.0</c:v>
                </c:pt>
                <c:pt idx="2722">
                  <c:v>41805.0</c:v>
                </c:pt>
                <c:pt idx="2723">
                  <c:v>41806.0</c:v>
                </c:pt>
                <c:pt idx="2724">
                  <c:v>41807.0</c:v>
                </c:pt>
                <c:pt idx="2725">
                  <c:v>41808.0</c:v>
                </c:pt>
                <c:pt idx="2726">
                  <c:v>41809.0</c:v>
                </c:pt>
                <c:pt idx="2727">
                  <c:v>41810.0</c:v>
                </c:pt>
                <c:pt idx="2728">
                  <c:v>41811.0</c:v>
                </c:pt>
                <c:pt idx="2729">
                  <c:v>41812.0</c:v>
                </c:pt>
                <c:pt idx="2730">
                  <c:v>41813.0</c:v>
                </c:pt>
                <c:pt idx="2731">
                  <c:v>41814.0</c:v>
                </c:pt>
                <c:pt idx="2732">
                  <c:v>41815.0</c:v>
                </c:pt>
                <c:pt idx="2733">
                  <c:v>41816.0</c:v>
                </c:pt>
                <c:pt idx="2734">
                  <c:v>41817.0</c:v>
                </c:pt>
                <c:pt idx="2735">
                  <c:v>41818.0</c:v>
                </c:pt>
                <c:pt idx="2736">
                  <c:v>41819.0</c:v>
                </c:pt>
                <c:pt idx="2737">
                  <c:v>41820.0</c:v>
                </c:pt>
                <c:pt idx="2738">
                  <c:v>41821.0</c:v>
                </c:pt>
                <c:pt idx="2739">
                  <c:v>41822.0</c:v>
                </c:pt>
                <c:pt idx="2740">
                  <c:v>41823.0</c:v>
                </c:pt>
                <c:pt idx="2741">
                  <c:v>41824.0</c:v>
                </c:pt>
                <c:pt idx="2742">
                  <c:v>41825.0</c:v>
                </c:pt>
                <c:pt idx="2743">
                  <c:v>41826.0</c:v>
                </c:pt>
                <c:pt idx="2744">
                  <c:v>41827.0</c:v>
                </c:pt>
                <c:pt idx="2745">
                  <c:v>41828.0</c:v>
                </c:pt>
                <c:pt idx="2746">
                  <c:v>41829.0</c:v>
                </c:pt>
                <c:pt idx="2747">
                  <c:v>41830.0</c:v>
                </c:pt>
                <c:pt idx="2748">
                  <c:v>41831.0</c:v>
                </c:pt>
                <c:pt idx="2749">
                  <c:v>41832.0</c:v>
                </c:pt>
                <c:pt idx="2750">
                  <c:v>41833.0</c:v>
                </c:pt>
                <c:pt idx="2751">
                  <c:v>41834.0</c:v>
                </c:pt>
                <c:pt idx="2752">
                  <c:v>41835.0</c:v>
                </c:pt>
                <c:pt idx="2753">
                  <c:v>41836.0</c:v>
                </c:pt>
                <c:pt idx="2754">
                  <c:v>41837.0</c:v>
                </c:pt>
                <c:pt idx="2755">
                  <c:v>41838.0</c:v>
                </c:pt>
                <c:pt idx="2756">
                  <c:v>41839.0</c:v>
                </c:pt>
                <c:pt idx="2757">
                  <c:v>41840.0</c:v>
                </c:pt>
                <c:pt idx="2758">
                  <c:v>41841.0</c:v>
                </c:pt>
                <c:pt idx="2759">
                  <c:v>41842.0</c:v>
                </c:pt>
                <c:pt idx="2760">
                  <c:v>41843.0</c:v>
                </c:pt>
                <c:pt idx="2761">
                  <c:v>41844.0</c:v>
                </c:pt>
                <c:pt idx="2762">
                  <c:v>41845.0</c:v>
                </c:pt>
                <c:pt idx="2763">
                  <c:v>41846.0</c:v>
                </c:pt>
                <c:pt idx="2764">
                  <c:v>41847.0</c:v>
                </c:pt>
                <c:pt idx="2765">
                  <c:v>41848.0</c:v>
                </c:pt>
                <c:pt idx="2766">
                  <c:v>41849.0</c:v>
                </c:pt>
                <c:pt idx="2767">
                  <c:v>41850.0</c:v>
                </c:pt>
                <c:pt idx="2768">
                  <c:v>41851.0</c:v>
                </c:pt>
                <c:pt idx="2769">
                  <c:v>41852.0</c:v>
                </c:pt>
                <c:pt idx="2770">
                  <c:v>41853.0</c:v>
                </c:pt>
                <c:pt idx="2771">
                  <c:v>41854.0</c:v>
                </c:pt>
                <c:pt idx="2772">
                  <c:v>41855.0</c:v>
                </c:pt>
                <c:pt idx="2773">
                  <c:v>41856.0</c:v>
                </c:pt>
                <c:pt idx="2774">
                  <c:v>41857.0</c:v>
                </c:pt>
                <c:pt idx="2775">
                  <c:v>41858.0</c:v>
                </c:pt>
                <c:pt idx="2776">
                  <c:v>41859.0</c:v>
                </c:pt>
                <c:pt idx="2777">
                  <c:v>41860.0</c:v>
                </c:pt>
                <c:pt idx="2778">
                  <c:v>41861.0</c:v>
                </c:pt>
                <c:pt idx="2779">
                  <c:v>41862.0</c:v>
                </c:pt>
                <c:pt idx="2780">
                  <c:v>41863.0</c:v>
                </c:pt>
                <c:pt idx="2781">
                  <c:v>41864.0</c:v>
                </c:pt>
                <c:pt idx="2782">
                  <c:v>41865.0</c:v>
                </c:pt>
                <c:pt idx="2783">
                  <c:v>41866.0</c:v>
                </c:pt>
                <c:pt idx="2784">
                  <c:v>41867.0</c:v>
                </c:pt>
                <c:pt idx="2785">
                  <c:v>41868.0</c:v>
                </c:pt>
                <c:pt idx="2786">
                  <c:v>41869.0</c:v>
                </c:pt>
                <c:pt idx="2787">
                  <c:v>41870.0</c:v>
                </c:pt>
                <c:pt idx="2788">
                  <c:v>41871.0</c:v>
                </c:pt>
                <c:pt idx="2789">
                  <c:v>41872.0</c:v>
                </c:pt>
                <c:pt idx="2790">
                  <c:v>41873.0</c:v>
                </c:pt>
                <c:pt idx="2791">
                  <c:v>41874.0</c:v>
                </c:pt>
                <c:pt idx="2792">
                  <c:v>41875.0</c:v>
                </c:pt>
                <c:pt idx="2793">
                  <c:v>41876.0</c:v>
                </c:pt>
                <c:pt idx="2794">
                  <c:v>41877.0</c:v>
                </c:pt>
                <c:pt idx="2795">
                  <c:v>41878.0</c:v>
                </c:pt>
                <c:pt idx="2796">
                  <c:v>41879.0</c:v>
                </c:pt>
                <c:pt idx="2797">
                  <c:v>41880.0</c:v>
                </c:pt>
                <c:pt idx="2798">
                  <c:v>41881.0</c:v>
                </c:pt>
                <c:pt idx="2799">
                  <c:v>41882.0</c:v>
                </c:pt>
                <c:pt idx="2800">
                  <c:v>41883.0</c:v>
                </c:pt>
                <c:pt idx="2801">
                  <c:v>41884.0</c:v>
                </c:pt>
                <c:pt idx="2802">
                  <c:v>41885.0</c:v>
                </c:pt>
                <c:pt idx="2803">
                  <c:v>41886.0</c:v>
                </c:pt>
                <c:pt idx="2804">
                  <c:v>41887.0</c:v>
                </c:pt>
                <c:pt idx="2805">
                  <c:v>41888.0</c:v>
                </c:pt>
                <c:pt idx="2806">
                  <c:v>41889.0</c:v>
                </c:pt>
                <c:pt idx="2807">
                  <c:v>41890.0</c:v>
                </c:pt>
                <c:pt idx="2808">
                  <c:v>41891.0</c:v>
                </c:pt>
                <c:pt idx="2809">
                  <c:v>41892.0</c:v>
                </c:pt>
                <c:pt idx="2810">
                  <c:v>41893.0</c:v>
                </c:pt>
                <c:pt idx="2811">
                  <c:v>41894.0</c:v>
                </c:pt>
                <c:pt idx="2812">
                  <c:v>41895.0</c:v>
                </c:pt>
                <c:pt idx="2813">
                  <c:v>41896.0</c:v>
                </c:pt>
                <c:pt idx="2814">
                  <c:v>41897.0</c:v>
                </c:pt>
                <c:pt idx="2815">
                  <c:v>41898.0</c:v>
                </c:pt>
                <c:pt idx="2816">
                  <c:v>41899.0</c:v>
                </c:pt>
                <c:pt idx="2817">
                  <c:v>41900.0</c:v>
                </c:pt>
                <c:pt idx="2818">
                  <c:v>41901.0</c:v>
                </c:pt>
                <c:pt idx="2819">
                  <c:v>41902.0</c:v>
                </c:pt>
                <c:pt idx="2820">
                  <c:v>41903.0</c:v>
                </c:pt>
                <c:pt idx="2821">
                  <c:v>41904.0</c:v>
                </c:pt>
                <c:pt idx="2822">
                  <c:v>41905.0</c:v>
                </c:pt>
                <c:pt idx="2823">
                  <c:v>41906.0</c:v>
                </c:pt>
                <c:pt idx="2824">
                  <c:v>41907.0</c:v>
                </c:pt>
                <c:pt idx="2825">
                  <c:v>41908.0</c:v>
                </c:pt>
                <c:pt idx="2826">
                  <c:v>41909.0</c:v>
                </c:pt>
                <c:pt idx="2827">
                  <c:v>41910.0</c:v>
                </c:pt>
                <c:pt idx="2828">
                  <c:v>41911.0</c:v>
                </c:pt>
                <c:pt idx="2829">
                  <c:v>41912.0</c:v>
                </c:pt>
                <c:pt idx="2830">
                  <c:v>41913.0</c:v>
                </c:pt>
                <c:pt idx="2831">
                  <c:v>41914.0</c:v>
                </c:pt>
                <c:pt idx="2832">
                  <c:v>41915.0</c:v>
                </c:pt>
                <c:pt idx="2833">
                  <c:v>41916.0</c:v>
                </c:pt>
                <c:pt idx="2834">
                  <c:v>41917.0</c:v>
                </c:pt>
                <c:pt idx="2835">
                  <c:v>41918.0</c:v>
                </c:pt>
                <c:pt idx="2836">
                  <c:v>41919.0</c:v>
                </c:pt>
                <c:pt idx="2837">
                  <c:v>41920.0</c:v>
                </c:pt>
                <c:pt idx="2838">
                  <c:v>41921.0</c:v>
                </c:pt>
                <c:pt idx="2839">
                  <c:v>41922.0</c:v>
                </c:pt>
                <c:pt idx="2840">
                  <c:v>41923.0</c:v>
                </c:pt>
                <c:pt idx="2841">
                  <c:v>41924.0</c:v>
                </c:pt>
                <c:pt idx="2842">
                  <c:v>41925.0</c:v>
                </c:pt>
                <c:pt idx="2843">
                  <c:v>41926.0</c:v>
                </c:pt>
                <c:pt idx="2844">
                  <c:v>41927.0</c:v>
                </c:pt>
                <c:pt idx="2845">
                  <c:v>41928.0</c:v>
                </c:pt>
                <c:pt idx="2846">
                  <c:v>41929.0</c:v>
                </c:pt>
                <c:pt idx="2847">
                  <c:v>41930.0</c:v>
                </c:pt>
                <c:pt idx="2848">
                  <c:v>41931.0</c:v>
                </c:pt>
                <c:pt idx="2849">
                  <c:v>41932.0</c:v>
                </c:pt>
                <c:pt idx="2850">
                  <c:v>41933.0</c:v>
                </c:pt>
                <c:pt idx="2851">
                  <c:v>41934.0</c:v>
                </c:pt>
                <c:pt idx="2852">
                  <c:v>41935.0</c:v>
                </c:pt>
                <c:pt idx="2853">
                  <c:v>41936.0</c:v>
                </c:pt>
                <c:pt idx="2854">
                  <c:v>41937.0</c:v>
                </c:pt>
                <c:pt idx="2855">
                  <c:v>41938.0</c:v>
                </c:pt>
                <c:pt idx="2856">
                  <c:v>41939.0</c:v>
                </c:pt>
                <c:pt idx="2857">
                  <c:v>41940.0</c:v>
                </c:pt>
                <c:pt idx="2858">
                  <c:v>41941.0</c:v>
                </c:pt>
                <c:pt idx="2859">
                  <c:v>41942.0</c:v>
                </c:pt>
                <c:pt idx="2860">
                  <c:v>41943.0</c:v>
                </c:pt>
                <c:pt idx="2861">
                  <c:v>41944.0</c:v>
                </c:pt>
                <c:pt idx="2862">
                  <c:v>41945.0</c:v>
                </c:pt>
                <c:pt idx="2863">
                  <c:v>41946.0</c:v>
                </c:pt>
                <c:pt idx="2864">
                  <c:v>41947.0</c:v>
                </c:pt>
                <c:pt idx="2865">
                  <c:v>41948.0</c:v>
                </c:pt>
                <c:pt idx="2866">
                  <c:v>41949.0</c:v>
                </c:pt>
                <c:pt idx="2867">
                  <c:v>41950.0</c:v>
                </c:pt>
                <c:pt idx="2868">
                  <c:v>41951.0</c:v>
                </c:pt>
                <c:pt idx="2869">
                  <c:v>41952.0</c:v>
                </c:pt>
                <c:pt idx="2870">
                  <c:v>41953.0</c:v>
                </c:pt>
                <c:pt idx="2871">
                  <c:v>41954.0</c:v>
                </c:pt>
                <c:pt idx="2872">
                  <c:v>41955.0</c:v>
                </c:pt>
                <c:pt idx="2873">
                  <c:v>41956.0</c:v>
                </c:pt>
                <c:pt idx="2874">
                  <c:v>41957.0</c:v>
                </c:pt>
                <c:pt idx="2875">
                  <c:v>41958.0</c:v>
                </c:pt>
                <c:pt idx="2876">
                  <c:v>41959.0</c:v>
                </c:pt>
                <c:pt idx="2877">
                  <c:v>41960.0</c:v>
                </c:pt>
                <c:pt idx="2878">
                  <c:v>41961.0</c:v>
                </c:pt>
                <c:pt idx="2879">
                  <c:v>41962.0</c:v>
                </c:pt>
                <c:pt idx="2880">
                  <c:v>41963.0</c:v>
                </c:pt>
                <c:pt idx="2881">
                  <c:v>41964.0</c:v>
                </c:pt>
                <c:pt idx="2882">
                  <c:v>41965.0</c:v>
                </c:pt>
                <c:pt idx="2883">
                  <c:v>41966.0</c:v>
                </c:pt>
                <c:pt idx="2884">
                  <c:v>41967.0</c:v>
                </c:pt>
                <c:pt idx="2885">
                  <c:v>41968.0</c:v>
                </c:pt>
                <c:pt idx="2886">
                  <c:v>41969.0</c:v>
                </c:pt>
                <c:pt idx="2887">
                  <c:v>41970.0</c:v>
                </c:pt>
                <c:pt idx="2888">
                  <c:v>41971.0</c:v>
                </c:pt>
                <c:pt idx="2889">
                  <c:v>41972.0</c:v>
                </c:pt>
                <c:pt idx="2890">
                  <c:v>41973.0</c:v>
                </c:pt>
                <c:pt idx="2891">
                  <c:v>41974.0</c:v>
                </c:pt>
                <c:pt idx="2892">
                  <c:v>41975.0</c:v>
                </c:pt>
                <c:pt idx="2893">
                  <c:v>41976.0</c:v>
                </c:pt>
                <c:pt idx="2894">
                  <c:v>41977.0</c:v>
                </c:pt>
                <c:pt idx="2895">
                  <c:v>41978.0</c:v>
                </c:pt>
                <c:pt idx="2896">
                  <c:v>41979.0</c:v>
                </c:pt>
                <c:pt idx="2897">
                  <c:v>41980.0</c:v>
                </c:pt>
                <c:pt idx="2898">
                  <c:v>41981.0</c:v>
                </c:pt>
                <c:pt idx="2899">
                  <c:v>41982.0</c:v>
                </c:pt>
                <c:pt idx="2900">
                  <c:v>41983.0</c:v>
                </c:pt>
                <c:pt idx="2901">
                  <c:v>41984.0</c:v>
                </c:pt>
                <c:pt idx="2902">
                  <c:v>41985.0</c:v>
                </c:pt>
                <c:pt idx="2903">
                  <c:v>41986.0</c:v>
                </c:pt>
                <c:pt idx="2904">
                  <c:v>41987.0</c:v>
                </c:pt>
                <c:pt idx="2905">
                  <c:v>41988.0</c:v>
                </c:pt>
                <c:pt idx="2906">
                  <c:v>41989.0</c:v>
                </c:pt>
                <c:pt idx="2907">
                  <c:v>41990.0</c:v>
                </c:pt>
                <c:pt idx="2908">
                  <c:v>41991.0</c:v>
                </c:pt>
                <c:pt idx="2909">
                  <c:v>41992.0</c:v>
                </c:pt>
                <c:pt idx="2910">
                  <c:v>41993.0</c:v>
                </c:pt>
                <c:pt idx="2911">
                  <c:v>41994.0</c:v>
                </c:pt>
                <c:pt idx="2912">
                  <c:v>41995.0</c:v>
                </c:pt>
                <c:pt idx="2913">
                  <c:v>41996.0</c:v>
                </c:pt>
                <c:pt idx="2914">
                  <c:v>41997.0</c:v>
                </c:pt>
                <c:pt idx="2915">
                  <c:v>41998.0</c:v>
                </c:pt>
                <c:pt idx="2916">
                  <c:v>41999.0</c:v>
                </c:pt>
                <c:pt idx="2917">
                  <c:v>42000.0</c:v>
                </c:pt>
                <c:pt idx="2918">
                  <c:v>42001.0</c:v>
                </c:pt>
                <c:pt idx="2919">
                  <c:v>42002.0</c:v>
                </c:pt>
                <c:pt idx="2920">
                  <c:v>42003.0</c:v>
                </c:pt>
                <c:pt idx="2921">
                  <c:v>42004.0</c:v>
                </c:pt>
                <c:pt idx="2922">
                  <c:v>42005.0</c:v>
                </c:pt>
                <c:pt idx="2923">
                  <c:v>42006.0</c:v>
                </c:pt>
                <c:pt idx="2924">
                  <c:v>42007.0</c:v>
                </c:pt>
                <c:pt idx="2925">
                  <c:v>42008.0</c:v>
                </c:pt>
                <c:pt idx="2926">
                  <c:v>42009.0</c:v>
                </c:pt>
                <c:pt idx="2927">
                  <c:v>42010.0</c:v>
                </c:pt>
                <c:pt idx="2928">
                  <c:v>42011.0</c:v>
                </c:pt>
                <c:pt idx="2929">
                  <c:v>42012.0</c:v>
                </c:pt>
                <c:pt idx="2930">
                  <c:v>42013.0</c:v>
                </c:pt>
                <c:pt idx="2931">
                  <c:v>42014.0</c:v>
                </c:pt>
                <c:pt idx="2932">
                  <c:v>42015.0</c:v>
                </c:pt>
                <c:pt idx="2933">
                  <c:v>42016.0</c:v>
                </c:pt>
                <c:pt idx="2934">
                  <c:v>42017.0</c:v>
                </c:pt>
                <c:pt idx="2935">
                  <c:v>42018.0</c:v>
                </c:pt>
                <c:pt idx="2936">
                  <c:v>42019.0</c:v>
                </c:pt>
                <c:pt idx="2937">
                  <c:v>42020.0</c:v>
                </c:pt>
                <c:pt idx="2938">
                  <c:v>42021.0</c:v>
                </c:pt>
                <c:pt idx="2939">
                  <c:v>42022.0</c:v>
                </c:pt>
                <c:pt idx="2940">
                  <c:v>42023.0</c:v>
                </c:pt>
                <c:pt idx="2941">
                  <c:v>42024.0</c:v>
                </c:pt>
                <c:pt idx="2942">
                  <c:v>42025.0</c:v>
                </c:pt>
                <c:pt idx="2943">
                  <c:v>42026.0</c:v>
                </c:pt>
                <c:pt idx="2944">
                  <c:v>42027.0</c:v>
                </c:pt>
                <c:pt idx="2945">
                  <c:v>42028.0</c:v>
                </c:pt>
                <c:pt idx="2946">
                  <c:v>42029.0</c:v>
                </c:pt>
                <c:pt idx="2947">
                  <c:v>42030.0</c:v>
                </c:pt>
                <c:pt idx="2948">
                  <c:v>42031.0</c:v>
                </c:pt>
                <c:pt idx="2949">
                  <c:v>42032.0</c:v>
                </c:pt>
                <c:pt idx="2950">
                  <c:v>42033.0</c:v>
                </c:pt>
                <c:pt idx="2951">
                  <c:v>42034.0</c:v>
                </c:pt>
                <c:pt idx="2952">
                  <c:v>42035.0</c:v>
                </c:pt>
                <c:pt idx="2953">
                  <c:v>42036.0</c:v>
                </c:pt>
                <c:pt idx="2954">
                  <c:v>42037.0</c:v>
                </c:pt>
                <c:pt idx="2955">
                  <c:v>42038.0</c:v>
                </c:pt>
                <c:pt idx="2956">
                  <c:v>42039.0</c:v>
                </c:pt>
                <c:pt idx="2957">
                  <c:v>42040.0</c:v>
                </c:pt>
                <c:pt idx="2958">
                  <c:v>42041.0</c:v>
                </c:pt>
                <c:pt idx="2959">
                  <c:v>42042.0</c:v>
                </c:pt>
                <c:pt idx="2960">
                  <c:v>42043.0</c:v>
                </c:pt>
                <c:pt idx="2961">
                  <c:v>42044.0</c:v>
                </c:pt>
                <c:pt idx="2962">
                  <c:v>42045.0</c:v>
                </c:pt>
                <c:pt idx="2963">
                  <c:v>42046.0</c:v>
                </c:pt>
                <c:pt idx="2964">
                  <c:v>42047.0</c:v>
                </c:pt>
                <c:pt idx="2965">
                  <c:v>42048.0</c:v>
                </c:pt>
                <c:pt idx="2966">
                  <c:v>42049.0</c:v>
                </c:pt>
                <c:pt idx="2967">
                  <c:v>42050.0</c:v>
                </c:pt>
                <c:pt idx="2968">
                  <c:v>42051.0</c:v>
                </c:pt>
                <c:pt idx="2969">
                  <c:v>42052.0</c:v>
                </c:pt>
                <c:pt idx="2970">
                  <c:v>42053.0</c:v>
                </c:pt>
                <c:pt idx="2971">
                  <c:v>42054.0</c:v>
                </c:pt>
                <c:pt idx="2972">
                  <c:v>42055.0</c:v>
                </c:pt>
                <c:pt idx="2973">
                  <c:v>42056.0</c:v>
                </c:pt>
                <c:pt idx="2974">
                  <c:v>42057.0</c:v>
                </c:pt>
                <c:pt idx="2975">
                  <c:v>42058.0</c:v>
                </c:pt>
                <c:pt idx="2976">
                  <c:v>42059.0</c:v>
                </c:pt>
                <c:pt idx="2977">
                  <c:v>42060.0</c:v>
                </c:pt>
                <c:pt idx="2978">
                  <c:v>42061.0</c:v>
                </c:pt>
                <c:pt idx="2979">
                  <c:v>42062.0</c:v>
                </c:pt>
                <c:pt idx="2980">
                  <c:v>42063.0</c:v>
                </c:pt>
                <c:pt idx="2981">
                  <c:v>42064.0</c:v>
                </c:pt>
                <c:pt idx="2982">
                  <c:v>42065.0</c:v>
                </c:pt>
                <c:pt idx="2983">
                  <c:v>42066.0</c:v>
                </c:pt>
                <c:pt idx="2984">
                  <c:v>42067.0</c:v>
                </c:pt>
                <c:pt idx="2985">
                  <c:v>42068.0</c:v>
                </c:pt>
                <c:pt idx="2986">
                  <c:v>42069.0</c:v>
                </c:pt>
                <c:pt idx="2987">
                  <c:v>42070.0</c:v>
                </c:pt>
                <c:pt idx="2988">
                  <c:v>42071.0</c:v>
                </c:pt>
                <c:pt idx="2989">
                  <c:v>42072.0</c:v>
                </c:pt>
                <c:pt idx="2990">
                  <c:v>42073.0</c:v>
                </c:pt>
                <c:pt idx="2991">
                  <c:v>42074.0</c:v>
                </c:pt>
                <c:pt idx="2992">
                  <c:v>42075.0</c:v>
                </c:pt>
                <c:pt idx="2993">
                  <c:v>42076.0</c:v>
                </c:pt>
                <c:pt idx="2994">
                  <c:v>42077.0</c:v>
                </c:pt>
                <c:pt idx="2995">
                  <c:v>42078.0</c:v>
                </c:pt>
                <c:pt idx="2996">
                  <c:v>42079.0</c:v>
                </c:pt>
                <c:pt idx="2997">
                  <c:v>42080.0</c:v>
                </c:pt>
                <c:pt idx="2998">
                  <c:v>42081.0</c:v>
                </c:pt>
                <c:pt idx="2999">
                  <c:v>42082.0</c:v>
                </c:pt>
                <c:pt idx="3000">
                  <c:v>42083.0</c:v>
                </c:pt>
                <c:pt idx="3001">
                  <c:v>42084.0</c:v>
                </c:pt>
                <c:pt idx="3002">
                  <c:v>42085.0</c:v>
                </c:pt>
                <c:pt idx="3003">
                  <c:v>42086.0</c:v>
                </c:pt>
                <c:pt idx="3004">
                  <c:v>42087.0</c:v>
                </c:pt>
                <c:pt idx="3005">
                  <c:v>42088.0</c:v>
                </c:pt>
                <c:pt idx="3006">
                  <c:v>42089.0</c:v>
                </c:pt>
                <c:pt idx="3007">
                  <c:v>42090.0</c:v>
                </c:pt>
                <c:pt idx="3008">
                  <c:v>42091.0</c:v>
                </c:pt>
                <c:pt idx="3009">
                  <c:v>42092.0</c:v>
                </c:pt>
                <c:pt idx="3010">
                  <c:v>42093.0</c:v>
                </c:pt>
                <c:pt idx="3011">
                  <c:v>42094.0</c:v>
                </c:pt>
                <c:pt idx="3012">
                  <c:v>42095.0</c:v>
                </c:pt>
                <c:pt idx="3013">
                  <c:v>42096.0</c:v>
                </c:pt>
                <c:pt idx="3014">
                  <c:v>42097.0</c:v>
                </c:pt>
                <c:pt idx="3015">
                  <c:v>42098.0</c:v>
                </c:pt>
                <c:pt idx="3016">
                  <c:v>42099.0</c:v>
                </c:pt>
                <c:pt idx="3017">
                  <c:v>42100.0</c:v>
                </c:pt>
                <c:pt idx="3018">
                  <c:v>42101.0</c:v>
                </c:pt>
                <c:pt idx="3019">
                  <c:v>42102.0</c:v>
                </c:pt>
                <c:pt idx="3020">
                  <c:v>42103.0</c:v>
                </c:pt>
                <c:pt idx="3021">
                  <c:v>42104.0</c:v>
                </c:pt>
                <c:pt idx="3022">
                  <c:v>42105.0</c:v>
                </c:pt>
                <c:pt idx="3023">
                  <c:v>42106.0</c:v>
                </c:pt>
                <c:pt idx="3024">
                  <c:v>42107.0</c:v>
                </c:pt>
                <c:pt idx="3025">
                  <c:v>42108.0</c:v>
                </c:pt>
                <c:pt idx="3026">
                  <c:v>42109.0</c:v>
                </c:pt>
                <c:pt idx="3027">
                  <c:v>42110.0</c:v>
                </c:pt>
                <c:pt idx="3028">
                  <c:v>42111.0</c:v>
                </c:pt>
                <c:pt idx="3029">
                  <c:v>42112.0</c:v>
                </c:pt>
                <c:pt idx="3030">
                  <c:v>42113.0</c:v>
                </c:pt>
                <c:pt idx="3031">
                  <c:v>42114.0</c:v>
                </c:pt>
                <c:pt idx="3032">
                  <c:v>42115.0</c:v>
                </c:pt>
                <c:pt idx="3033">
                  <c:v>42116.0</c:v>
                </c:pt>
                <c:pt idx="3034">
                  <c:v>42117.0</c:v>
                </c:pt>
                <c:pt idx="3035">
                  <c:v>42118.0</c:v>
                </c:pt>
                <c:pt idx="3036">
                  <c:v>42119.0</c:v>
                </c:pt>
                <c:pt idx="3037">
                  <c:v>42120.0</c:v>
                </c:pt>
                <c:pt idx="3038">
                  <c:v>42121.0</c:v>
                </c:pt>
                <c:pt idx="3039">
                  <c:v>42122.0</c:v>
                </c:pt>
                <c:pt idx="3040">
                  <c:v>42123.0</c:v>
                </c:pt>
                <c:pt idx="3041">
                  <c:v>42124.0</c:v>
                </c:pt>
                <c:pt idx="3042">
                  <c:v>42125.0</c:v>
                </c:pt>
                <c:pt idx="3043">
                  <c:v>42126.0</c:v>
                </c:pt>
                <c:pt idx="3044">
                  <c:v>42127.0</c:v>
                </c:pt>
                <c:pt idx="3045">
                  <c:v>42128.0</c:v>
                </c:pt>
                <c:pt idx="3046">
                  <c:v>42129.0</c:v>
                </c:pt>
                <c:pt idx="3047">
                  <c:v>42130.0</c:v>
                </c:pt>
                <c:pt idx="3048">
                  <c:v>42131.0</c:v>
                </c:pt>
                <c:pt idx="3049">
                  <c:v>42132.0</c:v>
                </c:pt>
                <c:pt idx="3050">
                  <c:v>42133.0</c:v>
                </c:pt>
                <c:pt idx="3051">
                  <c:v>42134.0</c:v>
                </c:pt>
                <c:pt idx="3052">
                  <c:v>42135.0</c:v>
                </c:pt>
                <c:pt idx="3053">
                  <c:v>42136.0</c:v>
                </c:pt>
                <c:pt idx="3054">
                  <c:v>42137.0</c:v>
                </c:pt>
                <c:pt idx="3055">
                  <c:v>42138.0</c:v>
                </c:pt>
                <c:pt idx="3056">
                  <c:v>42139.0</c:v>
                </c:pt>
                <c:pt idx="3057">
                  <c:v>42140.0</c:v>
                </c:pt>
                <c:pt idx="3058">
                  <c:v>42141.0</c:v>
                </c:pt>
                <c:pt idx="3059">
                  <c:v>42142.0</c:v>
                </c:pt>
                <c:pt idx="3060">
                  <c:v>42143.0</c:v>
                </c:pt>
                <c:pt idx="3061">
                  <c:v>42144.0</c:v>
                </c:pt>
                <c:pt idx="3062">
                  <c:v>42145.0</c:v>
                </c:pt>
                <c:pt idx="3063">
                  <c:v>42146.0</c:v>
                </c:pt>
                <c:pt idx="3064">
                  <c:v>42147.0</c:v>
                </c:pt>
                <c:pt idx="3065">
                  <c:v>42148.0</c:v>
                </c:pt>
                <c:pt idx="3066">
                  <c:v>42149.0</c:v>
                </c:pt>
                <c:pt idx="3067">
                  <c:v>42150.0</c:v>
                </c:pt>
                <c:pt idx="3068">
                  <c:v>42151.0</c:v>
                </c:pt>
                <c:pt idx="3069">
                  <c:v>42152.0</c:v>
                </c:pt>
                <c:pt idx="3070">
                  <c:v>42153.0</c:v>
                </c:pt>
                <c:pt idx="3071">
                  <c:v>42154.0</c:v>
                </c:pt>
                <c:pt idx="3072">
                  <c:v>42155.0</c:v>
                </c:pt>
                <c:pt idx="3073">
                  <c:v>42156.0</c:v>
                </c:pt>
                <c:pt idx="3074">
                  <c:v>42157.0</c:v>
                </c:pt>
                <c:pt idx="3075">
                  <c:v>42158.0</c:v>
                </c:pt>
                <c:pt idx="3076">
                  <c:v>42159.0</c:v>
                </c:pt>
                <c:pt idx="3077">
                  <c:v>42160.0</c:v>
                </c:pt>
                <c:pt idx="3078">
                  <c:v>42161.0</c:v>
                </c:pt>
                <c:pt idx="3079">
                  <c:v>42162.0</c:v>
                </c:pt>
                <c:pt idx="3080">
                  <c:v>42163.0</c:v>
                </c:pt>
                <c:pt idx="3081">
                  <c:v>42164.0</c:v>
                </c:pt>
                <c:pt idx="3082">
                  <c:v>42165.0</c:v>
                </c:pt>
                <c:pt idx="3083">
                  <c:v>42166.0</c:v>
                </c:pt>
                <c:pt idx="3084">
                  <c:v>42167.0</c:v>
                </c:pt>
                <c:pt idx="3085">
                  <c:v>42168.0</c:v>
                </c:pt>
                <c:pt idx="3086">
                  <c:v>42169.0</c:v>
                </c:pt>
                <c:pt idx="3087">
                  <c:v>42170.0</c:v>
                </c:pt>
                <c:pt idx="3088">
                  <c:v>42171.0</c:v>
                </c:pt>
                <c:pt idx="3089">
                  <c:v>42172.0</c:v>
                </c:pt>
                <c:pt idx="3090">
                  <c:v>42173.0</c:v>
                </c:pt>
                <c:pt idx="3091">
                  <c:v>42174.0</c:v>
                </c:pt>
                <c:pt idx="3092">
                  <c:v>42175.0</c:v>
                </c:pt>
                <c:pt idx="3093">
                  <c:v>42176.0</c:v>
                </c:pt>
                <c:pt idx="3094">
                  <c:v>42177.0</c:v>
                </c:pt>
                <c:pt idx="3095">
                  <c:v>42178.0</c:v>
                </c:pt>
                <c:pt idx="3096">
                  <c:v>42179.0</c:v>
                </c:pt>
                <c:pt idx="3097">
                  <c:v>42180.0</c:v>
                </c:pt>
                <c:pt idx="3098">
                  <c:v>42181.0</c:v>
                </c:pt>
                <c:pt idx="3099">
                  <c:v>42182.0</c:v>
                </c:pt>
                <c:pt idx="3100">
                  <c:v>42183.0</c:v>
                </c:pt>
                <c:pt idx="3101">
                  <c:v>42184.0</c:v>
                </c:pt>
                <c:pt idx="3102">
                  <c:v>42185.0</c:v>
                </c:pt>
                <c:pt idx="3103">
                  <c:v>42186.0</c:v>
                </c:pt>
                <c:pt idx="3104">
                  <c:v>42187.0</c:v>
                </c:pt>
                <c:pt idx="3105">
                  <c:v>42188.0</c:v>
                </c:pt>
                <c:pt idx="3106">
                  <c:v>42189.0</c:v>
                </c:pt>
                <c:pt idx="3107">
                  <c:v>42190.0</c:v>
                </c:pt>
                <c:pt idx="3108">
                  <c:v>42191.0</c:v>
                </c:pt>
                <c:pt idx="3109">
                  <c:v>42192.0</c:v>
                </c:pt>
                <c:pt idx="3110">
                  <c:v>42193.0</c:v>
                </c:pt>
                <c:pt idx="3111">
                  <c:v>42194.0</c:v>
                </c:pt>
                <c:pt idx="3112">
                  <c:v>42195.0</c:v>
                </c:pt>
                <c:pt idx="3113">
                  <c:v>42196.0</c:v>
                </c:pt>
                <c:pt idx="3114">
                  <c:v>42197.0</c:v>
                </c:pt>
                <c:pt idx="3115">
                  <c:v>42198.0</c:v>
                </c:pt>
                <c:pt idx="3116">
                  <c:v>42199.0</c:v>
                </c:pt>
                <c:pt idx="3117">
                  <c:v>42200.0</c:v>
                </c:pt>
                <c:pt idx="3118">
                  <c:v>42201.0</c:v>
                </c:pt>
                <c:pt idx="3119">
                  <c:v>42202.0</c:v>
                </c:pt>
                <c:pt idx="3120">
                  <c:v>42203.0</c:v>
                </c:pt>
                <c:pt idx="3121">
                  <c:v>42204.0</c:v>
                </c:pt>
                <c:pt idx="3122">
                  <c:v>42205.0</c:v>
                </c:pt>
                <c:pt idx="3123">
                  <c:v>42206.0</c:v>
                </c:pt>
                <c:pt idx="3124">
                  <c:v>42207.0</c:v>
                </c:pt>
                <c:pt idx="3125">
                  <c:v>42208.0</c:v>
                </c:pt>
                <c:pt idx="3126">
                  <c:v>42209.0</c:v>
                </c:pt>
                <c:pt idx="3127">
                  <c:v>42210.0</c:v>
                </c:pt>
                <c:pt idx="3128">
                  <c:v>42211.0</c:v>
                </c:pt>
                <c:pt idx="3129">
                  <c:v>42212.0</c:v>
                </c:pt>
                <c:pt idx="3130">
                  <c:v>42213.0</c:v>
                </c:pt>
                <c:pt idx="3131">
                  <c:v>42214.0</c:v>
                </c:pt>
                <c:pt idx="3132">
                  <c:v>42215.0</c:v>
                </c:pt>
                <c:pt idx="3133">
                  <c:v>42216.0</c:v>
                </c:pt>
                <c:pt idx="3134">
                  <c:v>42217.0</c:v>
                </c:pt>
                <c:pt idx="3135">
                  <c:v>42218.0</c:v>
                </c:pt>
                <c:pt idx="3136">
                  <c:v>42219.0</c:v>
                </c:pt>
                <c:pt idx="3137">
                  <c:v>42220.0</c:v>
                </c:pt>
                <c:pt idx="3138">
                  <c:v>42221.0</c:v>
                </c:pt>
                <c:pt idx="3139">
                  <c:v>42222.0</c:v>
                </c:pt>
                <c:pt idx="3140">
                  <c:v>42223.0</c:v>
                </c:pt>
                <c:pt idx="3141">
                  <c:v>42224.0</c:v>
                </c:pt>
                <c:pt idx="3142">
                  <c:v>42225.0</c:v>
                </c:pt>
                <c:pt idx="3143">
                  <c:v>42226.0</c:v>
                </c:pt>
                <c:pt idx="3144">
                  <c:v>42227.0</c:v>
                </c:pt>
                <c:pt idx="3145">
                  <c:v>42228.0</c:v>
                </c:pt>
                <c:pt idx="3146">
                  <c:v>42229.0</c:v>
                </c:pt>
                <c:pt idx="3147">
                  <c:v>42230.0</c:v>
                </c:pt>
                <c:pt idx="3148">
                  <c:v>42231.0</c:v>
                </c:pt>
                <c:pt idx="3149">
                  <c:v>42232.0</c:v>
                </c:pt>
                <c:pt idx="3150">
                  <c:v>42233.0</c:v>
                </c:pt>
                <c:pt idx="3151">
                  <c:v>42234.0</c:v>
                </c:pt>
                <c:pt idx="3152">
                  <c:v>42235.0</c:v>
                </c:pt>
                <c:pt idx="3153">
                  <c:v>42236.0</c:v>
                </c:pt>
                <c:pt idx="3154">
                  <c:v>42237.0</c:v>
                </c:pt>
                <c:pt idx="3155">
                  <c:v>42238.0</c:v>
                </c:pt>
                <c:pt idx="3156">
                  <c:v>42239.0</c:v>
                </c:pt>
                <c:pt idx="3157">
                  <c:v>42240.0</c:v>
                </c:pt>
                <c:pt idx="3158">
                  <c:v>42241.0</c:v>
                </c:pt>
                <c:pt idx="3159">
                  <c:v>42242.0</c:v>
                </c:pt>
                <c:pt idx="3160">
                  <c:v>42243.0</c:v>
                </c:pt>
                <c:pt idx="3161">
                  <c:v>42244.0</c:v>
                </c:pt>
                <c:pt idx="3162">
                  <c:v>42245.0</c:v>
                </c:pt>
                <c:pt idx="3163">
                  <c:v>42246.0</c:v>
                </c:pt>
                <c:pt idx="3164">
                  <c:v>42247.0</c:v>
                </c:pt>
                <c:pt idx="3165">
                  <c:v>42248.0</c:v>
                </c:pt>
                <c:pt idx="3166">
                  <c:v>42249.0</c:v>
                </c:pt>
                <c:pt idx="3167">
                  <c:v>42250.0</c:v>
                </c:pt>
                <c:pt idx="3168">
                  <c:v>42251.0</c:v>
                </c:pt>
                <c:pt idx="3169">
                  <c:v>42252.0</c:v>
                </c:pt>
                <c:pt idx="3170">
                  <c:v>42253.0</c:v>
                </c:pt>
                <c:pt idx="3171">
                  <c:v>42254.0</c:v>
                </c:pt>
                <c:pt idx="3172">
                  <c:v>42255.0</c:v>
                </c:pt>
                <c:pt idx="3173">
                  <c:v>42256.0</c:v>
                </c:pt>
                <c:pt idx="3174">
                  <c:v>42257.0</c:v>
                </c:pt>
                <c:pt idx="3175">
                  <c:v>42258.0</c:v>
                </c:pt>
                <c:pt idx="3176">
                  <c:v>42259.0</c:v>
                </c:pt>
                <c:pt idx="3177">
                  <c:v>42260.0</c:v>
                </c:pt>
                <c:pt idx="3178">
                  <c:v>42261.0</c:v>
                </c:pt>
                <c:pt idx="3179">
                  <c:v>42262.0</c:v>
                </c:pt>
                <c:pt idx="3180">
                  <c:v>42263.0</c:v>
                </c:pt>
                <c:pt idx="3181">
                  <c:v>42264.0</c:v>
                </c:pt>
                <c:pt idx="3182">
                  <c:v>42265.0</c:v>
                </c:pt>
                <c:pt idx="3183">
                  <c:v>42266.0</c:v>
                </c:pt>
                <c:pt idx="3184">
                  <c:v>42267.0</c:v>
                </c:pt>
                <c:pt idx="3185">
                  <c:v>42268.0</c:v>
                </c:pt>
                <c:pt idx="3186">
                  <c:v>42269.0</c:v>
                </c:pt>
                <c:pt idx="3187">
                  <c:v>42270.0</c:v>
                </c:pt>
                <c:pt idx="3188">
                  <c:v>42271.0</c:v>
                </c:pt>
                <c:pt idx="3189">
                  <c:v>42272.0</c:v>
                </c:pt>
                <c:pt idx="3190">
                  <c:v>42273.0</c:v>
                </c:pt>
                <c:pt idx="3191">
                  <c:v>42274.0</c:v>
                </c:pt>
                <c:pt idx="3192">
                  <c:v>42275.0</c:v>
                </c:pt>
                <c:pt idx="3193">
                  <c:v>42276.0</c:v>
                </c:pt>
                <c:pt idx="3194">
                  <c:v>42277.0</c:v>
                </c:pt>
                <c:pt idx="3195">
                  <c:v>42278.0</c:v>
                </c:pt>
                <c:pt idx="3196">
                  <c:v>42279.0</c:v>
                </c:pt>
                <c:pt idx="3197">
                  <c:v>42280.0</c:v>
                </c:pt>
                <c:pt idx="3198">
                  <c:v>42281.0</c:v>
                </c:pt>
                <c:pt idx="3199">
                  <c:v>42282.0</c:v>
                </c:pt>
                <c:pt idx="3200">
                  <c:v>42283.0</c:v>
                </c:pt>
                <c:pt idx="3201">
                  <c:v>42284.0</c:v>
                </c:pt>
                <c:pt idx="3202">
                  <c:v>42285.0</c:v>
                </c:pt>
                <c:pt idx="3203">
                  <c:v>42286.0</c:v>
                </c:pt>
                <c:pt idx="3204">
                  <c:v>42287.0</c:v>
                </c:pt>
                <c:pt idx="3205">
                  <c:v>42288.0</c:v>
                </c:pt>
                <c:pt idx="3206">
                  <c:v>42289.0</c:v>
                </c:pt>
                <c:pt idx="3207">
                  <c:v>42290.0</c:v>
                </c:pt>
                <c:pt idx="3208">
                  <c:v>42291.0</c:v>
                </c:pt>
                <c:pt idx="3209">
                  <c:v>42292.0</c:v>
                </c:pt>
                <c:pt idx="3210">
                  <c:v>42293.0</c:v>
                </c:pt>
                <c:pt idx="3211">
                  <c:v>42294.0</c:v>
                </c:pt>
                <c:pt idx="3212">
                  <c:v>42295.0</c:v>
                </c:pt>
                <c:pt idx="3213">
                  <c:v>42296.0</c:v>
                </c:pt>
                <c:pt idx="3214">
                  <c:v>42297.0</c:v>
                </c:pt>
                <c:pt idx="3215">
                  <c:v>42298.0</c:v>
                </c:pt>
                <c:pt idx="3216">
                  <c:v>42299.0</c:v>
                </c:pt>
                <c:pt idx="3217">
                  <c:v>42300.0</c:v>
                </c:pt>
                <c:pt idx="3218">
                  <c:v>42301.0</c:v>
                </c:pt>
                <c:pt idx="3219">
                  <c:v>42302.0</c:v>
                </c:pt>
                <c:pt idx="3220">
                  <c:v>42303.0</c:v>
                </c:pt>
                <c:pt idx="3221">
                  <c:v>42304.0</c:v>
                </c:pt>
                <c:pt idx="3222">
                  <c:v>42305.0</c:v>
                </c:pt>
                <c:pt idx="3223">
                  <c:v>42306.0</c:v>
                </c:pt>
                <c:pt idx="3224">
                  <c:v>42307.0</c:v>
                </c:pt>
                <c:pt idx="3225">
                  <c:v>42308.0</c:v>
                </c:pt>
                <c:pt idx="3226">
                  <c:v>42309.0</c:v>
                </c:pt>
                <c:pt idx="3227">
                  <c:v>42310.0</c:v>
                </c:pt>
                <c:pt idx="3228">
                  <c:v>42311.0</c:v>
                </c:pt>
                <c:pt idx="3229">
                  <c:v>42312.0</c:v>
                </c:pt>
                <c:pt idx="3230">
                  <c:v>42313.0</c:v>
                </c:pt>
                <c:pt idx="3231">
                  <c:v>42314.0</c:v>
                </c:pt>
                <c:pt idx="3232">
                  <c:v>42315.0</c:v>
                </c:pt>
                <c:pt idx="3233">
                  <c:v>42316.0</c:v>
                </c:pt>
                <c:pt idx="3234">
                  <c:v>42317.0</c:v>
                </c:pt>
                <c:pt idx="3235">
                  <c:v>42318.0</c:v>
                </c:pt>
                <c:pt idx="3236">
                  <c:v>42319.0</c:v>
                </c:pt>
                <c:pt idx="3237">
                  <c:v>42320.0</c:v>
                </c:pt>
                <c:pt idx="3238">
                  <c:v>42321.0</c:v>
                </c:pt>
                <c:pt idx="3239">
                  <c:v>42322.0</c:v>
                </c:pt>
                <c:pt idx="3240">
                  <c:v>42323.0</c:v>
                </c:pt>
                <c:pt idx="3241">
                  <c:v>42324.0</c:v>
                </c:pt>
                <c:pt idx="3242">
                  <c:v>42325.0</c:v>
                </c:pt>
                <c:pt idx="3243">
                  <c:v>42326.0</c:v>
                </c:pt>
                <c:pt idx="3244">
                  <c:v>42327.0</c:v>
                </c:pt>
                <c:pt idx="3245">
                  <c:v>42328.0</c:v>
                </c:pt>
                <c:pt idx="3246">
                  <c:v>42329.0</c:v>
                </c:pt>
                <c:pt idx="3247">
                  <c:v>42330.0</c:v>
                </c:pt>
                <c:pt idx="3248">
                  <c:v>42331.0</c:v>
                </c:pt>
                <c:pt idx="3249">
                  <c:v>42332.0</c:v>
                </c:pt>
                <c:pt idx="3250">
                  <c:v>42333.0</c:v>
                </c:pt>
                <c:pt idx="3251">
                  <c:v>42334.0</c:v>
                </c:pt>
                <c:pt idx="3252">
                  <c:v>42335.0</c:v>
                </c:pt>
                <c:pt idx="3253">
                  <c:v>42336.0</c:v>
                </c:pt>
                <c:pt idx="3254">
                  <c:v>42337.0</c:v>
                </c:pt>
                <c:pt idx="3255">
                  <c:v>42338.0</c:v>
                </c:pt>
                <c:pt idx="3256">
                  <c:v>42339.0</c:v>
                </c:pt>
                <c:pt idx="3257">
                  <c:v>42340.0</c:v>
                </c:pt>
                <c:pt idx="3258">
                  <c:v>42341.0</c:v>
                </c:pt>
                <c:pt idx="3259">
                  <c:v>42342.0</c:v>
                </c:pt>
                <c:pt idx="3260">
                  <c:v>42343.0</c:v>
                </c:pt>
                <c:pt idx="3261">
                  <c:v>42344.0</c:v>
                </c:pt>
                <c:pt idx="3262">
                  <c:v>42345.0</c:v>
                </c:pt>
                <c:pt idx="3263">
                  <c:v>42346.0</c:v>
                </c:pt>
                <c:pt idx="3264">
                  <c:v>42347.0</c:v>
                </c:pt>
                <c:pt idx="3265">
                  <c:v>42348.0</c:v>
                </c:pt>
                <c:pt idx="3266">
                  <c:v>42349.0</c:v>
                </c:pt>
                <c:pt idx="3267">
                  <c:v>42350.0</c:v>
                </c:pt>
                <c:pt idx="3268">
                  <c:v>42351.0</c:v>
                </c:pt>
                <c:pt idx="3269">
                  <c:v>42352.0</c:v>
                </c:pt>
                <c:pt idx="3270">
                  <c:v>42353.0</c:v>
                </c:pt>
                <c:pt idx="3271">
                  <c:v>42354.0</c:v>
                </c:pt>
                <c:pt idx="3272">
                  <c:v>42355.0</c:v>
                </c:pt>
                <c:pt idx="3273">
                  <c:v>42356.0</c:v>
                </c:pt>
                <c:pt idx="3274">
                  <c:v>42357.0</c:v>
                </c:pt>
                <c:pt idx="3275">
                  <c:v>42358.0</c:v>
                </c:pt>
                <c:pt idx="3276">
                  <c:v>42359.0</c:v>
                </c:pt>
                <c:pt idx="3277">
                  <c:v>42360.0</c:v>
                </c:pt>
                <c:pt idx="3278">
                  <c:v>42361.0</c:v>
                </c:pt>
                <c:pt idx="3279">
                  <c:v>42362.0</c:v>
                </c:pt>
                <c:pt idx="3280">
                  <c:v>42363.0</c:v>
                </c:pt>
                <c:pt idx="3281">
                  <c:v>42364.0</c:v>
                </c:pt>
                <c:pt idx="3282">
                  <c:v>42365.0</c:v>
                </c:pt>
                <c:pt idx="3283">
                  <c:v>42366.0</c:v>
                </c:pt>
                <c:pt idx="3284">
                  <c:v>42367.0</c:v>
                </c:pt>
                <c:pt idx="3285">
                  <c:v>42368.0</c:v>
                </c:pt>
                <c:pt idx="3286">
                  <c:v>42369.0</c:v>
                </c:pt>
                <c:pt idx="3287">
                  <c:v>42370.0</c:v>
                </c:pt>
                <c:pt idx="3288">
                  <c:v>42371.0</c:v>
                </c:pt>
                <c:pt idx="3289">
                  <c:v>42372.0</c:v>
                </c:pt>
                <c:pt idx="3290">
                  <c:v>42373.0</c:v>
                </c:pt>
                <c:pt idx="3291">
                  <c:v>42374.0</c:v>
                </c:pt>
                <c:pt idx="3292">
                  <c:v>42375.0</c:v>
                </c:pt>
                <c:pt idx="3293">
                  <c:v>42376.0</c:v>
                </c:pt>
                <c:pt idx="3294">
                  <c:v>42377.0</c:v>
                </c:pt>
                <c:pt idx="3295">
                  <c:v>42378.0</c:v>
                </c:pt>
                <c:pt idx="3296">
                  <c:v>42379.0</c:v>
                </c:pt>
                <c:pt idx="3297">
                  <c:v>42380.0</c:v>
                </c:pt>
                <c:pt idx="3298">
                  <c:v>42381.0</c:v>
                </c:pt>
                <c:pt idx="3299">
                  <c:v>42382.0</c:v>
                </c:pt>
                <c:pt idx="3300">
                  <c:v>42383.0</c:v>
                </c:pt>
                <c:pt idx="3301">
                  <c:v>42384.0</c:v>
                </c:pt>
                <c:pt idx="3302">
                  <c:v>42385.0</c:v>
                </c:pt>
                <c:pt idx="3303">
                  <c:v>42386.0</c:v>
                </c:pt>
                <c:pt idx="3304">
                  <c:v>42387.0</c:v>
                </c:pt>
                <c:pt idx="3305">
                  <c:v>42388.0</c:v>
                </c:pt>
                <c:pt idx="3306">
                  <c:v>42389.0</c:v>
                </c:pt>
                <c:pt idx="3307">
                  <c:v>42390.0</c:v>
                </c:pt>
                <c:pt idx="3308">
                  <c:v>42391.0</c:v>
                </c:pt>
                <c:pt idx="3309">
                  <c:v>42392.0</c:v>
                </c:pt>
                <c:pt idx="3310">
                  <c:v>42393.0</c:v>
                </c:pt>
                <c:pt idx="3311">
                  <c:v>42394.0</c:v>
                </c:pt>
                <c:pt idx="3312">
                  <c:v>42395.0</c:v>
                </c:pt>
                <c:pt idx="3313">
                  <c:v>42396.0</c:v>
                </c:pt>
                <c:pt idx="3314">
                  <c:v>42397.0</c:v>
                </c:pt>
                <c:pt idx="3315">
                  <c:v>42398.0</c:v>
                </c:pt>
                <c:pt idx="3316">
                  <c:v>42399.0</c:v>
                </c:pt>
                <c:pt idx="3317">
                  <c:v>42400.0</c:v>
                </c:pt>
                <c:pt idx="3318">
                  <c:v>42401.0</c:v>
                </c:pt>
                <c:pt idx="3319">
                  <c:v>42402.0</c:v>
                </c:pt>
                <c:pt idx="3320">
                  <c:v>42403.0</c:v>
                </c:pt>
                <c:pt idx="3321">
                  <c:v>42404.0</c:v>
                </c:pt>
                <c:pt idx="3322">
                  <c:v>42405.0</c:v>
                </c:pt>
                <c:pt idx="3323">
                  <c:v>42406.0</c:v>
                </c:pt>
                <c:pt idx="3324">
                  <c:v>42407.0</c:v>
                </c:pt>
                <c:pt idx="3325">
                  <c:v>42408.0</c:v>
                </c:pt>
                <c:pt idx="3326">
                  <c:v>42409.0</c:v>
                </c:pt>
                <c:pt idx="3327">
                  <c:v>42410.0</c:v>
                </c:pt>
                <c:pt idx="3328">
                  <c:v>42411.0</c:v>
                </c:pt>
                <c:pt idx="3329">
                  <c:v>42412.0</c:v>
                </c:pt>
                <c:pt idx="3330">
                  <c:v>42413.0</c:v>
                </c:pt>
                <c:pt idx="3331">
                  <c:v>42414.0</c:v>
                </c:pt>
                <c:pt idx="3332">
                  <c:v>42415.0</c:v>
                </c:pt>
                <c:pt idx="3333">
                  <c:v>42416.0</c:v>
                </c:pt>
                <c:pt idx="3334">
                  <c:v>42417.0</c:v>
                </c:pt>
                <c:pt idx="3335">
                  <c:v>42418.0</c:v>
                </c:pt>
                <c:pt idx="3336">
                  <c:v>42419.0</c:v>
                </c:pt>
                <c:pt idx="3337">
                  <c:v>42420.0</c:v>
                </c:pt>
                <c:pt idx="3338">
                  <c:v>42421.0</c:v>
                </c:pt>
                <c:pt idx="3339">
                  <c:v>42422.0</c:v>
                </c:pt>
                <c:pt idx="3340">
                  <c:v>42423.0</c:v>
                </c:pt>
                <c:pt idx="3341">
                  <c:v>42424.0</c:v>
                </c:pt>
                <c:pt idx="3342">
                  <c:v>42425.0</c:v>
                </c:pt>
                <c:pt idx="3343">
                  <c:v>42426.0</c:v>
                </c:pt>
                <c:pt idx="3344">
                  <c:v>42427.0</c:v>
                </c:pt>
                <c:pt idx="3345">
                  <c:v>42428.0</c:v>
                </c:pt>
                <c:pt idx="3346">
                  <c:v>42429.0</c:v>
                </c:pt>
                <c:pt idx="3347">
                  <c:v>42430.0</c:v>
                </c:pt>
                <c:pt idx="3348">
                  <c:v>42431.0</c:v>
                </c:pt>
                <c:pt idx="3349">
                  <c:v>42432.0</c:v>
                </c:pt>
                <c:pt idx="3350">
                  <c:v>42433.0</c:v>
                </c:pt>
                <c:pt idx="3351">
                  <c:v>42434.0</c:v>
                </c:pt>
                <c:pt idx="3352">
                  <c:v>42435.0</c:v>
                </c:pt>
                <c:pt idx="3353">
                  <c:v>42436.0</c:v>
                </c:pt>
                <c:pt idx="3354">
                  <c:v>42437.0</c:v>
                </c:pt>
                <c:pt idx="3355">
                  <c:v>42438.0</c:v>
                </c:pt>
                <c:pt idx="3356">
                  <c:v>42439.0</c:v>
                </c:pt>
                <c:pt idx="3357">
                  <c:v>42440.0</c:v>
                </c:pt>
                <c:pt idx="3358">
                  <c:v>42441.0</c:v>
                </c:pt>
                <c:pt idx="3359">
                  <c:v>42442.0</c:v>
                </c:pt>
                <c:pt idx="3360">
                  <c:v>42443.0</c:v>
                </c:pt>
                <c:pt idx="3361">
                  <c:v>42444.0</c:v>
                </c:pt>
                <c:pt idx="3362">
                  <c:v>42445.0</c:v>
                </c:pt>
                <c:pt idx="3363">
                  <c:v>42446.0</c:v>
                </c:pt>
                <c:pt idx="3364">
                  <c:v>42447.0</c:v>
                </c:pt>
                <c:pt idx="3365">
                  <c:v>42448.0</c:v>
                </c:pt>
                <c:pt idx="3366">
                  <c:v>42449.0</c:v>
                </c:pt>
                <c:pt idx="3367">
                  <c:v>42450.0</c:v>
                </c:pt>
                <c:pt idx="3368">
                  <c:v>42451.0</c:v>
                </c:pt>
                <c:pt idx="3369">
                  <c:v>42452.0</c:v>
                </c:pt>
                <c:pt idx="3370">
                  <c:v>42453.0</c:v>
                </c:pt>
                <c:pt idx="3371">
                  <c:v>42454.0</c:v>
                </c:pt>
                <c:pt idx="3372">
                  <c:v>42455.0</c:v>
                </c:pt>
                <c:pt idx="3373">
                  <c:v>42456.0</c:v>
                </c:pt>
                <c:pt idx="3374">
                  <c:v>42457.0</c:v>
                </c:pt>
                <c:pt idx="3375">
                  <c:v>42458.0</c:v>
                </c:pt>
                <c:pt idx="3376">
                  <c:v>42459.0</c:v>
                </c:pt>
                <c:pt idx="3377">
                  <c:v>42460.0</c:v>
                </c:pt>
                <c:pt idx="3378">
                  <c:v>42461.0</c:v>
                </c:pt>
                <c:pt idx="3379">
                  <c:v>42462.0</c:v>
                </c:pt>
                <c:pt idx="3380">
                  <c:v>42463.0</c:v>
                </c:pt>
                <c:pt idx="3381">
                  <c:v>42464.0</c:v>
                </c:pt>
                <c:pt idx="3382">
                  <c:v>42465.0</c:v>
                </c:pt>
                <c:pt idx="3383">
                  <c:v>42466.0</c:v>
                </c:pt>
                <c:pt idx="3384">
                  <c:v>42467.0</c:v>
                </c:pt>
                <c:pt idx="3385">
                  <c:v>42468.0</c:v>
                </c:pt>
                <c:pt idx="3386">
                  <c:v>42469.0</c:v>
                </c:pt>
                <c:pt idx="3387">
                  <c:v>42470.0</c:v>
                </c:pt>
                <c:pt idx="3388">
                  <c:v>42471.0</c:v>
                </c:pt>
                <c:pt idx="3389">
                  <c:v>42472.0</c:v>
                </c:pt>
                <c:pt idx="3390">
                  <c:v>42473.0</c:v>
                </c:pt>
                <c:pt idx="3391">
                  <c:v>42474.0</c:v>
                </c:pt>
                <c:pt idx="3392">
                  <c:v>42475.0</c:v>
                </c:pt>
                <c:pt idx="3393">
                  <c:v>42476.0</c:v>
                </c:pt>
                <c:pt idx="3394">
                  <c:v>42477.0</c:v>
                </c:pt>
                <c:pt idx="3395">
                  <c:v>42478.0</c:v>
                </c:pt>
                <c:pt idx="3396">
                  <c:v>42479.0</c:v>
                </c:pt>
                <c:pt idx="3397">
                  <c:v>42480.0</c:v>
                </c:pt>
                <c:pt idx="3398">
                  <c:v>42481.0</c:v>
                </c:pt>
                <c:pt idx="3399">
                  <c:v>42482.0</c:v>
                </c:pt>
                <c:pt idx="3400">
                  <c:v>42483.0</c:v>
                </c:pt>
                <c:pt idx="3401">
                  <c:v>42484.0</c:v>
                </c:pt>
                <c:pt idx="3402">
                  <c:v>42485.0</c:v>
                </c:pt>
                <c:pt idx="3403">
                  <c:v>42486.0</c:v>
                </c:pt>
                <c:pt idx="3404">
                  <c:v>42487.0</c:v>
                </c:pt>
                <c:pt idx="3405">
                  <c:v>42488.0</c:v>
                </c:pt>
                <c:pt idx="3406">
                  <c:v>42489.0</c:v>
                </c:pt>
                <c:pt idx="3407">
                  <c:v>42490.0</c:v>
                </c:pt>
                <c:pt idx="3408">
                  <c:v>42491.0</c:v>
                </c:pt>
                <c:pt idx="3409">
                  <c:v>42492.0</c:v>
                </c:pt>
                <c:pt idx="3410">
                  <c:v>42493.0</c:v>
                </c:pt>
                <c:pt idx="3411">
                  <c:v>42494.0</c:v>
                </c:pt>
                <c:pt idx="3412">
                  <c:v>42495.0</c:v>
                </c:pt>
                <c:pt idx="3413">
                  <c:v>42496.0</c:v>
                </c:pt>
                <c:pt idx="3414">
                  <c:v>42497.0</c:v>
                </c:pt>
                <c:pt idx="3415">
                  <c:v>42498.0</c:v>
                </c:pt>
                <c:pt idx="3416">
                  <c:v>42499.0</c:v>
                </c:pt>
                <c:pt idx="3417">
                  <c:v>42500.0</c:v>
                </c:pt>
                <c:pt idx="3418">
                  <c:v>42501.0</c:v>
                </c:pt>
                <c:pt idx="3419">
                  <c:v>42502.0</c:v>
                </c:pt>
                <c:pt idx="3420">
                  <c:v>42503.0</c:v>
                </c:pt>
                <c:pt idx="3421">
                  <c:v>42504.0</c:v>
                </c:pt>
                <c:pt idx="3422">
                  <c:v>42505.0</c:v>
                </c:pt>
                <c:pt idx="3423">
                  <c:v>42506.0</c:v>
                </c:pt>
                <c:pt idx="3424">
                  <c:v>42507.0</c:v>
                </c:pt>
                <c:pt idx="3425">
                  <c:v>42508.0</c:v>
                </c:pt>
                <c:pt idx="3426">
                  <c:v>42509.0</c:v>
                </c:pt>
                <c:pt idx="3427">
                  <c:v>42510.0</c:v>
                </c:pt>
                <c:pt idx="3428">
                  <c:v>42511.0</c:v>
                </c:pt>
                <c:pt idx="3429">
                  <c:v>42512.0</c:v>
                </c:pt>
                <c:pt idx="3430">
                  <c:v>42513.0</c:v>
                </c:pt>
                <c:pt idx="3431">
                  <c:v>42514.0</c:v>
                </c:pt>
                <c:pt idx="3432">
                  <c:v>42515.0</c:v>
                </c:pt>
                <c:pt idx="3433">
                  <c:v>42516.0</c:v>
                </c:pt>
                <c:pt idx="3434">
                  <c:v>42517.0</c:v>
                </c:pt>
                <c:pt idx="3435">
                  <c:v>42518.0</c:v>
                </c:pt>
                <c:pt idx="3436">
                  <c:v>42519.0</c:v>
                </c:pt>
                <c:pt idx="3437">
                  <c:v>42520.0</c:v>
                </c:pt>
                <c:pt idx="3438">
                  <c:v>42521.0</c:v>
                </c:pt>
                <c:pt idx="3439">
                  <c:v>42522.0</c:v>
                </c:pt>
                <c:pt idx="3440">
                  <c:v>42523.0</c:v>
                </c:pt>
                <c:pt idx="3441">
                  <c:v>42524.0</c:v>
                </c:pt>
                <c:pt idx="3442">
                  <c:v>42525.0</c:v>
                </c:pt>
                <c:pt idx="3443">
                  <c:v>42526.0</c:v>
                </c:pt>
                <c:pt idx="3444">
                  <c:v>42527.0</c:v>
                </c:pt>
                <c:pt idx="3445">
                  <c:v>42528.0</c:v>
                </c:pt>
                <c:pt idx="3446">
                  <c:v>42529.0</c:v>
                </c:pt>
                <c:pt idx="3447">
                  <c:v>42530.0</c:v>
                </c:pt>
                <c:pt idx="3448">
                  <c:v>42531.0</c:v>
                </c:pt>
                <c:pt idx="3449">
                  <c:v>42532.0</c:v>
                </c:pt>
                <c:pt idx="3450">
                  <c:v>42533.0</c:v>
                </c:pt>
                <c:pt idx="3451">
                  <c:v>42534.0</c:v>
                </c:pt>
                <c:pt idx="3452">
                  <c:v>42535.0</c:v>
                </c:pt>
                <c:pt idx="3453">
                  <c:v>42536.0</c:v>
                </c:pt>
                <c:pt idx="3454">
                  <c:v>42537.0</c:v>
                </c:pt>
                <c:pt idx="3455">
                  <c:v>42538.0</c:v>
                </c:pt>
                <c:pt idx="3456">
                  <c:v>42539.0</c:v>
                </c:pt>
                <c:pt idx="3457">
                  <c:v>42540.0</c:v>
                </c:pt>
                <c:pt idx="3458">
                  <c:v>42541.0</c:v>
                </c:pt>
                <c:pt idx="3459">
                  <c:v>42542.0</c:v>
                </c:pt>
                <c:pt idx="3460">
                  <c:v>42543.0</c:v>
                </c:pt>
                <c:pt idx="3461">
                  <c:v>42544.0</c:v>
                </c:pt>
                <c:pt idx="3462">
                  <c:v>42545.0</c:v>
                </c:pt>
                <c:pt idx="3463">
                  <c:v>42546.0</c:v>
                </c:pt>
                <c:pt idx="3464">
                  <c:v>42547.0</c:v>
                </c:pt>
                <c:pt idx="3465">
                  <c:v>42548.0</c:v>
                </c:pt>
                <c:pt idx="3466">
                  <c:v>42549.0</c:v>
                </c:pt>
                <c:pt idx="3467">
                  <c:v>42550.0</c:v>
                </c:pt>
                <c:pt idx="3468">
                  <c:v>42551.0</c:v>
                </c:pt>
                <c:pt idx="3469">
                  <c:v>42552.0</c:v>
                </c:pt>
                <c:pt idx="3470">
                  <c:v>42553.0</c:v>
                </c:pt>
                <c:pt idx="3471">
                  <c:v>42554.0</c:v>
                </c:pt>
                <c:pt idx="3472">
                  <c:v>42555.0</c:v>
                </c:pt>
                <c:pt idx="3473">
                  <c:v>42556.0</c:v>
                </c:pt>
                <c:pt idx="3474">
                  <c:v>42557.0</c:v>
                </c:pt>
                <c:pt idx="3475">
                  <c:v>42558.0</c:v>
                </c:pt>
                <c:pt idx="3476">
                  <c:v>42559.0</c:v>
                </c:pt>
                <c:pt idx="3477">
                  <c:v>42560.0</c:v>
                </c:pt>
                <c:pt idx="3478">
                  <c:v>42561.0</c:v>
                </c:pt>
                <c:pt idx="3479">
                  <c:v>42562.0</c:v>
                </c:pt>
                <c:pt idx="3480">
                  <c:v>42563.0</c:v>
                </c:pt>
                <c:pt idx="3481">
                  <c:v>42564.0</c:v>
                </c:pt>
                <c:pt idx="3482">
                  <c:v>42565.0</c:v>
                </c:pt>
                <c:pt idx="3483">
                  <c:v>42566.0</c:v>
                </c:pt>
                <c:pt idx="3484">
                  <c:v>42567.0</c:v>
                </c:pt>
                <c:pt idx="3485">
                  <c:v>42568.0</c:v>
                </c:pt>
                <c:pt idx="3486">
                  <c:v>42569.0</c:v>
                </c:pt>
                <c:pt idx="3487">
                  <c:v>42570.0</c:v>
                </c:pt>
                <c:pt idx="3488">
                  <c:v>42571.0</c:v>
                </c:pt>
                <c:pt idx="3489">
                  <c:v>42572.0</c:v>
                </c:pt>
                <c:pt idx="3490">
                  <c:v>42573.0</c:v>
                </c:pt>
                <c:pt idx="3491">
                  <c:v>42574.0</c:v>
                </c:pt>
                <c:pt idx="3492">
                  <c:v>42575.0</c:v>
                </c:pt>
                <c:pt idx="3493">
                  <c:v>42576.0</c:v>
                </c:pt>
                <c:pt idx="3494">
                  <c:v>42577.0</c:v>
                </c:pt>
                <c:pt idx="3495">
                  <c:v>42578.0</c:v>
                </c:pt>
                <c:pt idx="3496">
                  <c:v>42579.0</c:v>
                </c:pt>
                <c:pt idx="3497">
                  <c:v>42580.0</c:v>
                </c:pt>
                <c:pt idx="3498">
                  <c:v>42581.0</c:v>
                </c:pt>
                <c:pt idx="3499">
                  <c:v>42582.0</c:v>
                </c:pt>
                <c:pt idx="3500">
                  <c:v>42583.0</c:v>
                </c:pt>
                <c:pt idx="3501">
                  <c:v>42584.0</c:v>
                </c:pt>
                <c:pt idx="3502">
                  <c:v>42585.0</c:v>
                </c:pt>
                <c:pt idx="3503">
                  <c:v>42586.0</c:v>
                </c:pt>
                <c:pt idx="3504">
                  <c:v>42587.0</c:v>
                </c:pt>
                <c:pt idx="3505">
                  <c:v>42588.0</c:v>
                </c:pt>
                <c:pt idx="3506">
                  <c:v>42589.0</c:v>
                </c:pt>
                <c:pt idx="3507">
                  <c:v>42590.0</c:v>
                </c:pt>
                <c:pt idx="3508">
                  <c:v>42591.0</c:v>
                </c:pt>
                <c:pt idx="3509">
                  <c:v>42592.0</c:v>
                </c:pt>
                <c:pt idx="3510">
                  <c:v>42593.0</c:v>
                </c:pt>
                <c:pt idx="3511">
                  <c:v>42594.0</c:v>
                </c:pt>
                <c:pt idx="3512">
                  <c:v>42595.0</c:v>
                </c:pt>
                <c:pt idx="3513">
                  <c:v>42596.0</c:v>
                </c:pt>
                <c:pt idx="3514">
                  <c:v>42597.0</c:v>
                </c:pt>
                <c:pt idx="3515">
                  <c:v>42598.0</c:v>
                </c:pt>
                <c:pt idx="3516">
                  <c:v>42599.0</c:v>
                </c:pt>
                <c:pt idx="3517">
                  <c:v>42600.0</c:v>
                </c:pt>
                <c:pt idx="3518">
                  <c:v>42601.0</c:v>
                </c:pt>
                <c:pt idx="3519">
                  <c:v>42602.0</c:v>
                </c:pt>
                <c:pt idx="3520">
                  <c:v>42603.0</c:v>
                </c:pt>
                <c:pt idx="3521">
                  <c:v>42604.0</c:v>
                </c:pt>
                <c:pt idx="3522">
                  <c:v>42605.0</c:v>
                </c:pt>
                <c:pt idx="3523">
                  <c:v>42606.0</c:v>
                </c:pt>
                <c:pt idx="3524">
                  <c:v>42607.0</c:v>
                </c:pt>
                <c:pt idx="3525">
                  <c:v>42608.0</c:v>
                </c:pt>
                <c:pt idx="3526">
                  <c:v>42609.0</c:v>
                </c:pt>
                <c:pt idx="3527">
                  <c:v>42610.0</c:v>
                </c:pt>
                <c:pt idx="3528">
                  <c:v>42611.0</c:v>
                </c:pt>
                <c:pt idx="3529">
                  <c:v>42612.0</c:v>
                </c:pt>
                <c:pt idx="3530">
                  <c:v>42613.0</c:v>
                </c:pt>
                <c:pt idx="3531">
                  <c:v>42614.0</c:v>
                </c:pt>
                <c:pt idx="3532">
                  <c:v>42615.0</c:v>
                </c:pt>
                <c:pt idx="3533">
                  <c:v>42616.0</c:v>
                </c:pt>
                <c:pt idx="3534">
                  <c:v>42617.0</c:v>
                </c:pt>
                <c:pt idx="3535">
                  <c:v>42618.0</c:v>
                </c:pt>
                <c:pt idx="3536">
                  <c:v>42619.0</c:v>
                </c:pt>
                <c:pt idx="3537">
                  <c:v>42620.0</c:v>
                </c:pt>
                <c:pt idx="3538">
                  <c:v>42621.0</c:v>
                </c:pt>
                <c:pt idx="3539">
                  <c:v>42622.0</c:v>
                </c:pt>
                <c:pt idx="3540">
                  <c:v>42623.0</c:v>
                </c:pt>
                <c:pt idx="3541">
                  <c:v>42624.0</c:v>
                </c:pt>
                <c:pt idx="3542">
                  <c:v>42625.0</c:v>
                </c:pt>
                <c:pt idx="3543">
                  <c:v>42626.0</c:v>
                </c:pt>
                <c:pt idx="3544">
                  <c:v>42627.0</c:v>
                </c:pt>
                <c:pt idx="3545">
                  <c:v>42628.0</c:v>
                </c:pt>
                <c:pt idx="3546">
                  <c:v>42629.0</c:v>
                </c:pt>
                <c:pt idx="3547">
                  <c:v>42630.0</c:v>
                </c:pt>
                <c:pt idx="3548">
                  <c:v>42631.0</c:v>
                </c:pt>
                <c:pt idx="3549">
                  <c:v>42632.0</c:v>
                </c:pt>
                <c:pt idx="3550">
                  <c:v>42633.0</c:v>
                </c:pt>
                <c:pt idx="3551">
                  <c:v>42634.0</c:v>
                </c:pt>
                <c:pt idx="3552">
                  <c:v>42635.0</c:v>
                </c:pt>
                <c:pt idx="3553">
                  <c:v>42636.0</c:v>
                </c:pt>
                <c:pt idx="3554">
                  <c:v>42637.0</c:v>
                </c:pt>
                <c:pt idx="3555">
                  <c:v>42638.0</c:v>
                </c:pt>
                <c:pt idx="3556">
                  <c:v>42639.0</c:v>
                </c:pt>
                <c:pt idx="3557">
                  <c:v>42640.0</c:v>
                </c:pt>
                <c:pt idx="3558">
                  <c:v>42641.0</c:v>
                </c:pt>
                <c:pt idx="3559">
                  <c:v>42642.0</c:v>
                </c:pt>
                <c:pt idx="3560">
                  <c:v>42643.0</c:v>
                </c:pt>
                <c:pt idx="3561">
                  <c:v>42644.0</c:v>
                </c:pt>
                <c:pt idx="3562">
                  <c:v>42645.0</c:v>
                </c:pt>
                <c:pt idx="3563">
                  <c:v>42646.0</c:v>
                </c:pt>
                <c:pt idx="3564">
                  <c:v>42647.0</c:v>
                </c:pt>
                <c:pt idx="3565">
                  <c:v>42648.0</c:v>
                </c:pt>
                <c:pt idx="3566">
                  <c:v>42649.0</c:v>
                </c:pt>
                <c:pt idx="3567">
                  <c:v>42650.0</c:v>
                </c:pt>
                <c:pt idx="3568">
                  <c:v>42651.0</c:v>
                </c:pt>
                <c:pt idx="3569">
                  <c:v>42652.0</c:v>
                </c:pt>
                <c:pt idx="3570">
                  <c:v>42653.0</c:v>
                </c:pt>
                <c:pt idx="3571">
                  <c:v>42654.0</c:v>
                </c:pt>
                <c:pt idx="3572">
                  <c:v>42655.0</c:v>
                </c:pt>
                <c:pt idx="3573">
                  <c:v>42656.0</c:v>
                </c:pt>
                <c:pt idx="3574">
                  <c:v>42657.0</c:v>
                </c:pt>
                <c:pt idx="3575">
                  <c:v>42658.0</c:v>
                </c:pt>
                <c:pt idx="3576">
                  <c:v>42659.0</c:v>
                </c:pt>
                <c:pt idx="3577">
                  <c:v>42660.0</c:v>
                </c:pt>
                <c:pt idx="3578">
                  <c:v>42661.0</c:v>
                </c:pt>
                <c:pt idx="3579">
                  <c:v>42662.0</c:v>
                </c:pt>
                <c:pt idx="3580">
                  <c:v>42663.0</c:v>
                </c:pt>
                <c:pt idx="3581">
                  <c:v>42664.0</c:v>
                </c:pt>
                <c:pt idx="3582">
                  <c:v>42665.0</c:v>
                </c:pt>
                <c:pt idx="3583">
                  <c:v>42666.0</c:v>
                </c:pt>
                <c:pt idx="3584">
                  <c:v>42667.0</c:v>
                </c:pt>
                <c:pt idx="3585">
                  <c:v>42668.0</c:v>
                </c:pt>
                <c:pt idx="3586">
                  <c:v>42669.0</c:v>
                </c:pt>
                <c:pt idx="3587">
                  <c:v>42670.0</c:v>
                </c:pt>
                <c:pt idx="3588">
                  <c:v>42671.0</c:v>
                </c:pt>
                <c:pt idx="3589">
                  <c:v>42672.0</c:v>
                </c:pt>
                <c:pt idx="3590">
                  <c:v>42673.0</c:v>
                </c:pt>
                <c:pt idx="3591">
                  <c:v>42674.0</c:v>
                </c:pt>
                <c:pt idx="3592">
                  <c:v>42675.0</c:v>
                </c:pt>
                <c:pt idx="3593">
                  <c:v>42676.0</c:v>
                </c:pt>
                <c:pt idx="3594">
                  <c:v>42677.0</c:v>
                </c:pt>
                <c:pt idx="3595">
                  <c:v>42678.0</c:v>
                </c:pt>
                <c:pt idx="3596">
                  <c:v>42679.0</c:v>
                </c:pt>
                <c:pt idx="3597">
                  <c:v>42680.0</c:v>
                </c:pt>
                <c:pt idx="3598">
                  <c:v>42681.0</c:v>
                </c:pt>
                <c:pt idx="3599">
                  <c:v>42682.0</c:v>
                </c:pt>
                <c:pt idx="3600">
                  <c:v>42683.0</c:v>
                </c:pt>
                <c:pt idx="3601">
                  <c:v>42684.0</c:v>
                </c:pt>
                <c:pt idx="3602">
                  <c:v>42685.0</c:v>
                </c:pt>
                <c:pt idx="3603">
                  <c:v>42686.0</c:v>
                </c:pt>
                <c:pt idx="3604">
                  <c:v>42687.0</c:v>
                </c:pt>
                <c:pt idx="3605">
                  <c:v>42688.0</c:v>
                </c:pt>
                <c:pt idx="3606">
                  <c:v>42689.0</c:v>
                </c:pt>
                <c:pt idx="3607">
                  <c:v>42690.0</c:v>
                </c:pt>
                <c:pt idx="3608">
                  <c:v>42691.0</c:v>
                </c:pt>
                <c:pt idx="3609">
                  <c:v>42692.0</c:v>
                </c:pt>
                <c:pt idx="3610">
                  <c:v>42693.0</c:v>
                </c:pt>
                <c:pt idx="3611">
                  <c:v>42694.0</c:v>
                </c:pt>
                <c:pt idx="3612">
                  <c:v>42695.0</c:v>
                </c:pt>
                <c:pt idx="3613">
                  <c:v>42696.0</c:v>
                </c:pt>
                <c:pt idx="3614">
                  <c:v>42697.0</c:v>
                </c:pt>
                <c:pt idx="3615">
                  <c:v>42698.0</c:v>
                </c:pt>
                <c:pt idx="3616">
                  <c:v>42699.0</c:v>
                </c:pt>
                <c:pt idx="3617">
                  <c:v>42700.0</c:v>
                </c:pt>
                <c:pt idx="3618">
                  <c:v>42701.0</c:v>
                </c:pt>
                <c:pt idx="3619">
                  <c:v>42702.0</c:v>
                </c:pt>
                <c:pt idx="3620">
                  <c:v>42703.0</c:v>
                </c:pt>
                <c:pt idx="3621">
                  <c:v>42704.0</c:v>
                </c:pt>
                <c:pt idx="3622">
                  <c:v>42705.0</c:v>
                </c:pt>
                <c:pt idx="3623">
                  <c:v>42706.0</c:v>
                </c:pt>
                <c:pt idx="3624">
                  <c:v>42707.0</c:v>
                </c:pt>
                <c:pt idx="3625">
                  <c:v>42708.0</c:v>
                </c:pt>
                <c:pt idx="3626">
                  <c:v>42709.0</c:v>
                </c:pt>
                <c:pt idx="3627">
                  <c:v>42710.0</c:v>
                </c:pt>
                <c:pt idx="3628">
                  <c:v>42711.0</c:v>
                </c:pt>
                <c:pt idx="3629">
                  <c:v>42712.0</c:v>
                </c:pt>
                <c:pt idx="3630">
                  <c:v>42713.0</c:v>
                </c:pt>
                <c:pt idx="3631">
                  <c:v>42714.0</c:v>
                </c:pt>
                <c:pt idx="3632">
                  <c:v>42715.0</c:v>
                </c:pt>
                <c:pt idx="3633">
                  <c:v>42716.0</c:v>
                </c:pt>
                <c:pt idx="3634">
                  <c:v>42717.0</c:v>
                </c:pt>
                <c:pt idx="3635">
                  <c:v>42718.0</c:v>
                </c:pt>
                <c:pt idx="3636">
                  <c:v>42719.0</c:v>
                </c:pt>
                <c:pt idx="3637">
                  <c:v>42720.0</c:v>
                </c:pt>
                <c:pt idx="3638">
                  <c:v>42721.0</c:v>
                </c:pt>
                <c:pt idx="3639">
                  <c:v>42722.0</c:v>
                </c:pt>
                <c:pt idx="3640">
                  <c:v>42723.0</c:v>
                </c:pt>
                <c:pt idx="3641">
                  <c:v>42724.0</c:v>
                </c:pt>
                <c:pt idx="3642">
                  <c:v>42725.0</c:v>
                </c:pt>
                <c:pt idx="3643">
                  <c:v>42726.0</c:v>
                </c:pt>
                <c:pt idx="3644">
                  <c:v>42727.0</c:v>
                </c:pt>
                <c:pt idx="3645">
                  <c:v>42728.0</c:v>
                </c:pt>
                <c:pt idx="3646">
                  <c:v>42729.0</c:v>
                </c:pt>
                <c:pt idx="3647">
                  <c:v>42730.0</c:v>
                </c:pt>
                <c:pt idx="3648">
                  <c:v>42731.0</c:v>
                </c:pt>
                <c:pt idx="3649">
                  <c:v>42732.0</c:v>
                </c:pt>
                <c:pt idx="3650">
                  <c:v>42733.0</c:v>
                </c:pt>
                <c:pt idx="3651">
                  <c:v>42734.0</c:v>
                </c:pt>
                <c:pt idx="3652">
                  <c:v>42735.0</c:v>
                </c:pt>
              </c:numCache>
            </c:numRef>
          </c:xVal>
          <c:yVal>
            <c:numRef>
              <c:f>[9]Temp!$J$2:$J$3654</c:f>
              <c:numCache>
                <c:formatCode>General</c:formatCode>
                <c:ptCount val="3653"/>
                <c:pt idx="0">
                  <c:v>3.8</c:v>
                </c:pt>
                <c:pt idx="1">
                  <c:v>3.7</c:v>
                </c:pt>
                <c:pt idx="2">
                  <c:v>5.95</c:v>
                </c:pt>
                <c:pt idx="3">
                  <c:v>7.6</c:v>
                </c:pt>
                <c:pt idx="4">
                  <c:v>6.25</c:v>
                </c:pt>
                <c:pt idx="5">
                  <c:v>5.2</c:v>
                </c:pt>
                <c:pt idx="6">
                  <c:v>3.7</c:v>
                </c:pt>
                <c:pt idx="7">
                  <c:v>3.85</c:v>
                </c:pt>
                <c:pt idx="8">
                  <c:v>3.45</c:v>
                </c:pt>
                <c:pt idx="9">
                  <c:v>6.3</c:v>
                </c:pt>
                <c:pt idx="10">
                  <c:v>5.5</c:v>
                </c:pt>
                <c:pt idx="11">
                  <c:v>2.05</c:v>
                </c:pt>
                <c:pt idx="12">
                  <c:v>1.5</c:v>
                </c:pt>
                <c:pt idx="13">
                  <c:v>1.2</c:v>
                </c:pt>
                <c:pt idx="14">
                  <c:v>0.75</c:v>
                </c:pt>
                <c:pt idx="15">
                  <c:v>0.2</c:v>
                </c:pt>
                <c:pt idx="16">
                  <c:v>0.2</c:v>
                </c:pt>
                <c:pt idx="17">
                  <c:v>0.2</c:v>
                </c:pt>
                <c:pt idx="18">
                  <c:v>0.2</c:v>
                </c:pt>
                <c:pt idx="19">
                  <c:v>0.25</c:v>
                </c:pt>
                <c:pt idx="20">
                  <c:v>0.4</c:v>
                </c:pt>
                <c:pt idx="21">
                  <c:v>0.4</c:v>
                </c:pt>
                <c:pt idx="22">
                  <c:v>0.5</c:v>
                </c:pt>
                <c:pt idx="23">
                  <c:v>0.55</c:v>
                </c:pt>
                <c:pt idx="24">
                  <c:v>0.6</c:v>
                </c:pt>
                <c:pt idx="25">
                  <c:v>0.65</c:v>
                </c:pt>
                <c:pt idx="26">
                  <c:v>0.6</c:v>
                </c:pt>
                <c:pt idx="27">
                  <c:v>0.6</c:v>
                </c:pt>
                <c:pt idx="28">
                  <c:v>0.5</c:v>
                </c:pt>
                <c:pt idx="29">
                  <c:v>0.85</c:v>
                </c:pt>
                <c:pt idx="30">
                  <c:v>1.3</c:v>
                </c:pt>
                <c:pt idx="31">
                  <c:v>1.3</c:v>
                </c:pt>
                <c:pt idx="32">
                  <c:v>1.3</c:v>
                </c:pt>
                <c:pt idx="33">
                  <c:v>1.25</c:v>
                </c:pt>
                <c:pt idx="34">
                  <c:v>1.3</c:v>
                </c:pt>
                <c:pt idx="35">
                  <c:v>1.2</c:v>
                </c:pt>
                <c:pt idx="36">
                  <c:v>1.1</c:v>
                </c:pt>
                <c:pt idx="37">
                  <c:v>1.3</c:v>
                </c:pt>
                <c:pt idx="38">
                  <c:v>1.45</c:v>
                </c:pt>
                <c:pt idx="39">
                  <c:v>1.4</c:v>
                </c:pt>
                <c:pt idx="40">
                  <c:v>1.35</c:v>
                </c:pt>
                <c:pt idx="41">
                  <c:v>1.25</c:v>
                </c:pt>
                <c:pt idx="42">
                  <c:v>1.2</c:v>
                </c:pt>
                <c:pt idx="43">
                  <c:v>1.4</c:v>
                </c:pt>
                <c:pt idx="44">
                  <c:v>1.35</c:v>
                </c:pt>
                <c:pt idx="45">
                  <c:v>2.0</c:v>
                </c:pt>
                <c:pt idx="46">
                  <c:v>2.45</c:v>
                </c:pt>
                <c:pt idx="47">
                  <c:v>2.6</c:v>
                </c:pt>
                <c:pt idx="48">
                  <c:v>1.05</c:v>
                </c:pt>
                <c:pt idx="49">
                  <c:v>2.25</c:v>
                </c:pt>
                <c:pt idx="50">
                  <c:v>4.1</c:v>
                </c:pt>
                <c:pt idx="51">
                  <c:v>5.1</c:v>
                </c:pt>
                <c:pt idx="52">
                  <c:v>6.8</c:v>
                </c:pt>
                <c:pt idx="53">
                  <c:v>8.900000000000002</c:v>
                </c:pt>
                <c:pt idx="54">
                  <c:v>6.649999999999998</c:v>
                </c:pt>
                <c:pt idx="55">
                  <c:v>6.199999999999997</c:v>
                </c:pt>
                <c:pt idx="56">
                  <c:v>6.550000000000001</c:v>
                </c:pt>
                <c:pt idx="57">
                  <c:v>9.1</c:v>
                </c:pt>
                <c:pt idx="58">
                  <c:v>9.1</c:v>
                </c:pt>
                <c:pt idx="59">
                  <c:v>6.0</c:v>
                </c:pt>
                <c:pt idx="60">
                  <c:v>4.45</c:v>
                </c:pt>
                <c:pt idx="61">
                  <c:v>4.6</c:v>
                </c:pt>
                <c:pt idx="62">
                  <c:v>6.300000000000001</c:v>
                </c:pt>
                <c:pt idx="63">
                  <c:v>7.45</c:v>
                </c:pt>
                <c:pt idx="64">
                  <c:v>7.8</c:v>
                </c:pt>
                <c:pt idx="65">
                  <c:v>8.15</c:v>
                </c:pt>
                <c:pt idx="66">
                  <c:v>11.55</c:v>
                </c:pt>
                <c:pt idx="67">
                  <c:v>10.9</c:v>
                </c:pt>
                <c:pt idx="68">
                  <c:v>10.65</c:v>
                </c:pt>
                <c:pt idx="69">
                  <c:v>12.5</c:v>
                </c:pt>
                <c:pt idx="70">
                  <c:v>14.6</c:v>
                </c:pt>
                <c:pt idx="71">
                  <c:v>14.9</c:v>
                </c:pt>
                <c:pt idx="72">
                  <c:v>12.75</c:v>
                </c:pt>
                <c:pt idx="73">
                  <c:v>11.35</c:v>
                </c:pt>
                <c:pt idx="74">
                  <c:v>12.05</c:v>
                </c:pt>
                <c:pt idx="75">
                  <c:v>12.2</c:v>
                </c:pt>
                <c:pt idx="76">
                  <c:v>14.9</c:v>
                </c:pt>
                <c:pt idx="77">
                  <c:v>14.25</c:v>
                </c:pt>
                <c:pt idx="78">
                  <c:v>16.2</c:v>
                </c:pt>
                <c:pt idx="79">
                  <c:v>17.6</c:v>
                </c:pt>
                <c:pt idx="80">
                  <c:v>17.15</c:v>
                </c:pt>
                <c:pt idx="81">
                  <c:v>17.5</c:v>
                </c:pt>
                <c:pt idx="82">
                  <c:v>18.05</c:v>
                </c:pt>
                <c:pt idx="83">
                  <c:v>18.45</c:v>
                </c:pt>
                <c:pt idx="84">
                  <c:v>18.15</c:v>
                </c:pt>
                <c:pt idx="85">
                  <c:v>18.0</c:v>
                </c:pt>
                <c:pt idx="86">
                  <c:v>18.3</c:v>
                </c:pt>
                <c:pt idx="87">
                  <c:v>18.95</c:v>
                </c:pt>
                <c:pt idx="88">
                  <c:v>17.15</c:v>
                </c:pt>
                <c:pt idx="89">
                  <c:v>16.75</c:v>
                </c:pt>
                <c:pt idx="90">
                  <c:v>17.4</c:v>
                </c:pt>
                <c:pt idx="91">
                  <c:v>16.95</c:v>
                </c:pt>
                <c:pt idx="92">
                  <c:v>12.5</c:v>
                </c:pt>
                <c:pt idx="93">
                  <c:v>9.5</c:v>
                </c:pt>
                <c:pt idx="94">
                  <c:v>8.55</c:v>
                </c:pt>
                <c:pt idx="95">
                  <c:v>7.5</c:v>
                </c:pt>
                <c:pt idx="96">
                  <c:v>8.5</c:v>
                </c:pt>
                <c:pt idx="97">
                  <c:v>10.6</c:v>
                </c:pt>
                <c:pt idx="98">
                  <c:v>10.25</c:v>
                </c:pt>
                <c:pt idx="99">
                  <c:v>11.1</c:v>
                </c:pt>
                <c:pt idx="100">
                  <c:v>10.4</c:v>
                </c:pt>
                <c:pt idx="101">
                  <c:v>9.45</c:v>
                </c:pt>
                <c:pt idx="102">
                  <c:v>8.8</c:v>
                </c:pt>
                <c:pt idx="103">
                  <c:v>11.15</c:v>
                </c:pt>
                <c:pt idx="104">
                  <c:v>12.8</c:v>
                </c:pt>
                <c:pt idx="105">
                  <c:v>12.95</c:v>
                </c:pt>
                <c:pt idx="106">
                  <c:v>15.55</c:v>
                </c:pt>
                <c:pt idx="107">
                  <c:v>15.55</c:v>
                </c:pt>
                <c:pt idx="108">
                  <c:v>16.5</c:v>
                </c:pt>
                <c:pt idx="109">
                  <c:v>17.3</c:v>
                </c:pt>
                <c:pt idx="110">
                  <c:v>17.3</c:v>
                </c:pt>
                <c:pt idx="111">
                  <c:v>18.95</c:v>
                </c:pt>
                <c:pt idx="112">
                  <c:v>19.2</c:v>
                </c:pt>
                <c:pt idx="113">
                  <c:v>18.2</c:v>
                </c:pt>
                <c:pt idx="114">
                  <c:v>15.8</c:v>
                </c:pt>
                <c:pt idx="115">
                  <c:v>14.7</c:v>
                </c:pt>
                <c:pt idx="116">
                  <c:v>17.6</c:v>
                </c:pt>
                <c:pt idx="117">
                  <c:v>19.35</c:v>
                </c:pt>
                <c:pt idx="118">
                  <c:v>20.3</c:v>
                </c:pt>
                <c:pt idx="119">
                  <c:v>20.05</c:v>
                </c:pt>
                <c:pt idx="120">
                  <c:v>20.25</c:v>
                </c:pt>
                <c:pt idx="121">
                  <c:v>20.05</c:v>
                </c:pt>
                <c:pt idx="122">
                  <c:v>20.15</c:v>
                </c:pt>
                <c:pt idx="123">
                  <c:v>21.05</c:v>
                </c:pt>
                <c:pt idx="124">
                  <c:v>22.45</c:v>
                </c:pt>
                <c:pt idx="125">
                  <c:v>21.0</c:v>
                </c:pt>
                <c:pt idx="126">
                  <c:v>21.25</c:v>
                </c:pt>
                <c:pt idx="127">
                  <c:v>22.05</c:v>
                </c:pt>
                <c:pt idx="128">
                  <c:v>22.85</c:v>
                </c:pt>
                <c:pt idx="129">
                  <c:v>23.3</c:v>
                </c:pt>
                <c:pt idx="130">
                  <c:v>24.0</c:v>
                </c:pt>
                <c:pt idx="131">
                  <c:v>24.55</c:v>
                </c:pt>
                <c:pt idx="132">
                  <c:v>24.2</c:v>
                </c:pt>
                <c:pt idx="133">
                  <c:v>21.25</c:v>
                </c:pt>
                <c:pt idx="134">
                  <c:v>20.55</c:v>
                </c:pt>
                <c:pt idx="135">
                  <c:v>20.95</c:v>
                </c:pt>
                <c:pt idx="136">
                  <c:v>20.45</c:v>
                </c:pt>
                <c:pt idx="137">
                  <c:v>21.1</c:v>
                </c:pt>
                <c:pt idx="138">
                  <c:v>22.3</c:v>
                </c:pt>
                <c:pt idx="139">
                  <c:v>22.9</c:v>
                </c:pt>
                <c:pt idx="140">
                  <c:v>22.05</c:v>
                </c:pt>
                <c:pt idx="141">
                  <c:v>22.9</c:v>
                </c:pt>
                <c:pt idx="142">
                  <c:v>21.2</c:v>
                </c:pt>
                <c:pt idx="143">
                  <c:v>20.85</c:v>
                </c:pt>
                <c:pt idx="144">
                  <c:v>21.55</c:v>
                </c:pt>
                <c:pt idx="145">
                  <c:v>21.3</c:v>
                </c:pt>
                <c:pt idx="146">
                  <c:v>22.2</c:v>
                </c:pt>
                <c:pt idx="147">
                  <c:v>22.45</c:v>
                </c:pt>
                <c:pt idx="148">
                  <c:v>22.15</c:v>
                </c:pt>
                <c:pt idx="149">
                  <c:v>24.0</c:v>
                </c:pt>
                <c:pt idx="150">
                  <c:v>23.8</c:v>
                </c:pt>
                <c:pt idx="151">
                  <c:v>24.0</c:v>
                </c:pt>
                <c:pt idx="152">
                  <c:v>23.55</c:v>
                </c:pt>
                <c:pt idx="153">
                  <c:v>24.15</c:v>
                </c:pt>
                <c:pt idx="154">
                  <c:v>25.05</c:v>
                </c:pt>
                <c:pt idx="155">
                  <c:v>24.55</c:v>
                </c:pt>
                <c:pt idx="156">
                  <c:v>25.0</c:v>
                </c:pt>
                <c:pt idx="157">
                  <c:v>24.45</c:v>
                </c:pt>
                <c:pt idx="158">
                  <c:v>24.7</c:v>
                </c:pt>
                <c:pt idx="159">
                  <c:v>25.95</c:v>
                </c:pt>
                <c:pt idx="160">
                  <c:v>24.5</c:v>
                </c:pt>
                <c:pt idx="161">
                  <c:v>23.75</c:v>
                </c:pt>
                <c:pt idx="162">
                  <c:v>23.15</c:v>
                </c:pt>
                <c:pt idx="163">
                  <c:v>24.4</c:v>
                </c:pt>
                <c:pt idx="164">
                  <c:v>24.7</c:v>
                </c:pt>
                <c:pt idx="165">
                  <c:v>25.55</c:v>
                </c:pt>
                <c:pt idx="166">
                  <c:v>25.35</c:v>
                </c:pt>
                <c:pt idx="167">
                  <c:v>25.05</c:v>
                </c:pt>
                <c:pt idx="168">
                  <c:v>25.8</c:v>
                </c:pt>
                <c:pt idx="169">
                  <c:v>25.95</c:v>
                </c:pt>
                <c:pt idx="170">
                  <c:v>26.35</c:v>
                </c:pt>
                <c:pt idx="171">
                  <c:v>26.25</c:v>
                </c:pt>
                <c:pt idx="172">
                  <c:v>25.05</c:v>
                </c:pt>
                <c:pt idx="173">
                  <c:v>26.95</c:v>
                </c:pt>
                <c:pt idx="174">
                  <c:v>26.85</c:v>
                </c:pt>
                <c:pt idx="175">
                  <c:v>25.45</c:v>
                </c:pt>
                <c:pt idx="176">
                  <c:v>23.7</c:v>
                </c:pt>
                <c:pt idx="177">
                  <c:v>24.5</c:v>
                </c:pt>
                <c:pt idx="178">
                  <c:v>24.6</c:v>
                </c:pt>
                <c:pt idx="179">
                  <c:v>24.95</c:v>
                </c:pt>
                <c:pt idx="180">
                  <c:v>24.75</c:v>
                </c:pt>
                <c:pt idx="181">
                  <c:v>22.65</c:v>
                </c:pt>
                <c:pt idx="182">
                  <c:v>24.5</c:v>
                </c:pt>
                <c:pt idx="183">
                  <c:v>25.9</c:v>
                </c:pt>
                <c:pt idx="184">
                  <c:v>25.35</c:v>
                </c:pt>
                <c:pt idx="185">
                  <c:v>25.9</c:v>
                </c:pt>
                <c:pt idx="186">
                  <c:v>26.0</c:v>
                </c:pt>
                <c:pt idx="187">
                  <c:v>25.7</c:v>
                </c:pt>
                <c:pt idx="188">
                  <c:v>28.3</c:v>
                </c:pt>
                <c:pt idx="189">
                  <c:v>27.2</c:v>
                </c:pt>
                <c:pt idx="190">
                  <c:v>26.4</c:v>
                </c:pt>
                <c:pt idx="191">
                  <c:v>25.6</c:v>
                </c:pt>
                <c:pt idx="192">
                  <c:v>26.95</c:v>
                </c:pt>
                <c:pt idx="193">
                  <c:v>26.05</c:v>
                </c:pt>
                <c:pt idx="194">
                  <c:v>26.8</c:v>
                </c:pt>
                <c:pt idx="195">
                  <c:v>30.15</c:v>
                </c:pt>
                <c:pt idx="196">
                  <c:v>30.45</c:v>
                </c:pt>
                <c:pt idx="197">
                  <c:v>30.3</c:v>
                </c:pt>
                <c:pt idx="198">
                  <c:v>29.0</c:v>
                </c:pt>
                <c:pt idx="199">
                  <c:v>29.75</c:v>
                </c:pt>
                <c:pt idx="200">
                  <c:v>29.85</c:v>
                </c:pt>
                <c:pt idx="201">
                  <c:v>29.1</c:v>
                </c:pt>
                <c:pt idx="202">
                  <c:v>26.4</c:v>
                </c:pt>
                <c:pt idx="203">
                  <c:v>26.2</c:v>
                </c:pt>
                <c:pt idx="204">
                  <c:v>26.25</c:v>
                </c:pt>
                <c:pt idx="205">
                  <c:v>27.05</c:v>
                </c:pt>
                <c:pt idx="206">
                  <c:v>28.45</c:v>
                </c:pt>
                <c:pt idx="207">
                  <c:v>29.4</c:v>
                </c:pt>
                <c:pt idx="208">
                  <c:v>28.25</c:v>
                </c:pt>
                <c:pt idx="209">
                  <c:v>27.95</c:v>
                </c:pt>
                <c:pt idx="210">
                  <c:v>24.5</c:v>
                </c:pt>
                <c:pt idx="211">
                  <c:v>28.4</c:v>
                </c:pt>
                <c:pt idx="212">
                  <c:v>29.7</c:v>
                </c:pt>
                <c:pt idx="213">
                  <c:v>30.5</c:v>
                </c:pt>
                <c:pt idx="214">
                  <c:v>30.85</c:v>
                </c:pt>
                <c:pt idx="215">
                  <c:v>27.85</c:v>
                </c:pt>
                <c:pt idx="216">
                  <c:v>28.8</c:v>
                </c:pt>
                <c:pt idx="217">
                  <c:v>32.4</c:v>
                </c:pt>
                <c:pt idx="218">
                  <c:v>32.9</c:v>
                </c:pt>
                <c:pt idx="219">
                  <c:v>32.2</c:v>
                </c:pt>
                <c:pt idx="220">
                  <c:v>33.1</c:v>
                </c:pt>
                <c:pt idx="221">
                  <c:v>32.9</c:v>
                </c:pt>
                <c:pt idx="222">
                  <c:v>33.6</c:v>
                </c:pt>
                <c:pt idx="223">
                  <c:v>31.95</c:v>
                </c:pt>
                <c:pt idx="224">
                  <c:v>34.15000000000001</c:v>
                </c:pt>
                <c:pt idx="225">
                  <c:v>33.9</c:v>
                </c:pt>
                <c:pt idx="226">
                  <c:v>33.85</c:v>
                </c:pt>
                <c:pt idx="227">
                  <c:v>33.05</c:v>
                </c:pt>
                <c:pt idx="228">
                  <c:v>31.55</c:v>
                </c:pt>
                <c:pt idx="229">
                  <c:v>28.7</c:v>
                </c:pt>
                <c:pt idx="230">
                  <c:v>28.5</c:v>
                </c:pt>
                <c:pt idx="231">
                  <c:v>28.55</c:v>
                </c:pt>
                <c:pt idx="232">
                  <c:v>29.55</c:v>
                </c:pt>
                <c:pt idx="233">
                  <c:v>30.0</c:v>
                </c:pt>
                <c:pt idx="234">
                  <c:v>28.6</c:v>
                </c:pt>
                <c:pt idx="235">
                  <c:v>27.65</c:v>
                </c:pt>
                <c:pt idx="236">
                  <c:v>27.75</c:v>
                </c:pt>
                <c:pt idx="237">
                  <c:v>29.75</c:v>
                </c:pt>
                <c:pt idx="238">
                  <c:v>29.5</c:v>
                </c:pt>
                <c:pt idx="239">
                  <c:v>29.25</c:v>
                </c:pt>
                <c:pt idx="240">
                  <c:v>29.4</c:v>
                </c:pt>
                <c:pt idx="241">
                  <c:v>27.6</c:v>
                </c:pt>
                <c:pt idx="242">
                  <c:v>27.6</c:v>
                </c:pt>
                <c:pt idx="243">
                  <c:v>27.9</c:v>
                </c:pt>
                <c:pt idx="244">
                  <c:v>28.6</c:v>
                </c:pt>
                <c:pt idx="245">
                  <c:v>28.9</c:v>
                </c:pt>
                <c:pt idx="246">
                  <c:v>27.05</c:v>
                </c:pt>
                <c:pt idx="247">
                  <c:v>27.55</c:v>
                </c:pt>
                <c:pt idx="248">
                  <c:v>26.9</c:v>
                </c:pt>
                <c:pt idx="249">
                  <c:v>25.4</c:v>
                </c:pt>
                <c:pt idx="250">
                  <c:v>25.45</c:v>
                </c:pt>
                <c:pt idx="251">
                  <c:v>23.2</c:v>
                </c:pt>
                <c:pt idx="252">
                  <c:v>22.1</c:v>
                </c:pt>
                <c:pt idx="253">
                  <c:v>22.65</c:v>
                </c:pt>
                <c:pt idx="255">
                  <c:v>22.15</c:v>
                </c:pt>
                <c:pt idx="256">
                  <c:v>19.05</c:v>
                </c:pt>
                <c:pt idx="257">
                  <c:v>19.85</c:v>
                </c:pt>
                <c:pt idx="258">
                  <c:v>22.3</c:v>
                </c:pt>
                <c:pt idx="259">
                  <c:v>22.35</c:v>
                </c:pt>
                <c:pt idx="260">
                  <c:v>24.0</c:v>
                </c:pt>
                <c:pt idx="261">
                  <c:v>24.7</c:v>
                </c:pt>
                <c:pt idx="262">
                  <c:v>24.4</c:v>
                </c:pt>
                <c:pt idx="263">
                  <c:v>25.75</c:v>
                </c:pt>
                <c:pt idx="264">
                  <c:v>25.25</c:v>
                </c:pt>
                <c:pt idx="265">
                  <c:v>25.6</c:v>
                </c:pt>
                <c:pt idx="266">
                  <c:v>23.35</c:v>
                </c:pt>
                <c:pt idx="267">
                  <c:v>23.75</c:v>
                </c:pt>
                <c:pt idx="268">
                  <c:v>23.55</c:v>
                </c:pt>
                <c:pt idx="269">
                  <c:v>23.55</c:v>
                </c:pt>
                <c:pt idx="270">
                  <c:v>23.25</c:v>
                </c:pt>
                <c:pt idx="271">
                  <c:v>20.25</c:v>
                </c:pt>
                <c:pt idx="272">
                  <c:v>20.2</c:v>
                </c:pt>
                <c:pt idx="273">
                  <c:v>22.7</c:v>
                </c:pt>
                <c:pt idx="274">
                  <c:v>21.15</c:v>
                </c:pt>
                <c:pt idx="275">
                  <c:v>20.75</c:v>
                </c:pt>
                <c:pt idx="276">
                  <c:v>22.8</c:v>
                </c:pt>
                <c:pt idx="277">
                  <c:v>23.2</c:v>
                </c:pt>
                <c:pt idx="278">
                  <c:v>23.5</c:v>
                </c:pt>
                <c:pt idx="279">
                  <c:v>21.15</c:v>
                </c:pt>
                <c:pt idx="280">
                  <c:v>19.35</c:v>
                </c:pt>
                <c:pt idx="281">
                  <c:v>18.5</c:v>
                </c:pt>
                <c:pt idx="282">
                  <c:v>16.85</c:v>
                </c:pt>
                <c:pt idx="283">
                  <c:v>15.9</c:v>
                </c:pt>
                <c:pt idx="284">
                  <c:v>16.1</c:v>
                </c:pt>
                <c:pt idx="285">
                  <c:v>16.55</c:v>
                </c:pt>
                <c:pt idx="286">
                  <c:v>16.45</c:v>
                </c:pt>
                <c:pt idx="287">
                  <c:v>15.6</c:v>
                </c:pt>
                <c:pt idx="288">
                  <c:v>15.55</c:v>
                </c:pt>
                <c:pt idx="289">
                  <c:v>15.6</c:v>
                </c:pt>
                <c:pt idx="290">
                  <c:v>14.55</c:v>
                </c:pt>
                <c:pt idx="291">
                  <c:v>14.2</c:v>
                </c:pt>
                <c:pt idx="292">
                  <c:v>15.9</c:v>
                </c:pt>
                <c:pt idx="293">
                  <c:v>13.1</c:v>
                </c:pt>
                <c:pt idx="294">
                  <c:v>12.35</c:v>
                </c:pt>
                <c:pt idx="295">
                  <c:v>12.7</c:v>
                </c:pt>
                <c:pt idx="296">
                  <c:v>11.55</c:v>
                </c:pt>
                <c:pt idx="297">
                  <c:v>12.15</c:v>
                </c:pt>
                <c:pt idx="298">
                  <c:v>12.4</c:v>
                </c:pt>
                <c:pt idx="299">
                  <c:v>11.3</c:v>
                </c:pt>
                <c:pt idx="300">
                  <c:v>11.35</c:v>
                </c:pt>
                <c:pt idx="301">
                  <c:v>12.4</c:v>
                </c:pt>
                <c:pt idx="302">
                  <c:v>12.3</c:v>
                </c:pt>
                <c:pt idx="303">
                  <c:v>10.25</c:v>
                </c:pt>
                <c:pt idx="304">
                  <c:v>10.3</c:v>
                </c:pt>
                <c:pt idx="305">
                  <c:v>10.25</c:v>
                </c:pt>
                <c:pt idx="306">
                  <c:v>10.35</c:v>
                </c:pt>
                <c:pt idx="307">
                  <c:v>10.95</c:v>
                </c:pt>
                <c:pt idx="308">
                  <c:v>8.700000000000001</c:v>
                </c:pt>
                <c:pt idx="309">
                  <c:v>7.45</c:v>
                </c:pt>
                <c:pt idx="310">
                  <c:v>9.35</c:v>
                </c:pt>
                <c:pt idx="311">
                  <c:v>9.900000000000002</c:v>
                </c:pt>
                <c:pt idx="312">
                  <c:v>9.95</c:v>
                </c:pt>
                <c:pt idx="313">
                  <c:v>13.4</c:v>
                </c:pt>
                <c:pt idx="314">
                  <c:v>13.35</c:v>
                </c:pt>
                <c:pt idx="315">
                  <c:v>12.1</c:v>
                </c:pt>
                <c:pt idx="316">
                  <c:v>10.5</c:v>
                </c:pt>
                <c:pt idx="317">
                  <c:v>8.65</c:v>
                </c:pt>
                <c:pt idx="318">
                  <c:v>8.25</c:v>
                </c:pt>
                <c:pt idx="319">
                  <c:v>8.95</c:v>
                </c:pt>
                <c:pt idx="320">
                  <c:v>9.4</c:v>
                </c:pt>
                <c:pt idx="321">
                  <c:v>12.55</c:v>
                </c:pt>
                <c:pt idx="322">
                  <c:v>14.4</c:v>
                </c:pt>
                <c:pt idx="323">
                  <c:v>10.15</c:v>
                </c:pt>
                <c:pt idx="324">
                  <c:v>5.95</c:v>
                </c:pt>
                <c:pt idx="325">
                  <c:v>4.25</c:v>
                </c:pt>
                <c:pt idx="326">
                  <c:v>5.0</c:v>
                </c:pt>
                <c:pt idx="327">
                  <c:v>5.45</c:v>
                </c:pt>
                <c:pt idx="329">
                  <c:v>5.45</c:v>
                </c:pt>
                <c:pt idx="330">
                  <c:v>6.45</c:v>
                </c:pt>
                <c:pt idx="331">
                  <c:v>4.649999999999998</c:v>
                </c:pt>
                <c:pt idx="332">
                  <c:v>4.35</c:v>
                </c:pt>
                <c:pt idx="333">
                  <c:v>7.1</c:v>
                </c:pt>
                <c:pt idx="334">
                  <c:v>7.75</c:v>
                </c:pt>
                <c:pt idx="335">
                  <c:v>4.149999999999999</c:v>
                </c:pt>
                <c:pt idx="336">
                  <c:v>5.25</c:v>
                </c:pt>
                <c:pt idx="337">
                  <c:v>5.1</c:v>
                </c:pt>
                <c:pt idx="338">
                  <c:v>3.25</c:v>
                </c:pt>
                <c:pt idx="339">
                  <c:v>3.75</c:v>
                </c:pt>
                <c:pt idx="340">
                  <c:v>2.95</c:v>
                </c:pt>
                <c:pt idx="341">
                  <c:v>1.9</c:v>
                </c:pt>
                <c:pt idx="342">
                  <c:v>1.15</c:v>
                </c:pt>
                <c:pt idx="344">
                  <c:v>2.1</c:v>
                </c:pt>
                <c:pt idx="345">
                  <c:v>2.9</c:v>
                </c:pt>
                <c:pt idx="346">
                  <c:v>2.1</c:v>
                </c:pt>
                <c:pt idx="347">
                  <c:v>2.15</c:v>
                </c:pt>
                <c:pt idx="348">
                  <c:v>2.1</c:v>
                </c:pt>
                <c:pt idx="349">
                  <c:v>1.9</c:v>
                </c:pt>
                <c:pt idx="350">
                  <c:v>2.9</c:v>
                </c:pt>
                <c:pt idx="351">
                  <c:v>2.8</c:v>
                </c:pt>
                <c:pt idx="352">
                  <c:v>3.6</c:v>
                </c:pt>
                <c:pt idx="353">
                  <c:v>3.65</c:v>
                </c:pt>
                <c:pt idx="354">
                  <c:v>3.45</c:v>
                </c:pt>
                <c:pt idx="355">
                  <c:v>2.6</c:v>
                </c:pt>
                <c:pt idx="356">
                  <c:v>2.4</c:v>
                </c:pt>
                <c:pt idx="357">
                  <c:v>2.4</c:v>
                </c:pt>
                <c:pt idx="358">
                  <c:v>2.15</c:v>
                </c:pt>
                <c:pt idx="359">
                  <c:v>2.15</c:v>
                </c:pt>
                <c:pt idx="360">
                  <c:v>2.15</c:v>
                </c:pt>
                <c:pt idx="361">
                  <c:v>2.1</c:v>
                </c:pt>
                <c:pt idx="362">
                  <c:v>2.05</c:v>
                </c:pt>
                <c:pt idx="363">
                  <c:v>2.0</c:v>
                </c:pt>
                <c:pt idx="364">
                  <c:v>1.7</c:v>
                </c:pt>
                <c:pt idx="365">
                  <c:v>1.25</c:v>
                </c:pt>
                <c:pt idx="366">
                  <c:v>0.95</c:v>
                </c:pt>
                <c:pt idx="367">
                  <c:v>0.9</c:v>
                </c:pt>
                <c:pt idx="368">
                  <c:v>2.85</c:v>
                </c:pt>
                <c:pt idx="369">
                  <c:v>6.35</c:v>
                </c:pt>
                <c:pt idx="370">
                  <c:v>8.0</c:v>
                </c:pt>
                <c:pt idx="371">
                  <c:v>6.0</c:v>
                </c:pt>
                <c:pt idx="372">
                  <c:v>3.35</c:v>
                </c:pt>
                <c:pt idx="373">
                  <c:v>3.05</c:v>
                </c:pt>
                <c:pt idx="374">
                  <c:v>2.75</c:v>
                </c:pt>
                <c:pt idx="375">
                  <c:v>3.0</c:v>
                </c:pt>
                <c:pt idx="376">
                  <c:v>2.55</c:v>
                </c:pt>
                <c:pt idx="377">
                  <c:v>2.1</c:v>
                </c:pt>
                <c:pt idx="378">
                  <c:v>1.4</c:v>
                </c:pt>
                <c:pt idx="379">
                  <c:v>2.2</c:v>
                </c:pt>
                <c:pt idx="380">
                  <c:v>2.1</c:v>
                </c:pt>
                <c:pt idx="381">
                  <c:v>1.6</c:v>
                </c:pt>
                <c:pt idx="382">
                  <c:v>1.2</c:v>
                </c:pt>
                <c:pt idx="383">
                  <c:v>0.85</c:v>
                </c:pt>
                <c:pt idx="384">
                  <c:v>0.85</c:v>
                </c:pt>
                <c:pt idx="385">
                  <c:v>0.8</c:v>
                </c:pt>
                <c:pt idx="386">
                  <c:v>0.65</c:v>
                </c:pt>
                <c:pt idx="387">
                  <c:v>0.55</c:v>
                </c:pt>
                <c:pt idx="388">
                  <c:v>0.35</c:v>
                </c:pt>
                <c:pt idx="389">
                  <c:v>0.2</c:v>
                </c:pt>
                <c:pt idx="390">
                  <c:v>0.45</c:v>
                </c:pt>
                <c:pt idx="391">
                  <c:v>3.45</c:v>
                </c:pt>
                <c:pt idx="392">
                  <c:v>3.7</c:v>
                </c:pt>
                <c:pt idx="393">
                  <c:v>1.2</c:v>
                </c:pt>
                <c:pt idx="394">
                  <c:v>1.05</c:v>
                </c:pt>
                <c:pt idx="395">
                  <c:v>1.4</c:v>
                </c:pt>
                <c:pt idx="396">
                  <c:v>1.0</c:v>
                </c:pt>
                <c:pt idx="397">
                  <c:v>1.75</c:v>
                </c:pt>
                <c:pt idx="398">
                  <c:v>5.45</c:v>
                </c:pt>
                <c:pt idx="399">
                  <c:v>3.6</c:v>
                </c:pt>
                <c:pt idx="400">
                  <c:v>2.2</c:v>
                </c:pt>
                <c:pt idx="401">
                  <c:v>2.2</c:v>
                </c:pt>
                <c:pt idx="402">
                  <c:v>2.8</c:v>
                </c:pt>
                <c:pt idx="403">
                  <c:v>3.25</c:v>
                </c:pt>
                <c:pt idx="404">
                  <c:v>1.85</c:v>
                </c:pt>
                <c:pt idx="405">
                  <c:v>0.75</c:v>
                </c:pt>
                <c:pt idx="406">
                  <c:v>0.45</c:v>
                </c:pt>
                <c:pt idx="407">
                  <c:v>-0.05</c:v>
                </c:pt>
                <c:pt idx="408">
                  <c:v>1.1</c:v>
                </c:pt>
                <c:pt idx="409">
                  <c:v>0.65</c:v>
                </c:pt>
                <c:pt idx="410">
                  <c:v>0.0</c:v>
                </c:pt>
                <c:pt idx="411">
                  <c:v>0.05</c:v>
                </c:pt>
                <c:pt idx="412">
                  <c:v>1.1</c:v>
                </c:pt>
                <c:pt idx="413">
                  <c:v>1.5</c:v>
                </c:pt>
                <c:pt idx="414">
                  <c:v>0.4</c:v>
                </c:pt>
                <c:pt idx="415">
                  <c:v>-0.75</c:v>
                </c:pt>
                <c:pt idx="416">
                  <c:v>-0.15</c:v>
                </c:pt>
                <c:pt idx="417">
                  <c:v>-0.7</c:v>
                </c:pt>
                <c:pt idx="418">
                  <c:v>0.1</c:v>
                </c:pt>
                <c:pt idx="419">
                  <c:v>1.05</c:v>
                </c:pt>
                <c:pt idx="420">
                  <c:v>0.2</c:v>
                </c:pt>
                <c:pt idx="421">
                  <c:v>1.95</c:v>
                </c:pt>
                <c:pt idx="422">
                  <c:v>2.15</c:v>
                </c:pt>
                <c:pt idx="423">
                  <c:v>4.2</c:v>
                </c:pt>
                <c:pt idx="424">
                  <c:v>5.35</c:v>
                </c:pt>
                <c:pt idx="425">
                  <c:v>9.15</c:v>
                </c:pt>
                <c:pt idx="426">
                  <c:v>4.9</c:v>
                </c:pt>
                <c:pt idx="427">
                  <c:v>3.9</c:v>
                </c:pt>
                <c:pt idx="428">
                  <c:v>3.65</c:v>
                </c:pt>
                <c:pt idx="429">
                  <c:v>2.7</c:v>
                </c:pt>
                <c:pt idx="430">
                  <c:v>1.15</c:v>
                </c:pt>
                <c:pt idx="431">
                  <c:v>1.85</c:v>
                </c:pt>
                <c:pt idx="432">
                  <c:v>4.75</c:v>
                </c:pt>
                <c:pt idx="433">
                  <c:v>5.800000000000001</c:v>
                </c:pt>
                <c:pt idx="434">
                  <c:v>5.7</c:v>
                </c:pt>
                <c:pt idx="435">
                  <c:v>8.0</c:v>
                </c:pt>
                <c:pt idx="436">
                  <c:v>10.6</c:v>
                </c:pt>
                <c:pt idx="437">
                  <c:v>7.4</c:v>
                </c:pt>
                <c:pt idx="438">
                  <c:v>6.2</c:v>
                </c:pt>
                <c:pt idx="439">
                  <c:v>5.5</c:v>
                </c:pt>
                <c:pt idx="440">
                  <c:v>5.050000000000001</c:v>
                </c:pt>
                <c:pt idx="441">
                  <c:v>6.649999999999998</c:v>
                </c:pt>
                <c:pt idx="442">
                  <c:v>8.5</c:v>
                </c:pt>
                <c:pt idx="443">
                  <c:v>8.200000000000001</c:v>
                </c:pt>
                <c:pt idx="444">
                  <c:v>10.2</c:v>
                </c:pt>
                <c:pt idx="445">
                  <c:v>8.45</c:v>
                </c:pt>
                <c:pt idx="446">
                  <c:v>7.550000000000001</c:v>
                </c:pt>
                <c:pt idx="447">
                  <c:v>8.200000000000001</c:v>
                </c:pt>
                <c:pt idx="448">
                  <c:v>8.200000000000001</c:v>
                </c:pt>
                <c:pt idx="449">
                  <c:v>11.3</c:v>
                </c:pt>
                <c:pt idx="450">
                  <c:v>8.4</c:v>
                </c:pt>
                <c:pt idx="451">
                  <c:v>8.9</c:v>
                </c:pt>
                <c:pt idx="452">
                  <c:v>7.649999999999998</c:v>
                </c:pt>
                <c:pt idx="453">
                  <c:v>8.8</c:v>
                </c:pt>
                <c:pt idx="454">
                  <c:v>11.1</c:v>
                </c:pt>
                <c:pt idx="455">
                  <c:v>10.2</c:v>
                </c:pt>
                <c:pt idx="456">
                  <c:v>9.8</c:v>
                </c:pt>
                <c:pt idx="457">
                  <c:v>9.75</c:v>
                </c:pt>
                <c:pt idx="458">
                  <c:v>10.9</c:v>
                </c:pt>
                <c:pt idx="459">
                  <c:v>11.6</c:v>
                </c:pt>
                <c:pt idx="460">
                  <c:v>11.75</c:v>
                </c:pt>
                <c:pt idx="461">
                  <c:v>11.35</c:v>
                </c:pt>
                <c:pt idx="462">
                  <c:v>9.35</c:v>
                </c:pt>
                <c:pt idx="463">
                  <c:v>9.15</c:v>
                </c:pt>
                <c:pt idx="464">
                  <c:v>11.95</c:v>
                </c:pt>
                <c:pt idx="465">
                  <c:v>8.6</c:v>
                </c:pt>
                <c:pt idx="466">
                  <c:v>7.8</c:v>
                </c:pt>
                <c:pt idx="467">
                  <c:v>8.65</c:v>
                </c:pt>
                <c:pt idx="468">
                  <c:v>9.8</c:v>
                </c:pt>
                <c:pt idx="469">
                  <c:v>12.15</c:v>
                </c:pt>
                <c:pt idx="470">
                  <c:v>13.6</c:v>
                </c:pt>
                <c:pt idx="471">
                  <c:v>12.5</c:v>
                </c:pt>
                <c:pt idx="472">
                  <c:v>11.4</c:v>
                </c:pt>
                <c:pt idx="473">
                  <c:v>12.45</c:v>
                </c:pt>
                <c:pt idx="474">
                  <c:v>13.65</c:v>
                </c:pt>
                <c:pt idx="475">
                  <c:v>16.75</c:v>
                </c:pt>
                <c:pt idx="476">
                  <c:v>17.05</c:v>
                </c:pt>
                <c:pt idx="477">
                  <c:v>15.25</c:v>
                </c:pt>
                <c:pt idx="478">
                  <c:v>15.45</c:v>
                </c:pt>
                <c:pt idx="479">
                  <c:v>14.55</c:v>
                </c:pt>
                <c:pt idx="480">
                  <c:v>12.9</c:v>
                </c:pt>
                <c:pt idx="481">
                  <c:v>13.35</c:v>
                </c:pt>
                <c:pt idx="482">
                  <c:v>13.65</c:v>
                </c:pt>
                <c:pt idx="483">
                  <c:v>14.3</c:v>
                </c:pt>
                <c:pt idx="484">
                  <c:v>15.6</c:v>
                </c:pt>
                <c:pt idx="485">
                  <c:v>19.75</c:v>
                </c:pt>
                <c:pt idx="486">
                  <c:v>14.9</c:v>
                </c:pt>
                <c:pt idx="487">
                  <c:v>13.4</c:v>
                </c:pt>
                <c:pt idx="488">
                  <c:v>15.75</c:v>
                </c:pt>
                <c:pt idx="489">
                  <c:v>17.35</c:v>
                </c:pt>
                <c:pt idx="490">
                  <c:v>17.55</c:v>
                </c:pt>
                <c:pt idx="491">
                  <c:v>16.25</c:v>
                </c:pt>
                <c:pt idx="492">
                  <c:v>17.8</c:v>
                </c:pt>
                <c:pt idx="493">
                  <c:v>17.6</c:v>
                </c:pt>
                <c:pt idx="494">
                  <c:v>16.6</c:v>
                </c:pt>
                <c:pt idx="495">
                  <c:v>14.75</c:v>
                </c:pt>
                <c:pt idx="496">
                  <c:v>15.8</c:v>
                </c:pt>
                <c:pt idx="497">
                  <c:v>17.05</c:v>
                </c:pt>
                <c:pt idx="498">
                  <c:v>17.25</c:v>
                </c:pt>
                <c:pt idx="499">
                  <c:v>18.35</c:v>
                </c:pt>
                <c:pt idx="500">
                  <c:v>18.55</c:v>
                </c:pt>
                <c:pt idx="501">
                  <c:v>20.5</c:v>
                </c:pt>
                <c:pt idx="502">
                  <c:v>19.7</c:v>
                </c:pt>
                <c:pt idx="503">
                  <c:v>20.4</c:v>
                </c:pt>
                <c:pt idx="504">
                  <c:v>20.55</c:v>
                </c:pt>
                <c:pt idx="505">
                  <c:v>18.85</c:v>
                </c:pt>
                <c:pt idx="506">
                  <c:v>20.6</c:v>
                </c:pt>
                <c:pt idx="507">
                  <c:v>21.2</c:v>
                </c:pt>
                <c:pt idx="508">
                  <c:v>20.35</c:v>
                </c:pt>
                <c:pt idx="509">
                  <c:v>24.3</c:v>
                </c:pt>
                <c:pt idx="510">
                  <c:v>20.4</c:v>
                </c:pt>
                <c:pt idx="511">
                  <c:v>21.85</c:v>
                </c:pt>
                <c:pt idx="512">
                  <c:v>19.7</c:v>
                </c:pt>
                <c:pt idx="513">
                  <c:v>21.55</c:v>
                </c:pt>
                <c:pt idx="514">
                  <c:v>23.4</c:v>
                </c:pt>
                <c:pt idx="515">
                  <c:v>22.5</c:v>
                </c:pt>
                <c:pt idx="516">
                  <c:v>23.35</c:v>
                </c:pt>
                <c:pt idx="517">
                  <c:v>23.25</c:v>
                </c:pt>
                <c:pt idx="518">
                  <c:v>25.05</c:v>
                </c:pt>
                <c:pt idx="519">
                  <c:v>26.3</c:v>
                </c:pt>
                <c:pt idx="520">
                  <c:v>22.35</c:v>
                </c:pt>
                <c:pt idx="521">
                  <c:v>24.85</c:v>
                </c:pt>
                <c:pt idx="522">
                  <c:v>25.45</c:v>
                </c:pt>
                <c:pt idx="523">
                  <c:v>24.45</c:v>
                </c:pt>
                <c:pt idx="524">
                  <c:v>22.15</c:v>
                </c:pt>
                <c:pt idx="525">
                  <c:v>22.0</c:v>
                </c:pt>
                <c:pt idx="526">
                  <c:v>23.7</c:v>
                </c:pt>
                <c:pt idx="527">
                  <c:v>24.7</c:v>
                </c:pt>
                <c:pt idx="528">
                  <c:v>24.85</c:v>
                </c:pt>
                <c:pt idx="529">
                  <c:v>23.5</c:v>
                </c:pt>
                <c:pt idx="530">
                  <c:v>25.1</c:v>
                </c:pt>
                <c:pt idx="531">
                  <c:v>22.7</c:v>
                </c:pt>
                <c:pt idx="532">
                  <c:v>23.0</c:v>
                </c:pt>
                <c:pt idx="533">
                  <c:v>23.5</c:v>
                </c:pt>
                <c:pt idx="534">
                  <c:v>23.4</c:v>
                </c:pt>
                <c:pt idx="535">
                  <c:v>23.6</c:v>
                </c:pt>
                <c:pt idx="536">
                  <c:v>25.2</c:v>
                </c:pt>
                <c:pt idx="537">
                  <c:v>25.7</c:v>
                </c:pt>
                <c:pt idx="539">
                  <c:v>25.25</c:v>
                </c:pt>
                <c:pt idx="540">
                  <c:v>24.95</c:v>
                </c:pt>
                <c:pt idx="541">
                  <c:v>25.9</c:v>
                </c:pt>
                <c:pt idx="542">
                  <c:v>24.95</c:v>
                </c:pt>
                <c:pt idx="543">
                  <c:v>24.45</c:v>
                </c:pt>
                <c:pt idx="544">
                  <c:v>23.25</c:v>
                </c:pt>
                <c:pt idx="545">
                  <c:v>23.7</c:v>
                </c:pt>
                <c:pt idx="546">
                  <c:v>23.95</c:v>
                </c:pt>
                <c:pt idx="547">
                  <c:v>25.65</c:v>
                </c:pt>
                <c:pt idx="548">
                  <c:v>24.7</c:v>
                </c:pt>
                <c:pt idx="549">
                  <c:v>24.55</c:v>
                </c:pt>
                <c:pt idx="550">
                  <c:v>23.45</c:v>
                </c:pt>
                <c:pt idx="551">
                  <c:v>26.8</c:v>
                </c:pt>
                <c:pt idx="552">
                  <c:v>27.15</c:v>
                </c:pt>
                <c:pt idx="553">
                  <c:v>26.05</c:v>
                </c:pt>
                <c:pt idx="554">
                  <c:v>25.45</c:v>
                </c:pt>
                <c:pt idx="555">
                  <c:v>26.35</c:v>
                </c:pt>
                <c:pt idx="556">
                  <c:v>27.0</c:v>
                </c:pt>
                <c:pt idx="557">
                  <c:v>22.85</c:v>
                </c:pt>
                <c:pt idx="558">
                  <c:v>24.5</c:v>
                </c:pt>
                <c:pt idx="559">
                  <c:v>24.35</c:v>
                </c:pt>
                <c:pt idx="560">
                  <c:v>24.55</c:v>
                </c:pt>
                <c:pt idx="561">
                  <c:v>25.95</c:v>
                </c:pt>
                <c:pt idx="562">
                  <c:v>27.7</c:v>
                </c:pt>
                <c:pt idx="563">
                  <c:v>27.95</c:v>
                </c:pt>
                <c:pt idx="564">
                  <c:v>29.85</c:v>
                </c:pt>
                <c:pt idx="565">
                  <c:v>31.0</c:v>
                </c:pt>
                <c:pt idx="566">
                  <c:v>31.4</c:v>
                </c:pt>
                <c:pt idx="567">
                  <c:v>32.15</c:v>
                </c:pt>
                <c:pt idx="568">
                  <c:v>31.85</c:v>
                </c:pt>
                <c:pt idx="569">
                  <c:v>31.9</c:v>
                </c:pt>
                <c:pt idx="570">
                  <c:v>31.5</c:v>
                </c:pt>
                <c:pt idx="571">
                  <c:v>30.85</c:v>
                </c:pt>
                <c:pt idx="572">
                  <c:v>29.35</c:v>
                </c:pt>
                <c:pt idx="573">
                  <c:v>29.5</c:v>
                </c:pt>
                <c:pt idx="574">
                  <c:v>29.4</c:v>
                </c:pt>
                <c:pt idx="575">
                  <c:v>27.8</c:v>
                </c:pt>
                <c:pt idx="576">
                  <c:v>27.7</c:v>
                </c:pt>
                <c:pt idx="577">
                  <c:v>28.6</c:v>
                </c:pt>
                <c:pt idx="578">
                  <c:v>29.4</c:v>
                </c:pt>
                <c:pt idx="579">
                  <c:v>29.35</c:v>
                </c:pt>
                <c:pt idx="580">
                  <c:v>29.45</c:v>
                </c:pt>
                <c:pt idx="581">
                  <c:v>29.95</c:v>
                </c:pt>
                <c:pt idx="582">
                  <c:v>28.65</c:v>
                </c:pt>
                <c:pt idx="583">
                  <c:v>26.4</c:v>
                </c:pt>
                <c:pt idx="584">
                  <c:v>25.6</c:v>
                </c:pt>
                <c:pt idx="585">
                  <c:v>24.25</c:v>
                </c:pt>
                <c:pt idx="586">
                  <c:v>23.5</c:v>
                </c:pt>
                <c:pt idx="587">
                  <c:v>23.5</c:v>
                </c:pt>
                <c:pt idx="588">
                  <c:v>24.15</c:v>
                </c:pt>
                <c:pt idx="589">
                  <c:v>24.15</c:v>
                </c:pt>
                <c:pt idx="590">
                  <c:v>23.4</c:v>
                </c:pt>
                <c:pt idx="592">
                  <c:v>23.0</c:v>
                </c:pt>
                <c:pt idx="593">
                  <c:v>22.85</c:v>
                </c:pt>
                <c:pt idx="594">
                  <c:v>22.6</c:v>
                </c:pt>
                <c:pt idx="595">
                  <c:v>22.8</c:v>
                </c:pt>
                <c:pt idx="596">
                  <c:v>22.3</c:v>
                </c:pt>
                <c:pt idx="597">
                  <c:v>23.05</c:v>
                </c:pt>
                <c:pt idx="598">
                  <c:v>24.35</c:v>
                </c:pt>
                <c:pt idx="599">
                  <c:v>24.75</c:v>
                </c:pt>
                <c:pt idx="600">
                  <c:v>23.95</c:v>
                </c:pt>
                <c:pt idx="601">
                  <c:v>22.5</c:v>
                </c:pt>
                <c:pt idx="602">
                  <c:v>22.6</c:v>
                </c:pt>
                <c:pt idx="603">
                  <c:v>23.4</c:v>
                </c:pt>
                <c:pt idx="604">
                  <c:v>25.45</c:v>
                </c:pt>
                <c:pt idx="605">
                  <c:v>24.85</c:v>
                </c:pt>
                <c:pt idx="606">
                  <c:v>25.05</c:v>
                </c:pt>
                <c:pt idx="607">
                  <c:v>25.8</c:v>
                </c:pt>
                <c:pt idx="608">
                  <c:v>25.75</c:v>
                </c:pt>
                <c:pt idx="609">
                  <c:v>25.75</c:v>
                </c:pt>
                <c:pt idx="610">
                  <c:v>22.6</c:v>
                </c:pt>
                <c:pt idx="611">
                  <c:v>19.8</c:v>
                </c:pt>
                <c:pt idx="612">
                  <c:v>19.25</c:v>
                </c:pt>
                <c:pt idx="613">
                  <c:v>19.1</c:v>
                </c:pt>
                <c:pt idx="614">
                  <c:v>19.9</c:v>
                </c:pt>
                <c:pt idx="615">
                  <c:v>21.2</c:v>
                </c:pt>
                <c:pt idx="616">
                  <c:v>19.9</c:v>
                </c:pt>
                <c:pt idx="617">
                  <c:v>20.4</c:v>
                </c:pt>
                <c:pt idx="618">
                  <c:v>21.0</c:v>
                </c:pt>
                <c:pt idx="619">
                  <c:v>22.65</c:v>
                </c:pt>
                <c:pt idx="620">
                  <c:v>22.7</c:v>
                </c:pt>
                <c:pt idx="621">
                  <c:v>20.5</c:v>
                </c:pt>
                <c:pt idx="622">
                  <c:v>18.6</c:v>
                </c:pt>
                <c:pt idx="623">
                  <c:v>18.5</c:v>
                </c:pt>
                <c:pt idx="624">
                  <c:v>19.2</c:v>
                </c:pt>
                <c:pt idx="625">
                  <c:v>19.55</c:v>
                </c:pt>
                <c:pt idx="626">
                  <c:v>20.4</c:v>
                </c:pt>
                <c:pt idx="627">
                  <c:v>20.65</c:v>
                </c:pt>
                <c:pt idx="628">
                  <c:v>21.0</c:v>
                </c:pt>
                <c:pt idx="629">
                  <c:v>21.45</c:v>
                </c:pt>
                <c:pt idx="630">
                  <c:v>21.65</c:v>
                </c:pt>
                <c:pt idx="631">
                  <c:v>21.35</c:v>
                </c:pt>
                <c:pt idx="632">
                  <c:v>21.4</c:v>
                </c:pt>
                <c:pt idx="633">
                  <c:v>21.15</c:v>
                </c:pt>
                <c:pt idx="634">
                  <c:v>21.15</c:v>
                </c:pt>
                <c:pt idx="635">
                  <c:v>21.4</c:v>
                </c:pt>
                <c:pt idx="636">
                  <c:v>20.9</c:v>
                </c:pt>
                <c:pt idx="637">
                  <c:v>18.9</c:v>
                </c:pt>
                <c:pt idx="638">
                  <c:v>17.95</c:v>
                </c:pt>
                <c:pt idx="639">
                  <c:v>17.25</c:v>
                </c:pt>
                <c:pt idx="640">
                  <c:v>16.75</c:v>
                </c:pt>
                <c:pt idx="641">
                  <c:v>18.2</c:v>
                </c:pt>
                <c:pt idx="642">
                  <c:v>18.85</c:v>
                </c:pt>
                <c:pt idx="643">
                  <c:v>18.95</c:v>
                </c:pt>
                <c:pt idx="644">
                  <c:v>18.0</c:v>
                </c:pt>
                <c:pt idx="645">
                  <c:v>16.7</c:v>
                </c:pt>
                <c:pt idx="646">
                  <c:v>17.15</c:v>
                </c:pt>
                <c:pt idx="647">
                  <c:v>17.75</c:v>
                </c:pt>
                <c:pt idx="648">
                  <c:v>18.4</c:v>
                </c:pt>
                <c:pt idx="649">
                  <c:v>19.25</c:v>
                </c:pt>
                <c:pt idx="650">
                  <c:v>19.05</c:v>
                </c:pt>
                <c:pt idx="651">
                  <c:v>18.3</c:v>
                </c:pt>
                <c:pt idx="652">
                  <c:v>17.9</c:v>
                </c:pt>
                <c:pt idx="653">
                  <c:v>15.85</c:v>
                </c:pt>
                <c:pt idx="654">
                  <c:v>14.8</c:v>
                </c:pt>
                <c:pt idx="655">
                  <c:v>15.1</c:v>
                </c:pt>
                <c:pt idx="656">
                  <c:v>15.4</c:v>
                </c:pt>
                <c:pt idx="657">
                  <c:v>15.9</c:v>
                </c:pt>
                <c:pt idx="658">
                  <c:v>16.5</c:v>
                </c:pt>
                <c:pt idx="659">
                  <c:v>15.75</c:v>
                </c:pt>
                <c:pt idx="660">
                  <c:v>13.65</c:v>
                </c:pt>
                <c:pt idx="661">
                  <c:v>12.45</c:v>
                </c:pt>
                <c:pt idx="662">
                  <c:v>12.1</c:v>
                </c:pt>
                <c:pt idx="663">
                  <c:v>12.55</c:v>
                </c:pt>
                <c:pt idx="664">
                  <c:v>10.85</c:v>
                </c:pt>
                <c:pt idx="665">
                  <c:v>9.45</c:v>
                </c:pt>
                <c:pt idx="666">
                  <c:v>9.75</c:v>
                </c:pt>
                <c:pt idx="667">
                  <c:v>11.1</c:v>
                </c:pt>
                <c:pt idx="668">
                  <c:v>13.45</c:v>
                </c:pt>
                <c:pt idx="669">
                  <c:v>13.3</c:v>
                </c:pt>
                <c:pt idx="670">
                  <c:v>13.65</c:v>
                </c:pt>
                <c:pt idx="671">
                  <c:v>15.0</c:v>
                </c:pt>
                <c:pt idx="672">
                  <c:v>14.85</c:v>
                </c:pt>
                <c:pt idx="673">
                  <c:v>15.1</c:v>
                </c:pt>
                <c:pt idx="674">
                  <c:v>14.2</c:v>
                </c:pt>
                <c:pt idx="675">
                  <c:v>12.05</c:v>
                </c:pt>
                <c:pt idx="676">
                  <c:v>10.25</c:v>
                </c:pt>
                <c:pt idx="677">
                  <c:v>8.8</c:v>
                </c:pt>
                <c:pt idx="679">
                  <c:v>10.0</c:v>
                </c:pt>
                <c:pt idx="680">
                  <c:v>10.5</c:v>
                </c:pt>
                <c:pt idx="681">
                  <c:v>10.2</c:v>
                </c:pt>
                <c:pt idx="682">
                  <c:v>10.7</c:v>
                </c:pt>
                <c:pt idx="683">
                  <c:v>9.0</c:v>
                </c:pt>
                <c:pt idx="684">
                  <c:v>7.800000000000001</c:v>
                </c:pt>
                <c:pt idx="685">
                  <c:v>8.45</c:v>
                </c:pt>
                <c:pt idx="686">
                  <c:v>7.550000000000001</c:v>
                </c:pt>
                <c:pt idx="687">
                  <c:v>8.15</c:v>
                </c:pt>
                <c:pt idx="688">
                  <c:v>7.7</c:v>
                </c:pt>
                <c:pt idx="689">
                  <c:v>5.85</c:v>
                </c:pt>
                <c:pt idx="690">
                  <c:v>5.3</c:v>
                </c:pt>
                <c:pt idx="691">
                  <c:v>6.25</c:v>
                </c:pt>
                <c:pt idx="692">
                  <c:v>7.05</c:v>
                </c:pt>
                <c:pt idx="693">
                  <c:v>6.2</c:v>
                </c:pt>
                <c:pt idx="694">
                  <c:v>6.699999999999997</c:v>
                </c:pt>
                <c:pt idx="695">
                  <c:v>6.4</c:v>
                </c:pt>
                <c:pt idx="696">
                  <c:v>7.149999999999999</c:v>
                </c:pt>
                <c:pt idx="697">
                  <c:v>6.9</c:v>
                </c:pt>
                <c:pt idx="698">
                  <c:v>6.05</c:v>
                </c:pt>
                <c:pt idx="699">
                  <c:v>5.050000000000001</c:v>
                </c:pt>
                <c:pt idx="700">
                  <c:v>4.649999999999998</c:v>
                </c:pt>
                <c:pt idx="701">
                  <c:v>5.300000000000001</c:v>
                </c:pt>
                <c:pt idx="702">
                  <c:v>3.95</c:v>
                </c:pt>
                <c:pt idx="703">
                  <c:v>3.65</c:v>
                </c:pt>
                <c:pt idx="704">
                  <c:v>4.5</c:v>
                </c:pt>
                <c:pt idx="705">
                  <c:v>4.8</c:v>
                </c:pt>
                <c:pt idx="706">
                  <c:v>7.0</c:v>
                </c:pt>
                <c:pt idx="707">
                  <c:v>7.1</c:v>
                </c:pt>
                <c:pt idx="708">
                  <c:v>4.5</c:v>
                </c:pt>
                <c:pt idx="709">
                  <c:v>3.6</c:v>
                </c:pt>
                <c:pt idx="710">
                  <c:v>4.2</c:v>
                </c:pt>
                <c:pt idx="711">
                  <c:v>5.85</c:v>
                </c:pt>
                <c:pt idx="712">
                  <c:v>7.4</c:v>
                </c:pt>
                <c:pt idx="713">
                  <c:v>4.25</c:v>
                </c:pt>
                <c:pt idx="714">
                  <c:v>2.65</c:v>
                </c:pt>
                <c:pt idx="715">
                  <c:v>2.5</c:v>
                </c:pt>
                <c:pt idx="716">
                  <c:v>3.0</c:v>
                </c:pt>
                <c:pt idx="717">
                  <c:v>4.0</c:v>
                </c:pt>
                <c:pt idx="718">
                  <c:v>3.1</c:v>
                </c:pt>
                <c:pt idx="719">
                  <c:v>2.05</c:v>
                </c:pt>
                <c:pt idx="720">
                  <c:v>1.45</c:v>
                </c:pt>
                <c:pt idx="721">
                  <c:v>1.45</c:v>
                </c:pt>
                <c:pt idx="722">
                  <c:v>1.5</c:v>
                </c:pt>
                <c:pt idx="723">
                  <c:v>1.7</c:v>
                </c:pt>
                <c:pt idx="724">
                  <c:v>5.2</c:v>
                </c:pt>
                <c:pt idx="725">
                  <c:v>7.4</c:v>
                </c:pt>
                <c:pt idx="726">
                  <c:v>4.6</c:v>
                </c:pt>
                <c:pt idx="727">
                  <c:v>4.649999999999998</c:v>
                </c:pt>
                <c:pt idx="728">
                  <c:v>5.2</c:v>
                </c:pt>
                <c:pt idx="729">
                  <c:v>4.45</c:v>
                </c:pt>
                <c:pt idx="730">
                  <c:v>3.4</c:v>
                </c:pt>
                <c:pt idx="731">
                  <c:v>3.85</c:v>
                </c:pt>
                <c:pt idx="732">
                  <c:v>6.5</c:v>
                </c:pt>
                <c:pt idx="733">
                  <c:v>5.149999999999999</c:v>
                </c:pt>
                <c:pt idx="734">
                  <c:v>3.2</c:v>
                </c:pt>
                <c:pt idx="735">
                  <c:v>3.75</c:v>
                </c:pt>
                <c:pt idx="736">
                  <c:v>3.7</c:v>
                </c:pt>
                <c:pt idx="737">
                  <c:v>3.6</c:v>
                </c:pt>
                <c:pt idx="738">
                  <c:v>4.85</c:v>
                </c:pt>
                <c:pt idx="739">
                  <c:v>4.4</c:v>
                </c:pt>
                <c:pt idx="740">
                  <c:v>3.25</c:v>
                </c:pt>
                <c:pt idx="741">
                  <c:v>3.85</c:v>
                </c:pt>
                <c:pt idx="742">
                  <c:v>2.95</c:v>
                </c:pt>
                <c:pt idx="743">
                  <c:v>2.45</c:v>
                </c:pt>
                <c:pt idx="744">
                  <c:v>1.85</c:v>
                </c:pt>
                <c:pt idx="745">
                  <c:v>1.35</c:v>
                </c:pt>
                <c:pt idx="746">
                  <c:v>1.25</c:v>
                </c:pt>
                <c:pt idx="747">
                  <c:v>1.75</c:v>
                </c:pt>
                <c:pt idx="748">
                  <c:v>2.75</c:v>
                </c:pt>
                <c:pt idx="749">
                  <c:v>2.7</c:v>
                </c:pt>
                <c:pt idx="750">
                  <c:v>2.4</c:v>
                </c:pt>
                <c:pt idx="751">
                  <c:v>2.95</c:v>
                </c:pt>
                <c:pt idx="752">
                  <c:v>3.5</c:v>
                </c:pt>
                <c:pt idx="753">
                  <c:v>2.55</c:v>
                </c:pt>
                <c:pt idx="754">
                  <c:v>1.7</c:v>
                </c:pt>
                <c:pt idx="755">
                  <c:v>1.45</c:v>
                </c:pt>
                <c:pt idx="756">
                  <c:v>1.25</c:v>
                </c:pt>
                <c:pt idx="757">
                  <c:v>1.05</c:v>
                </c:pt>
                <c:pt idx="758">
                  <c:v>0.95</c:v>
                </c:pt>
                <c:pt idx="759">
                  <c:v>1.05</c:v>
                </c:pt>
                <c:pt idx="760">
                  <c:v>2.1</c:v>
                </c:pt>
                <c:pt idx="761">
                  <c:v>3.05</c:v>
                </c:pt>
                <c:pt idx="762">
                  <c:v>2.85</c:v>
                </c:pt>
                <c:pt idx="763">
                  <c:v>2.55</c:v>
                </c:pt>
                <c:pt idx="764">
                  <c:v>1.85</c:v>
                </c:pt>
                <c:pt idx="765">
                  <c:v>2.5</c:v>
                </c:pt>
                <c:pt idx="766">
                  <c:v>5.4</c:v>
                </c:pt>
                <c:pt idx="767">
                  <c:v>7.95</c:v>
                </c:pt>
                <c:pt idx="768">
                  <c:v>8.6</c:v>
                </c:pt>
                <c:pt idx="769">
                  <c:v>9.75</c:v>
                </c:pt>
                <c:pt idx="770">
                  <c:v>9.600000000000001</c:v>
                </c:pt>
                <c:pt idx="771">
                  <c:v>8.8</c:v>
                </c:pt>
                <c:pt idx="772">
                  <c:v>7.9</c:v>
                </c:pt>
                <c:pt idx="773">
                  <c:v>8.8</c:v>
                </c:pt>
                <c:pt idx="774">
                  <c:v>7.199999999999997</c:v>
                </c:pt>
                <c:pt idx="775">
                  <c:v>6.199999999999997</c:v>
                </c:pt>
                <c:pt idx="776">
                  <c:v>5.649999999999998</c:v>
                </c:pt>
                <c:pt idx="777">
                  <c:v>7.0</c:v>
                </c:pt>
                <c:pt idx="778">
                  <c:v>7.149999999999999</c:v>
                </c:pt>
                <c:pt idx="779">
                  <c:v>5.2</c:v>
                </c:pt>
                <c:pt idx="780">
                  <c:v>5.6</c:v>
                </c:pt>
                <c:pt idx="781">
                  <c:v>5.55</c:v>
                </c:pt>
                <c:pt idx="782">
                  <c:v>4.649999999999998</c:v>
                </c:pt>
                <c:pt idx="783">
                  <c:v>5.25</c:v>
                </c:pt>
                <c:pt idx="784">
                  <c:v>6.75</c:v>
                </c:pt>
                <c:pt idx="785">
                  <c:v>7.85</c:v>
                </c:pt>
                <c:pt idx="786">
                  <c:v>10.1</c:v>
                </c:pt>
                <c:pt idx="787">
                  <c:v>8.05</c:v>
                </c:pt>
                <c:pt idx="788">
                  <c:v>5.3</c:v>
                </c:pt>
                <c:pt idx="789">
                  <c:v>3.9</c:v>
                </c:pt>
                <c:pt idx="790">
                  <c:v>3.85</c:v>
                </c:pt>
                <c:pt idx="791">
                  <c:v>4.95</c:v>
                </c:pt>
                <c:pt idx="792">
                  <c:v>6.2</c:v>
                </c:pt>
                <c:pt idx="793">
                  <c:v>9.55</c:v>
                </c:pt>
                <c:pt idx="794">
                  <c:v>11.15</c:v>
                </c:pt>
                <c:pt idx="795">
                  <c:v>12.5</c:v>
                </c:pt>
                <c:pt idx="796">
                  <c:v>12.55</c:v>
                </c:pt>
                <c:pt idx="797">
                  <c:v>11.05</c:v>
                </c:pt>
                <c:pt idx="798">
                  <c:v>11.1</c:v>
                </c:pt>
                <c:pt idx="799">
                  <c:v>8.15</c:v>
                </c:pt>
                <c:pt idx="800">
                  <c:v>7.05</c:v>
                </c:pt>
                <c:pt idx="801">
                  <c:v>8.05</c:v>
                </c:pt>
                <c:pt idx="802">
                  <c:v>8.55</c:v>
                </c:pt>
                <c:pt idx="804">
                  <c:v>10.65</c:v>
                </c:pt>
                <c:pt idx="805">
                  <c:v>11.8</c:v>
                </c:pt>
                <c:pt idx="806">
                  <c:v>13.4</c:v>
                </c:pt>
                <c:pt idx="807">
                  <c:v>12.7</c:v>
                </c:pt>
                <c:pt idx="808">
                  <c:v>11.25</c:v>
                </c:pt>
                <c:pt idx="809">
                  <c:v>12.0</c:v>
                </c:pt>
                <c:pt idx="810">
                  <c:v>12.45</c:v>
                </c:pt>
                <c:pt idx="811">
                  <c:v>13.05</c:v>
                </c:pt>
                <c:pt idx="812">
                  <c:v>13.8</c:v>
                </c:pt>
                <c:pt idx="813">
                  <c:v>11.9</c:v>
                </c:pt>
                <c:pt idx="814">
                  <c:v>10.9</c:v>
                </c:pt>
                <c:pt idx="816">
                  <c:v>7.25</c:v>
                </c:pt>
                <c:pt idx="817">
                  <c:v>6.45</c:v>
                </c:pt>
                <c:pt idx="818">
                  <c:v>8.95</c:v>
                </c:pt>
                <c:pt idx="819">
                  <c:v>9.35</c:v>
                </c:pt>
                <c:pt idx="820">
                  <c:v>8.85</c:v>
                </c:pt>
                <c:pt idx="821">
                  <c:v>9.0</c:v>
                </c:pt>
                <c:pt idx="822">
                  <c:v>9.3</c:v>
                </c:pt>
                <c:pt idx="823">
                  <c:v>10.9</c:v>
                </c:pt>
                <c:pt idx="824">
                  <c:v>10.2</c:v>
                </c:pt>
                <c:pt idx="825">
                  <c:v>8.25</c:v>
                </c:pt>
                <c:pt idx="826">
                  <c:v>8.55</c:v>
                </c:pt>
                <c:pt idx="827">
                  <c:v>10.45</c:v>
                </c:pt>
                <c:pt idx="828">
                  <c:v>11.7</c:v>
                </c:pt>
                <c:pt idx="829">
                  <c:v>11.1</c:v>
                </c:pt>
                <c:pt idx="830">
                  <c:v>11.2</c:v>
                </c:pt>
                <c:pt idx="831">
                  <c:v>11.2</c:v>
                </c:pt>
                <c:pt idx="832">
                  <c:v>9.75</c:v>
                </c:pt>
                <c:pt idx="833">
                  <c:v>10.8</c:v>
                </c:pt>
                <c:pt idx="834">
                  <c:v>12.75</c:v>
                </c:pt>
                <c:pt idx="835">
                  <c:v>13.85</c:v>
                </c:pt>
                <c:pt idx="836">
                  <c:v>13.9</c:v>
                </c:pt>
                <c:pt idx="837">
                  <c:v>14.55</c:v>
                </c:pt>
                <c:pt idx="838">
                  <c:v>14.0</c:v>
                </c:pt>
                <c:pt idx="839">
                  <c:v>13.75</c:v>
                </c:pt>
                <c:pt idx="840">
                  <c:v>14.85</c:v>
                </c:pt>
                <c:pt idx="841">
                  <c:v>16.4</c:v>
                </c:pt>
                <c:pt idx="842">
                  <c:v>18.45</c:v>
                </c:pt>
                <c:pt idx="843">
                  <c:v>19.25</c:v>
                </c:pt>
                <c:pt idx="844">
                  <c:v>19.05</c:v>
                </c:pt>
                <c:pt idx="845">
                  <c:v>19.0</c:v>
                </c:pt>
                <c:pt idx="846">
                  <c:v>17.3</c:v>
                </c:pt>
                <c:pt idx="847">
                  <c:v>15.85</c:v>
                </c:pt>
                <c:pt idx="848">
                  <c:v>15.8</c:v>
                </c:pt>
                <c:pt idx="849">
                  <c:v>16.7</c:v>
                </c:pt>
                <c:pt idx="850">
                  <c:v>15.65</c:v>
                </c:pt>
                <c:pt idx="851">
                  <c:v>14.6</c:v>
                </c:pt>
                <c:pt idx="852">
                  <c:v>15.0</c:v>
                </c:pt>
                <c:pt idx="853">
                  <c:v>15.9</c:v>
                </c:pt>
                <c:pt idx="854">
                  <c:v>15.75</c:v>
                </c:pt>
                <c:pt idx="855">
                  <c:v>17.6</c:v>
                </c:pt>
                <c:pt idx="856">
                  <c:v>19.5</c:v>
                </c:pt>
                <c:pt idx="857">
                  <c:v>21.9</c:v>
                </c:pt>
                <c:pt idx="858">
                  <c:v>20.1</c:v>
                </c:pt>
                <c:pt idx="859">
                  <c:v>17.55</c:v>
                </c:pt>
                <c:pt idx="860">
                  <c:v>17.65</c:v>
                </c:pt>
                <c:pt idx="861">
                  <c:v>17.8</c:v>
                </c:pt>
                <c:pt idx="862">
                  <c:v>19.25</c:v>
                </c:pt>
                <c:pt idx="863">
                  <c:v>19.9</c:v>
                </c:pt>
                <c:pt idx="864">
                  <c:v>21.3</c:v>
                </c:pt>
                <c:pt idx="865">
                  <c:v>19.45</c:v>
                </c:pt>
                <c:pt idx="866">
                  <c:v>18.8</c:v>
                </c:pt>
                <c:pt idx="867">
                  <c:v>19.0</c:v>
                </c:pt>
                <c:pt idx="868">
                  <c:v>19.85</c:v>
                </c:pt>
                <c:pt idx="869">
                  <c:v>20.5</c:v>
                </c:pt>
                <c:pt idx="870">
                  <c:v>20.95</c:v>
                </c:pt>
                <c:pt idx="871">
                  <c:v>22.5</c:v>
                </c:pt>
                <c:pt idx="872">
                  <c:v>23.25</c:v>
                </c:pt>
                <c:pt idx="873">
                  <c:v>23.15</c:v>
                </c:pt>
                <c:pt idx="874">
                  <c:v>22.15</c:v>
                </c:pt>
                <c:pt idx="875">
                  <c:v>22.75</c:v>
                </c:pt>
                <c:pt idx="876">
                  <c:v>21.3</c:v>
                </c:pt>
                <c:pt idx="877">
                  <c:v>19.95</c:v>
                </c:pt>
                <c:pt idx="878">
                  <c:v>21.5</c:v>
                </c:pt>
                <c:pt idx="879">
                  <c:v>23.2</c:v>
                </c:pt>
                <c:pt idx="880">
                  <c:v>24.7</c:v>
                </c:pt>
                <c:pt idx="881">
                  <c:v>25.05</c:v>
                </c:pt>
                <c:pt idx="882">
                  <c:v>25.4</c:v>
                </c:pt>
                <c:pt idx="883">
                  <c:v>22.7</c:v>
                </c:pt>
                <c:pt idx="884">
                  <c:v>21.9</c:v>
                </c:pt>
                <c:pt idx="885">
                  <c:v>23.7</c:v>
                </c:pt>
                <c:pt idx="886">
                  <c:v>24.8</c:v>
                </c:pt>
                <c:pt idx="887">
                  <c:v>25.9</c:v>
                </c:pt>
                <c:pt idx="888">
                  <c:v>26.35</c:v>
                </c:pt>
                <c:pt idx="889">
                  <c:v>25.5</c:v>
                </c:pt>
                <c:pt idx="890">
                  <c:v>24.2</c:v>
                </c:pt>
                <c:pt idx="891">
                  <c:v>24.6</c:v>
                </c:pt>
                <c:pt idx="892">
                  <c:v>24.0</c:v>
                </c:pt>
                <c:pt idx="893">
                  <c:v>24.85</c:v>
                </c:pt>
                <c:pt idx="894">
                  <c:v>24.7</c:v>
                </c:pt>
                <c:pt idx="895">
                  <c:v>26.05</c:v>
                </c:pt>
                <c:pt idx="896">
                  <c:v>25.35</c:v>
                </c:pt>
                <c:pt idx="897">
                  <c:v>27.2</c:v>
                </c:pt>
                <c:pt idx="898">
                  <c:v>27.05</c:v>
                </c:pt>
                <c:pt idx="899">
                  <c:v>26.7</c:v>
                </c:pt>
                <c:pt idx="900">
                  <c:v>27.1</c:v>
                </c:pt>
                <c:pt idx="901">
                  <c:v>27.8</c:v>
                </c:pt>
                <c:pt idx="902">
                  <c:v>29.35</c:v>
                </c:pt>
                <c:pt idx="903">
                  <c:v>30.5</c:v>
                </c:pt>
                <c:pt idx="904">
                  <c:v>28.65</c:v>
                </c:pt>
                <c:pt idx="905">
                  <c:v>30.65</c:v>
                </c:pt>
                <c:pt idx="906">
                  <c:v>31.2</c:v>
                </c:pt>
                <c:pt idx="907">
                  <c:v>31.0</c:v>
                </c:pt>
                <c:pt idx="908">
                  <c:v>27.4</c:v>
                </c:pt>
                <c:pt idx="909">
                  <c:v>28.7</c:v>
                </c:pt>
                <c:pt idx="910">
                  <c:v>29.65</c:v>
                </c:pt>
                <c:pt idx="911">
                  <c:v>28.6</c:v>
                </c:pt>
                <c:pt idx="912">
                  <c:v>26.6</c:v>
                </c:pt>
                <c:pt idx="913">
                  <c:v>26.45</c:v>
                </c:pt>
                <c:pt idx="914">
                  <c:v>25.95</c:v>
                </c:pt>
                <c:pt idx="915">
                  <c:v>24.95</c:v>
                </c:pt>
                <c:pt idx="916">
                  <c:v>24.8</c:v>
                </c:pt>
                <c:pt idx="917">
                  <c:v>25.15</c:v>
                </c:pt>
                <c:pt idx="918">
                  <c:v>26.2</c:v>
                </c:pt>
                <c:pt idx="919">
                  <c:v>27.95</c:v>
                </c:pt>
                <c:pt idx="920">
                  <c:v>28.0</c:v>
                </c:pt>
                <c:pt idx="921">
                  <c:v>28.45</c:v>
                </c:pt>
                <c:pt idx="922">
                  <c:v>28.45</c:v>
                </c:pt>
                <c:pt idx="923">
                  <c:v>27.05</c:v>
                </c:pt>
                <c:pt idx="924">
                  <c:v>27.9</c:v>
                </c:pt>
                <c:pt idx="925">
                  <c:v>27.1</c:v>
                </c:pt>
                <c:pt idx="926">
                  <c:v>27.2</c:v>
                </c:pt>
                <c:pt idx="927">
                  <c:v>26.0</c:v>
                </c:pt>
                <c:pt idx="928">
                  <c:v>25.8</c:v>
                </c:pt>
                <c:pt idx="929">
                  <c:v>26.75</c:v>
                </c:pt>
                <c:pt idx="930">
                  <c:v>25.5</c:v>
                </c:pt>
                <c:pt idx="931">
                  <c:v>24.3</c:v>
                </c:pt>
                <c:pt idx="932">
                  <c:v>24.95</c:v>
                </c:pt>
                <c:pt idx="933">
                  <c:v>25.0</c:v>
                </c:pt>
                <c:pt idx="934">
                  <c:v>25.3</c:v>
                </c:pt>
                <c:pt idx="935">
                  <c:v>25.8</c:v>
                </c:pt>
                <c:pt idx="936">
                  <c:v>26.2</c:v>
                </c:pt>
                <c:pt idx="937">
                  <c:v>26.55</c:v>
                </c:pt>
                <c:pt idx="938">
                  <c:v>25.95</c:v>
                </c:pt>
                <c:pt idx="939">
                  <c:v>26.1</c:v>
                </c:pt>
                <c:pt idx="940">
                  <c:v>25.8</c:v>
                </c:pt>
                <c:pt idx="941">
                  <c:v>25.25</c:v>
                </c:pt>
                <c:pt idx="942">
                  <c:v>25.25</c:v>
                </c:pt>
                <c:pt idx="943">
                  <c:v>24.85</c:v>
                </c:pt>
                <c:pt idx="944">
                  <c:v>26.2</c:v>
                </c:pt>
                <c:pt idx="945">
                  <c:v>27.6</c:v>
                </c:pt>
                <c:pt idx="946">
                  <c:v>28.3</c:v>
                </c:pt>
                <c:pt idx="947">
                  <c:v>26.95</c:v>
                </c:pt>
                <c:pt idx="948">
                  <c:v>27.55</c:v>
                </c:pt>
                <c:pt idx="949">
                  <c:v>28.7</c:v>
                </c:pt>
                <c:pt idx="950">
                  <c:v>29.15</c:v>
                </c:pt>
                <c:pt idx="951">
                  <c:v>28.2</c:v>
                </c:pt>
                <c:pt idx="952">
                  <c:v>28.25</c:v>
                </c:pt>
                <c:pt idx="953">
                  <c:v>28.65</c:v>
                </c:pt>
                <c:pt idx="954">
                  <c:v>28.75</c:v>
                </c:pt>
                <c:pt idx="955">
                  <c:v>28.5</c:v>
                </c:pt>
                <c:pt idx="956">
                  <c:v>27.1</c:v>
                </c:pt>
                <c:pt idx="957">
                  <c:v>26.45</c:v>
                </c:pt>
                <c:pt idx="958">
                  <c:v>25.1</c:v>
                </c:pt>
                <c:pt idx="959">
                  <c:v>24.45</c:v>
                </c:pt>
                <c:pt idx="960">
                  <c:v>23.5</c:v>
                </c:pt>
                <c:pt idx="961">
                  <c:v>23.7</c:v>
                </c:pt>
                <c:pt idx="962">
                  <c:v>23.75</c:v>
                </c:pt>
                <c:pt idx="963">
                  <c:v>23.65</c:v>
                </c:pt>
                <c:pt idx="964">
                  <c:v>23.5</c:v>
                </c:pt>
                <c:pt idx="965">
                  <c:v>23.8</c:v>
                </c:pt>
                <c:pt idx="966">
                  <c:v>24.65</c:v>
                </c:pt>
                <c:pt idx="967">
                  <c:v>25.6</c:v>
                </c:pt>
                <c:pt idx="968">
                  <c:v>24.65</c:v>
                </c:pt>
                <c:pt idx="969">
                  <c:v>23.9</c:v>
                </c:pt>
                <c:pt idx="970">
                  <c:v>24.45</c:v>
                </c:pt>
                <c:pt idx="971">
                  <c:v>24.0</c:v>
                </c:pt>
                <c:pt idx="972">
                  <c:v>22.25</c:v>
                </c:pt>
                <c:pt idx="973">
                  <c:v>22.6</c:v>
                </c:pt>
                <c:pt idx="974">
                  <c:v>21.4</c:v>
                </c:pt>
                <c:pt idx="975">
                  <c:v>21.65</c:v>
                </c:pt>
                <c:pt idx="976">
                  <c:v>22.15</c:v>
                </c:pt>
                <c:pt idx="977">
                  <c:v>22.8</c:v>
                </c:pt>
                <c:pt idx="978">
                  <c:v>23.2</c:v>
                </c:pt>
                <c:pt idx="979">
                  <c:v>23.0</c:v>
                </c:pt>
                <c:pt idx="980">
                  <c:v>22.4</c:v>
                </c:pt>
                <c:pt idx="981">
                  <c:v>21.85</c:v>
                </c:pt>
                <c:pt idx="983">
                  <c:v>23.05</c:v>
                </c:pt>
                <c:pt idx="984">
                  <c:v>23.15</c:v>
                </c:pt>
                <c:pt idx="985">
                  <c:v>22.05</c:v>
                </c:pt>
                <c:pt idx="986">
                  <c:v>21.95</c:v>
                </c:pt>
                <c:pt idx="987">
                  <c:v>22.0</c:v>
                </c:pt>
                <c:pt idx="988">
                  <c:v>21.75</c:v>
                </c:pt>
                <c:pt idx="989">
                  <c:v>21.75</c:v>
                </c:pt>
                <c:pt idx="990">
                  <c:v>21.4</c:v>
                </c:pt>
                <c:pt idx="991">
                  <c:v>21.1</c:v>
                </c:pt>
                <c:pt idx="992">
                  <c:v>22.2</c:v>
                </c:pt>
                <c:pt idx="993">
                  <c:v>21.1</c:v>
                </c:pt>
                <c:pt idx="994">
                  <c:v>19.15</c:v>
                </c:pt>
                <c:pt idx="995">
                  <c:v>18.3</c:v>
                </c:pt>
                <c:pt idx="997">
                  <c:v>18.95</c:v>
                </c:pt>
                <c:pt idx="998">
                  <c:v>19.6</c:v>
                </c:pt>
                <c:pt idx="999">
                  <c:v>19.7</c:v>
                </c:pt>
                <c:pt idx="1000">
                  <c:v>18.25</c:v>
                </c:pt>
                <c:pt idx="1001">
                  <c:v>17.4</c:v>
                </c:pt>
                <c:pt idx="1002">
                  <c:v>17.35</c:v>
                </c:pt>
                <c:pt idx="1003">
                  <c:v>19.0</c:v>
                </c:pt>
                <c:pt idx="1004">
                  <c:v>15.9</c:v>
                </c:pt>
                <c:pt idx="1005">
                  <c:v>15.2</c:v>
                </c:pt>
                <c:pt idx="1006">
                  <c:v>15.8</c:v>
                </c:pt>
                <c:pt idx="1007">
                  <c:v>15.3</c:v>
                </c:pt>
                <c:pt idx="1008">
                  <c:v>15.95</c:v>
                </c:pt>
                <c:pt idx="1009">
                  <c:v>14.8</c:v>
                </c:pt>
                <c:pt idx="1010">
                  <c:v>14.95</c:v>
                </c:pt>
                <c:pt idx="1011">
                  <c:v>13.35</c:v>
                </c:pt>
                <c:pt idx="1012">
                  <c:v>12.0</c:v>
                </c:pt>
                <c:pt idx="1013">
                  <c:v>10.85</c:v>
                </c:pt>
                <c:pt idx="1014">
                  <c:v>12.7</c:v>
                </c:pt>
                <c:pt idx="1015">
                  <c:v>12.55</c:v>
                </c:pt>
                <c:pt idx="1016">
                  <c:v>11.55</c:v>
                </c:pt>
                <c:pt idx="1017">
                  <c:v>11.9</c:v>
                </c:pt>
                <c:pt idx="1018">
                  <c:v>11.55</c:v>
                </c:pt>
                <c:pt idx="1019">
                  <c:v>10.9</c:v>
                </c:pt>
                <c:pt idx="1020">
                  <c:v>10.4</c:v>
                </c:pt>
                <c:pt idx="1021">
                  <c:v>12.7</c:v>
                </c:pt>
                <c:pt idx="1022">
                  <c:v>14.6</c:v>
                </c:pt>
                <c:pt idx="1023">
                  <c:v>14.95</c:v>
                </c:pt>
                <c:pt idx="1024">
                  <c:v>14.9</c:v>
                </c:pt>
                <c:pt idx="1025">
                  <c:v>12.2</c:v>
                </c:pt>
                <c:pt idx="1026">
                  <c:v>10.8</c:v>
                </c:pt>
                <c:pt idx="1027">
                  <c:v>12.45</c:v>
                </c:pt>
                <c:pt idx="1028">
                  <c:v>12.4</c:v>
                </c:pt>
                <c:pt idx="1029">
                  <c:v>11.9</c:v>
                </c:pt>
                <c:pt idx="1030">
                  <c:v>12.15</c:v>
                </c:pt>
                <c:pt idx="1031">
                  <c:v>14.3</c:v>
                </c:pt>
                <c:pt idx="1032">
                  <c:v>12.45</c:v>
                </c:pt>
                <c:pt idx="1033">
                  <c:v>10.85</c:v>
                </c:pt>
                <c:pt idx="1034">
                  <c:v>11.75</c:v>
                </c:pt>
                <c:pt idx="1035">
                  <c:v>12.3</c:v>
                </c:pt>
                <c:pt idx="1036">
                  <c:v>11.4</c:v>
                </c:pt>
                <c:pt idx="1037">
                  <c:v>11.35</c:v>
                </c:pt>
                <c:pt idx="1038">
                  <c:v>10.95</c:v>
                </c:pt>
                <c:pt idx="1039">
                  <c:v>12.9</c:v>
                </c:pt>
                <c:pt idx="1040">
                  <c:v>13.8</c:v>
                </c:pt>
                <c:pt idx="1041">
                  <c:v>14.2</c:v>
                </c:pt>
                <c:pt idx="1042">
                  <c:v>14.55</c:v>
                </c:pt>
                <c:pt idx="1043">
                  <c:v>14.35</c:v>
                </c:pt>
                <c:pt idx="1044">
                  <c:v>13.55</c:v>
                </c:pt>
                <c:pt idx="1045">
                  <c:v>12.55</c:v>
                </c:pt>
                <c:pt idx="1046">
                  <c:v>12.8</c:v>
                </c:pt>
                <c:pt idx="1047">
                  <c:v>13.05</c:v>
                </c:pt>
                <c:pt idx="1048">
                  <c:v>10.1</c:v>
                </c:pt>
                <c:pt idx="1049">
                  <c:v>9.9</c:v>
                </c:pt>
                <c:pt idx="1050">
                  <c:v>8.5</c:v>
                </c:pt>
                <c:pt idx="1051">
                  <c:v>8.75</c:v>
                </c:pt>
                <c:pt idx="1052">
                  <c:v>8.700000000000001</c:v>
                </c:pt>
                <c:pt idx="1053">
                  <c:v>10.1</c:v>
                </c:pt>
                <c:pt idx="1054">
                  <c:v>10.6</c:v>
                </c:pt>
                <c:pt idx="1055">
                  <c:v>10.2</c:v>
                </c:pt>
                <c:pt idx="1056">
                  <c:v>9.95</c:v>
                </c:pt>
                <c:pt idx="1057">
                  <c:v>9.8</c:v>
                </c:pt>
                <c:pt idx="1058">
                  <c:v>7.95</c:v>
                </c:pt>
                <c:pt idx="1059">
                  <c:v>6.649999999999998</c:v>
                </c:pt>
                <c:pt idx="1060">
                  <c:v>6.95</c:v>
                </c:pt>
                <c:pt idx="1061">
                  <c:v>8.3</c:v>
                </c:pt>
                <c:pt idx="1062">
                  <c:v>8.75</c:v>
                </c:pt>
                <c:pt idx="1063">
                  <c:v>7.100000000000001</c:v>
                </c:pt>
                <c:pt idx="1064">
                  <c:v>6.800000000000001</c:v>
                </c:pt>
                <c:pt idx="1065">
                  <c:v>6.2</c:v>
                </c:pt>
                <c:pt idx="1066">
                  <c:v>4.35</c:v>
                </c:pt>
                <c:pt idx="1067">
                  <c:v>2.95</c:v>
                </c:pt>
                <c:pt idx="1068">
                  <c:v>0.65</c:v>
                </c:pt>
                <c:pt idx="1069">
                  <c:v>3.0</c:v>
                </c:pt>
                <c:pt idx="1070">
                  <c:v>3.3</c:v>
                </c:pt>
                <c:pt idx="1071">
                  <c:v>3.35</c:v>
                </c:pt>
                <c:pt idx="1072">
                  <c:v>2.45</c:v>
                </c:pt>
                <c:pt idx="1073">
                  <c:v>1.1</c:v>
                </c:pt>
                <c:pt idx="1074">
                  <c:v>0.7</c:v>
                </c:pt>
                <c:pt idx="1075">
                  <c:v>1.05</c:v>
                </c:pt>
                <c:pt idx="1076">
                  <c:v>2.75</c:v>
                </c:pt>
                <c:pt idx="1077">
                  <c:v>3.45</c:v>
                </c:pt>
                <c:pt idx="1078">
                  <c:v>1.9</c:v>
                </c:pt>
                <c:pt idx="1079">
                  <c:v>1.15</c:v>
                </c:pt>
                <c:pt idx="1080">
                  <c:v>1.85</c:v>
                </c:pt>
                <c:pt idx="1081">
                  <c:v>2.65</c:v>
                </c:pt>
                <c:pt idx="1082">
                  <c:v>2.65</c:v>
                </c:pt>
                <c:pt idx="1083">
                  <c:v>3.0</c:v>
                </c:pt>
                <c:pt idx="1084">
                  <c:v>2.85</c:v>
                </c:pt>
                <c:pt idx="1085">
                  <c:v>4.35</c:v>
                </c:pt>
                <c:pt idx="1086">
                  <c:v>7.149999999999999</c:v>
                </c:pt>
                <c:pt idx="1087">
                  <c:v>5.6</c:v>
                </c:pt>
                <c:pt idx="1088">
                  <c:v>3.0</c:v>
                </c:pt>
                <c:pt idx="1089">
                  <c:v>2.3</c:v>
                </c:pt>
                <c:pt idx="1090">
                  <c:v>1.85</c:v>
                </c:pt>
                <c:pt idx="1091">
                  <c:v>1.5</c:v>
                </c:pt>
                <c:pt idx="1092">
                  <c:v>1.35</c:v>
                </c:pt>
                <c:pt idx="1093">
                  <c:v>1.45</c:v>
                </c:pt>
                <c:pt idx="1094">
                  <c:v>1.45</c:v>
                </c:pt>
                <c:pt idx="1095">
                  <c:v>1.15</c:v>
                </c:pt>
                <c:pt idx="1096">
                  <c:v>1.15</c:v>
                </c:pt>
                <c:pt idx="1097">
                  <c:v>0.9</c:v>
                </c:pt>
                <c:pt idx="1098">
                  <c:v>0.65</c:v>
                </c:pt>
                <c:pt idx="1099">
                  <c:v>0.65</c:v>
                </c:pt>
                <c:pt idx="1100">
                  <c:v>0.65</c:v>
                </c:pt>
                <c:pt idx="1101">
                  <c:v>0.65</c:v>
                </c:pt>
                <c:pt idx="1102">
                  <c:v>0.55</c:v>
                </c:pt>
                <c:pt idx="1103">
                  <c:v>0.55</c:v>
                </c:pt>
                <c:pt idx="1104">
                  <c:v>0.45</c:v>
                </c:pt>
                <c:pt idx="1105">
                  <c:v>0.4</c:v>
                </c:pt>
                <c:pt idx="1106">
                  <c:v>0.35</c:v>
                </c:pt>
                <c:pt idx="1107">
                  <c:v>0.4</c:v>
                </c:pt>
                <c:pt idx="1108">
                  <c:v>0.4</c:v>
                </c:pt>
                <c:pt idx="1109">
                  <c:v>0.45</c:v>
                </c:pt>
                <c:pt idx="1110">
                  <c:v>0.5</c:v>
                </c:pt>
                <c:pt idx="1111">
                  <c:v>1.7</c:v>
                </c:pt>
                <c:pt idx="1112">
                  <c:v>3.15</c:v>
                </c:pt>
                <c:pt idx="1113">
                  <c:v>3.7</c:v>
                </c:pt>
                <c:pt idx="1114">
                  <c:v>5.4</c:v>
                </c:pt>
                <c:pt idx="1115">
                  <c:v>7.2</c:v>
                </c:pt>
                <c:pt idx="1116">
                  <c:v>5.9</c:v>
                </c:pt>
                <c:pt idx="1117">
                  <c:v>6.2</c:v>
                </c:pt>
                <c:pt idx="1118">
                  <c:v>7.149999999999999</c:v>
                </c:pt>
                <c:pt idx="1119">
                  <c:v>6.35</c:v>
                </c:pt>
                <c:pt idx="1120">
                  <c:v>4.0</c:v>
                </c:pt>
                <c:pt idx="1121">
                  <c:v>2.5</c:v>
                </c:pt>
                <c:pt idx="1122">
                  <c:v>3.3</c:v>
                </c:pt>
                <c:pt idx="1123">
                  <c:v>2.7</c:v>
                </c:pt>
                <c:pt idx="1124">
                  <c:v>1.5</c:v>
                </c:pt>
                <c:pt idx="1125">
                  <c:v>1.3</c:v>
                </c:pt>
                <c:pt idx="1126">
                  <c:v>1.3</c:v>
                </c:pt>
                <c:pt idx="1127">
                  <c:v>1.45</c:v>
                </c:pt>
                <c:pt idx="1128">
                  <c:v>1.55</c:v>
                </c:pt>
                <c:pt idx="1129">
                  <c:v>1.4</c:v>
                </c:pt>
                <c:pt idx="1130">
                  <c:v>1.5</c:v>
                </c:pt>
                <c:pt idx="1131">
                  <c:v>1.8</c:v>
                </c:pt>
                <c:pt idx="1132">
                  <c:v>2.2</c:v>
                </c:pt>
                <c:pt idx="1133">
                  <c:v>2.7</c:v>
                </c:pt>
                <c:pt idx="1134">
                  <c:v>2.6</c:v>
                </c:pt>
                <c:pt idx="1135">
                  <c:v>1.4</c:v>
                </c:pt>
                <c:pt idx="1136">
                  <c:v>0.8</c:v>
                </c:pt>
                <c:pt idx="1137">
                  <c:v>0.75</c:v>
                </c:pt>
                <c:pt idx="1138">
                  <c:v>1.4</c:v>
                </c:pt>
                <c:pt idx="1139">
                  <c:v>1.55</c:v>
                </c:pt>
                <c:pt idx="1140">
                  <c:v>1.45</c:v>
                </c:pt>
                <c:pt idx="1141">
                  <c:v>0.9</c:v>
                </c:pt>
                <c:pt idx="1142">
                  <c:v>0.65</c:v>
                </c:pt>
                <c:pt idx="1143">
                  <c:v>0.5</c:v>
                </c:pt>
                <c:pt idx="1144">
                  <c:v>0.85</c:v>
                </c:pt>
                <c:pt idx="1145">
                  <c:v>1.85</c:v>
                </c:pt>
                <c:pt idx="1146">
                  <c:v>3.3</c:v>
                </c:pt>
                <c:pt idx="1147">
                  <c:v>3.05</c:v>
                </c:pt>
                <c:pt idx="1148">
                  <c:v>2.05</c:v>
                </c:pt>
                <c:pt idx="1149">
                  <c:v>1.8</c:v>
                </c:pt>
                <c:pt idx="1150">
                  <c:v>1.4</c:v>
                </c:pt>
                <c:pt idx="1151">
                  <c:v>1.4</c:v>
                </c:pt>
                <c:pt idx="1152">
                  <c:v>2.85</c:v>
                </c:pt>
                <c:pt idx="1153">
                  <c:v>2.95</c:v>
                </c:pt>
                <c:pt idx="1154">
                  <c:v>2.55</c:v>
                </c:pt>
                <c:pt idx="1155">
                  <c:v>2.6</c:v>
                </c:pt>
                <c:pt idx="1156">
                  <c:v>3.65</c:v>
                </c:pt>
                <c:pt idx="1157">
                  <c:v>3.6</c:v>
                </c:pt>
                <c:pt idx="1158">
                  <c:v>4.0</c:v>
                </c:pt>
                <c:pt idx="1159">
                  <c:v>5.75</c:v>
                </c:pt>
                <c:pt idx="1160">
                  <c:v>7.399999999999999</c:v>
                </c:pt>
                <c:pt idx="1161">
                  <c:v>8.900000000000002</c:v>
                </c:pt>
                <c:pt idx="1162">
                  <c:v>9.0</c:v>
                </c:pt>
                <c:pt idx="1163">
                  <c:v>9.45</c:v>
                </c:pt>
                <c:pt idx="1164">
                  <c:v>9.45</c:v>
                </c:pt>
                <c:pt idx="1165">
                  <c:v>8.3</c:v>
                </c:pt>
                <c:pt idx="1166">
                  <c:v>7.0</c:v>
                </c:pt>
                <c:pt idx="1167">
                  <c:v>6.649999999999998</c:v>
                </c:pt>
                <c:pt idx="1168">
                  <c:v>7.9</c:v>
                </c:pt>
                <c:pt idx="1169">
                  <c:v>8.5</c:v>
                </c:pt>
                <c:pt idx="1170">
                  <c:v>7.699999999999997</c:v>
                </c:pt>
                <c:pt idx="1171">
                  <c:v>6.95</c:v>
                </c:pt>
                <c:pt idx="1172">
                  <c:v>8.45</c:v>
                </c:pt>
                <c:pt idx="1173">
                  <c:v>9.55</c:v>
                </c:pt>
                <c:pt idx="1174">
                  <c:v>7.35</c:v>
                </c:pt>
                <c:pt idx="1175">
                  <c:v>4.55</c:v>
                </c:pt>
                <c:pt idx="1176">
                  <c:v>4.4</c:v>
                </c:pt>
                <c:pt idx="1177">
                  <c:v>6.6</c:v>
                </c:pt>
                <c:pt idx="1178">
                  <c:v>8.65</c:v>
                </c:pt>
                <c:pt idx="1179">
                  <c:v>9.400000000000002</c:v>
                </c:pt>
                <c:pt idx="1180">
                  <c:v>8.700000000000001</c:v>
                </c:pt>
                <c:pt idx="1181">
                  <c:v>8.65</c:v>
                </c:pt>
                <c:pt idx="1182">
                  <c:v>8.900000000000002</c:v>
                </c:pt>
                <c:pt idx="1183">
                  <c:v>9.8</c:v>
                </c:pt>
                <c:pt idx="1184">
                  <c:v>10.9</c:v>
                </c:pt>
                <c:pt idx="1185">
                  <c:v>13.05</c:v>
                </c:pt>
                <c:pt idx="1186">
                  <c:v>14.65</c:v>
                </c:pt>
                <c:pt idx="1187">
                  <c:v>14.2</c:v>
                </c:pt>
                <c:pt idx="1188">
                  <c:v>13.25</c:v>
                </c:pt>
                <c:pt idx="1189">
                  <c:v>14.35</c:v>
                </c:pt>
                <c:pt idx="1190">
                  <c:v>16.1</c:v>
                </c:pt>
                <c:pt idx="1191">
                  <c:v>16.85</c:v>
                </c:pt>
                <c:pt idx="1192">
                  <c:v>15.85</c:v>
                </c:pt>
                <c:pt idx="1193">
                  <c:v>13.95</c:v>
                </c:pt>
                <c:pt idx="1194">
                  <c:v>13.9</c:v>
                </c:pt>
                <c:pt idx="1195">
                  <c:v>14.45</c:v>
                </c:pt>
                <c:pt idx="1196">
                  <c:v>15.55</c:v>
                </c:pt>
                <c:pt idx="1197">
                  <c:v>16.75</c:v>
                </c:pt>
                <c:pt idx="1198">
                  <c:v>17.05</c:v>
                </c:pt>
                <c:pt idx="1199">
                  <c:v>17.55</c:v>
                </c:pt>
                <c:pt idx="1200">
                  <c:v>17.95</c:v>
                </c:pt>
                <c:pt idx="1201">
                  <c:v>17.3</c:v>
                </c:pt>
                <c:pt idx="1202">
                  <c:v>16.05</c:v>
                </c:pt>
                <c:pt idx="1203">
                  <c:v>14.65</c:v>
                </c:pt>
                <c:pt idx="1204">
                  <c:v>16.25</c:v>
                </c:pt>
                <c:pt idx="1205">
                  <c:v>16.55</c:v>
                </c:pt>
                <c:pt idx="1206">
                  <c:v>16.55</c:v>
                </c:pt>
                <c:pt idx="1207">
                  <c:v>17.25</c:v>
                </c:pt>
                <c:pt idx="1208">
                  <c:v>18.5</c:v>
                </c:pt>
                <c:pt idx="1209">
                  <c:v>17.75</c:v>
                </c:pt>
                <c:pt idx="1210">
                  <c:v>16.15</c:v>
                </c:pt>
                <c:pt idx="1211">
                  <c:v>15.6</c:v>
                </c:pt>
                <c:pt idx="1212">
                  <c:v>15.4</c:v>
                </c:pt>
                <c:pt idx="1213">
                  <c:v>15.7</c:v>
                </c:pt>
                <c:pt idx="1214">
                  <c:v>18.4</c:v>
                </c:pt>
                <c:pt idx="1215">
                  <c:v>18.35</c:v>
                </c:pt>
                <c:pt idx="1216">
                  <c:v>16.4</c:v>
                </c:pt>
                <c:pt idx="1217">
                  <c:v>17.4</c:v>
                </c:pt>
                <c:pt idx="1218">
                  <c:v>18.95</c:v>
                </c:pt>
                <c:pt idx="1219">
                  <c:v>19.05</c:v>
                </c:pt>
                <c:pt idx="1220">
                  <c:v>20.45</c:v>
                </c:pt>
                <c:pt idx="1221">
                  <c:v>21.0</c:v>
                </c:pt>
                <c:pt idx="1222">
                  <c:v>21.65</c:v>
                </c:pt>
                <c:pt idx="1223">
                  <c:v>19.95</c:v>
                </c:pt>
                <c:pt idx="1224">
                  <c:v>19.05</c:v>
                </c:pt>
                <c:pt idx="1225">
                  <c:v>16.8</c:v>
                </c:pt>
                <c:pt idx="1226">
                  <c:v>18.25</c:v>
                </c:pt>
                <c:pt idx="1227">
                  <c:v>19.65</c:v>
                </c:pt>
                <c:pt idx="1228">
                  <c:v>19.1</c:v>
                </c:pt>
                <c:pt idx="1229">
                  <c:v>17.35</c:v>
                </c:pt>
                <c:pt idx="1230">
                  <c:v>16.9</c:v>
                </c:pt>
                <c:pt idx="1231">
                  <c:v>19.05</c:v>
                </c:pt>
                <c:pt idx="1232">
                  <c:v>18.6</c:v>
                </c:pt>
                <c:pt idx="1233">
                  <c:v>19.55</c:v>
                </c:pt>
                <c:pt idx="1234">
                  <c:v>18.2</c:v>
                </c:pt>
                <c:pt idx="1235">
                  <c:v>17.4</c:v>
                </c:pt>
                <c:pt idx="1236">
                  <c:v>19.55</c:v>
                </c:pt>
                <c:pt idx="1237">
                  <c:v>21.0</c:v>
                </c:pt>
                <c:pt idx="1238">
                  <c:v>22.75</c:v>
                </c:pt>
                <c:pt idx="1239">
                  <c:v>24.0</c:v>
                </c:pt>
                <c:pt idx="1240">
                  <c:v>25.0</c:v>
                </c:pt>
                <c:pt idx="1241">
                  <c:v>25.3</c:v>
                </c:pt>
                <c:pt idx="1242">
                  <c:v>25.65</c:v>
                </c:pt>
                <c:pt idx="1243">
                  <c:v>25.65</c:v>
                </c:pt>
                <c:pt idx="1244">
                  <c:v>26.2</c:v>
                </c:pt>
                <c:pt idx="1245">
                  <c:v>26.45</c:v>
                </c:pt>
                <c:pt idx="1246">
                  <c:v>27.75</c:v>
                </c:pt>
                <c:pt idx="1247">
                  <c:v>28.65</c:v>
                </c:pt>
                <c:pt idx="1248">
                  <c:v>29.3</c:v>
                </c:pt>
                <c:pt idx="1249">
                  <c:v>28.45</c:v>
                </c:pt>
                <c:pt idx="1250">
                  <c:v>28.15</c:v>
                </c:pt>
                <c:pt idx="1251">
                  <c:v>29.2</c:v>
                </c:pt>
                <c:pt idx="1252">
                  <c:v>29.7</c:v>
                </c:pt>
                <c:pt idx="1253">
                  <c:v>26.7</c:v>
                </c:pt>
                <c:pt idx="1254">
                  <c:v>25.95</c:v>
                </c:pt>
                <c:pt idx="1255">
                  <c:v>25.25</c:v>
                </c:pt>
                <c:pt idx="1256">
                  <c:v>25.15</c:v>
                </c:pt>
                <c:pt idx="1257">
                  <c:v>25.95</c:v>
                </c:pt>
                <c:pt idx="1258">
                  <c:v>26.25</c:v>
                </c:pt>
                <c:pt idx="1259">
                  <c:v>27.25</c:v>
                </c:pt>
                <c:pt idx="1260">
                  <c:v>24.7</c:v>
                </c:pt>
                <c:pt idx="1261">
                  <c:v>23.85</c:v>
                </c:pt>
                <c:pt idx="1262">
                  <c:v>25.75</c:v>
                </c:pt>
                <c:pt idx="1263">
                  <c:v>26.95</c:v>
                </c:pt>
                <c:pt idx="1264">
                  <c:v>27.45</c:v>
                </c:pt>
                <c:pt idx="1265">
                  <c:v>28.55</c:v>
                </c:pt>
                <c:pt idx="1266">
                  <c:v>28.9</c:v>
                </c:pt>
                <c:pt idx="1267">
                  <c:v>29.0</c:v>
                </c:pt>
                <c:pt idx="1268">
                  <c:v>29.45</c:v>
                </c:pt>
                <c:pt idx="1269">
                  <c:v>29.8</c:v>
                </c:pt>
                <c:pt idx="1270">
                  <c:v>29.25</c:v>
                </c:pt>
                <c:pt idx="1271">
                  <c:v>29.0</c:v>
                </c:pt>
                <c:pt idx="1272">
                  <c:v>29.45</c:v>
                </c:pt>
                <c:pt idx="1273">
                  <c:v>28.5</c:v>
                </c:pt>
                <c:pt idx="1274">
                  <c:v>27.5</c:v>
                </c:pt>
                <c:pt idx="1275">
                  <c:v>27.1</c:v>
                </c:pt>
                <c:pt idx="1276">
                  <c:v>27.25</c:v>
                </c:pt>
                <c:pt idx="1277">
                  <c:v>27.7</c:v>
                </c:pt>
                <c:pt idx="1278">
                  <c:v>27.5</c:v>
                </c:pt>
                <c:pt idx="1279">
                  <c:v>25.9</c:v>
                </c:pt>
                <c:pt idx="1280">
                  <c:v>25.7</c:v>
                </c:pt>
                <c:pt idx="1281">
                  <c:v>25.4</c:v>
                </c:pt>
                <c:pt idx="1282">
                  <c:v>24.05</c:v>
                </c:pt>
                <c:pt idx="1283">
                  <c:v>25.05</c:v>
                </c:pt>
                <c:pt idx="1284">
                  <c:v>25.7</c:v>
                </c:pt>
                <c:pt idx="1285">
                  <c:v>26.35</c:v>
                </c:pt>
                <c:pt idx="1286">
                  <c:v>26.5</c:v>
                </c:pt>
                <c:pt idx="1287">
                  <c:v>27.0</c:v>
                </c:pt>
                <c:pt idx="1288">
                  <c:v>27.65</c:v>
                </c:pt>
                <c:pt idx="1289">
                  <c:v>27.15</c:v>
                </c:pt>
                <c:pt idx="1290">
                  <c:v>29.0</c:v>
                </c:pt>
                <c:pt idx="1291">
                  <c:v>27.9</c:v>
                </c:pt>
                <c:pt idx="1292">
                  <c:v>28.35</c:v>
                </c:pt>
                <c:pt idx="1293">
                  <c:v>28.65</c:v>
                </c:pt>
                <c:pt idx="1294">
                  <c:v>29.5</c:v>
                </c:pt>
                <c:pt idx="1295">
                  <c:v>29.65</c:v>
                </c:pt>
                <c:pt idx="1296">
                  <c:v>29.6</c:v>
                </c:pt>
                <c:pt idx="1297">
                  <c:v>29.35</c:v>
                </c:pt>
                <c:pt idx="1298">
                  <c:v>29.6</c:v>
                </c:pt>
                <c:pt idx="1299">
                  <c:v>30.2</c:v>
                </c:pt>
                <c:pt idx="1300">
                  <c:v>30.55</c:v>
                </c:pt>
                <c:pt idx="1301">
                  <c:v>28.6</c:v>
                </c:pt>
                <c:pt idx="1302">
                  <c:v>29.3</c:v>
                </c:pt>
                <c:pt idx="1303">
                  <c:v>28.9</c:v>
                </c:pt>
                <c:pt idx="1304">
                  <c:v>29.15</c:v>
                </c:pt>
                <c:pt idx="1305">
                  <c:v>29.0</c:v>
                </c:pt>
                <c:pt idx="1306">
                  <c:v>29.1</c:v>
                </c:pt>
                <c:pt idx="1307">
                  <c:v>29.1</c:v>
                </c:pt>
                <c:pt idx="1308">
                  <c:v>29.15</c:v>
                </c:pt>
                <c:pt idx="1309">
                  <c:v>29.95</c:v>
                </c:pt>
                <c:pt idx="1310">
                  <c:v>29.95</c:v>
                </c:pt>
                <c:pt idx="1311">
                  <c:v>30.35</c:v>
                </c:pt>
                <c:pt idx="1312">
                  <c:v>28.3</c:v>
                </c:pt>
                <c:pt idx="1313">
                  <c:v>28.2</c:v>
                </c:pt>
                <c:pt idx="1314">
                  <c:v>28.75</c:v>
                </c:pt>
                <c:pt idx="1315">
                  <c:v>29.95</c:v>
                </c:pt>
                <c:pt idx="1316">
                  <c:v>30.65</c:v>
                </c:pt>
                <c:pt idx="1317">
                  <c:v>30.95</c:v>
                </c:pt>
                <c:pt idx="1318">
                  <c:v>31.3</c:v>
                </c:pt>
                <c:pt idx="1319">
                  <c:v>31.55</c:v>
                </c:pt>
                <c:pt idx="1320">
                  <c:v>31.8</c:v>
                </c:pt>
                <c:pt idx="1321">
                  <c:v>31.75</c:v>
                </c:pt>
                <c:pt idx="1322">
                  <c:v>29.35</c:v>
                </c:pt>
                <c:pt idx="1323">
                  <c:v>27.85</c:v>
                </c:pt>
                <c:pt idx="1324">
                  <c:v>25.65</c:v>
                </c:pt>
                <c:pt idx="1325">
                  <c:v>26.0</c:v>
                </c:pt>
                <c:pt idx="1326">
                  <c:v>26.2</c:v>
                </c:pt>
                <c:pt idx="1327">
                  <c:v>27.15</c:v>
                </c:pt>
                <c:pt idx="1328">
                  <c:v>27.85</c:v>
                </c:pt>
                <c:pt idx="1329">
                  <c:v>28.4</c:v>
                </c:pt>
                <c:pt idx="1330">
                  <c:v>28.6</c:v>
                </c:pt>
                <c:pt idx="1331">
                  <c:v>27.1</c:v>
                </c:pt>
                <c:pt idx="1332">
                  <c:v>25.95</c:v>
                </c:pt>
                <c:pt idx="1333">
                  <c:v>25.55</c:v>
                </c:pt>
                <c:pt idx="1334">
                  <c:v>25.7</c:v>
                </c:pt>
                <c:pt idx="1335">
                  <c:v>26.05</c:v>
                </c:pt>
                <c:pt idx="1336">
                  <c:v>27.1</c:v>
                </c:pt>
                <c:pt idx="1337">
                  <c:v>27.65</c:v>
                </c:pt>
                <c:pt idx="1338">
                  <c:v>28.6</c:v>
                </c:pt>
                <c:pt idx="1339">
                  <c:v>25.8</c:v>
                </c:pt>
                <c:pt idx="1340">
                  <c:v>25.4</c:v>
                </c:pt>
                <c:pt idx="1341">
                  <c:v>23.6</c:v>
                </c:pt>
                <c:pt idx="1342">
                  <c:v>22.45</c:v>
                </c:pt>
                <c:pt idx="1343">
                  <c:v>22.3</c:v>
                </c:pt>
                <c:pt idx="1344">
                  <c:v>22.9</c:v>
                </c:pt>
                <c:pt idx="1345">
                  <c:v>22.55</c:v>
                </c:pt>
                <c:pt idx="1346">
                  <c:v>22.75</c:v>
                </c:pt>
                <c:pt idx="1347">
                  <c:v>21.85</c:v>
                </c:pt>
                <c:pt idx="1348">
                  <c:v>23.45</c:v>
                </c:pt>
                <c:pt idx="1349">
                  <c:v>24.7</c:v>
                </c:pt>
                <c:pt idx="1350">
                  <c:v>23.5</c:v>
                </c:pt>
                <c:pt idx="1351">
                  <c:v>23.7</c:v>
                </c:pt>
                <c:pt idx="1352">
                  <c:v>23.55</c:v>
                </c:pt>
                <c:pt idx="1353">
                  <c:v>23.75</c:v>
                </c:pt>
                <c:pt idx="1354">
                  <c:v>22.95</c:v>
                </c:pt>
                <c:pt idx="1355">
                  <c:v>23.5</c:v>
                </c:pt>
                <c:pt idx="1356">
                  <c:v>24.75</c:v>
                </c:pt>
                <c:pt idx="1357">
                  <c:v>25.35</c:v>
                </c:pt>
                <c:pt idx="1358">
                  <c:v>25.35</c:v>
                </c:pt>
                <c:pt idx="1359">
                  <c:v>24.45</c:v>
                </c:pt>
                <c:pt idx="1360">
                  <c:v>24.2</c:v>
                </c:pt>
                <c:pt idx="1361">
                  <c:v>23.7</c:v>
                </c:pt>
                <c:pt idx="1362">
                  <c:v>23.8</c:v>
                </c:pt>
                <c:pt idx="1363">
                  <c:v>22.15</c:v>
                </c:pt>
                <c:pt idx="1364">
                  <c:v>20.5</c:v>
                </c:pt>
                <c:pt idx="1365">
                  <c:v>18.75</c:v>
                </c:pt>
                <c:pt idx="1366">
                  <c:v>19.4</c:v>
                </c:pt>
                <c:pt idx="1367">
                  <c:v>19.55</c:v>
                </c:pt>
                <c:pt idx="1368">
                  <c:v>20.2</c:v>
                </c:pt>
                <c:pt idx="1369">
                  <c:v>19.15</c:v>
                </c:pt>
                <c:pt idx="1370">
                  <c:v>18.7</c:v>
                </c:pt>
                <c:pt idx="1371">
                  <c:v>17.05</c:v>
                </c:pt>
                <c:pt idx="1372">
                  <c:v>16.2</c:v>
                </c:pt>
                <c:pt idx="1373">
                  <c:v>16.15</c:v>
                </c:pt>
                <c:pt idx="1374">
                  <c:v>16.6</c:v>
                </c:pt>
                <c:pt idx="1375">
                  <c:v>18.15</c:v>
                </c:pt>
                <c:pt idx="1376">
                  <c:v>18.9</c:v>
                </c:pt>
                <c:pt idx="1377">
                  <c:v>18.7</c:v>
                </c:pt>
                <c:pt idx="1378">
                  <c:v>18.25</c:v>
                </c:pt>
                <c:pt idx="1379">
                  <c:v>18.6</c:v>
                </c:pt>
                <c:pt idx="1380">
                  <c:v>18.35</c:v>
                </c:pt>
                <c:pt idx="1381">
                  <c:v>17.65</c:v>
                </c:pt>
                <c:pt idx="1382">
                  <c:v>15.65</c:v>
                </c:pt>
                <c:pt idx="1383">
                  <c:v>15.95</c:v>
                </c:pt>
                <c:pt idx="1384">
                  <c:v>16.15</c:v>
                </c:pt>
                <c:pt idx="1385">
                  <c:v>16.55</c:v>
                </c:pt>
                <c:pt idx="1386">
                  <c:v>17.0</c:v>
                </c:pt>
                <c:pt idx="1387">
                  <c:v>16.25</c:v>
                </c:pt>
                <c:pt idx="1388">
                  <c:v>15.35</c:v>
                </c:pt>
                <c:pt idx="1389">
                  <c:v>15.6</c:v>
                </c:pt>
                <c:pt idx="1390">
                  <c:v>16.25</c:v>
                </c:pt>
                <c:pt idx="1391">
                  <c:v>17.2</c:v>
                </c:pt>
                <c:pt idx="1392">
                  <c:v>17.1</c:v>
                </c:pt>
                <c:pt idx="1393">
                  <c:v>16.45</c:v>
                </c:pt>
                <c:pt idx="1394">
                  <c:v>15.85</c:v>
                </c:pt>
                <c:pt idx="1395">
                  <c:v>13.6</c:v>
                </c:pt>
                <c:pt idx="1396">
                  <c:v>12.95</c:v>
                </c:pt>
                <c:pt idx="1397">
                  <c:v>12.05</c:v>
                </c:pt>
                <c:pt idx="1398">
                  <c:v>12.9</c:v>
                </c:pt>
                <c:pt idx="1399">
                  <c:v>13.1</c:v>
                </c:pt>
                <c:pt idx="1400">
                  <c:v>13.4</c:v>
                </c:pt>
                <c:pt idx="1401">
                  <c:v>13.5</c:v>
                </c:pt>
                <c:pt idx="1402">
                  <c:v>12.55</c:v>
                </c:pt>
                <c:pt idx="1403">
                  <c:v>12.1</c:v>
                </c:pt>
                <c:pt idx="1404">
                  <c:v>10.9</c:v>
                </c:pt>
                <c:pt idx="1405">
                  <c:v>9.75</c:v>
                </c:pt>
                <c:pt idx="1406">
                  <c:v>11.1</c:v>
                </c:pt>
                <c:pt idx="1407">
                  <c:v>12.3</c:v>
                </c:pt>
                <c:pt idx="1408">
                  <c:v>13.5</c:v>
                </c:pt>
                <c:pt idx="1409">
                  <c:v>14.3</c:v>
                </c:pt>
                <c:pt idx="1410">
                  <c:v>13.45</c:v>
                </c:pt>
                <c:pt idx="1411">
                  <c:v>13.35</c:v>
                </c:pt>
                <c:pt idx="1412">
                  <c:v>11.4</c:v>
                </c:pt>
                <c:pt idx="1413">
                  <c:v>9.75</c:v>
                </c:pt>
                <c:pt idx="1414">
                  <c:v>10.55</c:v>
                </c:pt>
                <c:pt idx="1415">
                  <c:v>10.45</c:v>
                </c:pt>
                <c:pt idx="1416">
                  <c:v>9.95</c:v>
                </c:pt>
                <c:pt idx="1417">
                  <c:v>9.05</c:v>
                </c:pt>
                <c:pt idx="1418">
                  <c:v>8.45</c:v>
                </c:pt>
                <c:pt idx="1419">
                  <c:v>9.3</c:v>
                </c:pt>
                <c:pt idx="1420">
                  <c:v>11.9</c:v>
                </c:pt>
                <c:pt idx="1421">
                  <c:v>13.75</c:v>
                </c:pt>
                <c:pt idx="1422">
                  <c:v>11.65</c:v>
                </c:pt>
                <c:pt idx="1423">
                  <c:v>11.2</c:v>
                </c:pt>
                <c:pt idx="1424">
                  <c:v>10.05</c:v>
                </c:pt>
                <c:pt idx="1425">
                  <c:v>7.25</c:v>
                </c:pt>
                <c:pt idx="1426">
                  <c:v>7.05</c:v>
                </c:pt>
                <c:pt idx="1427">
                  <c:v>7.3</c:v>
                </c:pt>
                <c:pt idx="1428">
                  <c:v>8.75</c:v>
                </c:pt>
                <c:pt idx="1429">
                  <c:v>6.9</c:v>
                </c:pt>
                <c:pt idx="1430">
                  <c:v>5.35</c:v>
                </c:pt>
                <c:pt idx="1431">
                  <c:v>6.05</c:v>
                </c:pt>
                <c:pt idx="1432">
                  <c:v>5.95</c:v>
                </c:pt>
                <c:pt idx="1433">
                  <c:v>6.45</c:v>
                </c:pt>
                <c:pt idx="1434">
                  <c:v>5.25</c:v>
                </c:pt>
                <c:pt idx="1435">
                  <c:v>3.9</c:v>
                </c:pt>
                <c:pt idx="1436">
                  <c:v>3.95</c:v>
                </c:pt>
                <c:pt idx="1437">
                  <c:v>3.75</c:v>
                </c:pt>
                <c:pt idx="1438">
                  <c:v>4.6</c:v>
                </c:pt>
                <c:pt idx="1439">
                  <c:v>5.05</c:v>
                </c:pt>
                <c:pt idx="1440">
                  <c:v>5.3</c:v>
                </c:pt>
                <c:pt idx="1441">
                  <c:v>3.35</c:v>
                </c:pt>
                <c:pt idx="1442">
                  <c:v>2.1</c:v>
                </c:pt>
                <c:pt idx="1443">
                  <c:v>2.25</c:v>
                </c:pt>
                <c:pt idx="1444">
                  <c:v>2.8</c:v>
                </c:pt>
                <c:pt idx="1445">
                  <c:v>3.75</c:v>
                </c:pt>
                <c:pt idx="1446">
                  <c:v>3.35</c:v>
                </c:pt>
                <c:pt idx="1447">
                  <c:v>2.75</c:v>
                </c:pt>
                <c:pt idx="1448">
                  <c:v>3.2</c:v>
                </c:pt>
                <c:pt idx="1449">
                  <c:v>4.7</c:v>
                </c:pt>
                <c:pt idx="1450">
                  <c:v>5.5</c:v>
                </c:pt>
                <c:pt idx="1451">
                  <c:v>4.55</c:v>
                </c:pt>
                <c:pt idx="1452">
                  <c:v>3.3</c:v>
                </c:pt>
                <c:pt idx="1453">
                  <c:v>4.149999999999999</c:v>
                </c:pt>
                <c:pt idx="1454">
                  <c:v>3.6</c:v>
                </c:pt>
                <c:pt idx="1455">
                  <c:v>2.7</c:v>
                </c:pt>
                <c:pt idx="1456">
                  <c:v>1.4</c:v>
                </c:pt>
                <c:pt idx="1457">
                  <c:v>2.15</c:v>
                </c:pt>
                <c:pt idx="1458">
                  <c:v>4.3</c:v>
                </c:pt>
                <c:pt idx="1459">
                  <c:v>7.0</c:v>
                </c:pt>
                <c:pt idx="1460">
                  <c:v>6.55</c:v>
                </c:pt>
                <c:pt idx="1461">
                  <c:v>3.65</c:v>
                </c:pt>
                <c:pt idx="1462">
                  <c:v>1.75</c:v>
                </c:pt>
                <c:pt idx="1463">
                  <c:v>1.85</c:v>
                </c:pt>
                <c:pt idx="1464">
                  <c:v>2.1</c:v>
                </c:pt>
                <c:pt idx="1465">
                  <c:v>2.1</c:v>
                </c:pt>
                <c:pt idx="1466">
                  <c:v>2.65</c:v>
                </c:pt>
                <c:pt idx="1467">
                  <c:v>3.3</c:v>
                </c:pt>
                <c:pt idx="1468">
                  <c:v>2.6</c:v>
                </c:pt>
                <c:pt idx="1469">
                  <c:v>1.8</c:v>
                </c:pt>
                <c:pt idx="1470">
                  <c:v>1.5</c:v>
                </c:pt>
                <c:pt idx="1471">
                  <c:v>1.35</c:v>
                </c:pt>
                <c:pt idx="1472">
                  <c:v>1.05</c:v>
                </c:pt>
                <c:pt idx="1473">
                  <c:v>0.7</c:v>
                </c:pt>
                <c:pt idx="1474">
                  <c:v>1.05</c:v>
                </c:pt>
                <c:pt idx="1475">
                  <c:v>1.15</c:v>
                </c:pt>
                <c:pt idx="1476">
                  <c:v>1.1</c:v>
                </c:pt>
                <c:pt idx="1477">
                  <c:v>1.85</c:v>
                </c:pt>
                <c:pt idx="1478">
                  <c:v>2.65</c:v>
                </c:pt>
                <c:pt idx="1479">
                  <c:v>1.7</c:v>
                </c:pt>
                <c:pt idx="1480">
                  <c:v>1.1</c:v>
                </c:pt>
                <c:pt idx="1481">
                  <c:v>0.75</c:v>
                </c:pt>
                <c:pt idx="1482">
                  <c:v>0.7</c:v>
                </c:pt>
                <c:pt idx="1483">
                  <c:v>1.15</c:v>
                </c:pt>
                <c:pt idx="1484">
                  <c:v>0.7</c:v>
                </c:pt>
                <c:pt idx="1485">
                  <c:v>0.7</c:v>
                </c:pt>
                <c:pt idx="1486">
                  <c:v>1.25</c:v>
                </c:pt>
                <c:pt idx="1487">
                  <c:v>1.3</c:v>
                </c:pt>
                <c:pt idx="1488">
                  <c:v>2.2</c:v>
                </c:pt>
                <c:pt idx="1489">
                  <c:v>3.3</c:v>
                </c:pt>
                <c:pt idx="1490">
                  <c:v>3.55</c:v>
                </c:pt>
                <c:pt idx="1491">
                  <c:v>2.95</c:v>
                </c:pt>
                <c:pt idx="1492">
                  <c:v>1.85</c:v>
                </c:pt>
                <c:pt idx="1493">
                  <c:v>1.45</c:v>
                </c:pt>
                <c:pt idx="1494">
                  <c:v>1.35</c:v>
                </c:pt>
                <c:pt idx="1495">
                  <c:v>1.3</c:v>
                </c:pt>
                <c:pt idx="1496">
                  <c:v>1.5</c:v>
                </c:pt>
                <c:pt idx="1497">
                  <c:v>1.55</c:v>
                </c:pt>
                <c:pt idx="1498">
                  <c:v>1.6</c:v>
                </c:pt>
                <c:pt idx="1499">
                  <c:v>1.9</c:v>
                </c:pt>
                <c:pt idx="1500">
                  <c:v>1.6</c:v>
                </c:pt>
                <c:pt idx="1501">
                  <c:v>0.7</c:v>
                </c:pt>
                <c:pt idx="1502">
                  <c:v>0.7</c:v>
                </c:pt>
                <c:pt idx="1503">
                  <c:v>0.75</c:v>
                </c:pt>
                <c:pt idx="1504">
                  <c:v>0.8</c:v>
                </c:pt>
                <c:pt idx="1505">
                  <c:v>1.05</c:v>
                </c:pt>
                <c:pt idx="1506">
                  <c:v>2.0</c:v>
                </c:pt>
                <c:pt idx="1507">
                  <c:v>4.35</c:v>
                </c:pt>
                <c:pt idx="1508">
                  <c:v>8.400000000000002</c:v>
                </c:pt>
                <c:pt idx="1509">
                  <c:v>8.700000000000001</c:v>
                </c:pt>
                <c:pt idx="1510">
                  <c:v>9.200000000000001</c:v>
                </c:pt>
                <c:pt idx="1511">
                  <c:v>10.5</c:v>
                </c:pt>
                <c:pt idx="1512">
                  <c:v>8.9</c:v>
                </c:pt>
                <c:pt idx="1513">
                  <c:v>6.0</c:v>
                </c:pt>
                <c:pt idx="1514">
                  <c:v>7.550000000000001</c:v>
                </c:pt>
                <c:pt idx="1515">
                  <c:v>7.75</c:v>
                </c:pt>
                <c:pt idx="1516">
                  <c:v>5.8</c:v>
                </c:pt>
                <c:pt idx="1517">
                  <c:v>4.85</c:v>
                </c:pt>
                <c:pt idx="1518">
                  <c:v>6.9</c:v>
                </c:pt>
                <c:pt idx="1519">
                  <c:v>7.55</c:v>
                </c:pt>
                <c:pt idx="1520">
                  <c:v>6.5</c:v>
                </c:pt>
                <c:pt idx="1521">
                  <c:v>7.25</c:v>
                </c:pt>
                <c:pt idx="1522">
                  <c:v>7.899999999999999</c:v>
                </c:pt>
                <c:pt idx="1523">
                  <c:v>8.3</c:v>
                </c:pt>
                <c:pt idx="1524">
                  <c:v>6.699999999999997</c:v>
                </c:pt>
                <c:pt idx="1525">
                  <c:v>5.699999999999997</c:v>
                </c:pt>
                <c:pt idx="1526">
                  <c:v>6.649999999999998</c:v>
                </c:pt>
                <c:pt idx="1527">
                  <c:v>6.550000000000001</c:v>
                </c:pt>
                <c:pt idx="1528">
                  <c:v>6.05</c:v>
                </c:pt>
                <c:pt idx="1529">
                  <c:v>5.800000000000001</c:v>
                </c:pt>
                <c:pt idx="1530">
                  <c:v>6.649999999999998</c:v>
                </c:pt>
                <c:pt idx="1531">
                  <c:v>8.1</c:v>
                </c:pt>
                <c:pt idx="1532">
                  <c:v>7.7</c:v>
                </c:pt>
                <c:pt idx="1533">
                  <c:v>6.4</c:v>
                </c:pt>
                <c:pt idx="1534">
                  <c:v>6.800000000000001</c:v>
                </c:pt>
                <c:pt idx="1535">
                  <c:v>8.4</c:v>
                </c:pt>
                <c:pt idx="1536">
                  <c:v>11.7</c:v>
                </c:pt>
                <c:pt idx="1537">
                  <c:v>11.55</c:v>
                </c:pt>
                <c:pt idx="1538">
                  <c:v>9.15</c:v>
                </c:pt>
                <c:pt idx="1539">
                  <c:v>11.15</c:v>
                </c:pt>
                <c:pt idx="1540">
                  <c:v>13.4</c:v>
                </c:pt>
                <c:pt idx="1541">
                  <c:v>14.1</c:v>
                </c:pt>
                <c:pt idx="1542">
                  <c:v>13.75</c:v>
                </c:pt>
                <c:pt idx="1543">
                  <c:v>11.85</c:v>
                </c:pt>
                <c:pt idx="1544">
                  <c:v>11.6</c:v>
                </c:pt>
                <c:pt idx="1545">
                  <c:v>9.85</c:v>
                </c:pt>
                <c:pt idx="1546">
                  <c:v>7.800000000000001</c:v>
                </c:pt>
                <c:pt idx="1547">
                  <c:v>7.35</c:v>
                </c:pt>
                <c:pt idx="1548">
                  <c:v>7.6</c:v>
                </c:pt>
                <c:pt idx="1549">
                  <c:v>7.5</c:v>
                </c:pt>
                <c:pt idx="1550">
                  <c:v>6.800000000000001</c:v>
                </c:pt>
                <c:pt idx="1551">
                  <c:v>8.95</c:v>
                </c:pt>
                <c:pt idx="1552">
                  <c:v>10.35</c:v>
                </c:pt>
                <c:pt idx="1553">
                  <c:v>12.95</c:v>
                </c:pt>
                <c:pt idx="1554">
                  <c:v>12.5</c:v>
                </c:pt>
                <c:pt idx="1555">
                  <c:v>10.6</c:v>
                </c:pt>
                <c:pt idx="1556">
                  <c:v>12.15</c:v>
                </c:pt>
                <c:pt idx="1557">
                  <c:v>12.85</c:v>
                </c:pt>
                <c:pt idx="1558">
                  <c:v>14.85</c:v>
                </c:pt>
                <c:pt idx="1559">
                  <c:v>16.6</c:v>
                </c:pt>
                <c:pt idx="1560">
                  <c:v>17.4</c:v>
                </c:pt>
                <c:pt idx="1561">
                  <c:v>16.6</c:v>
                </c:pt>
                <c:pt idx="1562">
                  <c:v>15.6</c:v>
                </c:pt>
                <c:pt idx="1563">
                  <c:v>16.05</c:v>
                </c:pt>
                <c:pt idx="1564">
                  <c:v>16.0</c:v>
                </c:pt>
                <c:pt idx="1565">
                  <c:v>12.9</c:v>
                </c:pt>
                <c:pt idx="1566">
                  <c:v>11.75</c:v>
                </c:pt>
                <c:pt idx="1567">
                  <c:v>12.85</c:v>
                </c:pt>
                <c:pt idx="1568">
                  <c:v>14.25</c:v>
                </c:pt>
                <c:pt idx="1569">
                  <c:v>16.15</c:v>
                </c:pt>
                <c:pt idx="1570">
                  <c:v>14.55</c:v>
                </c:pt>
                <c:pt idx="1571">
                  <c:v>13.05</c:v>
                </c:pt>
                <c:pt idx="1572">
                  <c:v>15.15</c:v>
                </c:pt>
                <c:pt idx="1573">
                  <c:v>16.2</c:v>
                </c:pt>
                <c:pt idx="1574">
                  <c:v>14.35</c:v>
                </c:pt>
                <c:pt idx="1575">
                  <c:v>13.1</c:v>
                </c:pt>
                <c:pt idx="1576">
                  <c:v>14.05</c:v>
                </c:pt>
                <c:pt idx="1577">
                  <c:v>13.05</c:v>
                </c:pt>
                <c:pt idx="1578">
                  <c:v>12.15</c:v>
                </c:pt>
                <c:pt idx="1579">
                  <c:v>14.15</c:v>
                </c:pt>
                <c:pt idx="1580">
                  <c:v>15.95</c:v>
                </c:pt>
                <c:pt idx="1581">
                  <c:v>13.75</c:v>
                </c:pt>
                <c:pt idx="1582">
                  <c:v>11.7</c:v>
                </c:pt>
                <c:pt idx="1583">
                  <c:v>12.7</c:v>
                </c:pt>
                <c:pt idx="1584">
                  <c:v>14.25</c:v>
                </c:pt>
                <c:pt idx="1585">
                  <c:v>14.55</c:v>
                </c:pt>
                <c:pt idx="1586">
                  <c:v>14.85</c:v>
                </c:pt>
                <c:pt idx="1587">
                  <c:v>17.6</c:v>
                </c:pt>
                <c:pt idx="1588">
                  <c:v>19.25</c:v>
                </c:pt>
                <c:pt idx="1589">
                  <c:v>20.85</c:v>
                </c:pt>
                <c:pt idx="1590">
                  <c:v>21.5</c:v>
                </c:pt>
                <c:pt idx="1591">
                  <c:v>21.45</c:v>
                </c:pt>
                <c:pt idx="1592">
                  <c:v>21.25</c:v>
                </c:pt>
                <c:pt idx="1593">
                  <c:v>17.8</c:v>
                </c:pt>
                <c:pt idx="1594">
                  <c:v>15.05</c:v>
                </c:pt>
                <c:pt idx="1595">
                  <c:v>14.15</c:v>
                </c:pt>
                <c:pt idx="1596">
                  <c:v>16.35</c:v>
                </c:pt>
                <c:pt idx="1597">
                  <c:v>17.4</c:v>
                </c:pt>
                <c:pt idx="1598">
                  <c:v>15.95</c:v>
                </c:pt>
                <c:pt idx="1599">
                  <c:v>16.75</c:v>
                </c:pt>
                <c:pt idx="1600">
                  <c:v>18.4</c:v>
                </c:pt>
                <c:pt idx="1601">
                  <c:v>19.05</c:v>
                </c:pt>
                <c:pt idx="1602">
                  <c:v>20.3</c:v>
                </c:pt>
                <c:pt idx="1603">
                  <c:v>18.3</c:v>
                </c:pt>
                <c:pt idx="1604">
                  <c:v>18.15</c:v>
                </c:pt>
                <c:pt idx="1605">
                  <c:v>17.45</c:v>
                </c:pt>
                <c:pt idx="1606">
                  <c:v>17.75</c:v>
                </c:pt>
                <c:pt idx="1607">
                  <c:v>16.85</c:v>
                </c:pt>
                <c:pt idx="1608">
                  <c:v>18.05</c:v>
                </c:pt>
                <c:pt idx="1609">
                  <c:v>20.9</c:v>
                </c:pt>
                <c:pt idx="1610">
                  <c:v>20.85</c:v>
                </c:pt>
                <c:pt idx="1611">
                  <c:v>22.7</c:v>
                </c:pt>
                <c:pt idx="1612">
                  <c:v>23.1</c:v>
                </c:pt>
                <c:pt idx="1613">
                  <c:v>24.3</c:v>
                </c:pt>
                <c:pt idx="1614">
                  <c:v>25.2</c:v>
                </c:pt>
                <c:pt idx="1615">
                  <c:v>25.7</c:v>
                </c:pt>
                <c:pt idx="1616">
                  <c:v>26.8</c:v>
                </c:pt>
                <c:pt idx="1617">
                  <c:v>27.7</c:v>
                </c:pt>
                <c:pt idx="1618">
                  <c:v>27.65</c:v>
                </c:pt>
                <c:pt idx="1619">
                  <c:v>27.45</c:v>
                </c:pt>
                <c:pt idx="1620">
                  <c:v>27.65</c:v>
                </c:pt>
                <c:pt idx="1621">
                  <c:v>26.9</c:v>
                </c:pt>
                <c:pt idx="1622">
                  <c:v>25.75</c:v>
                </c:pt>
                <c:pt idx="1623">
                  <c:v>24.45</c:v>
                </c:pt>
                <c:pt idx="1624">
                  <c:v>24.3</c:v>
                </c:pt>
                <c:pt idx="1625">
                  <c:v>24.95</c:v>
                </c:pt>
                <c:pt idx="1626">
                  <c:v>25.85</c:v>
                </c:pt>
                <c:pt idx="1627">
                  <c:v>24.25</c:v>
                </c:pt>
                <c:pt idx="1628">
                  <c:v>24.5</c:v>
                </c:pt>
                <c:pt idx="1629">
                  <c:v>26.4</c:v>
                </c:pt>
                <c:pt idx="1630">
                  <c:v>25.55</c:v>
                </c:pt>
                <c:pt idx="1631">
                  <c:v>25.6</c:v>
                </c:pt>
                <c:pt idx="1632">
                  <c:v>23.6</c:v>
                </c:pt>
                <c:pt idx="1633">
                  <c:v>23.75</c:v>
                </c:pt>
                <c:pt idx="1634">
                  <c:v>24.35</c:v>
                </c:pt>
                <c:pt idx="1635">
                  <c:v>25.4</c:v>
                </c:pt>
                <c:pt idx="1636">
                  <c:v>26.0</c:v>
                </c:pt>
                <c:pt idx="1637">
                  <c:v>25.7</c:v>
                </c:pt>
                <c:pt idx="1638">
                  <c:v>26.05</c:v>
                </c:pt>
                <c:pt idx="1639">
                  <c:v>26.3</c:v>
                </c:pt>
                <c:pt idx="1640">
                  <c:v>26.8</c:v>
                </c:pt>
                <c:pt idx="1641">
                  <c:v>27.55</c:v>
                </c:pt>
                <c:pt idx="1642">
                  <c:v>27.8</c:v>
                </c:pt>
                <c:pt idx="1643">
                  <c:v>28.4</c:v>
                </c:pt>
                <c:pt idx="1644">
                  <c:v>28.2</c:v>
                </c:pt>
                <c:pt idx="1645">
                  <c:v>27.25</c:v>
                </c:pt>
                <c:pt idx="1646">
                  <c:v>28.15</c:v>
                </c:pt>
                <c:pt idx="1647">
                  <c:v>27.25</c:v>
                </c:pt>
                <c:pt idx="1648">
                  <c:v>27.3</c:v>
                </c:pt>
                <c:pt idx="1649">
                  <c:v>27.8</c:v>
                </c:pt>
                <c:pt idx="1650">
                  <c:v>27.75</c:v>
                </c:pt>
                <c:pt idx="1651">
                  <c:v>28.8</c:v>
                </c:pt>
                <c:pt idx="1652">
                  <c:v>29.55</c:v>
                </c:pt>
                <c:pt idx="1653">
                  <c:v>29.35</c:v>
                </c:pt>
                <c:pt idx="1654">
                  <c:v>28.9</c:v>
                </c:pt>
                <c:pt idx="1655">
                  <c:v>29.95</c:v>
                </c:pt>
                <c:pt idx="1656">
                  <c:v>31.0</c:v>
                </c:pt>
                <c:pt idx="1657">
                  <c:v>31.25</c:v>
                </c:pt>
                <c:pt idx="1658">
                  <c:v>30.95</c:v>
                </c:pt>
                <c:pt idx="1659">
                  <c:v>31.2</c:v>
                </c:pt>
                <c:pt idx="1660">
                  <c:v>30.95</c:v>
                </c:pt>
                <c:pt idx="1661">
                  <c:v>30.85</c:v>
                </c:pt>
                <c:pt idx="1662">
                  <c:v>31.4</c:v>
                </c:pt>
                <c:pt idx="1663">
                  <c:v>31.65</c:v>
                </c:pt>
                <c:pt idx="1664">
                  <c:v>32.1</c:v>
                </c:pt>
                <c:pt idx="1665">
                  <c:v>31.85</c:v>
                </c:pt>
                <c:pt idx="1666">
                  <c:v>30.1</c:v>
                </c:pt>
                <c:pt idx="1667">
                  <c:v>30.5</c:v>
                </c:pt>
                <c:pt idx="1668">
                  <c:v>29.9</c:v>
                </c:pt>
                <c:pt idx="1669">
                  <c:v>31.15</c:v>
                </c:pt>
                <c:pt idx="1670">
                  <c:v>31.6</c:v>
                </c:pt>
                <c:pt idx="1671">
                  <c:v>30.7</c:v>
                </c:pt>
                <c:pt idx="1672">
                  <c:v>31.2</c:v>
                </c:pt>
                <c:pt idx="1673">
                  <c:v>31.2</c:v>
                </c:pt>
                <c:pt idx="1674">
                  <c:v>32.2</c:v>
                </c:pt>
                <c:pt idx="1675">
                  <c:v>32.85</c:v>
                </c:pt>
                <c:pt idx="1676">
                  <c:v>30.3</c:v>
                </c:pt>
                <c:pt idx="1677">
                  <c:v>30.1</c:v>
                </c:pt>
                <c:pt idx="1678">
                  <c:v>29.5</c:v>
                </c:pt>
                <c:pt idx="1679">
                  <c:v>29.95</c:v>
                </c:pt>
                <c:pt idx="1680">
                  <c:v>28.5</c:v>
                </c:pt>
                <c:pt idx="1681">
                  <c:v>27.4</c:v>
                </c:pt>
                <c:pt idx="1682">
                  <c:v>26.5</c:v>
                </c:pt>
                <c:pt idx="1683">
                  <c:v>25.25</c:v>
                </c:pt>
                <c:pt idx="1684">
                  <c:v>24.45</c:v>
                </c:pt>
                <c:pt idx="1685">
                  <c:v>24.3</c:v>
                </c:pt>
                <c:pt idx="1686">
                  <c:v>25.0</c:v>
                </c:pt>
                <c:pt idx="1687">
                  <c:v>24.35</c:v>
                </c:pt>
                <c:pt idx="1688">
                  <c:v>25.15</c:v>
                </c:pt>
                <c:pt idx="1689">
                  <c:v>25.55</c:v>
                </c:pt>
                <c:pt idx="1690">
                  <c:v>26.55</c:v>
                </c:pt>
                <c:pt idx="1691">
                  <c:v>26.7</c:v>
                </c:pt>
                <c:pt idx="1692">
                  <c:v>25.8</c:v>
                </c:pt>
                <c:pt idx="1693">
                  <c:v>26.15</c:v>
                </c:pt>
                <c:pt idx="1694">
                  <c:v>25.5</c:v>
                </c:pt>
                <c:pt idx="1695">
                  <c:v>25.8</c:v>
                </c:pt>
                <c:pt idx="1696">
                  <c:v>26.7</c:v>
                </c:pt>
                <c:pt idx="1697">
                  <c:v>25.9</c:v>
                </c:pt>
                <c:pt idx="1698">
                  <c:v>24.85</c:v>
                </c:pt>
                <c:pt idx="1699">
                  <c:v>25.55</c:v>
                </c:pt>
                <c:pt idx="1700">
                  <c:v>25.95</c:v>
                </c:pt>
                <c:pt idx="1701">
                  <c:v>26.25</c:v>
                </c:pt>
                <c:pt idx="1702">
                  <c:v>26.05</c:v>
                </c:pt>
                <c:pt idx="1703">
                  <c:v>26.7</c:v>
                </c:pt>
                <c:pt idx="1704">
                  <c:v>27.35</c:v>
                </c:pt>
                <c:pt idx="1705">
                  <c:v>27.55</c:v>
                </c:pt>
                <c:pt idx="1706">
                  <c:v>25.95</c:v>
                </c:pt>
                <c:pt idx="1707">
                  <c:v>26.55</c:v>
                </c:pt>
                <c:pt idx="1708">
                  <c:v>24.75</c:v>
                </c:pt>
                <c:pt idx="1709">
                  <c:v>23.5</c:v>
                </c:pt>
                <c:pt idx="1710">
                  <c:v>22.6</c:v>
                </c:pt>
                <c:pt idx="1711">
                  <c:v>23.05</c:v>
                </c:pt>
                <c:pt idx="1712">
                  <c:v>23.2</c:v>
                </c:pt>
                <c:pt idx="1713">
                  <c:v>23.25</c:v>
                </c:pt>
                <c:pt idx="1714">
                  <c:v>23.35</c:v>
                </c:pt>
                <c:pt idx="1715">
                  <c:v>23.5</c:v>
                </c:pt>
                <c:pt idx="1716">
                  <c:v>24.15</c:v>
                </c:pt>
                <c:pt idx="1717">
                  <c:v>24.2</c:v>
                </c:pt>
                <c:pt idx="1718">
                  <c:v>20.9</c:v>
                </c:pt>
                <c:pt idx="1719">
                  <c:v>19.2</c:v>
                </c:pt>
                <c:pt idx="1720">
                  <c:v>18.25</c:v>
                </c:pt>
                <c:pt idx="1721">
                  <c:v>18.9</c:v>
                </c:pt>
                <c:pt idx="1722">
                  <c:v>20.15</c:v>
                </c:pt>
                <c:pt idx="1723">
                  <c:v>19.55</c:v>
                </c:pt>
                <c:pt idx="1724">
                  <c:v>19.7</c:v>
                </c:pt>
                <c:pt idx="1725">
                  <c:v>19.15</c:v>
                </c:pt>
                <c:pt idx="1726">
                  <c:v>18.9</c:v>
                </c:pt>
                <c:pt idx="1727">
                  <c:v>18.7</c:v>
                </c:pt>
                <c:pt idx="1728">
                  <c:v>18.35</c:v>
                </c:pt>
                <c:pt idx="1729">
                  <c:v>17.4</c:v>
                </c:pt>
                <c:pt idx="1730">
                  <c:v>17.95</c:v>
                </c:pt>
                <c:pt idx="1731">
                  <c:v>18.55</c:v>
                </c:pt>
                <c:pt idx="1732">
                  <c:v>18.8</c:v>
                </c:pt>
                <c:pt idx="1733">
                  <c:v>18.0</c:v>
                </c:pt>
                <c:pt idx="1734">
                  <c:v>16.9</c:v>
                </c:pt>
                <c:pt idx="1735">
                  <c:v>16.1</c:v>
                </c:pt>
                <c:pt idx="1736">
                  <c:v>16.25</c:v>
                </c:pt>
                <c:pt idx="1737">
                  <c:v>16.85</c:v>
                </c:pt>
                <c:pt idx="1738">
                  <c:v>16.7</c:v>
                </c:pt>
                <c:pt idx="1739">
                  <c:v>17.1</c:v>
                </c:pt>
                <c:pt idx="1740">
                  <c:v>17.65</c:v>
                </c:pt>
                <c:pt idx="1741">
                  <c:v>18.35</c:v>
                </c:pt>
                <c:pt idx="1742">
                  <c:v>18.4</c:v>
                </c:pt>
                <c:pt idx="1743">
                  <c:v>18.5</c:v>
                </c:pt>
                <c:pt idx="1744">
                  <c:v>17.95</c:v>
                </c:pt>
                <c:pt idx="1745">
                  <c:v>18.65</c:v>
                </c:pt>
                <c:pt idx="1746">
                  <c:v>17.5</c:v>
                </c:pt>
                <c:pt idx="1747">
                  <c:v>16.7</c:v>
                </c:pt>
                <c:pt idx="1748">
                  <c:v>15.9</c:v>
                </c:pt>
                <c:pt idx="1749">
                  <c:v>16.9</c:v>
                </c:pt>
                <c:pt idx="1750">
                  <c:v>16.3</c:v>
                </c:pt>
                <c:pt idx="1751">
                  <c:v>14.75</c:v>
                </c:pt>
                <c:pt idx="1752">
                  <c:v>13.5</c:v>
                </c:pt>
                <c:pt idx="1753">
                  <c:v>11.7</c:v>
                </c:pt>
                <c:pt idx="1754">
                  <c:v>11.65</c:v>
                </c:pt>
                <c:pt idx="1755">
                  <c:v>12.3</c:v>
                </c:pt>
                <c:pt idx="1756">
                  <c:v>13.35</c:v>
                </c:pt>
                <c:pt idx="1757">
                  <c:v>14.25</c:v>
                </c:pt>
                <c:pt idx="1758">
                  <c:v>15.15</c:v>
                </c:pt>
                <c:pt idx="1759">
                  <c:v>15.3</c:v>
                </c:pt>
                <c:pt idx="1760">
                  <c:v>13.95</c:v>
                </c:pt>
                <c:pt idx="1761">
                  <c:v>12.85</c:v>
                </c:pt>
                <c:pt idx="1762">
                  <c:v>11.55</c:v>
                </c:pt>
                <c:pt idx="1763">
                  <c:v>11.75</c:v>
                </c:pt>
                <c:pt idx="1764">
                  <c:v>11.3</c:v>
                </c:pt>
                <c:pt idx="1765">
                  <c:v>13.0</c:v>
                </c:pt>
                <c:pt idx="1766">
                  <c:v>12.6</c:v>
                </c:pt>
                <c:pt idx="1767">
                  <c:v>10.55</c:v>
                </c:pt>
                <c:pt idx="1768">
                  <c:v>10.55</c:v>
                </c:pt>
                <c:pt idx="1769">
                  <c:v>11.05</c:v>
                </c:pt>
                <c:pt idx="1770">
                  <c:v>12.5</c:v>
                </c:pt>
                <c:pt idx="1771">
                  <c:v>13.05</c:v>
                </c:pt>
                <c:pt idx="1772">
                  <c:v>13.2</c:v>
                </c:pt>
                <c:pt idx="1773">
                  <c:v>11.85</c:v>
                </c:pt>
                <c:pt idx="1774">
                  <c:v>10.85</c:v>
                </c:pt>
                <c:pt idx="1775">
                  <c:v>10.5</c:v>
                </c:pt>
                <c:pt idx="1776">
                  <c:v>10.9</c:v>
                </c:pt>
                <c:pt idx="1777">
                  <c:v>12.15</c:v>
                </c:pt>
                <c:pt idx="1778">
                  <c:v>12.7</c:v>
                </c:pt>
                <c:pt idx="1779">
                  <c:v>12.05</c:v>
                </c:pt>
                <c:pt idx="1780">
                  <c:v>10.95</c:v>
                </c:pt>
                <c:pt idx="1781">
                  <c:v>9.05</c:v>
                </c:pt>
                <c:pt idx="1782">
                  <c:v>8.75</c:v>
                </c:pt>
                <c:pt idx="1783">
                  <c:v>10.55</c:v>
                </c:pt>
                <c:pt idx="1784">
                  <c:v>10.1</c:v>
                </c:pt>
                <c:pt idx="1785">
                  <c:v>8.5</c:v>
                </c:pt>
                <c:pt idx="1786">
                  <c:v>8.25</c:v>
                </c:pt>
                <c:pt idx="1787">
                  <c:v>8.4</c:v>
                </c:pt>
                <c:pt idx="1788">
                  <c:v>9.3</c:v>
                </c:pt>
                <c:pt idx="1789">
                  <c:v>9.95</c:v>
                </c:pt>
                <c:pt idx="1790">
                  <c:v>9.85</c:v>
                </c:pt>
                <c:pt idx="1791">
                  <c:v>8.05</c:v>
                </c:pt>
                <c:pt idx="1792">
                  <c:v>6.85</c:v>
                </c:pt>
                <c:pt idx="1793">
                  <c:v>6.95</c:v>
                </c:pt>
                <c:pt idx="1794">
                  <c:v>6.25</c:v>
                </c:pt>
                <c:pt idx="1795">
                  <c:v>6.7</c:v>
                </c:pt>
                <c:pt idx="1796">
                  <c:v>7.0</c:v>
                </c:pt>
                <c:pt idx="1797">
                  <c:v>7.149999999999999</c:v>
                </c:pt>
                <c:pt idx="1798">
                  <c:v>6.75</c:v>
                </c:pt>
                <c:pt idx="1799">
                  <c:v>5.550000000000001</c:v>
                </c:pt>
                <c:pt idx="1800">
                  <c:v>4.55</c:v>
                </c:pt>
                <c:pt idx="1801">
                  <c:v>4.05</c:v>
                </c:pt>
                <c:pt idx="1802">
                  <c:v>4.05</c:v>
                </c:pt>
                <c:pt idx="1803">
                  <c:v>4.05</c:v>
                </c:pt>
                <c:pt idx="1804">
                  <c:v>3.55</c:v>
                </c:pt>
                <c:pt idx="1805">
                  <c:v>3.8</c:v>
                </c:pt>
                <c:pt idx="1806">
                  <c:v>4.9</c:v>
                </c:pt>
                <c:pt idx="1807">
                  <c:v>5.05</c:v>
                </c:pt>
                <c:pt idx="1808">
                  <c:v>6.649999999999998</c:v>
                </c:pt>
                <c:pt idx="1809">
                  <c:v>7.2</c:v>
                </c:pt>
                <c:pt idx="1810">
                  <c:v>5.75</c:v>
                </c:pt>
                <c:pt idx="1811">
                  <c:v>4.85</c:v>
                </c:pt>
                <c:pt idx="1812">
                  <c:v>5.35</c:v>
                </c:pt>
                <c:pt idx="1813">
                  <c:v>6.1</c:v>
                </c:pt>
                <c:pt idx="1814">
                  <c:v>6.050000000000001</c:v>
                </c:pt>
                <c:pt idx="1815">
                  <c:v>5.25</c:v>
                </c:pt>
                <c:pt idx="1816">
                  <c:v>4.45</c:v>
                </c:pt>
                <c:pt idx="1817">
                  <c:v>4.050000000000001</c:v>
                </c:pt>
                <c:pt idx="1818">
                  <c:v>3.25</c:v>
                </c:pt>
                <c:pt idx="1819">
                  <c:v>3.3</c:v>
                </c:pt>
                <c:pt idx="1820">
                  <c:v>3.7</c:v>
                </c:pt>
                <c:pt idx="1821">
                  <c:v>4.5</c:v>
                </c:pt>
                <c:pt idx="1822">
                  <c:v>4.05</c:v>
                </c:pt>
                <c:pt idx="1823">
                  <c:v>4.85</c:v>
                </c:pt>
                <c:pt idx="1824">
                  <c:v>5.9</c:v>
                </c:pt>
                <c:pt idx="1825">
                  <c:v>5.699999999999997</c:v>
                </c:pt>
                <c:pt idx="1826">
                  <c:v>5.95</c:v>
                </c:pt>
                <c:pt idx="1827">
                  <c:v>4.5</c:v>
                </c:pt>
                <c:pt idx="1828">
                  <c:v>3.3</c:v>
                </c:pt>
                <c:pt idx="1829">
                  <c:v>4.05</c:v>
                </c:pt>
                <c:pt idx="1830">
                  <c:v>4.45</c:v>
                </c:pt>
                <c:pt idx="1831">
                  <c:v>5.6</c:v>
                </c:pt>
                <c:pt idx="1832">
                  <c:v>5.6</c:v>
                </c:pt>
                <c:pt idx="1833">
                  <c:v>5.6</c:v>
                </c:pt>
                <c:pt idx="1834">
                  <c:v>4.85</c:v>
                </c:pt>
                <c:pt idx="1835">
                  <c:v>4.4</c:v>
                </c:pt>
                <c:pt idx="1836">
                  <c:v>4.2</c:v>
                </c:pt>
                <c:pt idx="1837">
                  <c:v>3.45</c:v>
                </c:pt>
                <c:pt idx="1838">
                  <c:v>2.3</c:v>
                </c:pt>
                <c:pt idx="1839">
                  <c:v>2.6</c:v>
                </c:pt>
                <c:pt idx="1840">
                  <c:v>3.2</c:v>
                </c:pt>
                <c:pt idx="1841">
                  <c:v>5.7</c:v>
                </c:pt>
                <c:pt idx="1842">
                  <c:v>5.6</c:v>
                </c:pt>
                <c:pt idx="1843">
                  <c:v>3.4</c:v>
                </c:pt>
                <c:pt idx="1844">
                  <c:v>3.15</c:v>
                </c:pt>
                <c:pt idx="1845">
                  <c:v>2.9</c:v>
                </c:pt>
                <c:pt idx="1846">
                  <c:v>2.55</c:v>
                </c:pt>
                <c:pt idx="1847">
                  <c:v>3.75</c:v>
                </c:pt>
                <c:pt idx="1848">
                  <c:v>4.649999999999998</c:v>
                </c:pt>
                <c:pt idx="1849">
                  <c:v>4.2</c:v>
                </c:pt>
                <c:pt idx="1850">
                  <c:v>5.3</c:v>
                </c:pt>
                <c:pt idx="1851">
                  <c:v>6.05</c:v>
                </c:pt>
                <c:pt idx="1852">
                  <c:v>5.149999999999999</c:v>
                </c:pt>
                <c:pt idx="1853">
                  <c:v>4.55</c:v>
                </c:pt>
                <c:pt idx="1854">
                  <c:v>4.149999999999999</c:v>
                </c:pt>
                <c:pt idx="1855">
                  <c:v>5.45</c:v>
                </c:pt>
                <c:pt idx="1856">
                  <c:v>7.35</c:v>
                </c:pt>
                <c:pt idx="1857">
                  <c:v>6.9</c:v>
                </c:pt>
                <c:pt idx="1858">
                  <c:v>6.199999999999997</c:v>
                </c:pt>
                <c:pt idx="1859">
                  <c:v>6.55</c:v>
                </c:pt>
                <c:pt idx="1860">
                  <c:v>6.1</c:v>
                </c:pt>
                <c:pt idx="1861">
                  <c:v>5.9</c:v>
                </c:pt>
                <c:pt idx="1862">
                  <c:v>5.5</c:v>
                </c:pt>
                <c:pt idx="1863">
                  <c:v>5.1</c:v>
                </c:pt>
                <c:pt idx="1864">
                  <c:v>5.05</c:v>
                </c:pt>
                <c:pt idx="1865">
                  <c:v>5.1</c:v>
                </c:pt>
                <c:pt idx="1866">
                  <c:v>4.6</c:v>
                </c:pt>
                <c:pt idx="1867">
                  <c:v>3.45</c:v>
                </c:pt>
                <c:pt idx="1868">
                  <c:v>2.4</c:v>
                </c:pt>
                <c:pt idx="1869">
                  <c:v>1.95</c:v>
                </c:pt>
                <c:pt idx="1870">
                  <c:v>2.4</c:v>
                </c:pt>
                <c:pt idx="1871">
                  <c:v>3.9</c:v>
                </c:pt>
                <c:pt idx="1872">
                  <c:v>4.8</c:v>
                </c:pt>
                <c:pt idx="1873">
                  <c:v>4.8</c:v>
                </c:pt>
                <c:pt idx="1874">
                  <c:v>5.649999999999998</c:v>
                </c:pt>
                <c:pt idx="1875">
                  <c:v>5.6</c:v>
                </c:pt>
                <c:pt idx="1876">
                  <c:v>5.649999999999998</c:v>
                </c:pt>
                <c:pt idx="1877">
                  <c:v>5.6</c:v>
                </c:pt>
                <c:pt idx="1878">
                  <c:v>6.2</c:v>
                </c:pt>
                <c:pt idx="1879">
                  <c:v>7.300000000000001</c:v>
                </c:pt>
                <c:pt idx="1880">
                  <c:v>6.6</c:v>
                </c:pt>
                <c:pt idx="1881">
                  <c:v>5.649999999999998</c:v>
                </c:pt>
                <c:pt idx="1882">
                  <c:v>6.6</c:v>
                </c:pt>
                <c:pt idx="1883">
                  <c:v>7.25</c:v>
                </c:pt>
                <c:pt idx="1884">
                  <c:v>8.200000000000001</c:v>
                </c:pt>
                <c:pt idx="1885">
                  <c:v>8.35</c:v>
                </c:pt>
                <c:pt idx="1886">
                  <c:v>7.95</c:v>
                </c:pt>
                <c:pt idx="1887">
                  <c:v>8.05</c:v>
                </c:pt>
                <c:pt idx="1888">
                  <c:v>7.0</c:v>
                </c:pt>
                <c:pt idx="1889">
                  <c:v>6.85</c:v>
                </c:pt>
                <c:pt idx="1890">
                  <c:v>7.300000000000001</c:v>
                </c:pt>
                <c:pt idx="1891">
                  <c:v>8.9</c:v>
                </c:pt>
                <c:pt idx="1892">
                  <c:v>10.55</c:v>
                </c:pt>
                <c:pt idx="1893">
                  <c:v>9.05</c:v>
                </c:pt>
                <c:pt idx="1894">
                  <c:v>7.149999999999999</c:v>
                </c:pt>
                <c:pt idx="1895">
                  <c:v>8.1</c:v>
                </c:pt>
                <c:pt idx="1896">
                  <c:v>8.1</c:v>
                </c:pt>
                <c:pt idx="1897">
                  <c:v>8.95</c:v>
                </c:pt>
                <c:pt idx="1898">
                  <c:v>10.85</c:v>
                </c:pt>
                <c:pt idx="1899">
                  <c:v>13.55</c:v>
                </c:pt>
                <c:pt idx="1900">
                  <c:v>14.6</c:v>
                </c:pt>
                <c:pt idx="1901">
                  <c:v>15.4</c:v>
                </c:pt>
                <c:pt idx="1902">
                  <c:v>15.5</c:v>
                </c:pt>
                <c:pt idx="1903">
                  <c:v>15.5</c:v>
                </c:pt>
                <c:pt idx="1904">
                  <c:v>14.55</c:v>
                </c:pt>
                <c:pt idx="1905">
                  <c:v>13.4</c:v>
                </c:pt>
                <c:pt idx="1906">
                  <c:v>12.4</c:v>
                </c:pt>
                <c:pt idx="1907">
                  <c:v>11.2</c:v>
                </c:pt>
                <c:pt idx="1908">
                  <c:v>11.25</c:v>
                </c:pt>
                <c:pt idx="1909">
                  <c:v>12.0</c:v>
                </c:pt>
                <c:pt idx="1910">
                  <c:v>13.8</c:v>
                </c:pt>
                <c:pt idx="1911">
                  <c:v>15.2</c:v>
                </c:pt>
                <c:pt idx="1912">
                  <c:v>16.5</c:v>
                </c:pt>
                <c:pt idx="1913">
                  <c:v>17.0</c:v>
                </c:pt>
                <c:pt idx="1914">
                  <c:v>17.45</c:v>
                </c:pt>
                <c:pt idx="1915">
                  <c:v>18.15</c:v>
                </c:pt>
                <c:pt idx="1916">
                  <c:v>18.5</c:v>
                </c:pt>
                <c:pt idx="1917">
                  <c:v>19.1</c:v>
                </c:pt>
                <c:pt idx="1918">
                  <c:v>19.65</c:v>
                </c:pt>
                <c:pt idx="1919">
                  <c:v>19.1</c:v>
                </c:pt>
                <c:pt idx="1920">
                  <c:v>18.9</c:v>
                </c:pt>
                <c:pt idx="1921">
                  <c:v>17.2</c:v>
                </c:pt>
                <c:pt idx="1922">
                  <c:v>16.3</c:v>
                </c:pt>
                <c:pt idx="1923">
                  <c:v>15.25</c:v>
                </c:pt>
                <c:pt idx="1924">
                  <c:v>14.0</c:v>
                </c:pt>
                <c:pt idx="1925">
                  <c:v>15.4</c:v>
                </c:pt>
                <c:pt idx="1926">
                  <c:v>16.5</c:v>
                </c:pt>
                <c:pt idx="1927">
                  <c:v>15.75</c:v>
                </c:pt>
                <c:pt idx="1928">
                  <c:v>15.0</c:v>
                </c:pt>
                <c:pt idx="1929">
                  <c:v>14.95</c:v>
                </c:pt>
                <c:pt idx="1930">
                  <c:v>16.05</c:v>
                </c:pt>
                <c:pt idx="1931">
                  <c:v>15.75</c:v>
                </c:pt>
                <c:pt idx="1932">
                  <c:v>15.3</c:v>
                </c:pt>
                <c:pt idx="1933">
                  <c:v>16.35</c:v>
                </c:pt>
                <c:pt idx="1934">
                  <c:v>16.85</c:v>
                </c:pt>
                <c:pt idx="1935">
                  <c:v>17.05</c:v>
                </c:pt>
                <c:pt idx="1936">
                  <c:v>14.6</c:v>
                </c:pt>
                <c:pt idx="1937">
                  <c:v>15.2</c:v>
                </c:pt>
                <c:pt idx="1938">
                  <c:v>15.3</c:v>
                </c:pt>
                <c:pt idx="1939">
                  <c:v>15.1</c:v>
                </c:pt>
                <c:pt idx="1940">
                  <c:v>16.4</c:v>
                </c:pt>
                <c:pt idx="1941">
                  <c:v>18.0</c:v>
                </c:pt>
                <c:pt idx="1942">
                  <c:v>18.75</c:v>
                </c:pt>
                <c:pt idx="1943">
                  <c:v>18.05</c:v>
                </c:pt>
                <c:pt idx="1944">
                  <c:v>16.1</c:v>
                </c:pt>
                <c:pt idx="1945">
                  <c:v>17.85</c:v>
                </c:pt>
                <c:pt idx="1946">
                  <c:v>19.25</c:v>
                </c:pt>
                <c:pt idx="1947">
                  <c:v>19.2</c:v>
                </c:pt>
                <c:pt idx="1948">
                  <c:v>18.85</c:v>
                </c:pt>
                <c:pt idx="1949">
                  <c:v>15.65</c:v>
                </c:pt>
                <c:pt idx="1950">
                  <c:v>20.7</c:v>
                </c:pt>
                <c:pt idx="1951">
                  <c:v>22.0</c:v>
                </c:pt>
                <c:pt idx="1952">
                  <c:v>20.7</c:v>
                </c:pt>
                <c:pt idx="1953">
                  <c:v>21.35</c:v>
                </c:pt>
                <c:pt idx="1954">
                  <c:v>19.5</c:v>
                </c:pt>
                <c:pt idx="1955">
                  <c:v>17.9</c:v>
                </c:pt>
                <c:pt idx="1956">
                  <c:v>19.35</c:v>
                </c:pt>
                <c:pt idx="1957">
                  <c:v>17.55</c:v>
                </c:pt>
                <c:pt idx="1958">
                  <c:v>18.85</c:v>
                </c:pt>
                <c:pt idx="1959">
                  <c:v>18.45</c:v>
                </c:pt>
                <c:pt idx="1960">
                  <c:v>19.2</c:v>
                </c:pt>
                <c:pt idx="1961">
                  <c:v>20.3</c:v>
                </c:pt>
                <c:pt idx="1962">
                  <c:v>20.9</c:v>
                </c:pt>
                <c:pt idx="1963">
                  <c:v>21.2</c:v>
                </c:pt>
                <c:pt idx="1964">
                  <c:v>21.5</c:v>
                </c:pt>
                <c:pt idx="1965">
                  <c:v>18.7</c:v>
                </c:pt>
                <c:pt idx="1966">
                  <c:v>21.55</c:v>
                </c:pt>
                <c:pt idx="1967">
                  <c:v>19.4</c:v>
                </c:pt>
                <c:pt idx="1968">
                  <c:v>19.9</c:v>
                </c:pt>
                <c:pt idx="1969">
                  <c:v>19.7</c:v>
                </c:pt>
                <c:pt idx="1970">
                  <c:v>19.15</c:v>
                </c:pt>
                <c:pt idx="1971">
                  <c:v>22.95</c:v>
                </c:pt>
                <c:pt idx="1972">
                  <c:v>23.8</c:v>
                </c:pt>
                <c:pt idx="1973">
                  <c:v>21.95</c:v>
                </c:pt>
                <c:pt idx="1974">
                  <c:v>22.45</c:v>
                </c:pt>
                <c:pt idx="1975">
                  <c:v>25.1</c:v>
                </c:pt>
                <c:pt idx="1976">
                  <c:v>24.75</c:v>
                </c:pt>
                <c:pt idx="1977">
                  <c:v>22.6</c:v>
                </c:pt>
                <c:pt idx="1978">
                  <c:v>19.85</c:v>
                </c:pt>
                <c:pt idx="1979">
                  <c:v>20.55</c:v>
                </c:pt>
                <c:pt idx="1980">
                  <c:v>21.45</c:v>
                </c:pt>
                <c:pt idx="1981">
                  <c:v>23.05</c:v>
                </c:pt>
                <c:pt idx="1982">
                  <c:v>23.6</c:v>
                </c:pt>
                <c:pt idx="1983">
                  <c:v>23.2</c:v>
                </c:pt>
                <c:pt idx="1984">
                  <c:v>23.0</c:v>
                </c:pt>
                <c:pt idx="1985">
                  <c:v>23.05</c:v>
                </c:pt>
                <c:pt idx="1986">
                  <c:v>22.85</c:v>
                </c:pt>
                <c:pt idx="1987">
                  <c:v>23.2</c:v>
                </c:pt>
                <c:pt idx="1988">
                  <c:v>24.75</c:v>
                </c:pt>
                <c:pt idx="1989">
                  <c:v>24.15</c:v>
                </c:pt>
                <c:pt idx="1990">
                  <c:v>23.75</c:v>
                </c:pt>
                <c:pt idx="1991">
                  <c:v>25.35</c:v>
                </c:pt>
                <c:pt idx="1992">
                  <c:v>25.05</c:v>
                </c:pt>
                <c:pt idx="1993">
                  <c:v>25.05</c:v>
                </c:pt>
                <c:pt idx="1994">
                  <c:v>25.65</c:v>
                </c:pt>
                <c:pt idx="1995">
                  <c:v>25.95</c:v>
                </c:pt>
                <c:pt idx="1996">
                  <c:v>24.35</c:v>
                </c:pt>
                <c:pt idx="1997">
                  <c:v>24.65</c:v>
                </c:pt>
                <c:pt idx="1998">
                  <c:v>24.1</c:v>
                </c:pt>
                <c:pt idx="1999">
                  <c:v>24.7</c:v>
                </c:pt>
                <c:pt idx="2000">
                  <c:v>24.85</c:v>
                </c:pt>
                <c:pt idx="2001">
                  <c:v>26.05</c:v>
                </c:pt>
                <c:pt idx="2002">
                  <c:v>27.15</c:v>
                </c:pt>
                <c:pt idx="2003">
                  <c:v>28.2</c:v>
                </c:pt>
                <c:pt idx="2004">
                  <c:v>28.9</c:v>
                </c:pt>
                <c:pt idx="2005">
                  <c:v>27.65</c:v>
                </c:pt>
                <c:pt idx="2006">
                  <c:v>27.0</c:v>
                </c:pt>
                <c:pt idx="2007">
                  <c:v>28.45</c:v>
                </c:pt>
                <c:pt idx="2008">
                  <c:v>29.15</c:v>
                </c:pt>
                <c:pt idx="2009">
                  <c:v>28.35</c:v>
                </c:pt>
                <c:pt idx="2010">
                  <c:v>30.0</c:v>
                </c:pt>
                <c:pt idx="2011">
                  <c:v>28.25</c:v>
                </c:pt>
                <c:pt idx="2012">
                  <c:v>30.6</c:v>
                </c:pt>
                <c:pt idx="2013">
                  <c:v>30.45</c:v>
                </c:pt>
                <c:pt idx="2014">
                  <c:v>28.25</c:v>
                </c:pt>
                <c:pt idx="2015">
                  <c:v>28.75</c:v>
                </c:pt>
                <c:pt idx="2016">
                  <c:v>28.3</c:v>
                </c:pt>
                <c:pt idx="2017">
                  <c:v>27.4</c:v>
                </c:pt>
                <c:pt idx="2018">
                  <c:v>27.25</c:v>
                </c:pt>
                <c:pt idx="2019">
                  <c:v>28.15</c:v>
                </c:pt>
                <c:pt idx="2020">
                  <c:v>27.35</c:v>
                </c:pt>
                <c:pt idx="2021">
                  <c:v>27.5</c:v>
                </c:pt>
                <c:pt idx="2022">
                  <c:v>26.95</c:v>
                </c:pt>
                <c:pt idx="2023">
                  <c:v>28.2</c:v>
                </c:pt>
                <c:pt idx="2024">
                  <c:v>28.8</c:v>
                </c:pt>
                <c:pt idx="2025">
                  <c:v>30.35</c:v>
                </c:pt>
                <c:pt idx="2026">
                  <c:v>30.25</c:v>
                </c:pt>
                <c:pt idx="2027">
                  <c:v>30.55</c:v>
                </c:pt>
                <c:pt idx="2028">
                  <c:v>30.35</c:v>
                </c:pt>
                <c:pt idx="2029">
                  <c:v>30.8</c:v>
                </c:pt>
                <c:pt idx="2030">
                  <c:v>30.85</c:v>
                </c:pt>
                <c:pt idx="2031">
                  <c:v>31.4</c:v>
                </c:pt>
                <c:pt idx="2032">
                  <c:v>31.9</c:v>
                </c:pt>
                <c:pt idx="2033">
                  <c:v>30.95</c:v>
                </c:pt>
                <c:pt idx="2034">
                  <c:v>30.8</c:v>
                </c:pt>
                <c:pt idx="2035">
                  <c:v>31.1</c:v>
                </c:pt>
                <c:pt idx="2036">
                  <c:v>29.05</c:v>
                </c:pt>
                <c:pt idx="2037">
                  <c:v>31.15</c:v>
                </c:pt>
                <c:pt idx="2038">
                  <c:v>27.6</c:v>
                </c:pt>
                <c:pt idx="2039">
                  <c:v>29.6</c:v>
                </c:pt>
                <c:pt idx="2040">
                  <c:v>31.5</c:v>
                </c:pt>
                <c:pt idx="2041">
                  <c:v>28.25</c:v>
                </c:pt>
                <c:pt idx="2042">
                  <c:v>31.25</c:v>
                </c:pt>
                <c:pt idx="2043">
                  <c:v>29.65</c:v>
                </c:pt>
                <c:pt idx="2044">
                  <c:v>27.5</c:v>
                </c:pt>
                <c:pt idx="2045">
                  <c:v>27.95</c:v>
                </c:pt>
                <c:pt idx="2046">
                  <c:v>27.9</c:v>
                </c:pt>
                <c:pt idx="2047">
                  <c:v>27.8</c:v>
                </c:pt>
                <c:pt idx="2048">
                  <c:v>27.55</c:v>
                </c:pt>
                <c:pt idx="2049">
                  <c:v>27.15</c:v>
                </c:pt>
                <c:pt idx="2050">
                  <c:v>27.35</c:v>
                </c:pt>
                <c:pt idx="2051">
                  <c:v>26.35</c:v>
                </c:pt>
                <c:pt idx="2052">
                  <c:v>22.4</c:v>
                </c:pt>
                <c:pt idx="2053">
                  <c:v>25.15</c:v>
                </c:pt>
                <c:pt idx="2054">
                  <c:v>27.25</c:v>
                </c:pt>
                <c:pt idx="2055">
                  <c:v>26.55</c:v>
                </c:pt>
                <c:pt idx="2056">
                  <c:v>25.75</c:v>
                </c:pt>
                <c:pt idx="2057">
                  <c:v>25.5</c:v>
                </c:pt>
                <c:pt idx="2058">
                  <c:v>26.05</c:v>
                </c:pt>
                <c:pt idx="2059">
                  <c:v>26.7</c:v>
                </c:pt>
                <c:pt idx="2060">
                  <c:v>27.05</c:v>
                </c:pt>
                <c:pt idx="2061">
                  <c:v>26.85</c:v>
                </c:pt>
                <c:pt idx="2062">
                  <c:v>26.05</c:v>
                </c:pt>
                <c:pt idx="2063">
                  <c:v>24.5</c:v>
                </c:pt>
                <c:pt idx="2064">
                  <c:v>24.1</c:v>
                </c:pt>
                <c:pt idx="2065">
                  <c:v>25.15</c:v>
                </c:pt>
                <c:pt idx="2066">
                  <c:v>24.95</c:v>
                </c:pt>
                <c:pt idx="2067">
                  <c:v>25.3</c:v>
                </c:pt>
                <c:pt idx="2068">
                  <c:v>25.0</c:v>
                </c:pt>
                <c:pt idx="2069">
                  <c:v>24.35</c:v>
                </c:pt>
                <c:pt idx="2070">
                  <c:v>24.05</c:v>
                </c:pt>
                <c:pt idx="2071">
                  <c:v>25.35</c:v>
                </c:pt>
                <c:pt idx="2072">
                  <c:v>27.15</c:v>
                </c:pt>
                <c:pt idx="2073">
                  <c:v>26.9</c:v>
                </c:pt>
                <c:pt idx="2074">
                  <c:v>26.7</c:v>
                </c:pt>
                <c:pt idx="2075">
                  <c:v>27.2</c:v>
                </c:pt>
                <c:pt idx="2076">
                  <c:v>25.8</c:v>
                </c:pt>
                <c:pt idx="2077">
                  <c:v>22.7</c:v>
                </c:pt>
                <c:pt idx="2078">
                  <c:v>17.15</c:v>
                </c:pt>
                <c:pt idx="2079">
                  <c:v>21.9</c:v>
                </c:pt>
                <c:pt idx="2080">
                  <c:v>21.9</c:v>
                </c:pt>
                <c:pt idx="2081">
                  <c:v>22.3</c:v>
                </c:pt>
                <c:pt idx="2082">
                  <c:v>21.2</c:v>
                </c:pt>
                <c:pt idx="2083">
                  <c:v>19.2</c:v>
                </c:pt>
                <c:pt idx="2084">
                  <c:v>18.85</c:v>
                </c:pt>
                <c:pt idx="2085">
                  <c:v>20.25</c:v>
                </c:pt>
                <c:pt idx="2086">
                  <c:v>21.4</c:v>
                </c:pt>
                <c:pt idx="2087">
                  <c:v>20.4</c:v>
                </c:pt>
                <c:pt idx="2088">
                  <c:v>19.5</c:v>
                </c:pt>
                <c:pt idx="2089">
                  <c:v>20.05</c:v>
                </c:pt>
                <c:pt idx="2090">
                  <c:v>14.55</c:v>
                </c:pt>
                <c:pt idx="2091">
                  <c:v>19.65</c:v>
                </c:pt>
                <c:pt idx="2092">
                  <c:v>18.2</c:v>
                </c:pt>
                <c:pt idx="2093">
                  <c:v>18.15</c:v>
                </c:pt>
                <c:pt idx="2094">
                  <c:v>20.4</c:v>
                </c:pt>
                <c:pt idx="2095">
                  <c:v>20.75</c:v>
                </c:pt>
                <c:pt idx="2096">
                  <c:v>21.2</c:v>
                </c:pt>
                <c:pt idx="2097">
                  <c:v>21.05</c:v>
                </c:pt>
                <c:pt idx="2098">
                  <c:v>20.7</c:v>
                </c:pt>
                <c:pt idx="2099">
                  <c:v>19.85</c:v>
                </c:pt>
                <c:pt idx="2100">
                  <c:v>19.3</c:v>
                </c:pt>
                <c:pt idx="2101">
                  <c:v>18.6</c:v>
                </c:pt>
                <c:pt idx="2102">
                  <c:v>18.05</c:v>
                </c:pt>
                <c:pt idx="2103">
                  <c:v>18.3</c:v>
                </c:pt>
                <c:pt idx="2104">
                  <c:v>15.65</c:v>
                </c:pt>
                <c:pt idx="2105">
                  <c:v>13.25</c:v>
                </c:pt>
                <c:pt idx="2106">
                  <c:v>13.3</c:v>
                </c:pt>
                <c:pt idx="2107">
                  <c:v>12.85</c:v>
                </c:pt>
                <c:pt idx="2108">
                  <c:v>13.05</c:v>
                </c:pt>
                <c:pt idx="2109">
                  <c:v>14.1</c:v>
                </c:pt>
                <c:pt idx="2110">
                  <c:v>15.35</c:v>
                </c:pt>
                <c:pt idx="2111">
                  <c:v>15.4</c:v>
                </c:pt>
                <c:pt idx="2112">
                  <c:v>17.35</c:v>
                </c:pt>
                <c:pt idx="2113">
                  <c:v>17.05</c:v>
                </c:pt>
                <c:pt idx="2114">
                  <c:v>16.2</c:v>
                </c:pt>
                <c:pt idx="2115">
                  <c:v>16.65</c:v>
                </c:pt>
                <c:pt idx="2116">
                  <c:v>16.35</c:v>
                </c:pt>
                <c:pt idx="2117">
                  <c:v>13.85</c:v>
                </c:pt>
                <c:pt idx="2118">
                  <c:v>13.25</c:v>
                </c:pt>
                <c:pt idx="2119">
                  <c:v>13.4</c:v>
                </c:pt>
                <c:pt idx="2120">
                  <c:v>15.9</c:v>
                </c:pt>
                <c:pt idx="2121">
                  <c:v>18.25</c:v>
                </c:pt>
                <c:pt idx="2122">
                  <c:v>18.95</c:v>
                </c:pt>
                <c:pt idx="2123">
                  <c:v>21.15</c:v>
                </c:pt>
                <c:pt idx="2124">
                  <c:v>16.7</c:v>
                </c:pt>
                <c:pt idx="2125">
                  <c:v>15.25</c:v>
                </c:pt>
                <c:pt idx="2126">
                  <c:v>11.4</c:v>
                </c:pt>
                <c:pt idx="2127">
                  <c:v>10.9</c:v>
                </c:pt>
                <c:pt idx="2128">
                  <c:v>11.4</c:v>
                </c:pt>
                <c:pt idx="2129">
                  <c:v>11.3</c:v>
                </c:pt>
                <c:pt idx="2130">
                  <c:v>11.75</c:v>
                </c:pt>
                <c:pt idx="2131">
                  <c:v>13.05</c:v>
                </c:pt>
                <c:pt idx="2132">
                  <c:v>13.05</c:v>
                </c:pt>
                <c:pt idx="2133">
                  <c:v>13.1</c:v>
                </c:pt>
                <c:pt idx="2134">
                  <c:v>12.15</c:v>
                </c:pt>
                <c:pt idx="2135">
                  <c:v>11.95</c:v>
                </c:pt>
                <c:pt idx="2136">
                  <c:v>11.95</c:v>
                </c:pt>
                <c:pt idx="2137">
                  <c:v>11.0</c:v>
                </c:pt>
                <c:pt idx="2138">
                  <c:v>11.2</c:v>
                </c:pt>
                <c:pt idx="2139">
                  <c:v>13.3</c:v>
                </c:pt>
                <c:pt idx="2140">
                  <c:v>12.75</c:v>
                </c:pt>
                <c:pt idx="2141">
                  <c:v>12.85</c:v>
                </c:pt>
                <c:pt idx="2142">
                  <c:v>8.75</c:v>
                </c:pt>
                <c:pt idx="2143">
                  <c:v>7.95</c:v>
                </c:pt>
                <c:pt idx="2144">
                  <c:v>5.899999999999999</c:v>
                </c:pt>
                <c:pt idx="2145">
                  <c:v>8.4</c:v>
                </c:pt>
                <c:pt idx="2146">
                  <c:v>8.8</c:v>
                </c:pt>
                <c:pt idx="2147">
                  <c:v>8.5</c:v>
                </c:pt>
                <c:pt idx="2148">
                  <c:v>8.45</c:v>
                </c:pt>
                <c:pt idx="2149">
                  <c:v>10.5</c:v>
                </c:pt>
                <c:pt idx="2150">
                  <c:v>10.5</c:v>
                </c:pt>
                <c:pt idx="2151">
                  <c:v>9.95</c:v>
                </c:pt>
                <c:pt idx="2152">
                  <c:v>11.35</c:v>
                </c:pt>
                <c:pt idx="2153">
                  <c:v>9.8</c:v>
                </c:pt>
                <c:pt idx="2154">
                  <c:v>6.85</c:v>
                </c:pt>
                <c:pt idx="2155">
                  <c:v>7.6</c:v>
                </c:pt>
                <c:pt idx="2156">
                  <c:v>7.0</c:v>
                </c:pt>
                <c:pt idx="2157">
                  <c:v>5.6</c:v>
                </c:pt>
                <c:pt idx="2158">
                  <c:v>5.55</c:v>
                </c:pt>
                <c:pt idx="2159">
                  <c:v>7.050000000000001</c:v>
                </c:pt>
                <c:pt idx="2160">
                  <c:v>8.35</c:v>
                </c:pt>
                <c:pt idx="2161">
                  <c:v>10.9</c:v>
                </c:pt>
                <c:pt idx="2162">
                  <c:v>11.15</c:v>
                </c:pt>
                <c:pt idx="2163">
                  <c:v>13.0</c:v>
                </c:pt>
                <c:pt idx="2164">
                  <c:v>11.7</c:v>
                </c:pt>
                <c:pt idx="2165">
                  <c:v>9.35</c:v>
                </c:pt>
                <c:pt idx="2166">
                  <c:v>9.3</c:v>
                </c:pt>
                <c:pt idx="2167">
                  <c:v>10.6</c:v>
                </c:pt>
                <c:pt idx="2168">
                  <c:v>10.45</c:v>
                </c:pt>
                <c:pt idx="2169">
                  <c:v>8.75</c:v>
                </c:pt>
                <c:pt idx="2170">
                  <c:v>6.149999999999999</c:v>
                </c:pt>
                <c:pt idx="2171">
                  <c:v>4.6</c:v>
                </c:pt>
                <c:pt idx="2172">
                  <c:v>4.45</c:v>
                </c:pt>
                <c:pt idx="2173">
                  <c:v>5.4</c:v>
                </c:pt>
                <c:pt idx="2174">
                  <c:v>6.05</c:v>
                </c:pt>
                <c:pt idx="2175">
                  <c:v>7.800000000000001</c:v>
                </c:pt>
                <c:pt idx="2176">
                  <c:v>7.45</c:v>
                </c:pt>
                <c:pt idx="2177">
                  <c:v>7.300000000000001</c:v>
                </c:pt>
                <c:pt idx="2178">
                  <c:v>6.85</c:v>
                </c:pt>
                <c:pt idx="2179">
                  <c:v>7.100000000000001</c:v>
                </c:pt>
                <c:pt idx="2180">
                  <c:v>6.4</c:v>
                </c:pt>
                <c:pt idx="2181">
                  <c:v>3.95</c:v>
                </c:pt>
                <c:pt idx="2182">
                  <c:v>4.25</c:v>
                </c:pt>
                <c:pt idx="2183">
                  <c:v>5.2</c:v>
                </c:pt>
                <c:pt idx="2184">
                  <c:v>3.9</c:v>
                </c:pt>
                <c:pt idx="2185">
                  <c:v>2.3</c:v>
                </c:pt>
                <c:pt idx="2186">
                  <c:v>1.3</c:v>
                </c:pt>
                <c:pt idx="2187">
                  <c:v>1.75</c:v>
                </c:pt>
                <c:pt idx="2188">
                  <c:v>2.1</c:v>
                </c:pt>
                <c:pt idx="2189">
                  <c:v>1.4</c:v>
                </c:pt>
                <c:pt idx="2190">
                  <c:v>1.05</c:v>
                </c:pt>
                <c:pt idx="2191">
                  <c:v>2.55</c:v>
                </c:pt>
                <c:pt idx="2192">
                  <c:v>2.35</c:v>
                </c:pt>
                <c:pt idx="2193">
                  <c:v>1.3</c:v>
                </c:pt>
                <c:pt idx="2194">
                  <c:v>1.15</c:v>
                </c:pt>
                <c:pt idx="2195">
                  <c:v>1.2</c:v>
                </c:pt>
                <c:pt idx="2196">
                  <c:v>2.25</c:v>
                </c:pt>
                <c:pt idx="2197">
                  <c:v>2.1</c:v>
                </c:pt>
                <c:pt idx="2198">
                  <c:v>1.95</c:v>
                </c:pt>
                <c:pt idx="2199">
                  <c:v>3.2</c:v>
                </c:pt>
                <c:pt idx="2200">
                  <c:v>4.8</c:v>
                </c:pt>
                <c:pt idx="2201">
                  <c:v>6.199999999999997</c:v>
                </c:pt>
                <c:pt idx="2202">
                  <c:v>7.7</c:v>
                </c:pt>
                <c:pt idx="2203">
                  <c:v>6.3</c:v>
                </c:pt>
                <c:pt idx="2204">
                  <c:v>3.15</c:v>
                </c:pt>
                <c:pt idx="2205">
                  <c:v>1.85</c:v>
                </c:pt>
                <c:pt idx="2206">
                  <c:v>1.3</c:v>
                </c:pt>
                <c:pt idx="2207">
                  <c:v>1.05</c:v>
                </c:pt>
                <c:pt idx="2208">
                  <c:v>1.55</c:v>
                </c:pt>
                <c:pt idx="2209">
                  <c:v>2.45</c:v>
                </c:pt>
                <c:pt idx="2210">
                  <c:v>4.25</c:v>
                </c:pt>
                <c:pt idx="2211">
                  <c:v>3.85</c:v>
                </c:pt>
                <c:pt idx="2212">
                  <c:v>2.85</c:v>
                </c:pt>
                <c:pt idx="2213">
                  <c:v>1.95</c:v>
                </c:pt>
                <c:pt idx="2214">
                  <c:v>2.3</c:v>
                </c:pt>
                <c:pt idx="2215">
                  <c:v>2.35</c:v>
                </c:pt>
                <c:pt idx="2216">
                  <c:v>3.05</c:v>
                </c:pt>
                <c:pt idx="2217">
                  <c:v>3.95</c:v>
                </c:pt>
                <c:pt idx="2218">
                  <c:v>6.2</c:v>
                </c:pt>
                <c:pt idx="2219">
                  <c:v>9.3</c:v>
                </c:pt>
                <c:pt idx="2220">
                  <c:v>10.9</c:v>
                </c:pt>
                <c:pt idx="2221">
                  <c:v>6.85</c:v>
                </c:pt>
                <c:pt idx="2222">
                  <c:v>3.6</c:v>
                </c:pt>
                <c:pt idx="2223">
                  <c:v>2.4</c:v>
                </c:pt>
                <c:pt idx="2224">
                  <c:v>2.7</c:v>
                </c:pt>
                <c:pt idx="2225">
                  <c:v>3.65</c:v>
                </c:pt>
                <c:pt idx="2226">
                  <c:v>1.8</c:v>
                </c:pt>
                <c:pt idx="2227">
                  <c:v>5.0</c:v>
                </c:pt>
                <c:pt idx="2228">
                  <c:v>5.45</c:v>
                </c:pt>
                <c:pt idx="2229">
                  <c:v>6.95</c:v>
                </c:pt>
                <c:pt idx="2230">
                  <c:v>5.95</c:v>
                </c:pt>
                <c:pt idx="2231">
                  <c:v>5.2</c:v>
                </c:pt>
                <c:pt idx="2232">
                  <c:v>6.45</c:v>
                </c:pt>
                <c:pt idx="2233">
                  <c:v>5.4</c:v>
                </c:pt>
                <c:pt idx="2234">
                  <c:v>4.75</c:v>
                </c:pt>
                <c:pt idx="2235">
                  <c:v>4.6</c:v>
                </c:pt>
                <c:pt idx="2236">
                  <c:v>4.8</c:v>
                </c:pt>
                <c:pt idx="2237">
                  <c:v>4.55</c:v>
                </c:pt>
                <c:pt idx="2238">
                  <c:v>3.55</c:v>
                </c:pt>
                <c:pt idx="2239">
                  <c:v>4.1</c:v>
                </c:pt>
                <c:pt idx="2240">
                  <c:v>6.25</c:v>
                </c:pt>
                <c:pt idx="2241">
                  <c:v>4.649999999999998</c:v>
                </c:pt>
                <c:pt idx="2242">
                  <c:v>3.6</c:v>
                </c:pt>
                <c:pt idx="2243">
                  <c:v>2.8</c:v>
                </c:pt>
                <c:pt idx="2244">
                  <c:v>2.45</c:v>
                </c:pt>
                <c:pt idx="2245">
                  <c:v>1.9</c:v>
                </c:pt>
                <c:pt idx="2246">
                  <c:v>2.4</c:v>
                </c:pt>
                <c:pt idx="2247">
                  <c:v>2.6</c:v>
                </c:pt>
                <c:pt idx="2248">
                  <c:v>2.05</c:v>
                </c:pt>
                <c:pt idx="2249">
                  <c:v>2.55</c:v>
                </c:pt>
                <c:pt idx="2250">
                  <c:v>2.05</c:v>
                </c:pt>
                <c:pt idx="2251">
                  <c:v>1.7</c:v>
                </c:pt>
                <c:pt idx="2252">
                  <c:v>1.75</c:v>
                </c:pt>
                <c:pt idx="2253">
                  <c:v>2.7</c:v>
                </c:pt>
                <c:pt idx="2254">
                  <c:v>5.25</c:v>
                </c:pt>
                <c:pt idx="2255">
                  <c:v>4.05</c:v>
                </c:pt>
                <c:pt idx="2256">
                  <c:v>3.95</c:v>
                </c:pt>
                <c:pt idx="2257">
                  <c:v>4.75</c:v>
                </c:pt>
                <c:pt idx="2258">
                  <c:v>5.85</c:v>
                </c:pt>
                <c:pt idx="2259">
                  <c:v>7.75</c:v>
                </c:pt>
                <c:pt idx="2260">
                  <c:v>7.25</c:v>
                </c:pt>
                <c:pt idx="2261">
                  <c:v>5.2</c:v>
                </c:pt>
                <c:pt idx="2262">
                  <c:v>5.85</c:v>
                </c:pt>
                <c:pt idx="2263">
                  <c:v>5.5</c:v>
                </c:pt>
                <c:pt idx="2264">
                  <c:v>6.5</c:v>
                </c:pt>
                <c:pt idx="2265">
                  <c:v>8.3</c:v>
                </c:pt>
                <c:pt idx="2266">
                  <c:v>9.1</c:v>
                </c:pt>
                <c:pt idx="2267">
                  <c:v>7.5</c:v>
                </c:pt>
                <c:pt idx="2268">
                  <c:v>7.35</c:v>
                </c:pt>
                <c:pt idx="2269">
                  <c:v>6.800000000000001</c:v>
                </c:pt>
                <c:pt idx="2270">
                  <c:v>6.6</c:v>
                </c:pt>
                <c:pt idx="2271">
                  <c:v>5.45</c:v>
                </c:pt>
                <c:pt idx="2272">
                  <c:v>4.8</c:v>
                </c:pt>
                <c:pt idx="2273">
                  <c:v>4.85</c:v>
                </c:pt>
                <c:pt idx="2274">
                  <c:v>4.149999999999999</c:v>
                </c:pt>
                <c:pt idx="2275">
                  <c:v>3.2</c:v>
                </c:pt>
                <c:pt idx="2276">
                  <c:v>4.0</c:v>
                </c:pt>
                <c:pt idx="2277">
                  <c:v>4.85</c:v>
                </c:pt>
                <c:pt idx="2278">
                  <c:v>6.9</c:v>
                </c:pt>
                <c:pt idx="2279">
                  <c:v>9.45</c:v>
                </c:pt>
                <c:pt idx="2280">
                  <c:v>11.0</c:v>
                </c:pt>
                <c:pt idx="2281">
                  <c:v>11.65</c:v>
                </c:pt>
                <c:pt idx="2282">
                  <c:v>10.6</c:v>
                </c:pt>
                <c:pt idx="2283">
                  <c:v>8.6</c:v>
                </c:pt>
                <c:pt idx="2284">
                  <c:v>7.4</c:v>
                </c:pt>
                <c:pt idx="2285">
                  <c:v>8.8</c:v>
                </c:pt>
                <c:pt idx="2287">
                  <c:v>11.25</c:v>
                </c:pt>
                <c:pt idx="2288">
                  <c:v>11.6</c:v>
                </c:pt>
                <c:pt idx="2289">
                  <c:v>12.85</c:v>
                </c:pt>
                <c:pt idx="2290">
                  <c:v>13.8</c:v>
                </c:pt>
                <c:pt idx="2291">
                  <c:v>11.95</c:v>
                </c:pt>
                <c:pt idx="2292">
                  <c:v>9.6</c:v>
                </c:pt>
                <c:pt idx="2293">
                  <c:v>10.0</c:v>
                </c:pt>
                <c:pt idx="2294">
                  <c:v>11.0</c:v>
                </c:pt>
                <c:pt idx="2295">
                  <c:v>12.7</c:v>
                </c:pt>
                <c:pt idx="2296">
                  <c:v>12.85</c:v>
                </c:pt>
                <c:pt idx="2297">
                  <c:v>11.4</c:v>
                </c:pt>
                <c:pt idx="2298">
                  <c:v>12.0</c:v>
                </c:pt>
                <c:pt idx="2299">
                  <c:v>11.3</c:v>
                </c:pt>
                <c:pt idx="2300">
                  <c:v>10.05</c:v>
                </c:pt>
                <c:pt idx="2301">
                  <c:v>10.45</c:v>
                </c:pt>
                <c:pt idx="2302">
                  <c:v>12.3</c:v>
                </c:pt>
                <c:pt idx="2303">
                  <c:v>10.4</c:v>
                </c:pt>
                <c:pt idx="2304">
                  <c:v>11.15</c:v>
                </c:pt>
                <c:pt idx="2305">
                  <c:v>10.45</c:v>
                </c:pt>
                <c:pt idx="2306">
                  <c:v>11.9</c:v>
                </c:pt>
                <c:pt idx="2307">
                  <c:v>12.2</c:v>
                </c:pt>
                <c:pt idx="2308">
                  <c:v>11.35</c:v>
                </c:pt>
                <c:pt idx="2309">
                  <c:v>13.75</c:v>
                </c:pt>
                <c:pt idx="2310">
                  <c:v>18.0</c:v>
                </c:pt>
                <c:pt idx="2311">
                  <c:v>17.45</c:v>
                </c:pt>
                <c:pt idx="2312">
                  <c:v>18.25</c:v>
                </c:pt>
                <c:pt idx="2313">
                  <c:v>14.8</c:v>
                </c:pt>
                <c:pt idx="2314">
                  <c:v>11.55</c:v>
                </c:pt>
                <c:pt idx="2315">
                  <c:v>10.95</c:v>
                </c:pt>
                <c:pt idx="2316">
                  <c:v>11.55</c:v>
                </c:pt>
                <c:pt idx="2317">
                  <c:v>13.4</c:v>
                </c:pt>
                <c:pt idx="2318">
                  <c:v>15.15</c:v>
                </c:pt>
                <c:pt idx="2319">
                  <c:v>15.8</c:v>
                </c:pt>
                <c:pt idx="2320">
                  <c:v>17.35</c:v>
                </c:pt>
                <c:pt idx="2321">
                  <c:v>17.25</c:v>
                </c:pt>
                <c:pt idx="2322">
                  <c:v>17.05</c:v>
                </c:pt>
                <c:pt idx="2323">
                  <c:v>15.8</c:v>
                </c:pt>
                <c:pt idx="2324">
                  <c:v>17.05</c:v>
                </c:pt>
                <c:pt idx="2325">
                  <c:v>18.85</c:v>
                </c:pt>
                <c:pt idx="2326">
                  <c:v>19.1</c:v>
                </c:pt>
                <c:pt idx="2327">
                  <c:v>19.05</c:v>
                </c:pt>
                <c:pt idx="2328">
                  <c:v>20.1</c:v>
                </c:pt>
                <c:pt idx="2329">
                  <c:v>20.55</c:v>
                </c:pt>
                <c:pt idx="2330">
                  <c:v>20.9</c:v>
                </c:pt>
                <c:pt idx="2331">
                  <c:v>20.1</c:v>
                </c:pt>
                <c:pt idx="2332">
                  <c:v>18.75</c:v>
                </c:pt>
                <c:pt idx="2333">
                  <c:v>19.2</c:v>
                </c:pt>
                <c:pt idx="2334">
                  <c:v>19.95</c:v>
                </c:pt>
                <c:pt idx="2335">
                  <c:v>20.2</c:v>
                </c:pt>
                <c:pt idx="2336">
                  <c:v>21.2</c:v>
                </c:pt>
                <c:pt idx="2337">
                  <c:v>21.85</c:v>
                </c:pt>
                <c:pt idx="2338">
                  <c:v>21.65</c:v>
                </c:pt>
                <c:pt idx="2339">
                  <c:v>21.65</c:v>
                </c:pt>
                <c:pt idx="2340">
                  <c:v>21.3</c:v>
                </c:pt>
                <c:pt idx="2341">
                  <c:v>19.85</c:v>
                </c:pt>
                <c:pt idx="2342">
                  <c:v>21.15</c:v>
                </c:pt>
                <c:pt idx="2343">
                  <c:v>21.65</c:v>
                </c:pt>
                <c:pt idx="2344">
                  <c:v>20.1</c:v>
                </c:pt>
                <c:pt idx="2345">
                  <c:v>20.4</c:v>
                </c:pt>
                <c:pt idx="2346">
                  <c:v>21.25</c:v>
                </c:pt>
                <c:pt idx="2347">
                  <c:v>21.35</c:v>
                </c:pt>
                <c:pt idx="2348">
                  <c:v>21.5</c:v>
                </c:pt>
                <c:pt idx="2349">
                  <c:v>21.55</c:v>
                </c:pt>
                <c:pt idx="2350">
                  <c:v>21.6</c:v>
                </c:pt>
                <c:pt idx="2351">
                  <c:v>23.05</c:v>
                </c:pt>
                <c:pt idx="2352">
                  <c:v>24.25</c:v>
                </c:pt>
                <c:pt idx="2353">
                  <c:v>25.2</c:v>
                </c:pt>
                <c:pt idx="2354">
                  <c:v>25.45</c:v>
                </c:pt>
                <c:pt idx="2355">
                  <c:v>25.9</c:v>
                </c:pt>
                <c:pt idx="2356">
                  <c:v>26.25</c:v>
                </c:pt>
                <c:pt idx="2357">
                  <c:v>25.45</c:v>
                </c:pt>
                <c:pt idx="2358">
                  <c:v>25.5</c:v>
                </c:pt>
                <c:pt idx="2359">
                  <c:v>25.2</c:v>
                </c:pt>
                <c:pt idx="2360">
                  <c:v>25.25</c:v>
                </c:pt>
                <c:pt idx="2361">
                  <c:v>25.1</c:v>
                </c:pt>
                <c:pt idx="2362">
                  <c:v>25.8</c:v>
                </c:pt>
                <c:pt idx="2363">
                  <c:v>27.15</c:v>
                </c:pt>
                <c:pt idx="2364">
                  <c:v>27.2</c:v>
                </c:pt>
                <c:pt idx="2365">
                  <c:v>27.6</c:v>
                </c:pt>
                <c:pt idx="2366">
                  <c:v>27.9</c:v>
                </c:pt>
                <c:pt idx="2367">
                  <c:v>28.1</c:v>
                </c:pt>
                <c:pt idx="2368">
                  <c:v>29.75</c:v>
                </c:pt>
                <c:pt idx="2369">
                  <c:v>31.25</c:v>
                </c:pt>
                <c:pt idx="2370">
                  <c:v>31.2</c:v>
                </c:pt>
                <c:pt idx="2371">
                  <c:v>29.6</c:v>
                </c:pt>
                <c:pt idx="2372">
                  <c:v>28.2</c:v>
                </c:pt>
                <c:pt idx="2373">
                  <c:v>27.75</c:v>
                </c:pt>
                <c:pt idx="2374">
                  <c:v>28.05</c:v>
                </c:pt>
                <c:pt idx="2375">
                  <c:v>28.15</c:v>
                </c:pt>
                <c:pt idx="2376">
                  <c:v>28.45</c:v>
                </c:pt>
                <c:pt idx="2377">
                  <c:v>29.2</c:v>
                </c:pt>
                <c:pt idx="2378">
                  <c:v>28.05</c:v>
                </c:pt>
                <c:pt idx="2379">
                  <c:v>28.65</c:v>
                </c:pt>
                <c:pt idx="2380">
                  <c:v>30.35</c:v>
                </c:pt>
                <c:pt idx="2381">
                  <c:v>31.65</c:v>
                </c:pt>
                <c:pt idx="2382">
                  <c:v>32.75</c:v>
                </c:pt>
                <c:pt idx="2383">
                  <c:v>31.75</c:v>
                </c:pt>
                <c:pt idx="2384">
                  <c:v>31.95</c:v>
                </c:pt>
                <c:pt idx="2385">
                  <c:v>32.4</c:v>
                </c:pt>
                <c:pt idx="2386">
                  <c:v>31.85</c:v>
                </c:pt>
                <c:pt idx="2387">
                  <c:v>31.2</c:v>
                </c:pt>
                <c:pt idx="2388">
                  <c:v>31.9</c:v>
                </c:pt>
                <c:pt idx="2389">
                  <c:v>32.4</c:v>
                </c:pt>
                <c:pt idx="2390">
                  <c:v>32.5</c:v>
                </c:pt>
                <c:pt idx="2391">
                  <c:v>33.25</c:v>
                </c:pt>
                <c:pt idx="2392">
                  <c:v>33.3</c:v>
                </c:pt>
                <c:pt idx="2393">
                  <c:v>29.4</c:v>
                </c:pt>
                <c:pt idx="2394">
                  <c:v>27.85</c:v>
                </c:pt>
                <c:pt idx="2395">
                  <c:v>28.95</c:v>
                </c:pt>
                <c:pt idx="2396">
                  <c:v>28.7</c:v>
                </c:pt>
                <c:pt idx="2397">
                  <c:v>27.35</c:v>
                </c:pt>
                <c:pt idx="2398">
                  <c:v>26.9</c:v>
                </c:pt>
                <c:pt idx="2399">
                  <c:v>25.75</c:v>
                </c:pt>
                <c:pt idx="2400">
                  <c:v>23.9</c:v>
                </c:pt>
                <c:pt idx="2401">
                  <c:v>23.85</c:v>
                </c:pt>
                <c:pt idx="2402">
                  <c:v>25.25</c:v>
                </c:pt>
                <c:pt idx="2403">
                  <c:v>26.7</c:v>
                </c:pt>
                <c:pt idx="2404">
                  <c:v>26.85</c:v>
                </c:pt>
                <c:pt idx="2405">
                  <c:v>26.4</c:v>
                </c:pt>
                <c:pt idx="2406">
                  <c:v>27.3</c:v>
                </c:pt>
                <c:pt idx="2407">
                  <c:v>26.2</c:v>
                </c:pt>
                <c:pt idx="2408">
                  <c:v>26.6</c:v>
                </c:pt>
                <c:pt idx="2409">
                  <c:v>26.85</c:v>
                </c:pt>
                <c:pt idx="2410">
                  <c:v>27.15</c:v>
                </c:pt>
                <c:pt idx="2411">
                  <c:v>25.95</c:v>
                </c:pt>
                <c:pt idx="2412">
                  <c:v>24.35</c:v>
                </c:pt>
                <c:pt idx="2413">
                  <c:v>24.75</c:v>
                </c:pt>
                <c:pt idx="2414">
                  <c:v>26.15</c:v>
                </c:pt>
                <c:pt idx="2415">
                  <c:v>26.4</c:v>
                </c:pt>
                <c:pt idx="2416">
                  <c:v>25.55</c:v>
                </c:pt>
                <c:pt idx="2417">
                  <c:v>24.4</c:v>
                </c:pt>
                <c:pt idx="2418">
                  <c:v>24.25</c:v>
                </c:pt>
                <c:pt idx="2419">
                  <c:v>24.35</c:v>
                </c:pt>
                <c:pt idx="2420">
                  <c:v>24.15</c:v>
                </c:pt>
                <c:pt idx="2421">
                  <c:v>24.95</c:v>
                </c:pt>
                <c:pt idx="2422">
                  <c:v>26.3</c:v>
                </c:pt>
                <c:pt idx="2423">
                  <c:v>27.5</c:v>
                </c:pt>
                <c:pt idx="2424">
                  <c:v>28.15</c:v>
                </c:pt>
                <c:pt idx="2425">
                  <c:v>28.65</c:v>
                </c:pt>
                <c:pt idx="2426">
                  <c:v>29.25</c:v>
                </c:pt>
                <c:pt idx="2427">
                  <c:v>30.0</c:v>
                </c:pt>
                <c:pt idx="2428">
                  <c:v>30.3</c:v>
                </c:pt>
                <c:pt idx="2429">
                  <c:v>30.8</c:v>
                </c:pt>
                <c:pt idx="2430">
                  <c:v>30.55</c:v>
                </c:pt>
                <c:pt idx="2431">
                  <c:v>30.85</c:v>
                </c:pt>
                <c:pt idx="2432">
                  <c:v>31.6</c:v>
                </c:pt>
                <c:pt idx="2433">
                  <c:v>31.95</c:v>
                </c:pt>
                <c:pt idx="2434">
                  <c:v>32.05</c:v>
                </c:pt>
                <c:pt idx="2435">
                  <c:v>30.5</c:v>
                </c:pt>
                <c:pt idx="2436">
                  <c:v>29.6</c:v>
                </c:pt>
                <c:pt idx="2437">
                  <c:v>29.4</c:v>
                </c:pt>
                <c:pt idx="2438">
                  <c:v>29.1</c:v>
                </c:pt>
                <c:pt idx="2439">
                  <c:v>29.25</c:v>
                </c:pt>
                <c:pt idx="2440">
                  <c:v>29.35</c:v>
                </c:pt>
                <c:pt idx="2441">
                  <c:v>29.75</c:v>
                </c:pt>
                <c:pt idx="2442">
                  <c:v>29.95</c:v>
                </c:pt>
                <c:pt idx="2443">
                  <c:v>29.65</c:v>
                </c:pt>
                <c:pt idx="2444">
                  <c:v>29.4</c:v>
                </c:pt>
                <c:pt idx="2445">
                  <c:v>29.1</c:v>
                </c:pt>
                <c:pt idx="2446">
                  <c:v>28.6</c:v>
                </c:pt>
                <c:pt idx="2447">
                  <c:v>27.8</c:v>
                </c:pt>
                <c:pt idx="2448">
                  <c:v>26.2</c:v>
                </c:pt>
                <c:pt idx="2449">
                  <c:v>26.75</c:v>
                </c:pt>
                <c:pt idx="2450">
                  <c:v>25.7</c:v>
                </c:pt>
                <c:pt idx="2451">
                  <c:v>23.9</c:v>
                </c:pt>
                <c:pt idx="2452">
                  <c:v>24.8</c:v>
                </c:pt>
                <c:pt idx="2453">
                  <c:v>25.15</c:v>
                </c:pt>
                <c:pt idx="2454">
                  <c:v>23.15</c:v>
                </c:pt>
                <c:pt idx="2455">
                  <c:v>22.0</c:v>
                </c:pt>
                <c:pt idx="2456">
                  <c:v>21.55</c:v>
                </c:pt>
                <c:pt idx="2457">
                  <c:v>21.0</c:v>
                </c:pt>
                <c:pt idx="2458">
                  <c:v>21.4</c:v>
                </c:pt>
                <c:pt idx="2534">
                  <c:v>0.55</c:v>
                </c:pt>
                <c:pt idx="2535">
                  <c:v>0.45</c:v>
                </c:pt>
                <c:pt idx="2536">
                  <c:v>0.4</c:v>
                </c:pt>
                <c:pt idx="2537">
                  <c:v>0.25</c:v>
                </c:pt>
                <c:pt idx="2538">
                  <c:v>0.35</c:v>
                </c:pt>
                <c:pt idx="2539">
                  <c:v>0.5</c:v>
                </c:pt>
                <c:pt idx="2540">
                  <c:v>0.6</c:v>
                </c:pt>
                <c:pt idx="2541">
                  <c:v>2.05</c:v>
                </c:pt>
                <c:pt idx="2542">
                  <c:v>2.9</c:v>
                </c:pt>
                <c:pt idx="2543">
                  <c:v>3.35</c:v>
                </c:pt>
                <c:pt idx="2544">
                  <c:v>6.45</c:v>
                </c:pt>
                <c:pt idx="2545">
                  <c:v>5.75</c:v>
                </c:pt>
                <c:pt idx="2546">
                  <c:v>2.95</c:v>
                </c:pt>
                <c:pt idx="2547">
                  <c:v>2.25</c:v>
                </c:pt>
                <c:pt idx="2548">
                  <c:v>1.55</c:v>
                </c:pt>
                <c:pt idx="2549">
                  <c:v>0.85</c:v>
                </c:pt>
                <c:pt idx="2550">
                  <c:v>0.8</c:v>
                </c:pt>
                <c:pt idx="2551">
                  <c:v>1.05</c:v>
                </c:pt>
                <c:pt idx="2552">
                  <c:v>2.1</c:v>
                </c:pt>
                <c:pt idx="2553">
                  <c:v>2.85</c:v>
                </c:pt>
                <c:pt idx="2554">
                  <c:v>2.3</c:v>
                </c:pt>
                <c:pt idx="2555">
                  <c:v>0.95</c:v>
                </c:pt>
                <c:pt idx="2556">
                  <c:v>0.5</c:v>
                </c:pt>
                <c:pt idx="2557">
                  <c:v>0.6</c:v>
                </c:pt>
                <c:pt idx="2558">
                  <c:v>0.65</c:v>
                </c:pt>
                <c:pt idx="2559">
                  <c:v>0.6</c:v>
                </c:pt>
                <c:pt idx="2560">
                  <c:v>0.7</c:v>
                </c:pt>
                <c:pt idx="2561">
                  <c:v>0.85</c:v>
                </c:pt>
                <c:pt idx="2562">
                  <c:v>0.6</c:v>
                </c:pt>
                <c:pt idx="2563">
                  <c:v>0.35</c:v>
                </c:pt>
                <c:pt idx="2564">
                  <c:v>0.35</c:v>
                </c:pt>
                <c:pt idx="2565">
                  <c:v>0.45</c:v>
                </c:pt>
                <c:pt idx="2566">
                  <c:v>1.6</c:v>
                </c:pt>
                <c:pt idx="2567">
                  <c:v>2.4</c:v>
                </c:pt>
                <c:pt idx="2568">
                  <c:v>3.4</c:v>
                </c:pt>
                <c:pt idx="2569">
                  <c:v>4.2</c:v>
                </c:pt>
                <c:pt idx="2570">
                  <c:v>3.3</c:v>
                </c:pt>
                <c:pt idx="2571">
                  <c:v>2.0</c:v>
                </c:pt>
                <c:pt idx="2572">
                  <c:v>2.85</c:v>
                </c:pt>
                <c:pt idx="2573">
                  <c:v>1.8</c:v>
                </c:pt>
                <c:pt idx="2574">
                  <c:v>1.65</c:v>
                </c:pt>
                <c:pt idx="2575">
                  <c:v>2.3</c:v>
                </c:pt>
                <c:pt idx="2576">
                  <c:v>2.95</c:v>
                </c:pt>
                <c:pt idx="2577">
                  <c:v>1.8</c:v>
                </c:pt>
                <c:pt idx="2578">
                  <c:v>0.65</c:v>
                </c:pt>
                <c:pt idx="2579">
                  <c:v>0.25</c:v>
                </c:pt>
                <c:pt idx="2580">
                  <c:v>-0.2</c:v>
                </c:pt>
                <c:pt idx="2581">
                  <c:v>-0.05</c:v>
                </c:pt>
                <c:pt idx="2582">
                  <c:v>0.0</c:v>
                </c:pt>
                <c:pt idx="2583">
                  <c:v>0.05</c:v>
                </c:pt>
                <c:pt idx="2584">
                  <c:v>-0.1</c:v>
                </c:pt>
                <c:pt idx="2585">
                  <c:v>-0.3</c:v>
                </c:pt>
                <c:pt idx="2586">
                  <c:v>-0.1</c:v>
                </c:pt>
                <c:pt idx="2587">
                  <c:v>-0.05</c:v>
                </c:pt>
                <c:pt idx="2588">
                  <c:v>-0.05</c:v>
                </c:pt>
                <c:pt idx="2589">
                  <c:v>-0.1</c:v>
                </c:pt>
                <c:pt idx="2590">
                  <c:v>-0.35</c:v>
                </c:pt>
                <c:pt idx="2591">
                  <c:v>-0.1</c:v>
                </c:pt>
                <c:pt idx="2592">
                  <c:v>-0.15</c:v>
                </c:pt>
                <c:pt idx="2593">
                  <c:v>-0.2</c:v>
                </c:pt>
                <c:pt idx="2594">
                  <c:v>-0.2</c:v>
                </c:pt>
                <c:pt idx="2595">
                  <c:v>-0.15</c:v>
                </c:pt>
                <c:pt idx="2596">
                  <c:v>-0.1</c:v>
                </c:pt>
                <c:pt idx="2597">
                  <c:v>-0.15</c:v>
                </c:pt>
                <c:pt idx="2598">
                  <c:v>-0.2</c:v>
                </c:pt>
                <c:pt idx="2599">
                  <c:v>-0.25</c:v>
                </c:pt>
                <c:pt idx="2600">
                  <c:v>-0.1</c:v>
                </c:pt>
                <c:pt idx="2601">
                  <c:v>-0.05</c:v>
                </c:pt>
                <c:pt idx="2602">
                  <c:v>0.05</c:v>
                </c:pt>
                <c:pt idx="2603">
                  <c:v>1.45</c:v>
                </c:pt>
                <c:pt idx="2604">
                  <c:v>4.25</c:v>
                </c:pt>
                <c:pt idx="2605">
                  <c:v>4.4</c:v>
                </c:pt>
                <c:pt idx="2606">
                  <c:v>4.95</c:v>
                </c:pt>
                <c:pt idx="2607">
                  <c:v>7.1</c:v>
                </c:pt>
                <c:pt idx="2608">
                  <c:v>4.95</c:v>
                </c:pt>
                <c:pt idx="2609">
                  <c:v>5.149999999999999</c:v>
                </c:pt>
                <c:pt idx="2610">
                  <c:v>4.45</c:v>
                </c:pt>
                <c:pt idx="2611">
                  <c:v>3.9</c:v>
                </c:pt>
                <c:pt idx="2612">
                  <c:v>3.5</c:v>
                </c:pt>
                <c:pt idx="2613">
                  <c:v>2.0</c:v>
                </c:pt>
                <c:pt idx="2614">
                  <c:v>2.15</c:v>
                </c:pt>
                <c:pt idx="2615">
                  <c:v>2.35</c:v>
                </c:pt>
                <c:pt idx="2616">
                  <c:v>2.8</c:v>
                </c:pt>
                <c:pt idx="2617">
                  <c:v>0.95</c:v>
                </c:pt>
                <c:pt idx="2618">
                  <c:v>-0.1</c:v>
                </c:pt>
                <c:pt idx="2619">
                  <c:v>-0.15</c:v>
                </c:pt>
                <c:pt idx="2620">
                  <c:v>0.1</c:v>
                </c:pt>
                <c:pt idx="2621">
                  <c:v>3.15</c:v>
                </c:pt>
                <c:pt idx="2622">
                  <c:v>3.85</c:v>
                </c:pt>
                <c:pt idx="2623">
                  <c:v>3.35</c:v>
                </c:pt>
                <c:pt idx="2624">
                  <c:v>3.9</c:v>
                </c:pt>
                <c:pt idx="2625">
                  <c:v>6.45</c:v>
                </c:pt>
                <c:pt idx="2626">
                  <c:v>8.9</c:v>
                </c:pt>
                <c:pt idx="2627">
                  <c:v>7.45</c:v>
                </c:pt>
                <c:pt idx="2628">
                  <c:v>7.149999999999999</c:v>
                </c:pt>
                <c:pt idx="2629">
                  <c:v>8.8</c:v>
                </c:pt>
                <c:pt idx="2630">
                  <c:v>8.200000000000001</c:v>
                </c:pt>
                <c:pt idx="2631">
                  <c:v>7.1</c:v>
                </c:pt>
                <c:pt idx="2632">
                  <c:v>5.2</c:v>
                </c:pt>
                <c:pt idx="2633">
                  <c:v>7.5</c:v>
                </c:pt>
                <c:pt idx="2634">
                  <c:v>8.25</c:v>
                </c:pt>
                <c:pt idx="2635">
                  <c:v>7.95</c:v>
                </c:pt>
                <c:pt idx="2636">
                  <c:v>9.75</c:v>
                </c:pt>
                <c:pt idx="2637">
                  <c:v>8.85</c:v>
                </c:pt>
                <c:pt idx="2638">
                  <c:v>7.8</c:v>
                </c:pt>
                <c:pt idx="2639">
                  <c:v>6.4</c:v>
                </c:pt>
                <c:pt idx="2640">
                  <c:v>6.25</c:v>
                </c:pt>
                <c:pt idx="2641">
                  <c:v>5.55</c:v>
                </c:pt>
                <c:pt idx="2642">
                  <c:v>8.9</c:v>
                </c:pt>
                <c:pt idx="2643">
                  <c:v>7.899999999999999</c:v>
                </c:pt>
                <c:pt idx="2644">
                  <c:v>8.75</c:v>
                </c:pt>
                <c:pt idx="2645">
                  <c:v>9.45</c:v>
                </c:pt>
                <c:pt idx="2646">
                  <c:v>12.25</c:v>
                </c:pt>
                <c:pt idx="2647">
                  <c:v>10.0</c:v>
                </c:pt>
                <c:pt idx="2648">
                  <c:v>12.15</c:v>
                </c:pt>
                <c:pt idx="2649">
                  <c:v>16.05</c:v>
                </c:pt>
                <c:pt idx="2650">
                  <c:v>12.6</c:v>
                </c:pt>
                <c:pt idx="2651">
                  <c:v>11.75</c:v>
                </c:pt>
                <c:pt idx="2652">
                  <c:v>12.45</c:v>
                </c:pt>
                <c:pt idx="2653">
                  <c:v>12.7</c:v>
                </c:pt>
                <c:pt idx="2654">
                  <c:v>12.35</c:v>
                </c:pt>
                <c:pt idx="2655">
                  <c:v>12.0</c:v>
                </c:pt>
                <c:pt idx="2656">
                  <c:v>15.05</c:v>
                </c:pt>
                <c:pt idx="2657">
                  <c:v>15.85</c:v>
                </c:pt>
                <c:pt idx="2658">
                  <c:v>16.9</c:v>
                </c:pt>
                <c:pt idx="2659">
                  <c:v>15.85</c:v>
                </c:pt>
                <c:pt idx="2660">
                  <c:v>11.15</c:v>
                </c:pt>
                <c:pt idx="2661">
                  <c:v>11.3</c:v>
                </c:pt>
                <c:pt idx="2662">
                  <c:v>12.3</c:v>
                </c:pt>
                <c:pt idx="2663">
                  <c:v>11.85</c:v>
                </c:pt>
                <c:pt idx="2664">
                  <c:v>13.4</c:v>
                </c:pt>
                <c:pt idx="2665">
                  <c:v>14.65</c:v>
                </c:pt>
                <c:pt idx="2666">
                  <c:v>15.15</c:v>
                </c:pt>
                <c:pt idx="2667">
                  <c:v>16.5</c:v>
                </c:pt>
                <c:pt idx="2668">
                  <c:v>16.4</c:v>
                </c:pt>
                <c:pt idx="2669">
                  <c:v>17.0</c:v>
                </c:pt>
                <c:pt idx="2670">
                  <c:v>15.5</c:v>
                </c:pt>
                <c:pt idx="2671">
                  <c:v>15.15</c:v>
                </c:pt>
                <c:pt idx="2672">
                  <c:v>16.25</c:v>
                </c:pt>
                <c:pt idx="2673">
                  <c:v>18.3</c:v>
                </c:pt>
                <c:pt idx="2674">
                  <c:v>16.75</c:v>
                </c:pt>
                <c:pt idx="2675">
                  <c:v>13.7</c:v>
                </c:pt>
                <c:pt idx="2676">
                  <c:v>13.2</c:v>
                </c:pt>
                <c:pt idx="2677">
                  <c:v>13.15</c:v>
                </c:pt>
                <c:pt idx="2678">
                  <c:v>14.75</c:v>
                </c:pt>
                <c:pt idx="2679">
                  <c:v>16.7</c:v>
                </c:pt>
                <c:pt idx="2680">
                  <c:v>18.75</c:v>
                </c:pt>
                <c:pt idx="2681">
                  <c:v>20.4</c:v>
                </c:pt>
                <c:pt idx="2682">
                  <c:v>20.95</c:v>
                </c:pt>
                <c:pt idx="2683">
                  <c:v>21.75</c:v>
                </c:pt>
                <c:pt idx="2684">
                  <c:v>20.55</c:v>
                </c:pt>
                <c:pt idx="2685">
                  <c:v>20.25</c:v>
                </c:pt>
                <c:pt idx="2686">
                  <c:v>20.8</c:v>
                </c:pt>
                <c:pt idx="2687">
                  <c:v>21.9</c:v>
                </c:pt>
                <c:pt idx="2688">
                  <c:v>18.95</c:v>
                </c:pt>
                <c:pt idx="2689">
                  <c:v>16.0</c:v>
                </c:pt>
                <c:pt idx="2690">
                  <c:v>16.05</c:v>
                </c:pt>
                <c:pt idx="2691">
                  <c:v>16.1</c:v>
                </c:pt>
                <c:pt idx="2692">
                  <c:v>14.75</c:v>
                </c:pt>
                <c:pt idx="2693">
                  <c:v>16.35</c:v>
                </c:pt>
                <c:pt idx="2694">
                  <c:v>17.5</c:v>
                </c:pt>
                <c:pt idx="2695">
                  <c:v>19.4</c:v>
                </c:pt>
                <c:pt idx="2696">
                  <c:v>21.2</c:v>
                </c:pt>
                <c:pt idx="2697">
                  <c:v>21.05</c:v>
                </c:pt>
                <c:pt idx="2698">
                  <c:v>22.3</c:v>
                </c:pt>
                <c:pt idx="2699">
                  <c:v>21.9</c:v>
                </c:pt>
                <c:pt idx="2700">
                  <c:v>21.7</c:v>
                </c:pt>
                <c:pt idx="2701">
                  <c:v>22.45</c:v>
                </c:pt>
                <c:pt idx="2702">
                  <c:v>22.0</c:v>
                </c:pt>
                <c:pt idx="2703">
                  <c:v>22.1</c:v>
                </c:pt>
                <c:pt idx="2704">
                  <c:v>23.4</c:v>
                </c:pt>
                <c:pt idx="2705">
                  <c:v>23.5</c:v>
                </c:pt>
                <c:pt idx="2706">
                  <c:v>23.85</c:v>
                </c:pt>
                <c:pt idx="2707">
                  <c:v>24.1</c:v>
                </c:pt>
                <c:pt idx="2708">
                  <c:v>24.25</c:v>
                </c:pt>
                <c:pt idx="2709">
                  <c:v>24.1</c:v>
                </c:pt>
                <c:pt idx="2710">
                  <c:v>25.15</c:v>
                </c:pt>
                <c:pt idx="2711">
                  <c:v>25.9</c:v>
                </c:pt>
                <c:pt idx="2712">
                  <c:v>24.6</c:v>
                </c:pt>
                <c:pt idx="2713">
                  <c:v>24.05</c:v>
                </c:pt>
                <c:pt idx="2714">
                  <c:v>24.35</c:v>
                </c:pt>
                <c:pt idx="2715">
                  <c:v>22.8</c:v>
                </c:pt>
                <c:pt idx="2716">
                  <c:v>21.3</c:v>
                </c:pt>
                <c:pt idx="2717">
                  <c:v>20.2</c:v>
                </c:pt>
                <c:pt idx="2718">
                  <c:v>22.0</c:v>
                </c:pt>
                <c:pt idx="2719">
                  <c:v>22.9</c:v>
                </c:pt>
                <c:pt idx="2720">
                  <c:v>22.9</c:v>
                </c:pt>
                <c:pt idx="2721">
                  <c:v>22.8</c:v>
                </c:pt>
                <c:pt idx="2722">
                  <c:v>22.5</c:v>
                </c:pt>
                <c:pt idx="2723">
                  <c:v>24.3</c:v>
                </c:pt>
                <c:pt idx="2724">
                  <c:v>24.8</c:v>
                </c:pt>
                <c:pt idx="2725">
                  <c:v>25.4</c:v>
                </c:pt>
                <c:pt idx="2726">
                  <c:v>25.15</c:v>
                </c:pt>
                <c:pt idx="2727">
                  <c:v>25.65</c:v>
                </c:pt>
                <c:pt idx="2728">
                  <c:v>26.35</c:v>
                </c:pt>
                <c:pt idx="2729">
                  <c:v>26.45</c:v>
                </c:pt>
                <c:pt idx="2730">
                  <c:v>24.15</c:v>
                </c:pt>
                <c:pt idx="2731">
                  <c:v>24.6</c:v>
                </c:pt>
                <c:pt idx="2732">
                  <c:v>25.8</c:v>
                </c:pt>
                <c:pt idx="2733">
                  <c:v>26.0</c:v>
                </c:pt>
                <c:pt idx="2734">
                  <c:v>25.4</c:v>
                </c:pt>
                <c:pt idx="2735">
                  <c:v>23.65</c:v>
                </c:pt>
                <c:pt idx="2736">
                  <c:v>24.05</c:v>
                </c:pt>
                <c:pt idx="2737">
                  <c:v>25.95</c:v>
                </c:pt>
                <c:pt idx="2738">
                  <c:v>25.7</c:v>
                </c:pt>
                <c:pt idx="2739">
                  <c:v>24.75</c:v>
                </c:pt>
                <c:pt idx="2740">
                  <c:v>23.35</c:v>
                </c:pt>
                <c:pt idx="2741">
                  <c:v>24.05</c:v>
                </c:pt>
                <c:pt idx="2742">
                  <c:v>25.2</c:v>
                </c:pt>
                <c:pt idx="2743">
                  <c:v>25.4</c:v>
                </c:pt>
                <c:pt idx="2744">
                  <c:v>25.7</c:v>
                </c:pt>
                <c:pt idx="2745">
                  <c:v>25.65</c:v>
                </c:pt>
                <c:pt idx="2746">
                  <c:v>25.55</c:v>
                </c:pt>
                <c:pt idx="2747">
                  <c:v>24.75</c:v>
                </c:pt>
                <c:pt idx="2748">
                  <c:v>25.7</c:v>
                </c:pt>
                <c:pt idx="2749">
                  <c:v>26.25</c:v>
                </c:pt>
                <c:pt idx="2750">
                  <c:v>26.4</c:v>
                </c:pt>
                <c:pt idx="2751">
                  <c:v>26.05</c:v>
                </c:pt>
                <c:pt idx="2752">
                  <c:v>23.95</c:v>
                </c:pt>
                <c:pt idx="2753">
                  <c:v>22.4</c:v>
                </c:pt>
                <c:pt idx="2754">
                  <c:v>22.05</c:v>
                </c:pt>
                <c:pt idx="2755">
                  <c:v>22.55</c:v>
                </c:pt>
                <c:pt idx="2756">
                  <c:v>22.25</c:v>
                </c:pt>
                <c:pt idx="2757">
                  <c:v>22.9</c:v>
                </c:pt>
                <c:pt idx="2758">
                  <c:v>25.0</c:v>
                </c:pt>
                <c:pt idx="2759">
                  <c:v>26.35</c:v>
                </c:pt>
                <c:pt idx="2760">
                  <c:v>25.55</c:v>
                </c:pt>
                <c:pt idx="2761">
                  <c:v>25.3</c:v>
                </c:pt>
                <c:pt idx="2762">
                  <c:v>25.7</c:v>
                </c:pt>
                <c:pt idx="2763">
                  <c:v>26.55</c:v>
                </c:pt>
                <c:pt idx="2764">
                  <c:v>25.45</c:v>
                </c:pt>
                <c:pt idx="2765">
                  <c:v>24.85</c:v>
                </c:pt>
                <c:pt idx="2766">
                  <c:v>23.6</c:v>
                </c:pt>
                <c:pt idx="2767">
                  <c:v>22.65</c:v>
                </c:pt>
                <c:pt idx="2768">
                  <c:v>23.15</c:v>
                </c:pt>
                <c:pt idx="2769">
                  <c:v>23.4</c:v>
                </c:pt>
                <c:pt idx="2770">
                  <c:v>23.75</c:v>
                </c:pt>
                <c:pt idx="2771">
                  <c:v>24.1</c:v>
                </c:pt>
                <c:pt idx="2772">
                  <c:v>24.75</c:v>
                </c:pt>
                <c:pt idx="2773">
                  <c:v>25.55</c:v>
                </c:pt>
                <c:pt idx="2774">
                  <c:v>25.65</c:v>
                </c:pt>
                <c:pt idx="2775">
                  <c:v>25.7</c:v>
                </c:pt>
                <c:pt idx="2776">
                  <c:v>26.45</c:v>
                </c:pt>
                <c:pt idx="2777">
                  <c:v>25.75</c:v>
                </c:pt>
                <c:pt idx="2778">
                  <c:v>26.3</c:v>
                </c:pt>
                <c:pt idx="2779">
                  <c:v>25.65</c:v>
                </c:pt>
                <c:pt idx="2780">
                  <c:v>24.25</c:v>
                </c:pt>
                <c:pt idx="2781">
                  <c:v>24.05</c:v>
                </c:pt>
                <c:pt idx="2782">
                  <c:v>24.65</c:v>
                </c:pt>
                <c:pt idx="2783">
                  <c:v>25.7</c:v>
                </c:pt>
                <c:pt idx="2784">
                  <c:v>26.85</c:v>
                </c:pt>
                <c:pt idx="2785">
                  <c:v>26.1</c:v>
                </c:pt>
                <c:pt idx="2786">
                  <c:v>26.55</c:v>
                </c:pt>
                <c:pt idx="2787">
                  <c:v>27.15</c:v>
                </c:pt>
                <c:pt idx="2788">
                  <c:v>27.25</c:v>
                </c:pt>
                <c:pt idx="2789">
                  <c:v>27.5</c:v>
                </c:pt>
                <c:pt idx="2790">
                  <c:v>28.05</c:v>
                </c:pt>
                <c:pt idx="2791">
                  <c:v>28.15</c:v>
                </c:pt>
                <c:pt idx="2792">
                  <c:v>28.0</c:v>
                </c:pt>
                <c:pt idx="2793">
                  <c:v>28.25</c:v>
                </c:pt>
                <c:pt idx="2794">
                  <c:v>28.4</c:v>
                </c:pt>
                <c:pt idx="2795">
                  <c:v>28.65</c:v>
                </c:pt>
                <c:pt idx="2796">
                  <c:v>28.35</c:v>
                </c:pt>
                <c:pt idx="2797">
                  <c:v>27.15</c:v>
                </c:pt>
                <c:pt idx="2798">
                  <c:v>27.15</c:v>
                </c:pt>
                <c:pt idx="2799">
                  <c:v>27.3</c:v>
                </c:pt>
                <c:pt idx="2800">
                  <c:v>24.85</c:v>
                </c:pt>
                <c:pt idx="2801">
                  <c:v>24.5</c:v>
                </c:pt>
                <c:pt idx="2802">
                  <c:v>25.4</c:v>
                </c:pt>
                <c:pt idx="2803">
                  <c:v>26.15</c:v>
                </c:pt>
                <c:pt idx="2804">
                  <c:v>26.25</c:v>
                </c:pt>
                <c:pt idx="2805">
                  <c:v>23.05</c:v>
                </c:pt>
                <c:pt idx="2806">
                  <c:v>22.5</c:v>
                </c:pt>
                <c:pt idx="2807">
                  <c:v>23.5</c:v>
                </c:pt>
                <c:pt idx="2808">
                  <c:v>25.0</c:v>
                </c:pt>
                <c:pt idx="2809">
                  <c:v>24.45</c:v>
                </c:pt>
                <c:pt idx="2810">
                  <c:v>22.0</c:v>
                </c:pt>
                <c:pt idx="2811">
                  <c:v>19.4</c:v>
                </c:pt>
                <c:pt idx="2812">
                  <c:v>18.65</c:v>
                </c:pt>
                <c:pt idx="2813">
                  <c:v>20.05</c:v>
                </c:pt>
                <c:pt idx="2814">
                  <c:v>21.9</c:v>
                </c:pt>
                <c:pt idx="2815">
                  <c:v>21.75</c:v>
                </c:pt>
                <c:pt idx="2816">
                  <c:v>23.4</c:v>
                </c:pt>
                <c:pt idx="2817">
                  <c:v>22.25</c:v>
                </c:pt>
                <c:pt idx="2818">
                  <c:v>21.8</c:v>
                </c:pt>
                <c:pt idx="2819">
                  <c:v>22.6</c:v>
                </c:pt>
                <c:pt idx="2820">
                  <c:v>22.35</c:v>
                </c:pt>
                <c:pt idx="2821">
                  <c:v>20.9</c:v>
                </c:pt>
                <c:pt idx="2822">
                  <c:v>20.95</c:v>
                </c:pt>
                <c:pt idx="2823">
                  <c:v>21.4</c:v>
                </c:pt>
                <c:pt idx="2824">
                  <c:v>21.5</c:v>
                </c:pt>
                <c:pt idx="2825">
                  <c:v>21.5</c:v>
                </c:pt>
                <c:pt idx="2826">
                  <c:v>21.3</c:v>
                </c:pt>
                <c:pt idx="2827">
                  <c:v>21.25</c:v>
                </c:pt>
                <c:pt idx="2828">
                  <c:v>21.75</c:v>
                </c:pt>
                <c:pt idx="2829">
                  <c:v>21.65</c:v>
                </c:pt>
                <c:pt idx="2830">
                  <c:v>22.2</c:v>
                </c:pt>
                <c:pt idx="2831">
                  <c:v>21.55</c:v>
                </c:pt>
                <c:pt idx="2832">
                  <c:v>18.55</c:v>
                </c:pt>
                <c:pt idx="2833">
                  <c:v>16.5</c:v>
                </c:pt>
                <c:pt idx="2834">
                  <c:v>17.2</c:v>
                </c:pt>
                <c:pt idx="2835">
                  <c:v>18.2</c:v>
                </c:pt>
                <c:pt idx="2836">
                  <c:v>19.35</c:v>
                </c:pt>
                <c:pt idx="2837">
                  <c:v>19.3</c:v>
                </c:pt>
                <c:pt idx="2838">
                  <c:v>20.35</c:v>
                </c:pt>
                <c:pt idx="2839">
                  <c:v>18.45</c:v>
                </c:pt>
                <c:pt idx="2840">
                  <c:v>16.6</c:v>
                </c:pt>
                <c:pt idx="2841">
                  <c:v>17.0</c:v>
                </c:pt>
                <c:pt idx="2842">
                  <c:v>16.15</c:v>
                </c:pt>
                <c:pt idx="2843">
                  <c:v>15.1</c:v>
                </c:pt>
                <c:pt idx="2844">
                  <c:v>14.85</c:v>
                </c:pt>
                <c:pt idx="2845">
                  <c:v>15.15</c:v>
                </c:pt>
                <c:pt idx="2846">
                  <c:v>15.45</c:v>
                </c:pt>
                <c:pt idx="2847">
                  <c:v>14.6</c:v>
                </c:pt>
                <c:pt idx="2848">
                  <c:v>14.35</c:v>
                </c:pt>
                <c:pt idx="2849">
                  <c:v>16.45</c:v>
                </c:pt>
                <c:pt idx="2850">
                  <c:v>16.15</c:v>
                </c:pt>
                <c:pt idx="2851">
                  <c:v>17.0</c:v>
                </c:pt>
                <c:pt idx="2852">
                  <c:v>17.25</c:v>
                </c:pt>
                <c:pt idx="2853">
                  <c:v>16.9</c:v>
                </c:pt>
                <c:pt idx="2854">
                  <c:v>17.7</c:v>
                </c:pt>
                <c:pt idx="2855">
                  <c:v>17.9</c:v>
                </c:pt>
                <c:pt idx="2856">
                  <c:v>18.25</c:v>
                </c:pt>
                <c:pt idx="2857">
                  <c:v>16.45</c:v>
                </c:pt>
                <c:pt idx="2858">
                  <c:v>14.3</c:v>
                </c:pt>
                <c:pt idx="2859">
                  <c:v>13.9</c:v>
                </c:pt>
                <c:pt idx="2860">
                  <c:v>12.15</c:v>
                </c:pt>
                <c:pt idx="2861">
                  <c:v>10.15</c:v>
                </c:pt>
                <c:pt idx="2862">
                  <c:v>11.5</c:v>
                </c:pt>
                <c:pt idx="2863">
                  <c:v>12.3</c:v>
                </c:pt>
                <c:pt idx="2864">
                  <c:v>12.65</c:v>
                </c:pt>
                <c:pt idx="2865">
                  <c:v>11.65</c:v>
                </c:pt>
                <c:pt idx="2866">
                  <c:v>10.7</c:v>
                </c:pt>
                <c:pt idx="2867">
                  <c:v>9.85</c:v>
                </c:pt>
                <c:pt idx="2868">
                  <c:v>10.2</c:v>
                </c:pt>
                <c:pt idx="2869">
                  <c:v>9.75</c:v>
                </c:pt>
                <c:pt idx="2870">
                  <c:v>11.65</c:v>
                </c:pt>
                <c:pt idx="2871">
                  <c:v>8.85</c:v>
                </c:pt>
                <c:pt idx="2872">
                  <c:v>5.6</c:v>
                </c:pt>
                <c:pt idx="2873">
                  <c:v>4.25</c:v>
                </c:pt>
                <c:pt idx="2874">
                  <c:v>4.0</c:v>
                </c:pt>
                <c:pt idx="2875">
                  <c:v>4.35</c:v>
                </c:pt>
                <c:pt idx="2876">
                  <c:v>4.45</c:v>
                </c:pt>
                <c:pt idx="2877">
                  <c:v>3.3</c:v>
                </c:pt>
                <c:pt idx="2878">
                  <c:v>2.25</c:v>
                </c:pt>
                <c:pt idx="2879">
                  <c:v>4.0</c:v>
                </c:pt>
                <c:pt idx="2880">
                  <c:v>3.75</c:v>
                </c:pt>
                <c:pt idx="2881">
                  <c:v>5.4</c:v>
                </c:pt>
                <c:pt idx="2882">
                  <c:v>8.25</c:v>
                </c:pt>
                <c:pt idx="2883">
                  <c:v>9.95</c:v>
                </c:pt>
                <c:pt idx="2884">
                  <c:v>7.8</c:v>
                </c:pt>
                <c:pt idx="2885">
                  <c:v>5.6</c:v>
                </c:pt>
                <c:pt idx="2886">
                  <c:v>5.85</c:v>
                </c:pt>
                <c:pt idx="2887">
                  <c:v>4.550000000000001</c:v>
                </c:pt>
                <c:pt idx="2888">
                  <c:v>5.6</c:v>
                </c:pt>
                <c:pt idx="2889">
                  <c:v>8.200000000000001</c:v>
                </c:pt>
                <c:pt idx="2890">
                  <c:v>7.7</c:v>
                </c:pt>
                <c:pt idx="2891">
                  <c:v>4.649999999999998</c:v>
                </c:pt>
                <c:pt idx="2892">
                  <c:v>4.149999999999999</c:v>
                </c:pt>
                <c:pt idx="2893">
                  <c:v>4.0</c:v>
                </c:pt>
                <c:pt idx="2894">
                  <c:v>5.95</c:v>
                </c:pt>
                <c:pt idx="2895">
                  <c:v>7.95</c:v>
                </c:pt>
                <c:pt idx="2896">
                  <c:v>7.75</c:v>
                </c:pt>
                <c:pt idx="2897">
                  <c:v>7.4</c:v>
                </c:pt>
                <c:pt idx="2898">
                  <c:v>7.95</c:v>
                </c:pt>
                <c:pt idx="2899">
                  <c:v>6.25</c:v>
                </c:pt>
                <c:pt idx="2900">
                  <c:v>5.6</c:v>
                </c:pt>
                <c:pt idx="2901">
                  <c:v>6.9</c:v>
                </c:pt>
                <c:pt idx="2902">
                  <c:v>8.100000000000001</c:v>
                </c:pt>
                <c:pt idx="2903">
                  <c:v>9.200000000000001</c:v>
                </c:pt>
                <c:pt idx="2904">
                  <c:v>10.5</c:v>
                </c:pt>
                <c:pt idx="2905">
                  <c:v>9.65</c:v>
                </c:pt>
                <c:pt idx="2906">
                  <c:v>6.8</c:v>
                </c:pt>
                <c:pt idx="2907">
                  <c:v>5.199999999999997</c:v>
                </c:pt>
                <c:pt idx="2908">
                  <c:v>5.149999999999999</c:v>
                </c:pt>
                <c:pt idx="2909">
                  <c:v>5.6</c:v>
                </c:pt>
                <c:pt idx="2910">
                  <c:v>6.199999999999997</c:v>
                </c:pt>
                <c:pt idx="2911">
                  <c:v>6.35</c:v>
                </c:pt>
                <c:pt idx="2912">
                  <c:v>7.300000000000001</c:v>
                </c:pt>
                <c:pt idx="2913">
                  <c:v>6.149999999999999</c:v>
                </c:pt>
                <c:pt idx="2914">
                  <c:v>5.199999999999997</c:v>
                </c:pt>
                <c:pt idx="2915">
                  <c:v>5.0</c:v>
                </c:pt>
                <c:pt idx="2916">
                  <c:v>6.649999999999998</c:v>
                </c:pt>
                <c:pt idx="2917">
                  <c:v>5.75</c:v>
                </c:pt>
                <c:pt idx="2918">
                  <c:v>3.5</c:v>
                </c:pt>
                <c:pt idx="2919">
                  <c:v>2.6</c:v>
                </c:pt>
                <c:pt idx="2920">
                  <c:v>2.45</c:v>
                </c:pt>
                <c:pt idx="2921">
                  <c:v>1.45</c:v>
                </c:pt>
                <c:pt idx="2922">
                  <c:v>1.0</c:v>
                </c:pt>
                <c:pt idx="2923">
                  <c:v>1.25</c:v>
                </c:pt>
                <c:pt idx="2924">
                  <c:v>2.55</c:v>
                </c:pt>
                <c:pt idx="2925">
                  <c:v>2.25</c:v>
                </c:pt>
                <c:pt idx="2926">
                  <c:v>0.9</c:v>
                </c:pt>
                <c:pt idx="2927">
                  <c:v>0.75</c:v>
                </c:pt>
                <c:pt idx="2928">
                  <c:v>0.4</c:v>
                </c:pt>
                <c:pt idx="2929">
                  <c:v>-0.05</c:v>
                </c:pt>
                <c:pt idx="2930">
                  <c:v>-0.25</c:v>
                </c:pt>
                <c:pt idx="2931">
                  <c:v>-0.4</c:v>
                </c:pt>
                <c:pt idx="2932">
                  <c:v>-0.15</c:v>
                </c:pt>
                <c:pt idx="2933">
                  <c:v>-0.05</c:v>
                </c:pt>
                <c:pt idx="2934">
                  <c:v>-0.15</c:v>
                </c:pt>
                <c:pt idx="2935">
                  <c:v>-0.2</c:v>
                </c:pt>
                <c:pt idx="2936">
                  <c:v>-0.05</c:v>
                </c:pt>
                <c:pt idx="2937">
                  <c:v>-0.05</c:v>
                </c:pt>
                <c:pt idx="2938">
                  <c:v>0.0</c:v>
                </c:pt>
                <c:pt idx="2939">
                  <c:v>0.1</c:v>
                </c:pt>
                <c:pt idx="2940">
                  <c:v>0.85</c:v>
                </c:pt>
                <c:pt idx="2941">
                  <c:v>2.3</c:v>
                </c:pt>
                <c:pt idx="2942">
                  <c:v>2.5</c:v>
                </c:pt>
                <c:pt idx="2943">
                  <c:v>3.0</c:v>
                </c:pt>
                <c:pt idx="2944">
                  <c:v>2.0</c:v>
                </c:pt>
                <c:pt idx="2945">
                  <c:v>2.7</c:v>
                </c:pt>
                <c:pt idx="2946">
                  <c:v>4.2</c:v>
                </c:pt>
                <c:pt idx="2947">
                  <c:v>3.8</c:v>
                </c:pt>
                <c:pt idx="2948">
                  <c:v>4.45</c:v>
                </c:pt>
                <c:pt idx="2949">
                  <c:v>5.8</c:v>
                </c:pt>
                <c:pt idx="2950">
                  <c:v>5.9</c:v>
                </c:pt>
                <c:pt idx="2951">
                  <c:v>3.9</c:v>
                </c:pt>
                <c:pt idx="2952">
                  <c:v>4.800000000000001</c:v>
                </c:pt>
                <c:pt idx="2953">
                  <c:v>3.8</c:v>
                </c:pt>
                <c:pt idx="2954">
                  <c:v>1.95</c:v>
                </c:pt>
                <c:pt idx="2955">
                  <c:v>1.25</c:v>
                </c:pt>
                <c:pt idx="2956">
                  <c:v>1.7</c:v>
                </c:pt>
                <c:pt idx="2957">
                  <c:v>1.3</c:v>
                </c:pt>
                <c:pt idx="2958">
                  <c:v>1.6</c:v>
                </c:pt>
                <c:pt idx="2959">
                  <c:v>4.050000000000001</c:v>
                </c:pt>
                <c:pt idx="2960">
                  <c:v>6.35</c:v>
                </c:pt>
                <c:pt idx="2961">
                  <c:v>5.75</c:v>
                </c:pt>
                <c:pt idx="2962">
                  <c:v>5.35</c:v>
                </c:pt>
                <c:pt idx="2963">
                  <c:v>4.649999999999998</c:v>
                </c:pt>
                <c:pt idx="2964">
                  <c:v>2.95</c:v>
                </c:pt>
                <c:pt idx="2965">
                  <c:v>2.95</c:v>
                </c:pt>
                <c:pt idx="2966">
                  <c:v>3.5</c:v>
                </c:pt>
                <c:pt idx="2967">
                  <c:v>2.3</c:v>
                </c:pt>
                <c:pt idx="2968">
                  <c:v>1.3</c:v>
                </c:pt>
                <c:pt idx="2969">
                  <c:v>1.1</c:v>
                </c:pt>
                <c:pt idx="2970">
                  <c:v>0.9</c:v>
                </c:pt>
                <c:pt idx="2971">
                  <c:v>0.6</c:v>
                </c:pt>
                <c:pt idx="2972">
                  <c:v>0.5</c:v>
                </c:pt>
                <c:pt idx="2973">
                  <c:v>1.2</c:v>
                </c:pt>
                <c:pt idx="2974">
                  <c:v>1.45</c:v>
                </c:pt>
                <c:pt idx="2975">
                  <c:v>0.85</c:v>
                </c:pt>
                <c:pt idx="2976">
                  <c:v>0.65</c:v>
                </c:pt>
                <c:pt idx="2977">
                  <c:v>1.1</c:v>
                </c:pt>
                <c:pt idx="2978">
                  <c:v>1.0</c:v>
                </c:pt>
                <c:pt idx="2979">
                  <c:v>0.4</c:v>
                </c:pt>
                <c:pt idx="2980">
                  <c:v>0.15</c:v>
                </c:pt>
                <c:pt idx="2981">
                  <c:v>0.2</c:v>
                </c:pt>
                <c:pt idx="2982">
                  <c:v>0.25</c:v>
                </c:pt>
                <c:pt idx="2983">
                  <c:v>0.6</c:v>
                </c:pt>
                <c:pt idx="2984">
                  <c:v>0.85</c:v>
                </c:pt>
                <c:pt idx="2985">
                  <c:v>0.7</c:v>
                </c:pt>
                <c:pt idx="2986">
                  <c:v>1.7</c:v>
                </c:pt>
                <c:pt idx="2987">
                  <c:v>3.9</c:v>
                </c:pt>
                <c:pt idx="2988">
                  <c:v>5.45</c:v>
                </c:pt>
                <c:pt idx="2989">
                  <c:v>5.5</c:v>
                </c:pt>
                <c:pt idx="2990">
                  <c:v>7.85</c:v>
                </c:pt>
                <c:pt idx="2991">
                  <c:v>8.3</c:v>
                </c:pt>
                <c:pt idx="2992">
                  <c:v>8.700000000000001</c:v>
                </c:pt>
                <c:pt idx="2993">
                  <c:v>9.700000000000001</c:v>
                </c:pt>
                <c:pt idx="2994">
                  <c:v>10.05</c:v>
                </c:pt>
                <c:pt idx="2995">
                  <c:v>9.1</c:v>
                </c:pt>
                <c:pt idx="2996">
                  <c:v>10.75</c:v>
                </c:pt>
                <c:pt idx="2997">
                  <c:v>10.55</c:v>
                </c:pt>
                <c:pt idx="2998">
                  <c:v>9.0</c:v>
                </c:pt>
                <c:pt idx="2999">
                  <c:v>8.55</c:v>
                </c:pt>
                <c:pt idx="3000">
                  <c:v>9.15</c:v>
                </c:pt>
                <c:pt idx="3001">
                  <c:v>9.95</c:v>
                </c:pt>
                <c:pt idx="3002">
                  <c:v>10.8</c:v>
                </c:pt>
                <c:pt idx="3003">
                  <c:v>11.7</c:v>
                </c:pt>
                <c:pt idx="3004">
                  <c:v>12.35</c:v>
                </c:pt>
                <c:pt idx="3005">
                  <c:v>11.15</c:v>
                </c:pt>
                <c:pt idx="3006">
                  <c:v>10.0</c:v>
                </c:pt>
                <c:pt idx="3007">
                  <c:v>9.6</c:v>
                </c:pt>
                <c:pt idx="3008">
                  <c:v>10.6</c:v>
                </c:pt>
                <c:pt idx="3009">
                  <c:v>10.65</c:v>
                </c:pt>
                <c:pt idx="3010">
                  <c:v>10.55</c:v>
                </c:pt>
                <c:pt idx="3011">
                  <c:v>11.85</c:v>
                </c:pt>
                <c:pt idx="3012">
                  <c:v>13.35</c:v>
                </c:pt>
                <c:pt idx="3013">
                  <c:v>15.8</c:v>
                </c:pt>
                <c:pt idx="3014">
                  <c:v>13.0</c:v>
                </c:pt>
                <c:pt idx="3015">
                  <c:v>11.35</c:v>
                </c:pt>
                <c:pt idx="3016">
                  <c:v>10.65</c:v>
                </c:pt>
                <c:pt idx="3017">
                  <c:v>12.1</c:v>
                </c:pt>
                <c:pt idx="3018">
                  <c:v>15.2</c:v>
                </c:pt>
                <c:pt idx="3019">
                  <c:v>16.65</c:v>
                </c:pt>
                <c:pt idx="3020">
                  <c:v>16.35</c:v>
                </c:pt>
                <c:pt idx="3021">
                  <c:v>14.3</c:v>
                </c:pt>
                <c:pt idx="3022">
                  <c:v>14.55</c:v>
                </c:pt>
                <c:pt idx="3023">
                  <c:v>14.95</c:v>
                </c:pt>
                <c:pt idx="3024">
                  <c:v>14.65</c:v>
                </c:pt>
                <c:pt idx="3025">
                  <c:v>13.75</c:v>
                </c:pt>
                <c:pt idx="3026">
                  <c:v>14.1</c:v>
                </c:pt>
                <c:pt idx="3027">
                  <c:v>15.75</c:v>
                </c:pt>
                <c:pt idx="3028">
                  <c:v>16.8</c:v>
                </c:pt>
                <c:pt idx="3029">
                  <c:v>16.85</c:v>
                </c:pt>
                <c:pt idx="3030">
                  <c:v>16.55</c:v>
                </c:pt>
                <c:pt idx="3031">
                  <c:v>15.1</c:v>
                </c:pt>
                <c:pt idx="3032">
                  <c:v>14.95</c:v>
                </c:pt>
                <c:pt idx="3033">
                  <c:v>15.15</c:v>
                </c:pt>
                <c:pt idx="3034">
                  <c:v>14.0</c:v>
                </c:pt>
                <c:pt idx="3035">
                  <c:v>15.05</c:v>
                </c:pt>
                <c:pt idx="3036">
                  <c:v>16.85</c:v>
                </c:pt>
                <c:pt idx="3037">
                  <c:v>15.8</c:v>
                </c:pt>
                <c:pt idx="3038">
                  <c:v>14.75</c:v>
                </c:pt>
                <c:pt idx="3039">
                  <c:v>15.4</c:v>
                </c:pt>
                <c:pt idx="3040">
                  <c:v>15.8</c:v>
                </c:pt>
                <c:pt idx="3041">
                  <c:v>15.95</c:v>
                </c:pt>
                <c:pt idx="3042">
                  <c:v>16.0</c:v>
                </c:pt>
                <c:pt idx="3043">
                  <c:v>16.15</c:v>
                </c:pt>
                <c:pt idx="3044">
                  <c:v>17.15</c:v>
                </c:pt>
                <c:pt idx="3045">
                  <c:v>18.5</c:v>
                </c:pt>
                <c:pt idx="3046">
                  <c:v>18.3</c:v>
                </c:pt>
                <c:pt idx="3047">
                  <c:v>18.4</c:v>
                </c:pt>
                <c:pt idx="3048">
                  <c:v>19.65</c:v>
                </c:pt>
                <c:pt idx="3049">
                  <c:v>20.6</c:v>
                </c:pt>
                <c:pt idx="3050">
                  <c:v>20.0</c:v>
                </c:pt>
                <c:pt idx="3051">
                  <c:v>19.4</c:v>
                </c:pt>
                <c:pt idx="3052">
                  <c:v>18.75</c:v>
                </c:pt>
                <c:pt idx="3053">
                  <c:v>17.65</c:v>
                </c:pt>
                <c:pt idx="3054">
                  <c:v>16.7</c:v>
                </c:pt>
                <c:pt idx="3055">
                  <c:v>18.0</c:v>
                </c:pt>
                <c:pt idx="3056">
                  <c:v>19.35</c:v>
                </c:pt>
                <c:pt idx="3057">
                  <c:v>20.4</c:v>
                </c:pt>
                <c:pt idx="3058">
                  <c:v>20.85</c:v>
                </c:pt>
                <c:pt idx="3059">
                  <c:v>21.3</c:v>
                </c:pt>
                <c:pt idx="3060">
                  <c:v>19.2</c:v>
                </c:pt>
                <c:pt idx="3061">
                  <c:v>17.2</c:v>
                </c:pt>
                <c:pt idx="3062">
                  <c:v>17.25</c:v>
                </c:pt>
                <c:pt idx="3063">
                  <c:v>16.9</c:v>
                </c:pt>
                <c:pt idx="3064">
                  <c:v>17.9</c:v>
                </c:pt>
                <c:pt idx="3065">
                  <c:v>18.65</c:v>
                </c:pt>
                <c:pt idx="3066">
                  <c:v>20.0</c:v>
                </c:pt>
                <c:pt idx="3067">
                  <c:v>21.3</c:v>
                </c:pt>
                <c:pt idx="3068">
                  <c:v>21.95</c:v>
                </c:pt>
                <c:pt idx="3069">
                  <c:v>21.7</c:v>
                </c:pt>
                <c:pt idx="3070">
                  <c:v>20.85</c:v>
                </c:pt>
                <c:pt idx="3071">
                  <c:v>19.7</c:v>
                </c:pt>
                <c:pt idx="3072">
                  <c:v>19.3</c:v>
                </c:pt>
                <c:pt idx="3073">
                  <c:v>20.1</c:v>
                </c:pt>
                <c:pt idx="3074">
                  <c:v>21.35</c:v>
                </c:pt>
                <c:pt idx="3075">
                  <c:v>23.0</c:v>
                </c:pt>
                <c:pt idx="3076">
                  <c:v>24.1</c:v>
                </c:pt>
                <c:pt idx="3077">
                  <c:v>24.95</c:v>
                </c:pt>
                <c:pt idx="3078">
                  <c:v>26.15</c:v>
                </c:pt>
                <c:pt idx="3079">
                  <c:v>26.25</c:v>
                </c:pt>
                <c:pt idx="3080">
                  <c:v>26.5</c:v>
                </c:pt>
                <c:pt idx="3081">
                  <c:v>26.5</c:v>
                </c:pt>
                <c:pt idx="3082">
                  <c:v>27.45</c:v>
                </c:pt>
                <c:pt idx="3083">
                  <c:v>27.05</c:v>
                </c:pt>
                <c:pt idx="3084">
                  <c:v>26.05</c:v>
                </c:pt>
                <c:pt idx="3085">
                  <c:v>24.85</c:v>
                </c:pt>
                <c:pt idx="3086">
                  <c:v>25.35</c:v>
                </c:pt>
                <c:pt idx="3087">
                  <c:v>25.45</c:v>
                </c:pt>
                <c:pt idx="3088">
                  <c:v>25.2</c:v>
                </c:pt>
                <c:pt idx="3089">
                  <c:v>24.9</c:v>
                </c:pt>
                <c:pt idx="3090">
                  <c:v>23.95</c:v>
                </c:pt>
                <c:pt idx="3091">
                  <c:v>24.95</c:v>
                </c:pt>
                <c:pt idx="3092">
                  <c:v>26.25</c:v>
                </c:pt>
                <c:pt idx="3093">
                  <c:v>27.0</c:v>
                </c:pt>
                <c:pt idx="3094">
                  <c:v>27.4</c:v>
                </c:pt>
                <c:pt idx="3095">
                  <c:v>28.3</c:v>
                </c:pt>
                <c:pt idx="3096">
                  <c:v>28.75</c:v>
                </c:pt>
                <c:pt idx="3097">
                  <c:v>28.95</c:v>
                </c:pt>
                <c:pt idx="3098">
                  <c:v>27.2</c:v>
                </c:pt>
                <c:pt idx="3099">
                  <c:v>26.0</c:v>
                </c:pt>
                <c:pt idx="3100">
                  <c:v>26.2</c:v>
                </c:pt>
                <c:pt idx="3101">
                  <c:v>26.35</c:v>
                </c:pt>
                <c:pt idx="3102">
                  <c:v>26.45</c:v>
                </c:pt>
                <c:pt idx="3103">
                  <c:v>26.7</c:v>
                </c:pt>
                <c:pt idx="3104">
                  <c:v>26.05</c:v>
                </c:pt>
                <c:pt idx="3105">
                  <c:v>25.65</c:v>
                </c:pt>
                <c:pt idx="3106">
                  <c:v>26.45</c:v>
                </c:pt>
                <c:pt idx="3107">
                  <c:v>27.5</c:v>
                </c:pt>
                <c:pt idx="3108">
                  <c:v>27.7</c:v>
                </c:pt>
                <c:pt idx="3109">
                  <c:v>24.45</c:v>
                </c:pt>
                <c:pt idx="3110">
                  <c:v>22.15</c:v>
                </c:pt>
                <c:pt idx="3111">
                  <c:v>22.6</c:v>
                </c:pt>
                <c:pt idx="3112">
                  <c:v>24.25</c:v>
                </c:pt>
                <c:pt idx="3113">
                  <c:v>25.9</c:v>
                </c:pt>
                <c:pt idx="3114">
                  <c:v>26.95</c:v>
                </c:pt>
                <c:pt idx="3115">
                  <c:v>28.15</c:v>
                </c:pt>
                <c:pt idx="3116">
                  <c:v>28.25</c:v>
                </c:pt>
                <c:pt idx="3117">
                  <c:v>28.9</c:v>
                </c:pt>
                <c:pt idx="3118">
                  <c:v>28.95</c:v>
                </c:pt>
                <c:pt idx="3119">
                  <c:v>27.7</c:v>
                </c:pt>
                <c:pt idx="3120">
                  <c:v>28.5</c:v>
                </c:pt>
                <c:pt idx="3121">
                  <c:v>28.3</c:v>
                </c:pt>
                <c:pt idx="3122">
                  <c:v>28.7</c:v>
                </c:pt>
                <c:pt idx="3123">
                  <c:v>27.1</c:v>
                </c:pt>
                <c:pt idx="3124">
                  <c:v>26.3</c:v>
                </c:pt>
                <c:pt idx="3125">
                  <c:v>28.25</c:v>
                </c:pt>
                <c:pt idx="3126">
                  <c:v>29.0</c:v>
                </c:pt>
                <c:pt idx="3127">
                  <c:v>29.3</c:v>
                </c:pt>
                <c:pt idx="3128">
                  <c:v>29.7</c:v>
                </c:pt>
                <c:pt idx="3129">
                  <c:v>29.05</c:v>
                </c:pt>
                <c:pt idx="3130">
                  <c:v>29.5</c:v>
                </c:pt>
                <c:pt idx="3131">
                  <c:v>28.6</c:v>
                </c:pt>
                <c:pt idx="3132">
                  <c:v>27.15</c:v>
                </c:pt>
                <c:pt idx="3133">
                  <c:v>28.05</c:v>
                </c:pt>
                <c:pt idx="3134">
                  <c:v>27.5</c:v>
                </c:pt>
                <c:pt idx="3135">
                  <c:v>27.45</c:v>
                </c:pt>
                <c:pt idx="3136">
                  <c:v>27.55</c:v>
                </c:pt>
                <c:pt idx="3137">
                  <c:v>25.95</c:v>
                </c:pt>
                <c:pt idx="3138">
                  <c:v>25.7</c:v>
                </c:pt>
                <c:pt idx="3139">
                  <c:v>26.7</c:v>
                </c:pt>
                <c:pt idx="3140">
                  <c:v>27.85</c:v>
                </c:pt>
                <c:pt idx="3141">
                  <c:v>28.4</c:v>
                </c:pt>
                <c:pt idx="3142">
                  <c:v>28.1</c:v>
                </c:pt>
                <c:pt idx="3143">
                  <c:v>27.8</c:v>
                </c:pt>
                <c:pt idx="3144">
                  <c:v>26.45</c:v>
                </c:pt>
                <c:pt idx="3145">
                  <c:v>25.15</c:v>
                </c:pt>
                <c:pt idx="3146">
                  <c:v>25.3</c:v>
                </c:pt>
                <c:pt idx="3147">
                  <c:v>25.35</c:v>
                </c:pt>
                <c:pt idx="3148">
                  <c:v>25.5</c:v>
                </c:pt>
                <c:pt idx="3149">
                  <c:v>25.85</c:v>
                </c:pt>
                <c:pt idx="3150">
                  <c:v>26.0</c:v>
                </c:pt>
                <c:pt idx="3151">
                  <c:v>25.05</c:v>
                </c:pt>
                <c:pt idx="3152">
                  <c:v>22.55</c:v>
                </c:pt>
                <c:pt idx="3153">
                  <c:v>22.1</c:v>
                </c:pt>
                <c:pt idx="3154">
                  <c:v>22.15</c:v>
                </c:pt>
                <c:pt idx="3155">
                  <c:v>23.9</c:v>
                </c:pt>
                <c:pt idx="3156">
                  <c:v>23.25</c:v>
                </c:pt>
                <c:pt idx="3157">
                  <c:v>22.2</c:v>
                </c:pt>
                <c:pt idx="3158">
                  <c:v>21.8</c:v>
                </c:pt>
                <c:pt idx="3159">
                  <c:v>22.25</c:v>
                </c:pt>
                <c:pt idx="3160">
                  <c:v>22.4</c:v>
                </c:pt>
                <c:pt idx="3161">
                  <c:v>22.3</c:v>
                </c:pt>
                <c:pt idx="3162">
                  <c:v>22.8</c:v>
                </c:pt>
                <c:pt idx="3163">
                  <c:v>23.45</c:v>
                </c:pt>
                <c:pt idx="3164">
                  <c:v>24.05</c:v>
                </c:pt>
                <c:pt idx="3165">
                  <c:v>24.45</c:v>
                </c:pt>
                <c:pt idx="3166">
                  <c:v>24.65</c:v>
                </c:pt>
                <c:pt idx="3167">
                  <c:v>24.8</c:v>
                </c:pt>
                <c:pt idx="3168">
                  <c:v>24.95</c:v>
                </c:pt>
                <c:pt idx="3169">
                  <c:v>25.1</c:v>
                </c:pt>
                <c:pt idx="3170">
                  <c:v>25.55</c:v>
                </c:pt>
                <c:pt idx="3171">
                  <c:v>25.55</c:v>
                </c:pt>
                <c:pt idx="3172">
                  <c:v>24.8</c:v>
                </c:pt>
                <c:pt idx="3173">
                  <c:v>25.05</c:v>
                </c:pt>
                <c:pt idx="3174">
                  <c:v>25.25</c:v>
                </c:pt>
                <c:pt idx="3175">
                  <c:v>23.05</c:v>
                </c:pt>
                <c:pt idx="3176">
                  <c:v>20.7</c:v>
                </c:pt>
                <c:pt idx="3177">
                  <c:v>21.45</c:v>
                </c:pt>
                <c:pt idx="3178">
                  <c:v>21.55</c:v>
                </c:pt>
                <c:pt idx="3179">
                  <c:v>22.25</c:v>
                </c:pt>
                <c:pt idx="3180">
                  <c:v>23.05</c:v>
                </c:pt>
                <c:pt idx="3181">
                  <c:v>23.85</c:v>
                </c:pt>
                <c:pt idx="3182">
                  <c:v>23.5</c:v>
                </c:pt>
                <c:pt idx="3183">
                  <c:v>21.85</c:v>
                </c:pt>
                <c:pt idx="3184">
                  <c:v>21.4</c:v>
                </c:pt>
                <c:pt idx="3185">
                  <c:v>22.55</c:v>
                </c:pt>
                <c:pt idx="3186">
                  <c:v>23.25</c:v>
                </c:pt>
                <c:pt idx="3187">
                  <c:v>23.65</c:v>
                </c:pt>
                <c:pt idx="3188">
                  <c:v>23.6</c:v>
                </c:pt>
                <c:pt idx="3189">
                  <c:v>23.2</c:v>
                </c:pt>
                <c:pt idx="3190">
                  <c:v>22.6</c:v>
                </c:pt>
                <c:pt idx="3191">
                  <c:v>22.2</c:v>
                </c:pt>
                <c:pt idx="3192">
                  <c:v>22.1</c:v>
                </c:pt>
                <c:pt idx="3193">
                  <c:v>22.15</c:v>
                </c:pt>
                <c:pt idx="3194">
                  <c:v>21.85</c:v>
                </c:pt>
                <c:pt idx="3195">
                  <c:v>20.15</c:v>
                </c:pt>
                <c:pt idx="3196">
                  <c:v>19.0</c:v>
                </c:pt>
                <c:pt idx="3197">
                  <c:v>18.25</c:v>
                </c:pt>
                <c:pt idx="3198">
                  <c:v>17.95</c:v>
                </c:pt>
                <c:pt idx="3199">
                  <c:v>18.0</c:v>
                </c:pt>
                <c:pt idx="3200">
                  <c:v>19.25</c:v>
                </c:pt>
                <c:pt idx="3201">
                  <c:v>19.5</c:v>
                </c:pt>
                <c:pt idx="3202">
                  <c:v>19.95</c:v>
                </c:pt>
                <c:pt idx="3203">
                  <c:v>19.0</c:v>
                </c:pt>
                <c:pt idx="3204">
                  <c:v>17.75</c:v>
                </c:pt>
                <c:pt idx="3205">
                  <c:v>18.7</c:v>
                </c:pt>
                <c:pt idx="3206">
                  <c:v>19.15</c:v>
                </c:pt>
                <c:pt idx="3207">
                  <c:v>17.75</c:v>
                </c:pt>
                <c:pt idx="3208">
                  <c:v>17.65</c:v>
                </c:pt>
                <c:pt idx="3209">
                  <c:v>17.9</c:v>
                </c:pt>
                <c:pt idx="3210">
                  <c:v>17.3</c:v>
                </c:pt>
                <c:pt idx="3211">
                  <c:v>16.05</c:v>
                </c:pt>
                <c:pt idx="3212">
                  <c:v>16.3</c:v>
                </c:pt>
                <c:pt idx="3213">
                  <c:v>16.4</c:v>
                </c:pt>
                <c:pt idx="3214">
                  <c:v>17.0</c:v>
                </c:pt>
                <c:pt idx="3215">
                  <c:v>18.3</c:v>
                </c:pt>
                <c:pt idx="3216">
                  <c:v>18.4</c:v>
                </c:pt>
                <c:pt idx="3217">
                  <c:v>19.0</c:v>
                </c:pt>
                <c:pt idx="3218">
                  <c:v>17.65</c:v>
                </c:pt>
                <c:pt idx="3219">
                  <c:v>15.9</c:v>
                </c:pt>
                <c:pt idx="3220">
                  <c:v>15.05</c:v>
                </c:pt>
                <c:pt idx="3221">
                  <c:v>16.3</c:v>
                </c:pt>
                <c:pt idx="3222">
                  <c:v>15.75</c:v>
                </c:pt>
                <c:pt idx="3223">
                  <c:v>13.35</c:v>
                </c:pt>
                <c:pt idx="3224">
                  <c:v>11.65</c:v>
                </c:pt>
                <c:pt idx="3225">
                  <c:v>13.75</c:v>
                </c:pt>
                <c:pt idx="3226">
                  <c:v>13.25</c:v>
                </c:pt>
                <c:pt idx="3227">
                  <c:v>13.95</c:v>
                </c:pt>
                <c:pt idx="3228">
                  <c:v>14.0</c:v>
                </c:pt>
                <c:pt idx="3229">
                  <c:v>15.4</c:v>
                </c:pt>
                <c:pt idx="3230">
                  <c:v>15.9</c:v>
                </c:pt>
                <c:pt idx="3231">
                  <c:v>14.3</c:v>
                </c:pt>
                <c:pt idx="3232">
                  <c:v>12.3</c:v>
                </c:pt>
                <c:pt idx="3233">
                  <c:v>10.8</c:v>
                </c:pt>
                <c:pt idx="3234">
                  <c:v>10.25</c:v>
                </c:pt>
                <c:pt idx="3235">
                  <c:v>11.05</c:v>
                </c:pt>
                <c:pt idx="3236">
                  <c:v>13.95</c:v>
                </c:pt>
                <c:pt idx="3237">
                  <c:v>11.6</c:v>
                </c:pt>
                <c:pt idx="3238">
                  <c:v>10.05</c:v>
                </c:pt>
                <c:pt idx="3239">
                  <c:v>9.95</c:v>
                </c:pt>
                <c:pt idx="3240">
                  <c:v>10.8</c:v>
                </c:pt>
                <c:pt idx="3241">
                  <c:v>12.35</c:v>
                </c:pt>
                <c:pt idx="3242">
                  <c:v>13.95</c:v>
                </c:pt>
                <c:pt idx="3243">
                  <c:v>12.65</c:v>
                </c:pt>
                <c:pt idx="3244">
                  <c:v>10.7</c:v>
                </c:pt>
                <c:pt idx="3245">
                  <c:v>10.1</c:v>
                </c:pt>
                <c:pt idx="3246">
                  <c:v>9.35</c:v>
                </c:pt>
                <c:pt idx="3247">
                  <c:v>7.5</c:v>
                </c:pt>
                <c:pt idx="3248">
                  <c:v>7.7</c:v>
                </c:pt>
                <c:pt idx="3249">
                  <c:v>8.3</c:v>
                </c:pt>
                <c:pt idx="3250">
                  <c:v>10.25</c:v>
                </c:pt>
                <c:pt idx="3251">
                  <c:v>11.9</c:v>
                </c:pt>
                <c:pt idx="3252">
                  <c:v>9.5</c:v>
                </c:pt>
                <c:pt idx="3253">
                  <c:v>8.600000000000001</c:v>
                </c:pt>
                <c:pt idx="3254">
                  <c:v>9.05</c:v>
                </c:pt>
                <c:pt idx="3255">
                  <c:v>9.65</c:v>
                </c:pt>
                <c:pt idx="3256">
                  <c:v>8.95</c:v>
                </c:pt>
                <c:pt idx="3257">
                  <c:v>8.5</c:v>
                </c:pt>
                <c:pt idx="3258">
                  <c:v>7.7</c:v>
                </c:pt>
                <c:pt idx="3259">
                  <c:v>7.199999999999997</c:v>
                </c:pt>
                <c:pt idx="3260">
                  <c:v>7.45</c:v>
                </c:pt>
                <c:pt idx="3261">
                  <c:v>7.95</c:v>
                </c:pt>
                <c:pt idx="3262">
                  <c:v>6.55</c:v>
                </c:pt>
                <c:pt idx="3263">
                  <c:v>7.4</c:v>
                </c:pt>
                <c:pt idx="3264">
                  <c:v>7.4</c:v>
                </c:pt>
                <c:pt idx="3265">
                  <c:v>8.700000000000001</c:v>
                </c:pt>
                <c:pt idx="3266">
                  <c:v>8.25</c:v>
                </c:pt>
                <c:pt idx="3267">
                  <c:v>10.7</c:v>
                </c:pt>
                <c:pt idx="3268">
                  <c:v>12.85</c:v>
                </c:pt>
                <c:pt idx="3269">
                  <c:v>10.75</c:v>
                </c:pt>
                <c:pt idx="3270">
                  <c:v>9.200000000000001</c:v>
                </c:pt>
                <c:pt idx="3271">
                  <c:v>8.65</c:v>
                </c:pt>
                <c:pt idx="3272">
                  <c:v>7.1</c:v>
                </c:pt>
                <c:pt idx="3273">
                  <c:v>6.1</c:v>
                </c:pt>
                <c:pt idx="3274">
                  <c:v>5.55</c:v>
                </c:pt>
                <c:pt idx="3275">
                  <c:v>7.4</c:v>
                </c:pt>
                <c:pt idx="3276">
                  <c:v>8.1</c:v>
                </c:pt>
                <c:pt idx="3277">
                  <c:v>6.85</c:v>
                </c:pt>
                <c:pt idx="3278">
                  <c:v>8.65</c:v>
                </c:pt>
                <c:pt idx="3279">
                  <c:v>7.75</c:v>
                </c:pt>
                <c:pt idx="3280">
                  <c:v>6.8</c:v>
                </c:pt>
                <c:pt idx="3281">
                  <c:v>8.200000000000001</c:v>
                </c:pt>
                <c:pt idx="3282">
                  <c:v>6.699999999999997</c:v>
                </c:pt>
                <c:pt idx="3283">
                  <c:v>4.45</c:v>
                </c:pt>
                <c:pt idx="3284">
                  <c:v>3.45</c:v>
                </c:pt>
                <c:pt idx="3285">
                  <c:v>3.45</c:v>
                </c:pt>
                <c:pt idx="3286">
                  <c:v>3.4</c:v>
                </c:pt>
                <c:pt idx="3287">
                  <c:v>2.9</c:v>
                </c:pt>
                <c:pt idx="3288">
                  <c:v>3.2</c:v>
                </c:pt>
                <c:pt idx="3289">
                  <c:v>3.3</c:v>
                </c:pt>
                <c:pt idx="3290">
                  <c:v>3.4</c:v>
                </c:pt>
                <c:pt idx="3291">
                  <c:v>3.85</c:v>
                </c:pt>
                <c:pt idx="3292">
                  <c:v>4.25</c:v>
                </c:pt>
                <c:pt idx="3293">
                  <c:v>5.149999999999999</c:v>
                </c:pt>
                <c:pt idx="3294">
                  <c:v>5.550000000000001</c:v>
                </c:pt>
                <c:pt idx="3295">
                  <c:v>3.9</c:v>
                </c:pt>
                <c:pt idx="3296">
                  <c:v>2.1</c:v>
                </c:pt>
                <c:pt idx="3297">
                  <c:v>1.45</c:v>
                </c:pt>
                <c:pt idx="3298">
                  <c:v>1.25</c:v>
                </c:pt>
                <c:pt idx="3299">
                  <c:v>1.25</c:v>
                </c:pt>
                <c:pt idx="3300">
                  <c:v>2.25</c:v>
                </c:pt>
                <c:pt idx="3301">
                  <c:v>3.35</c:v>
                </c:pt>
                <c:pt idx="3302">
                  <c:v>2.45</c:v>
                </c:pt>
                <c:pt idx="3303">
                  <c:v>1.6</c:v>
                </c:pt>
                <c:pt idx="3304">
                  <c:v>1.15</c:v>
                </c:pt>
                <c:pt idx="3305">
                  <c:v>0.95</c:v>
                </c:pt>
                <c:pt idx="3306">
                  <c:v>0.85</c:v>
                </c:pt>
                <c:pt idx="3307">
                  <c:v>0.8</c:v>
                </c:pt>
                <c:pt idx="3308">
                  <c:v>0.8</c:v>
                </c:pt>
                <c:pt idx="3309">
                  <c:v>0.75</c:v>
                </c:pt>
                <c:pt idx="3310">
                  <c:v>0.8</c:v>
                </c:pt>
                <c:pt idx="3311">
                  <c:v>1.35</c:v>
                </c:pt>
                <c:pt idx="3312">
                  <c:v>2.4</c:v>
                </c:pt>
                <c:pt idx="3313">
                  <c:v>1.65</c:v>
                </c:pt>
                <c:pt idx="3314">
                  <c:v>2.6</c:v>
                </c:pt>
                <c:pt idx="3315">
                  <c:v>3.3</c:v>
                </c:pt>
                <c:pt idx="3316">
                  <c:v>4.5</c:v>
                </c:pt>
                <c:pt idx="3317">
                  <c:v>5.9</c:v>
                </c:pt>
                <c:pt idx="3318">
                  <c:v>5.649999999999998</c:v>
                </c:pt>
                <c:pt idx="3319">
                  <c:v>6.7</c:v>
                </c:pt>
                <c:pt idx="3320">
                  <c:v>4.9</c:v>
                </c:pt>
                <c:pt idx="3321">
                  <c:v>3.1</c:v>
                </c:pt>
                <c:pt idx="3322">
                  <c:v>3.05</c:v>
                </c:pt>
                <c:pt idx="3323">
                  <c:v>3.9</c:v>
                </c:pt>
                <c:pt idx="3324">
                  <c:v>4.149999999999999</c:v>
                </c:pt>
                <c:pt idx="3325">
                  <c:v>3.6</c:v>
                </c:pt>
                <c:pt idx="3326">
                  <c:v>2.7</c:v>
                </c:pt>
                <c:pt idx="3327">
                  <c:v>2.5</c:v>
                </c:pt>
                <c:pt idx="3328">
                  <c:v>3.0</c:v>
                </c:pt>
                <c:pt idx="3329">
                  <c:v>3.0</c:v>
                </c:pt>
                <c:pt idx="3330">
                  <c:v>2.5</c:v>
                </c:pt>
                <c:pt idx="3331">
                  <c:v>3.8</c:v>
                </c:pt>
                <c:pt idx="3332">
                  <c:v>4.6</c:v>
                </c:pt>
                <c:pt idx="3333">
                  <c:v>5.4</c:v>
                </c:pt>
                <c:pt idx="3334">
                  <c:v>4.9</c:v>
                </c:pt>
                <c:pt idx="3335">
                  <c:v>6.9</c:v>
                </c:pt>
                <c:pt idx="3336">
                  <c:v>9.45</c:v>
                </c:pt>
                <c:pt idx="3337">
                  <c:v>9.25</c:v>
                </c:pt>
                <c:pt idx="3338">
                  <c:v>9.65</c:v>
                </c:pt>
                <c:pt idx="3339">
                  <c:v>7.95</c:v>
                </c:pt>
                <c:pt idx="3340">
                  <c:v>7.149999999999999</c:v>
                </c:pt>
                <c:pt idx="3341">
                  <c:v>6.2</c:v>
                </c:pt>
                <c:pt idx="3342">
                  <c:v>5.6</c:v>
                </c:pt>
                <c:pt idx="3343">
                  <c:v>4.8</c:v>
                </c:pt>
                <c:pt idx="3344">
                  <c:v>5.85</c:v>
                </c:pt>
                <c:pt idx="3345">
                  <c:v>8.55</c:v>
                </c:pt>
                <c:pt idx="3346">
                  <c:v>7.5</c:v>
                </c:pt>
                <c:pt idx="3347">
                  <c:v>7.7</c:v>
                </c:pt>
                <c:pt idx="3348">
                  <c:v>6.55</c:v>
                </c:pt>
                <c:pt idx="3349">
                  <c:v>7.85</c:v>
                </c:pt>
                <c:pt idx="3350">
                  <c:v>7.0</c:v>
                </c:pt>
                <c:pt idx="3351">
                  <c:v>7.95</c:v>
                </c:pt>
                <c:pt idx="3352">
                  <c:v>8.65</c:v>
                </c:pt>
                <c:pt idx="3353">
                  <c:v>10.65</c:v>
                </c:pt>
                <c:pt idx="3354">
                  <c:v>11.6</c:v>
                </c:pt>
                <c:pt idx="3355">
                  <c:v>11.6</c:v>
                </c:pt>
                <c:pt idx="3356">
                  <c:v>11.6</c:v>
                </c:pt>
                <c:pt idx="3357">
                  <c:v>10.45</c:v>
                </c:pt>
                <c:pt idx="3358">
                  <c:v>11.35</c:v>
                </c:pt>
                <c:pt idx="3359">
                  <c:v>11.95</c:v>
                </c:pt>
                <c:pt idx="3360">
                  <c:v>11.9</c:v>
                </c:pt>
                <c:pt idx="3361">
                  <c:v>12.4</c:v>
                </c:pt>
                <c:pt idx="3362">
                  <c:v>10.7</c:v>
                </c:pt>
                <c:pt idx="3363">
                  <c:v>10.7</c:v>
                </c:pt>
                <c:pt idx="3364">
                  <c:v>9.45</c:v>
                </c:pt>
                <c:pt idx="3365">
                  <c:v>8.0</c:v>
                </c:pt>
                <c:pt idx="3366">
                  <c:v>7.5</c:v>
                </c:pt>
                <c:pt idx="3367">
                  <c:v>7.6</c:v>
                </c:pt>
                <c:pt idx="3368">
                  <c:v>9.5</c:v>
                </c:pt>
                <c:pt idx="3369">
                  <c:v>12.2</c:v>
                </c:pt>
                <c:pt idx="3370">
                  <c:v>10.65</c:v>
                </c:pt>
                <c:pt idx="3371">
                  <c:v>9.45</c:v>
                </c:pt>
                <c:pt idx="3372">
                  <c:v>10.55</c:v>
                </c:pt>
                <c:pt idx="3373">
                  <c:v>9.75</c:v>
                </c:pt>
                <c:pt idx="3374">
                  <c:v>9.45</c:v>
                </c:pt>
                <c:pt idx="3375">
                  <c:v>10.25</c:v>
                </c:pt>
                <c:pt idx="3376">
                  <c:v>11.55</c:v>
                </c:pt>
                <c:pt idx="3377">
                  <c:v>12.35</c:v>
                </c:pt>
                <c:pt idx="3378">
                  <c:v>10.85</c:v>
                </c:pt>
                <c:pt idx="3379">
                  <c:v>10.0</c:v>
                </c:pt>
                <c:pt idx="3380">
                  <c:v>11.05</c:v>
                </c:pt>
                <c:pt idx="3381">
                  <c:v>12.35</c:v>
                </c:pt>
                <c:pt idx="3382">
                  <c:v>13.0</c:v>
                </c:pt>
                <c:pt idx="3383">
                  <c:v>13.7</c:v>
                </c:pt>
                <c:pt idx="3384">
                  <c:v>13.55</c:v>
                </c:pt>
                <c:pt idx="3385">
                  <c:v>12.2</c:v>
                </c:pt>
                <c:pt idx="3386">
                  <c:v>12.7</c:v>
                </c:pt>
                <c:pt idx="3387">
                  <c:v>14.65</c:v>
                </c:pt>
                <c:pt idx="3388">
                  <c:v>14.1</c:v>
                </c:pt>
                <c:pt idx="3389">
                  <c:v>13.2</c:v>
                </c:pt>
                <c:pt idx="3390">
                  <c:v>13.25</c:v>
                </c:pt>
                <c:pt idx="3391">
                  <c:v>13.8</c:v>
                </c:pt>
                <c:pt idx="3392">
                  <c:v>14.55</c:v>
                </c:pt>
                <c:pt idx="3393">
                  <c:v>15.6</c:v>
                </c:pt>
                <c:pt idx="3394">
                  <c:v>15.9</c:v>
                </c:pt>
                <c:pt idx="3395">
                  <c:v>16.25</c:v>
                </c:pt>
                <c:pt idx="3396">
                  <c:v>16.0</c:v>
                </c:pt>
                <c:pt idx="3397">
                  <c:v>17.25</c:v>
                </c:pt>
                <c:pt idx="3398">
                  <c:v>16.1</c:v>
                </c:pt>
                <c:pt idx="3399">
                  <c:v>16.3</c:v>
                </c:pt>
                <c:pt idx="3400">
                  <c:v>17.55</c:v>
                </c:pt>
                <c:pt idx="3401">
                  <c:v>17.65</c:v>
                </c:pt>
                <c:pt idx="3402">
                  <c:v>17.95</c:v>
                </c:pt>
                <c:pt idx="3403">
                  <c:v>19.05</c:v>
                </c:pt>
                <c:pt idx="3404">
                  <c:v>18.6</c:v>
                </c:pt>
                <c:pt idx="3405">
                  <c:v>17.25</c:v>
                </c:pt>
                <c:pt idx="3406">
                  <c:v>16.7</c:v>
                </c:pt>
                <c:pt idx="3407">
                  <c:v>18.0</c:v>
                </c:pt>
                <c:pt idx="3408">
                  <c:v>16.4</c:v>
                </c:pt>
                <c:pt idx="3409">
                  <c:v>15.6</c:v>
                </c:pt>
                <c:pt idx="3410">
                  <c:v>15.8</c:v>
                </c:pt>
                <c:pt idx="3411">
                  <c:v>16.45</c:v>
                </c:pt>
                <c:pt idx="3412">
                  <c:v>16.55</c:v>
                </c:pt>
                <c:pt idx="3413">
                  <c:v>17.75</c:v>
                </c:pt>
                <c:pt idx="3414">
                  <c:v>18.7</c:v>
                </c:pt>
                <c:pt idx="3415">
                  <c:v>18.2</c:v>
                </c:pt>
                <c:pt idx="3416">
                  <c:v>19.3</c:v>
                </c:pt>
                <c:pt idx="3417">
                  <c:v>20.15</c:v>
                </c:pt>
                <c:pt idx="3418">
                  <c:v>21.3</c:v>
                </c:pt>
                <c:pt idx="3419">
                  <c:v>20.45</c:v>
                </c:pt>
                <c:pt idx="3420">
                  <c:v>19.4</c:v>
                </c:pt>
                <c:pt idx="3421">
                  <c:v>17.7</c:v>
                </c:pt>
                <c:pt idx="3422">
                  <c:v>17.95</c:v>
                </c:pt>
                <c:pt idx="3423">
                  <c:v>17.1</c:v>
                </c:pt>
                <c:pt idx="3424">
                  <c:v>15.5</c:v>
                </c:pt>
                <c:pt idx="3425">
                  <c:v>16.2</c:v>
                </c:pt>
                <c:pt idx="3426">
                  <c:v>15.9</c:v>
                </c:pt>
                <c:pt idx="3427">
                  <c:v>16.85</c:v>
                </c:pt>
                <c:pt idx="3428">
                  <c:v>18.15</c:v>
                </c:pt>
                <c:pt idx="3429">
                  <c:v>20.3</c:v>
                </c:pt>
                <c:pt idx="3430">
                  <c:v>20.05</c:v>
                </c:pt>
                <c:pt idx="3431">
                  <c:v>20.8</c:v>
                </c:pt>
                <c:pt idx="3432">
                  <c:v>21.5</c:v>
                </c:pt>
                <c:pt idx="3433">
                  <c:v>22.95</c:v>
                </c:pt>
                <c:pt idx="3434">
                  <c:v>21.8</c:v>
                </c:pt>
                <c:pt idx="3435">
                  <c:v>22.1</c:v>
                </c:pt>
                <c:pt idx="3436">
                  <c:v>21.85</c:v>
                </c:pt>
                <c:pt idx="3437">
                  <c:v>21.55</c:v>
                </c:pt>
                <c:pt idx="3438">
                  <c:v>21.55</c:v>
                </c:pt>
                <c:pt idx="3439">
                  <c:v>22.1</c:v>
                </c:pt>
                <c:pt idx="3440">
                  <c:v>22.35</c:v>
                </c:pt>
                <c:pt idx="3441">
                  <c:v>22.5</c:v>
                </c:pt>
                <c:pt idx="3442">
                  <c:v>22.85</c:v>
                </c:pt>
                <c:pt idx="3443">
                  <c:v>22.45</c:v>
                </c:pt>
                <c:pt idx="3444">
                  <c:v>22.85</c:v>
                </c:pt>
                <c:pt idx="3445">
                  <c:v>23.35</c:v>
                </c:pt>
                <c:pt idx="3446">
                  <c:v>23.55</c:v>
                </c:pt>
                <c:pt idx="3447">
                  <c:v>24.55</c:v>
                </c:pt>
                <c:pt idx="3448">
                  <c:v>24.9</c:v>
                </c:pt>
                <c:pt idx="3449">
                  <c:v>25.3</c:v>
                </c:pt>
                <c:pt idx="3450">
                  <c:v>25.05</c:v>
                </c:pt>
                <c:pt idx="3451">
                  <c:v>25.1</c:v>
                </c:pt>
                <c:pt idx="3452">
                  <c:v>26.15</c:v>
                </c:pt>
                <c:pt idx="3453">
                  <c:v>27.65</c:v>
                </c:pt>
                <c:pt idx="3454">
                  <c:v>27.55</c:v>
                </c:pt>
                <c:pt idx="3455">
                  <c:v>28.5</c:v>
                </c:pt>
                <c:pt idx="3456">
                  <c:v>28.55</c:v>
                </c:pt>
                <c:pt idx="3457">
                  <c:v>28.1</c:v>
                </c:pt>
                <c:pt idx="3458">
                  <c:v>27.85</c:v>
                </c:pt>
                <c:pt idx="3459">
                  <c:v>27.85</c:v>
                </c:pt>
                <c:pt idx="3460">
                  <c:v>28.1</c:v>
                </c:pt>
                <c:pt idx="3461">
                  <c:v>27.9</c:v>
                </c:pt>
                <c:pt idx="3462">
                  <c:v>26.45</c:v>
                </c:pt>
                <c:pt idx="3463">
                  <c:v>27.45</c:v>
                </c:pt>
                <c:pt idx="3464">
                  <c:v>28.1</c:v>
                </c:pt>
                <c:pt idx="3465">
                  <c:v>27.15</c:v>
                </c:pt>
                <c:pt idx="3466">
                  <c:v>27.5</c:v>
                </c:pt>
                <c:pt idx="3467">
                  <c:v>27.5</c:v>
                </c:pt>
                <c:pt idx="3468">
                  <c:v>27.45</c:v>
                </c:pt>
                <c:pt idx="3469">
                  <c:v>26.6</c:v>
                </c:pt>
                <c:pt idx="3470">
                  <c:v>27.15</c:v>
                </c:pt>
                <c:pt idx="3471">
                  <c:v>26.2</c:v>
                </c:pt>
                <c:pt idx="3472">
                  <c:v>26.35</c:v>
                </c:pt>
                <c:pt idx="3473">
                  <c:v>27.4</c:v>
                </c:pt>
                <c:pt idx="3474">
                  <c:v>27.4</c:v>
                </c:pt>
                <c:pt idx="3475">
                  <c:v>27.45</c:v>
                </c:pt>
                <c:pt idx="3476">
                  <c:v>26.9</c:v>
                </c:pt>
                <c:pt idx="3477">
                  <c:v>27.4</c:v>
                </c:pt>
                <c:pt idx="3478">
                  <c:v>27.8</c:v>
                </c:pt>
                <c:pt idx="3479">
                  <c:v>28.0</c:v>
                </c:pt>
                <c:pt idx="3480">
                  <c:v>27.0</c:v>
                </c:pt>
                <c:pt idx="3481">
                  <c:v>27.2</c:v>
                </c:pt>
                <c:pt idx="3482">
                  <c:v>26.35</c:v>
                </c:pt>
                <c:pt idx="3483">
                  <c:v>26.05</c:v>
                </c:pt>
                <c:pt idx="3484">
                  <c:v>26.6</c:v>
                </c:pt>
                <c:pt idx="3485">
                  <c:v>27.1</c:v>
                </c:pt>
                <c:pt idx="3486">
                  <c:v>27.6</c:v>
                </c:pt>
                <c:pt idx="3487">
                  <c:v>28.15</c:v>
                </c:pt>
                <c:pt idx="3488">
                  <c:v>28.6</c:v>
                </c:pt>
                <c:pt idx="3489">
                  <c:v>28.8</c:v>
                </c:pt>
                <c:pt idx="3490">
                  <c:v>28.95</c:v>
                </c:pt>
                <c:pt idx="3491">
                  <c:v>29.15</c:v>
                </c:pt>
                <c:pt idx="3492">
                  <c:v>29.4</c:v>
                </c:pt>
                <c:pt idx="3493">
                  <c:v>28.1</c:v>
                </c:pt>
                <c:pt idx="3494">
                  <c:v>27.8</c:v>
                </c:pt>
                <c:pt idx="3495">
                  <c:v>28.25</c:v>
                </c:pt>
                <c:pt idx="3496">
                  <c:v>28.15</c:v>
                </c:pt>
                <c:pt idx="3497">
                  <c:v>27.6</c:v>
                </c:pt>
                <c:pt idx="3498">
                  <c:v>27.4</c:v>
                </c:pt>
                <c:pt idx="3499">
                  <c:v>28.05</c:v>
                </c:pt>
                <c:pt idx="3500">
                  <c:v>28.85</c:v>
                </c:pt>
                <c:pt idx="3501">
                  <c:v>29.05</c:v>
                </c:pt>
                <c:pt idx="3502">
                  <c:v>29.45</c:v>
                </c:pt>
                <c:pt idx="3503">
                  <c:v>29.3</c:v>
                </c:pt>
                <c:pt idx="3504">
                  <c:v>28.8</c:v>
                </c:pt>
                <c:pt idx="3505">
                  <c:v>27.35</c:v>
                </c:pt>
                <c:pt idx="3506">
                  <c:v>26.35</c:v>
                </c:pt>
                <c:pt idx="3507">
                  <c:v>27.05</c:v>
                </c:pt>
                <c:pt idx="3508">
                  <c:v>28.45</c:v>
                </c:pt>
                <c:pt idx="3509">
                  <c:v>28.15</c:v>
                </c:pt>
                <c:pt idx="3510">
                  <c:v>28.65</c:v>
                </c:pt>
                <c:pt idx="3511">
                  <c:v>28.2</c:v>
                </c:pt>
                <c:pt idx="3512">
                  <c:v>27.45</c:v>
                </c:pt>
                <c:pt idx="3513">
                  <c:v>26.55</c:v>
                </c:pt>
                <c:pt idx="3514">
                  <c:v>25.9</c:v>
                </c:pt>
                <c:pt idx="3515">
                  <c:v>25.9</c:v>
                </c:pt>
                <c:pt idx="3516">
                  <c:v>26.35</c:v>
                </c:pt>
                <c:pt idx="3517">
                  <c:v>26.85</c:v>
                </c:pt>
                <c:pt idx="3518">
                  <c:v>27.3</c:v>
                </c:pt>
                <c:pt idx="3519">
                  <c:v>25.85</c:v>
                </c:pt>
                <c:pt idx="3520">
                  <c:v>24.5</c:v>
                </c:pt>
                <c:pt idx="3521">
                  <c:v>24.25</c:v>
                </c:pt>
                <c:pt idx="3522">
                  <c:v>25.05</c:v>
                </c:pt>
                <c:pt idx="3523">
                  <c:v>26.4</c:v>
                </c:pt>
                <c:pt idx="3524">
                  <c:v>26.55</c:v>
                </c:pt>
                <c:pt idx="3525">
                  <c:v>26.55</c:v>
                </c:pt>
                <c:pt idx="3526">
                  <c:v>26.9</c:v>
                </c:pt>
                <c:pt idx="3527">
                  <c:v>26.95</c:v>
                </c:pt>
                <c:pt idx="3528">
                  <c:v>26.75</c:v>
                </c:pt>
                <c:pt idx="3529">
                  <c:v>27.0</c:v>
                </c:pt>
                <c:pt idx="3530">
                  <c:v>26.1</c:v>
                </c:pt>
                <c:pt idx="3531">
                  <c:v>25.6</c:v>
                </c:pt>
                <c:pt idx="3532">
                  <c:v>24.55</c:v>
                </c:pt>
                <c:pt idx="3533">
                  <c:v>24.2</c:v>
                </c:pt>
                <c:pt idx="3534">
                  <c:v>24.6</c:v>
                </c:pt>
                <c:pt idx="3535">
                  <c:v>25.2</c:v>
                </c:pt>
                <c:pt idx="3536">
                  <c:v>26.1</c:v>
                </c:pt>
                <c:pt idx="3537">
                  <c:v>25.9</c:v>
                </c:pt>
                <c:pt idx="3538">
                  <c:v>26.25</c:v>
                </c:pt>
                <c:pt idx="3539">
                  <c:v>26.1</c:v>
                </c:pt>
                <c:pt idx="3540">
                  <c:v>24.2</c:v>
                </c:pt>
                <c:pt idx="3541">
                  <c:v>23.0</c:v>
                </c:pt>
                <c:pt idx="3542">
                  <c:v>23.2</c:v>
                </c:pt>
                <c:pt idx="3543">
                  <c:v>24.0</c:v>
                </c:pt>
                <c:pt idx="3544">
                  <c:v>24.4</c:v>
                </c:pt>
                <c:pt idx="3545">
                  <c:v>24.5</c:v>
                </c:pt>
                <c:pt idx="3546">
                  <c:v>23.65</c:v>
                </c:pt>
                <c:pt idx="3547">
                  <c:v>22.95</c:v>
                </c:pt>
                <c:pt idx="3548">
                  <c:v>23.35</c:v>
                </c:pt>
                <c:pt idx="3549">
                  <c:v>24.0</c:v>
                </c:pt>
                <c:pt idx="3550">
                  <c:v>25.0</c:v>
                </c:pt>
                <c:pt idx="3551">
                  <c:v>25.4</c:v>
                </c:pt>
                <c:pt idx="3552">
                  <c:v>24.7</c:v>
                </c:pt>
                <c:pt idx="3553">
                  <c:v>24.2</c:v>
                </c:pt>
                <c:pt idx="3554">
                  <c:v>24.65</c:v>
                </c:pt>
                <c:pt idx="3555">
                  <c:v>23.65</c:v>
                </c:pt>
                <c:pt idx="3556">
                  <c:v>21.9</c:v>
                </c:pt>
                <c:pt idx="3557">
                  <c:v>20.65</c:v>
                </c:pt>
                <c:pt idx="3558">
                  <c:v>20.3</c:v>
                </c:pt>
                <c:pt idx="3559">
                  <c:v>19.55</c:v>
                </c:pt>
                <c:pt idx="3560">
                  <c:v>19.4</c:v>
                </c:pt>
                <c:pt idx="3561">
                  <c:v>19.35</c:v>
                </c:pt>
                <c:pt idx="3562">
                  <c:v>19.5</c:v>
                </c:pt>
                <c:pt idx="3563">
                  <c:v>19.95</c:v>
                </c:pt>
                <c:pt idx="3564">
                  <c:v>20.35</c:v>
                </c:pt>
                <c:pt idx="3565">
                  <c:v>20.45</c:v>
                </c:pt>
                <c:pt idx="3566">
                  <c:v>20.75</c:v>
                </c:pt>
                <c:pt idx="3567">
                  <c:v>19.3</c:v>
                </c:pt>
                <c:pt idx="3568">
                  <c:v>18.1</c:v>
                </c:pt>
                <c:pt idx="3569">
                  <c:v>18.05</c:v>
                </c:pt>
                <c:pt idx="3570">
                  <c:v>18.25</c:v>
                </c:pt>
                <c:pt idx="3571">
                  <c:v>18.35</c:v>
                </c:pt>
                <c:pt idx="3572">
                  <c:v>18.15</c:v>
                </c:pt>
                <c:pt idx="3573">
                  <c:v>17.1</c:v>
                </c:pt>
                <c:pt idx="3574">
                  <c:v>18.05</c:v>
                </c:pt>
                <c:pt idx="3575">
                  <c:v>18.95</c:v>
                </c:pt>
                <c:pt idx="3576">
                  <c:v>19.85</c:v>
                </c:pt>
                <c:pt idx="3577">
                  <c:v>20.7</c:v>
                </c:pt>
                <c:pt idx="3578">
                  <c:v>20.35</c:v>
                </c:pt>
                <c:pt idx="3579">
                  <c:v>19.65</c:v>
                </c:pt>
                <c:pt idx="3580">
                  <c:v>18.3</c:v>
                </c:pt>
                <c:pt idx="3581">
                  <c:v>16.4</c:v>
                </c:pt>
                <c:pt idx="3582">
                  <c:v>16.05</c:v>
                </c:pt>
                <c:pt idx="3584">
                  <c:v>16.9</c:v>
                </c:pt>
                <c:pt idx="3585">
                  <c:v>18.45</c:v>
                </c:pt>
                <c:pt idx="3586">
                  <c:v>18.6</c:v>
                </c:pt>
                <c:pt idx="3587">
                  <c:v>17.95</c:v>
                </c:pt>
                <c:pt idx="3588">
                  <c:v>18.15</c:v>
                </c:pt>
                <c:pt idx="3589">
                  <c:v>18.65</c:v>
                </c:pt>
                <c:pt idx="3590">
                  <c:v>18.0</c:v>
                </c:pt>
                <c:pt idx="3591">
                  <c:v>18.45</c:v>
                </c:pt>
                <c:pt idx="3592">
                  <c:v>18.65</c:v>
                </c:pt>
                <c:pt idx="3593">
                  <c:v>19.5</c:v>
                </c:pt>
                <c:pt idx="3594">
                  <c:v>18.8</c:v>
                </c:pt>
                <c:pt idx="3595">
                  <c:v>17.85</c:v>
                </c:pt>
                <c:pt idx="3596">
                  <c:v>16.95</c:v>
                </c:pt>
                <c:pt idx="3597">
                  <c:v>15.85</c:v>
                </c:pt>
                <c:pt idx="3598">
                  <c:v>16.25</c:v>
                </c:pt>
                <c:pt idx="3599">
                  <c:v>16.55</c:v>
                </c:pt>
                <c:pt idx="3600">
                  <c:v>15.05</c:v>
                </c:pt>
                <c:pt idx="3601">
                  <c:v>13.8</c:v>
                </c:pt>
                <c:pt idx="3602">
                  <c:v>13.55</c:v>
                </c:pt>
                <c:pt idx="3603">
                  <c:v>12.75</c:v>
                </c:pt>
                <c:pt idx="3604">
                  <c:v>11.85</c:v>
                </c:pt>
                <c:pt idx="3605">
                  <c:v>12.8</c:v>
                </c:pt>
                <c:pt idx="3606">
                  <c:v>12.9</c:v>
                </c:pt>
                <c:pt idx="3607">
                  <c:v>13.15</c:v>
                </c:pt>
                <c:pt idx="3608">
                  <c:v>14.4</c:v>
                </c:pt>
                <c:pt idx="3609">
                  <c:v>13.65</c:v>
                </c:pt>
                <c:pt idx="3610">
                  <c:v>11.35</c:v>
                </c:pt>
                <c:pt idx="3611">
                  <c:v>10.15</c:v>
                </c:pt>
                <c:pt idx="3612">
                  <c:v>10.35</c:v>
                </c:pt>
                <c:pt idx="3613">
                  <c:v>11.9</c:v>
                </c:pt>
                <c:pt idx="3614">
                  <c:v>12.3</c:v>
                </c:pt>
                <c:pt idx="3615">
                  <c:v>11.6</c:v>
                </c:pt>
                <c:pt idx="3616">
                  <c:v>10.8</c:v>
                </c:pt>
                <c:pt idx="3617">
                  <c:v>9.700000000000001</c:v>
                </c:pt>
                <c:pt idx="3618">
                  <c:v>10.6</c:v>
                </c:pt>
                <c:pt idx="3619">
                  <c:v>11.7</c:v>
                </c:pt>
                <c:pt idx="3620">
                  <c:v>10.65</c:v>
                </c:pt>
                <c:pt idx="3621">
                  <c:v>9.100000000000001</c:v>
                </c:pt>
                <c:pt idx="3622">
                  <c:v>8.05</c:v>
                </c:pt>
                <c:pt idx="3623">
                  <c:v>8.85</c:v>
                </c:pt>
                <c:pt idx="3624">
                  <c:v>9.200000000000001</c:v>
                </c:pt>
                <c:pt idx="3625">
                  <c:v>9.45</c:v>
                </c:pt>
                <c:pt idx="3626">
                  <c:v>8.15</c:v>
                </c:pt>
                <c:pt idx="3627">
                  <c:v>7.55</c:v>
                </c:pt>
                <c:pt idx="3628">
                  <c:v>6.5</c:v>
                </c:pt>
                <c:pt idx="3629">
                  <c:v>5.1</c:v>
                </c:pt>
                <c:pt idx="3630">
                  <c:v>3.75</c:v>
                </c:pt>
                <c:pt idx="3631">
                  <c:v>4.95</c:v>
                </c:pt>
                <c:pt idx="3632">
                  <c:v>6.300000000000001</c:v>
                </c:pt>
                <c:pt idx="3633">
                  <c:v>5.6</c:v>
                </c:pt>
                <c:pt idx="3634">
                  <c:v>5.149999999999999</c:v>
                </c:pt>
                <c:pt idx="3635">
                  <c:v>4.1</c:v>
                </c:pt>
                <c:pt idx="3636">
                  <c:v>3.7</c:v>
                </c:pt>
                <c:pt idx="3637">
                  <c:v>4.95</c:v>
                </c:pt>
                <c:pt idx="3638">
                  <c:v>5.0</c:v>
                </c:pt>
                <c:pt idx="3639">
                  <c:v>3.1</c:v>
                </c:pt>
                <c:pt idx="3640">
                  <c:v>2.1</c:v>
                </c:pt>
                <c:pt idx="3641">
                  <c:v>2.15</c:v>
                </c:pt>
                <c:pt idx="3642">
                  <c:v>2.7</c:v>
                </c:pt>
                <c:pt idx="3643">
                  <c:v>2.9</c:v>
                </c:pt>
                <c:pt idx="3644">
                  <c:v>4.5</c:v>
                </c:pt>
                <c:pt idx="3645">
                  <c:v>5.800000000000001</c:v>
                </c:pt>
                <c:pt idx="3646">
                  <c:v>8.0</c:v>
                </c:pt>
                <c:pt idx="3647">
                  <c:v>8.05</c:v>
                </c:pt>
                <c:pt idx="3648">
                  <c:v>5.8</c:v>
                </c:pt>
                <c:pt idx="3649">
                  <c:v>5.9</c:v>
                </c:pt>
                <c:pt idx="3650">
                  <c:v>5.05</c:v>
                </c:pt>
                <c:pt idx="3651">
                  <c:v>4.2</c:v>
                </c:pt>
                <c:pt idx="3652">
                  <c:v>5.3</c:v>
                </c:pt>
              </c:numCache>
            </c:numRef>
          </c:yVal>
          <c:smooth val="0"/>
          <c:extLst xmlns:c16r2="http://schemas.microsoft.com/office/drawing/2015/06/chart">
            <c:ext xmlns:c16="http://schemas.microsoft.com/office/drawing/2014/chart" uri="{C3380CC4-5D6E-409C-BE32-E72D297353CC}">
              <c16:uniqueId val="{00000000-9B57-411A-9DC8-A34EADC12327}"/>
            </c:ext>
          </c:extLst>
        </c:ser>
        <c:ser>
          <c:idx val="1"/>
          <c:order val="1"/>
          <c:spPr>
            <a:ln w="25400" cap="rnd">
              <a:noFill/>
              <a:round/>
            </a:ln>
            <a:effectLst/>
          </c:spPr>
          <c:marker>
            <c:symbol val="circle"/>
            <c:size val="5"/>
            <c:spPr>
              <a:solidFill>
                <a:schemeClr val="accent2"/>
              </a:solidFill>
              <a:ln w="9525">
                <a:solidFill>
                  <a:schemeClr val="accent2"/>
                </a:solidFill>
              </a:ln>
              <a:effectLst/>
            </c:spPr>
          </c:marker>
          <c:xVal>
            <c:numRef>
              <c:f>[9]Temp!$A$2:$A$3654</c:f>
              <c:numCache>
                <c:formatCode>General</c:formatCode>
                <c:ptCount val="3653"/>
                <c:pt idx="0">
                  <c:v>39083.0</c:v>
                </c:pt>
                <c:pt idx="1">
                  <c:v>39084.0</c:v>
                </c:pt>
                <c:pt idx="2">
                  <c:v>39085.0</c:v>
                </c:pt>
                <c:pt idx="3">
                  <c:v>39086.0</c:v>
                </c:pt>
                <c:pt idx="4">
                  <c:v>39087.0</c:v>
                </c:pt>
                <c:pt idx="5">
                  <c:v>39088.0</c:v>
                </c:pt>
                <c:pt idx="6">
                  <c:v>39089.0</c:v>
                </c:pt>
                <c:pt idx="7">
                  <c:v>39090.0</c:v>
                </c:pt>
                <c:pt idx="8">
                  <c:v>39091.0</c:v>
                </c:pt>
                <c:pt idx="9">
                  <c:v>39092.0</c:v>
                </c:pt>
                <c:pt idx="10">
                  <c:v>39093.0</c:v>
                </c:pt>
                <c:pt idx="11">
                  <c:v>39094.0</c:v>
                </c:pt>
                <c:pt idx="12">
                  <c:v>39095.0</c:v>
                </c:pt>
                <c:pt idx="13">
                  <c:v>39096.0</c:v>
                </c:pt>
                <c:pt idx="14">
                  <c:v>39097.0</c:v>
                </c:pt>
                <c:pt idx="15">
                  <c:v>39098.0</c:v>
                </c:pt>
                <c:pt idx="16">
                  <c:v>39099.0</c:v>
                </c:pt>
                <c:pt idx="17">
                  <c:v>39100.0</c:v>
                </c:pt>
                <c:pt idx="18">
                  <c:v>39101.0</c:v>
                </c:pt>
                <c:pt idx="19">
                  <c:v>39102.0</c:v>
                </c:pt>
                <c:pt idx="20">
                  <c:v>39103.0</c:v>
                </c:pt>
                <c:pt idx="21">
                  <c:v>39104.0</c:v>
                </c:pt>
                <c:pt idx="22">
                  <c:v>39105.0</c:v>
                </c:pt>
                <c:pt idx="23">
                  <c:v>39106.0</c:v>
                </c:pt>
                <c:pt idx="24">
                  <c:v>39107.0</c:v>
                </c:pt>
                <c:pt idx="25">
                  <c:v>39108.0</c:v>
                </c:pt>
                <c:pt idx="26">
                  <c:v>39109.0</c:v>
                </c:pt>
                <c:pt idx="27">
                  <c:v>39110.0</c:v>
                </c:pt>
                <c:pt idx="28">
                  <c:v>39111.0</c:v>
                </c:pt>
                <c:pt idx="29">
                  <c:v>39112.0</c:v>
                </c:pt>
                <c:pt idx="30">
                  <c:v>39113.0</c:v>
                </c:pt>
                <c:pt idx="31">
                  <c:v>39114.0</c:v>
                </c:pt>
                <c:pt idx="32">
                  <c:v>39115.0</c:v>
                </c:pt>
                <c:pt idx="33">
                  <c:v>39116.0</c:v>
                </c:pt>
                <c:pt idx="34">
                  <c:v>39117.0</c:v>
                </c:pt>
                <c:pt idx="35">
                  <c:v>39118.0</c:v>
                </c:pt>
                <c:pt idx="36">
                  <c:v>39119.0</c:v>
                </c:pt>
                <c:pt idx="37">
                  <c:v>39120.0</c:v>
                </c:pt>
                <c:pt idx="38">
                  <c:v>39121.0</c:v>
                </c:pt>
                <c:pt idx="39">
                  <c:v>39122.0</c:v>
                </c:pt>
                <c:pt idx="40">
                  <c:v>39123.0</c:v>
                </c:pt>
                <c:pt idx="41">
                  <c:v>39124.0</c:v>
                </c:pt>
                <c:pt idx="42">
                  <c:v>39125.0</c:v>
                </c:pt>
                <c:pt idx="43">
                  <c:v>39126.0</c:v>
                </c:pt>
                <c:pt idx="44">
                  <c:v>39127.0</c:v>
                </c:pt>
                <c:pt idx="45">
                  <c:v>39128.0</c:v>
                </c:pt>
                <c:pt idx="46">
                  <c:v>39129.0</c:v>
                </c:pt>
                <c:pt idx="47">
                  <c:v>39130.0</c:v>
                </c:pt>
                <c:pt idx="48">
                  <c:v>39131.0</c:v>
                </c:pt>
                <c:pt idx="49">
                  <c:v>39132.0</c:v>
                </c:pt>
                <c:pt idx="50">
                  <c:v>39133.0</c:v>
                </c:pt>
                <c:pt idx="51">
                  <c:v>39134.0</c:v>
                </c:pt>
                <c:pt idx="52">
                  <c:v>39135.0</c:v>
                </c:pt>
                <c:pt idx="53">
                  <c:v>39136.0</c:v>
                </c:pt>
                <c:pt idx="54">
                  <c:v>39137.0</c:v>
                </c:pt>
                <c:pt idx="55">
                  <c:v>39138.0</c:v>
                </c:pt>
                <c:pt idx="56">
                  <c:v>39139.0</c:v>
                </c:pt>
                <c:pt idx="57">
                  <c:v>39140.0</c:v>
                </c:pt>
                <c:pt idx="58">
                  <c:v>39141.0</c:v>
                </c:pt>
                <c:pt idx="59">
                  <c:v>39142.0</c:v>
                </c:pt>
                <c:pt idx="60">
                  <c:v>39143.0</c:v>
                </c:pt>
                <c:pt idx="61">
                  <c:v>39144.0</c:v>
                </c:pt>
                <c:pt idx="62">
                  <c:v>39145.0</c:v>
                </c:pt>
                <c:pt idx="63">
                  <c:v>39146.0</c:v>
                </c:pt>
                <c:pt idx="64">
                  <c:v>39147.0</c:v>
                </c:pt>
                <c:pt idx="65">
                  <c:v>39148.0</c:v>
                </c:pt>
                <c:pt idx="66">
                  <c:v>39149.0</c:v>
                </c:pt>
                <c:pt idx="67">
                  <c:v>39150.0</c:v>
                </c:pt>
                <c:pt idx="68">
                  <c:v>39151.0</c:v>
                </c:pt>
                <c:pt idx="69">
                  <c:v>39152.0</c:v>
                </c:pt>
                <c:pt idx="70">
                  <c:v>39153.0</c:v>
                </c:pt>
                <c:pt idx="71">
                  <c:v>39154.0</c:v>
                </c:pt>
                <c:pt idx="72">
                  <c:v>39155.0</c:v>
                </c:pt>
                <c:pt idx="73">
                  <c:v>39156.0</c:v>
                </c:pt>
                <c:pt idx="74">
                  <c:v>39157.0</c:v>
                </c:pt>
                <c:pt idx="75">
                  <c:v>39158.0</c:v>
                </c:pt>
                <c:pt idx="76">
                  <c:v>39159.0</c:v>
                </c:pt>
                <c:pt idx="77">
                  <c:v>39160.0</c:v>
                </c:pt>
                <c:pt idx="78">
                  <c:v>39161.0</c:v>
                </c:pt>
                <c:pt idx="79">
                  <c:v>39162.0</c:v>
                </c:pt>
                <c:pt idx="80">
                  <c:v>39163.0</c:v>
                </c:pt>
                <c:pt idx="81">
                  <c:v>39164.0</c:v>
                </c:pt>
                <c:pt idx="82">
                  <c:v>39165.0</c:v>
                </c:pt>
                <c:pt idx="83">
                  <c:v>39166.0</c:v>
                </c:pt>
                <c:pt idx="84">
                  <c:v>39167.0</c:v>
                </c:pt>
                <c:pt idx="85">
                  <c:v>39168.0</c:v>
                </c:pt>
                <c:pt idx="86">
                  <c:v>39169.0</c:v>
                </c:pt>
                <c:pt idx="87">
                  <c:v>39170.0</c:v>
                </c:pt>
                <c:pt idx="88">
                  <c:v>39171.0</c:v>
                </c:pt>
                <c:pt idx="89">
                  <c:v>39172.0</c:v>
                </c:pt>
                <c:pt idx="90">
                  <c:v>39173.0</c:v>
                </c:pt>
                <c:pt idx="91">
                  <c:v>39174.0</c:v>
                </c:pt>
                <c:pt idx="92">
                  <c:v>39175.0</c:v>
                </c:pt>
                <c:pt idx="93">
                  <c:v>39176.0</c:v>
                </c:pt>
                <c:pt idx="94">
                  <c:v>39177.0</c:v>
                </c:pt>
                <c:pt idx="95">
                  <c:v>39178.0</c:v>
                </c:pt>
                <c:pt idx="96">
                  <c:v>39179.0</c:v>
                </c:pt>
                <c:pt idx="97">
                  <c:v>39180.0</c:v>
                </c:pt>
                <c:pt idx="98">
                  <c:v>39181.0</c:v>
                </c:pt>
                <c:pt idx="99">
                  <c:v>39182.0</c:v>
                </c:pt>
                <c:pt idx="100">
                  <c:v>39183.0</c:v>
                </c:pt>
                <c:pt idx="101">
                  <c:v>39184.0</c:v>
                </c:pt>
                <c:pt idx="102">
                  <c:v>39185.0</c:v>
                </c:pt>
                <c:pt idx="103">
                  <c:v>39186.0</c:v>
                </c:pt>
                <c:pt idx="104">
                  <c:v>39187.0</c:v>
                </c:pt>
                <c:pt idx="105">
                  <c:v>39188.0</c:v>
                </c:pt>
                <c:pt idx="106">
                  <c:v>39189.0</c:v>
                </c:pt>
                <c:pt idx="107">
                  <c:v>39190.0</c:v>
                </c:pt>
                <c:pt idx="108">
                  <c:v>39191.0</c:v>
                </c:pt>
                <c:pt idx="109">
                  <c:v>39192.0</c:v>
                </c:pt>
                <c:pt idx="110">
                  <c:v>39193.0</c:v>
                </c:pt>
                <c:pt idx="111">
                  <c:v>39194.0</c:v>
                </c:pt>
                <c:pt idx="112">
                  <c:v>39195.0</c:v>
                </c:pt>
                <c:pt idx="113">
                  <c:v>39196.0</c:v>
                </c:pt>
                <c:pt idx="114">
                  <c:v>39197.0</c:v>
                </c:pt>
                <c:pt idx="115">
                  <c:v>39198.0</c:v>
                </c:pt>
                <c:pt idx="116">
                  <c:v>39199.0</c:v>
                </c:pt>
                <c:pt idx="117">
                  <c:v>39200.0</c:v>
                </c:pt>
                <c:pt idx="118">
                  <c:v>39201.0</c:v>
                </c:pt>
                <c:pt idx="119">
                  <c:v>39202.0</c:v>
                </c:pt>
                <c:pt idx="120">
                  <c:v>39203.0</c:v>
                </c:pt>
                <c:pt idx="121">
                  <c:v>39204.0</c:v>
                </c:pt>
                <c:pt idx="122">
                  <c:v>39205.0</c:v>
                </c:pt>
                <c:pt idx="123">
                  <c:v>39206.0</c:v>
                </c:pt>
                <c:pt idx="124">
                  <c:v>39207.0</c:v>
                </c:pt>
                <c:pt idx="125">
                  <c:v>39208.0</c:v>
                </c:pt>
                <c:pt idx="126">
                  <c:v>39209.0</c:v>
                </c:pt>
                <c:pt idx="127">
                  <c:v>39210.0</c:v>
                </c:pt>
                <c:pt idx="128">
                  <c:v>39211.0</c:v>
                </c:pt>
                <c:pt idx="129">
                  <c:v>39212.0</c:v>
                </c:pt>
                <c:pt idx="130">
                  <c:v>39213.0</c:v>
                </c:pt>
                <c:pt idx="131">
                  <c:v>39214.0</c:v>
                </c:pt>
                <c:pt idx="132">
                  <c:v>39215.0</c:v>
                </c:pt>
                <c:pt idx="133">
                  <c:v>39216.0</c:v>
                </c:pt>
                <c:pt idx="134">
                  <c:v>39217.0</c:v>
                </c:pt>
                <c:pt idx="135">
                  <c:v>39218.0</c:v>
                </c:pt>
                <c:pt idx="136">
                  <c:v>39219.0</c:v>
                </c:pt>
                <c:pt idx="137">
                  <c:v>39220.0</c:v>
                </c:pt>
                <c:pt idx="138">
                  <c:v>39221.0</c:v>
                </c:pt>
                <c:pt idx="139">
                  <c:v>39222.0</c:v>
                </c:pt>
                <c:pt idx="140">
                  <c:v>39223.0</c:v>
                </c:pt>
                <c:pt idx="141">
                  <c:v>39224.0</c:v>
                </c:pt>
                <c:pt idx="142">
                  <c:v>39225.0</c:v>
                </c:pt>
                <c:pt idx="143">
                  <c:v>39226.0</c:v>
                </c:pt>
                <c:pt idx="144">
                  <c:v>39227.0</c:v>
                </c:pt>
                <c:pt idx="145">
                  <c:v>39228.0</c:v>
                </c:pt>
                <c:pt idx="146">
                  <c:v>39229.0</c:v>
                </c:pt>
                <c:pt idx="147">
                  <c:v>39230.0</c:v>
                </c:pt>
                <c:pt idx="148">
                  <c:v>39231.0</c:v>
                </c:pt>
                <c:pt idx="149">
                  <c:v>39232.0</c:v>
                </c:pt>
                <c:pt idx="150">
                  <c:v>39233.0</c:v>
                </c:pt>
                <c:pt idx="151">
                  <c:v>39234.0</c:v>
                </c:pt>
                <c:pt idx="152">
                  <c:v>39235.0</c:v>
                </c:pt>
                <c:pt idx="153">
                  <c:v>39236.0</c:v>
                </c:pt>
                <c:pt idx="154">
                  <c:v>39237.0</c:v>
                </c:pt>
                <c:pt idx="155">
                  <c:v>39238.0</c:v>
                </c:pt>
                <c:pt idx="156">
                  <c:v>39239.0</c:v>
                </c:pt>
                <c:pt idx="157">
                  <c:v>39240.0</c:v>
                </c:pt>
                <c:pt idx="158">
                  <c:v>39241.0</c:v>
                </c:pt>
                <c:pt idx="159">
                  <c:v>39242.0</c:v>
                </c:pt>
                <c:pt idx="160">
                  <c:v>39243.0</c:v>
                </c:pt>
                <c:pt idx="161">
                  <c:v>39244.0</c:v>
                </c:pt>
                <c:pt idx="162">
                  <c:v>39245.0</c:v>
                </c:pt>
                <c:pt idx="163">
                  <c:v>39246.0</c:v>
                </c:pt>
                <c:pt idx="164">
                  <c:v>39247.0</c:v>
                </c:pt>
                <c:pt idx="165">
                  <c:v>39248.0</c:v>
                </c:pt>
                <c:pt idx="166">
                  <c:v>39249.0</c:v>
                </c:pt>
                <c:pt idx="167">
                  <c:v>39250.0</c:v>
                </c:pt>
                <c:pt idx="168">
                  <c:v>39251.0</c:v>
                </c:pt>
                <c:pt idx="169">
                  <c:v>39252.0</c:v>
                </c:pt>
                <c:pt idx="170">
                  <c:v>39253.0</c:v>
                </c:pt>
                <c:pt idx="171">
                  <c:v>39254.0</c:v>
                </c:pt>
                <c:pt idx="172">
                  <c:v>39255.0</c:v>
                </c:pt>
                <c:pt idx="173">
                  <c:v>39256.0</c:v>
                </c:pt>
                <c:pt idx="174">
                  <c:v>39257.0</c:v>
                </c:pt>
                <c:pt idx="175">
                  <c:v>39258.0</c:v>
                </c:pt>
                <c:pt idx="176">
                  <c:v>39259.0</c:v>
                </c:pt>
                <c:pt idx="177">
                  <c:v>39260.0</c:v>
                </c:pt>
                <c:pt idx="178">
                  <c:v>39261.0</c:v>
                </c:pt>
                <c:pt idx="179">
                  <c:v>39262.0</c:v>
                </c:pt>
                <c:pt idx="180">
                  <c:v>39263.0</c:v>
                </c:pt>
                <c:pt idx="181">
                  <c:v>39264.0</c:v>
                </c:pt>
                <c:pt idx="182">
                  <c:v>39265.0</c:v>
                </c:pt>
                <c:pt idx="183">
                  <c:v>39266.0</c:v>
                </c:pt>
                <c:pt idx="184">
                  <c:v>39267.0</c:v>
                </c:pt>
                <c:pt idx="185">
                  <c:v>39268.0</c:v>
                </c:pt>
                <c:pt idx="186">
                  <c:v>39269.0</c:v>
                </c:pt>
                <c:pt idx="187">
                  <c:v>39270.0</c:v>
                </c:pt>
                <c:pt idx="188">
                  <c:v>39271.0</c:v>
                </c:pt>
                <c:pt idx="189">
                  <c:v>39272.0</c:v>
                </c:pt>
                <c:pt idx="190">
                  <c:v>39273.0</c:v>
                </c:pt>
                <c:pt idx="191">
                  <c:v>39274.0</c:v>
                </c:pt>
                <c:pt idx="192">
                  <c:v>39275.0</c:v>
                </c:pt>
                <c:pt idx="193">
                  <c:v>39276.0</c:v>
                </c:pt>
                <c:pt idx="194">
                  <c:v>39277.0</c:v>
                </c:pt>
                <c:pt idx="195">
                  <c:v>39278.0</c:v>
                </c:pt>
                <c:pt idx="196">
                  <c:v>39279.0</c:v>
                </c:pt>
                <c:pt idx="197">
                  <c:v>39280.0</c:v>
                </c:pt>
                <c:pt idx="198">
                  <c:v>39281.0</c:v>
                </c:pt>
                <c:pt idx="199">
                  <c:v>39282.0</c:v>
                </c:pt>
                <c:pt idx="200">
                  <c:v>39283.0</c:v>
                </c:pt>
                <c:pt idx="201">
                  <c:v>39284.0</c:v>
                </c:pt>
                <c:pt idx="202">
                  <c:v>39285.0</c:v>
                </c:pt>
                <c:pt idx="203">
                  <c:v>39286.0</c:v>
                </c:pt>
                <c:pt idx="204">
                  <c:v>39287.0</c:v>
                </c:pt>
                <c:pt idx="205">
                  <c:v>39288.0</c:v>
                </c:pt>
                <c:pt idx="206">
                  <c:v>39289.0</c:v>
                </c:pt>
                <c:pt idx="207">
                  <c:v>39290.0</c:v>
                </c:pt>
                <c:pt idx="208">
                  <c:v>39291.0</c:v>
                </c:pt>
                <c:pt idx="209">
                  <c:v>39292.0</c:v>
                </c:pt>
                <c:pt idx="210">
                  <c:v>39293.0</c:v>
                </c:pt>
                <c:pt idx="211">
                  <c:v>39294.0</c:v>
                </c:pt>
                <c:pt idx="212">
                  <c:v>39295.0</c:v>
                </c:pt>
                <c:pt idx="213">
                  <c:v>39296.0</c:v>
                </c:pt>
                <c:pt idx="214">
                  <c:v>39297.0</c:v>
                </c:pt>
                <c:pt idx="215">
                  <c:v>39298.0</c:v>
                </c:pt>
                <c:pt idx="216">
                  <c:v>39299.0</c:v>
                </c:pt>
                <c:pt idx="217">
                  <c:v>39300.0</c:v>
                </c:pt>
                <c:pt idx="218">
                  <c:v>39301.0</c:v>
                </c:pt>
                <c:pt idx="219">
                  <c:v>39302.0</c:v>
                </c:pt>
                <c:pt idx="220">
                  <c:v>39303.0</c:v>
                </c:pt>
                <c:pt idx="221">
                  <c:v>39304.0</c:v>
                </c:pt>
                <c:pt idx="222">
                  <c:v>39305.0</c:v>
                </c:pt>
                <c:pt idx="223">
                  <c:v>39306.0</c:v>
                </c:pt>
                <c:pt idx="224">
                  <c:v>39307.0</c:v>
                </c:pt>
                <c:pt idx="225">
                  <c:v>39308.0</c:v>
                </c:pt>
                <c:pt idx="226">
                  <c:v>39309.0</c:v>
                </c:pt>
                <c:pt idx="227">
                  <c:v>39310.0</c:v>
                </c:pt>
                <c:pt idx="228">
                  <c:v>39311.0</c:v>
                </c:pt>
                <c:pt idx="229">
                  <c:v>39312.0</c:v>
                </c:pt>
                <c:pt idx="230">
                  <c:v>39313.0</c:v>
                </c:pt>
                <c:pt idx="231">
                  <c:v>39314.0</c:v>
                </c:pt>
                <c:pt idx="232">
                  <c:v>39315.0</c:v>
                </c:pt>
                <c:pt idx="233">
                  <c:v>39316.0</c:v>
                </c:pt>
                <c:pt idx="234">
                  <c:v>39317.0</c:v>
                </c:pt>
                <c:pt idx="235">
                  <c:v>39318.0</c:v>
                </c:pt>
                <c:pt idx="236">
                  <c:v>39319.0</c:v>
                </c:pt>
                <c:pt idx="237">
                  <c:v>39320.0</c:v>
                </c:pt>
                <c:pt idx="238">
                  <c:v>39321.0</c:v>
                </c:pt>
                <c:pt idx="239">
                  <c:v>39322.0</c:v>
                </c:pt>
                <c:pt idx="240">
                  <c:v>39323.0</c:v>
                </c:pt>
                <c:pt idx="241">
                  <c:v>39324.0</c:v>
                </c:pt>
                <c:pt idx="242">
                  <c:v>39325.0</c:v>
                </c:pt>
                <c:pt idx="243">
                  <c:v>39326.0</c:v>
                </c:pt>
                <c:pt idx="244">
                  <c:v>39327.0</c:v>
                </c:pt>
                <c:pt idx="245">
                  <c:v>39328.0</c:v>
                </c:pt>
                <c:pt idx="246">
                  <c:v>39329.0</c:v>
                </c:pt>
                <c:pt idx="247">
                  <c:v>39330.0</c:v>
                </c:pt>
                <c:pt idx="248">
                  <c:v>39331.0</c:v>
                </c:pt>
                <c:pt idx="249">
                  <c:v>39332.0</c:v>
                </c:pt>
                <c:pt idx="250">
                  <c:v>39333.0</c:v>
                </c:pt>
                <c:pt idx="251">
                  <c:v>39334.0</c:v>
                </c:pt>
                <c:pt idx="252">
                  <c:v>39335.0</c:v>
                </c:pt>
                <c:pt idx="253">
                  <c:v>39336.0</c:v>
                </c:pt>
                <c:pt idx="254">
                  <c:v>39337.0</c:v>
                </c:pt>
                <c:pt idx="255">
                  <c:v>39338.0</c:v>
                </c:pt>
                <c:pt idx="256">
                  <c:v>39339.0</c:v>
                </c:pt>
                <c:pt idx="257">
                  <c:v>39340.0</c:v>
                </c:pt>
                <c:pt idx="258">
                  <c:v>39341.0</c:v>
                </c:pt>
                <c:pt idx="259">
                  <c:v>39342.0</c:v>
                </c:pt>
                <c:pt idx="260">
                  <c:v>39343.0</c:v>
                </c:pt>
                <c:pt idx="261">
                  <c:v>39344.0</c:v>
                </c:pt>
                <c:pt idx="262">
                  <c:v>39345.0</c:v>
                </c:pt>
                <c:pt idx="263">
                  <c:v>39346.0</c:v>
                </c:pt>
                <c:pt idx="264">
                  <c:v>39347.0</c:v>
                </c:pt>
                <c:pt idx="265">
                  <c:v>39348.0</c:v>
                </c:pt>
                <c:pt idx="266">
                  <c:v>39349.0</c:v>
                </c:pt>
                <c:pt idx="267">
                  <c:v>39350.0</c:v>
                </c:pt>
                <c:pt idx="268">
                  <c:v>39351.0</c:v>
                </c:pt>
                <c:pt idx="269">
                  <c:v>39352.0</c:v>
                </c:pt>
                <c:pt idx="270">
                  <c:v>39353.0</c:v>
                </c:pt>
                <c:pt idx="271">
                  <c:v>39354.0</c:v>
                </c:pt>
                <c:pt idx="272">
                  <c:v>39355.0</c:v>
                </c:pt>
                <c:pt idx="273">
                  <c:v>39356.0</c:v>
                </c:pt>
                <c:pt idx="274">
                  <c:v>39357.0</c:v>
                </c:pt>
                <c:pt idx="275">
                  <c:v>39358.0</c:v>
                </c:pt>
                <c:pt idx="276">
                  <c:v>39359.0</c:v>
                </c:pt>
                <c:pt idx="277">
                  <c:v>39360.0</c:v>
                </c:pt>
                <c:pt idx="278">
                  <c:v>39361.0</c:v>
                </c:pt>
                <c:pt idx="279">
                  <c:v>39362.0</c:v>
                </c:pt>
                <c:pt idx="280">
                  <c:v>39363.0</c:v>
                </c:pt>
                <c:pt idx="281">
                  <c:v>39364.0</c:v>
                </c:pt>
                <c:pt idx="282">
                  <c:v>39365.0</c:v>
                </c:pt>
                <c:pt idx="283">
                  <c:v>39366.0</c:v>
                </c:pt>
                <c:pt idx="284">
                  <c:v>39367.0</c:v>
                </c:pt>
                <c:pt idx="285">
                  <c:v>39368.0</c:v>
                </c:pt>
                <c:pt idx="286">
                  <c:v>39369.0</c:v>
                </c:pt>
                <c:pt idx="287">
                  <c:v>39370.0</c:v>
                </c:pt>
                <c:pt idx="288">
                  <c:v>39371.0</c:v>
                </c:pt>
                <c:pt idx="289">
                  <c:v>39372.0</c:v>
                </c:pt>
                <c:pt idx="290">
                  <c:v>39373.0</c:v>
                </c:pt>
                <c:pt idx="291">
                  <c:v>39374.0</c:v>
                </c:pt>
                <c:pt idx="292">
                  <c:v>39375.0</c:v>
                </c:pt>
                <c:pt idx="293">
                  <c:v>39376.0</c:v>
                </c:pt>
                <c:pt idx="294">
                  <c:v>39377.0</c:v>
                </c:pt>
                <c:pt idx="295">
                  <c:v>39378.0</c:v>
                </c:pt>
                <c:pt idx="296">
                  <c:v>39379.0</c:v>
                </c:pt>
                <c:pt idx="297">
                  <c:v>39380.0</c:v>
                </c:pt>
                <c:pt idx="298">
                  <c:v>39381.0</c:v>
                </c:pt>
                <c:pt idx="299">
                  <c:v>39382.0</c:v>
                </c:pt>
                <c:pt idx="300">
                  <c:v>39383.0</c:v>
                </c:pt>
                <c:pt idx="301">
                  <c:v>39384.0</c:v>
                </c:pt>
                <c:pt idx="302">
                  <c:v>39385.0</c:v>
                </c:pt>
                <c:pt idx="303">
                  <c:v>39386.0</c:v>
                </c:pt>
                <c:pt idx="304">
                  <c:v>39387.0</c:v>
                </c:pt>
                <c:pt idx="305">
                  <c:v>39388.0</c:v>
                </c:pt>
                <c:pt idx="306">
                  <c:v>39389.0</c:v>
                </c:pt>
                <c:pt idx="307">
                  <c:v>39390.0</c:v>
                </c:pt>
                <c:pt idx="308">
                  <c:v>39391.0</c:v>
                </c:pt>
                <c:pt idx="309">
                  <c:v>39392.0</c:v>
                </c:pt>
                <c:pt idx="310">
                  <c:v>39393.0</c:v>
                </c:pt>
                <c:pt idx="311">
                  <c:v>39394.0</c:v>
                </c:pt>
                <c:pt idx="312">
                  <c:v>39395.0</c:v>
                </c:pt>
                <c:pt idx="313">
                  <c:v>39396.0</c:v>
                </c:pt>
                <c:pt idx="314">
                  <c:v>39397.0</c:v>
                </c:pt>
                <c:pt idx="315">
                  <c:v>39398.0</c:v>
                </c:pt>
                <c:pt idx="316">
                  <c:v>39399.0</c:v>
                </c:pt>
                <c:pt idx="317">
                  <c:v>39400.0</c:v>
                </c:pt>
                <c:pt idx="318">
                  <c:v>39401.0</c:v>
                </c:pt>
                <c:pt idx="319">
                  <c:v>39402.0</c:v>
                </c:pt>
                <c:pt idx="320">
                  <c:v>39403.0</c:v>
                </c:pt>
                <c:pt idx="321">
                  <c:v>39404.0</c:v>
                </c:pt>
                <c:pt idx="322">
                  <c:v>39405.0</c:v>
                </c:pt>
                <c:pt idx="323">
                  <c:v>39406.0</c:v>
                </c:pt>
                <c:pt idx="324">
                  <c:v>39407.0</c:v>
                </c:pt>
                <c:pt idx="325">
                  <c:v>39408.0</c:v>
                </c:pt>
                <c:pt idx="326">
                  <c:v>39409.0</c:v>
                </c:pt>
                <c:pt idx="327">
                  <c:v>39410.0</c:v>
                </c:pt>
                <c:pt idx="328">
                  <c:v>39411.0</c:v>
                </c:pt>
                <c:pt idx="329">
                  <c:v>39412.0</c:v>
                </c:pt>
                <c:pt idx="330">
                  <c:v>39413.0</c:v>
                </c:pt>
                <c:pt idx="331">
                  <c:v>39414.0</c:v>
                </c:pt>
                <c:pt idx="332">
                  <c:v>39415.0</c:v>
                </c:pt>
                <c:pt idx="333">
                  <c:v>39416.0</c:v>
                </c:pt>
                <c:pt idx="334">
                  <c:v>39417.0</c:v>
                </c:pt>
                <c:pt idx="335">
                  <c:v>39418.0</c:v>
                </c:pt>
                <c:pt idx="336">
                  <c:v>39419.0</c:v>
                </c:pt>
                <c:pt idx="337">
                  <c:v>39420.0</c:v>
                </c:pt>
                <c:pt idx="338">
                  <c:v>39421.0</c:v>
                </c:pt>
                <c:pt idx="339">
                  <c:v>39422.0</c:v>
                </c:pt>
                <c:pt idx="340">
                  <c:v>39423.0</c:v>
                </c:pt>
                <c:pt idx="341">
                  <c:v>39424.0</c:v>
                </c:pt>
                <c:pt idx="342">
                  <c:v>39425.0</c:v>
                </c:pt>
                <c:pt idx="343">
                  <c:v>39426.0</c:v>
                </c:pt>
                <c:pt idx="344">
                  <c:v>39427.0</c:v>
                </c:pt>
                <c:pt idx="345">
                  <c:v>39428.0</c:v>
                </c:pt>
                <c:pt idx="346">
                  <c:v>39429.0</c:v>
                </c:pt>
                <c:pt idx="347">
                  <c:v>39430.0</c:v>
                </c:pt>
                <c:pt idx="348">
                  <c:v>39431.0</c:v>
                </c:pt>
                <c:pt idx="349">
                  <c:v>39432.0</c:v>
                </c:pt>
                <c:pt idx="350">
                  <c:v>39433.0</c:v>
                </c:pt>
                <c:pt idx="351">
                  <c:v>39434.0</c:v>
                </c:pt>
                <c:pt idx="352">
                  <c:v>39435.0</c:v>
                </c:pt>
                <c:pt idx="353">
                  <c:v>39436.0</c:v>
                </c:pt>
                <c:pt idx="354">
                  <c:v>39437.0</c:v>
                </c:pt>
                <c:pt idx="355">
                  <c:v>39438.0</c:v>
                </c:pt>
                <c:pt idx="356">
                  <c:v>39439.0</c:v>
                </c:pt>
                <c:pt idx="357">
                  <c:v>39440.0</c:v>
                </c:pt>
                <c:pt idx="358">
                  <c:v>39441.0</c:v>
                </c:pt>
                <c:pt idx="359">
                  <c:v>39442.0</c:v>
                </c:pt>
                <c:pt idx="360">
                  <c:v>39443.0</c:v>
                </c:pt>
                <c:pt idx="361">
                  <c:v>39444.0</c:v>
                </c:pt>
                <c:pt idx="362">
                  <c:v>39445.0</c:v>
                </c:pt>
                <c:pt idx="363">
                  <c:v>39446.0</c:v>
                </c:pt>
                <c:pt idx="364">
                  <c:v>39447.0</c:v>
                </c:pt>
                <c:pt idx="365">
                  <c:v>39448.0</c:v>
                </c:pt>
                <c:pt idx="366">
                  <c:v>39449.0</c:v>
                </c:pt>
                <c:pt idx="367">
                  <c:v>39450.0</c:v>
                </c:pt>
                <c:pt idx="368">
                  <c:v>39451.0</c:v>
                </c:pt>
                <c:pt idx="369">
                  <c:v>39452.0</c:v>
                </c:pt>
                <c:pt idx="370">
                  <c:v>39453.0</c:v>
                </c:pt>
                <c:pt idx="371">
                  <c:v>39454.0</c:v>
                </c:pt>
                <c:pt idx="372">
                  <c:v>39455.0</c:v>
                </c:pt>
                <c:pt idx="373">
                  <c:v>39456.0</c:v>
                </c:pt>
                <c:pt idx="374">
                  <c:v>39457.0</c:v>
                </c:pt>
                <c:pt idx="375">
                  <c:v>39458.0</c:v>
                </c:pt>
                <c:pt idx="376">
                  <c:v>39459.0</c:v>
                </c:pt>
                <c:pt idx="377">
                  <c:v>39460.0</c:v>
                </c:pt>
                <c:pt idx="378">
                  <c:v>39461.0</c:v>
                </c:pt>
                <c:pt idx="379">
                  <c:v>39462.0</c:v>
                </c:pt>
                <c:pt idx="380">
                  <c:v>39463.0</c:v>
                </c:pt>
                <c:pt idx="381">
                  <c:v>39464.0</c:v>
                </c:pt>
                <c:pt idx="382">
                  <c:v>39465.0</c:v>
                </c:pt>
                <c:pt idx="383">
                  <c:v>39466.0</c:v>
                </c:pt>
                <c:pt idx="384">
                  <c:v>39467.0</c:v>
                </c:pt>
                <c:pt idx="385">
                  <c:v>39468.0</c:v>
                </c:pt>
                <c:pt idx="386">
                  <c:v>39469.0</c:v>
                </c:pt>
                <c:pt idx="387">
                  <c:v>39470.0</c:v>
                </c:pt>
                <c:pt idx="388">
                  <c:v>39471.0</c:v>
                </c:pt>
                <c:pt idx="389">
                  <c:v>39472.0</c:v>
                </c:pt>
                <c:pt idx="390">
                  <c:v>39473.0</c:v>
                </c:pt>
                <c:pt idx="391">
                  <c:v>39474.0</c:v>
                </c:pt>
                <c:pt idx="392">
                  <c:v>39475.0</c:v>
                </c:pt>
                <c:pt idx="393">
                  <c:v>39476.0</c:v>
                </c:pt>
                <c:pt idx="394">
                  <c:v>39477.0</c:v>
                </c:pt>
                <c:pt idx="395">
                  <c:v>39478.0</c:v>
                </c:pt>
                <c:pt idx="396">
                  <c:v>39479.0</c:v>
                </c:pt>
                <c:pt idx="397">
                  <c:v>39480.0</c:v>
                </c:pt>
                <c:pt idx="398">
                  <c:v>39481.0</c:v>
                </c:pt>
                <c:pt idx="399">
                  <c:v>39482.0</c:v>
                </c:pt>
                <c:pt idx="400">
                  <c:v>39483.0</c:v>
                </c:pt>
                <c:pt idx="401">
                  <c:v>39484.0</c:v>
                </c:pt>
                <c:pt idx="402">
                  <c:v>39485.0</c:v>
                </c:pt>
                <c:pt idx="403">
                  <c:v>39486.0</c:v>
                </c:pt>
                <c:pt idx="404">
                  <c:v>39487.0</c:v>
                </c:pt>
                <c:pt idx="405">
                  <c:v>39488.0</c:v>
                </c:pt>
                <c:pt idx="406">
                  <c:v>39489.0</c:v>
                </c:pt>
                <c:pt idx="407">
                  <c:v>39490.0</c:v>
                </c:pt>
                <c:pt idx="408">
                  <c:v>39491.0</c:v>
                </c:pt>
                <c:pt idx="409">
                  <c:v>39492.0</c:v>
                </c:pt>
                <c:pt idx="410">
                  <c:v>39493.0</c:v>
                </c:pt>
                <c:pt idx="411">
                  <c:v>39494.0</c:v>
                </c:pt>
                <c:pt idx="412">
                  <c:v>39495.0</c:v>
                </c:pt>
                <c:pt idx="413">
                  <c:v>39496.0</c:v>
                </c:pt>
                <c:pt idx="414">
                  <c:v>39497.0</c:v>
                </c:pt>
                <c:pt idx="415">
                  <c:v>39498.0</c:v>
                </c:pt>
                <c:pt idx="416">
                  <c:v>39499.0</c:v>
                </c:pt>
                <c:pt idx="417">
                  <c:v>39500.0</c:v>
                </c:pt>
                <c:pt idx="418">
                  <c:v>39501.0</c:v>
                </c:pt>
                <c:pt idx="419">
                  <c:v>39502.0</c:v>
                </c:pt>
                <c:pt idx="420">
                  <c:v>39503.0</c:v>
                </c:pt>
                <c:pt idx="421">
                  <c:v>39504.0</c:v>
                </c:pt>
                <c:pt idx="422">
                  <c:v>39505.0</c:v>
                </c:pt>
                <c:pt idx="423">
                  <c:v>39506.0</c:v>
                </c:pt>
                <c:pt idx="424">
                  <c:v>39507.0</c:v>
                </c:pt>
                <c:pt idx="425">
                  <c:v>39508.0</c:v>
                </c:pt>
                <c:pt idx="426">
                  <c:v>39509.0</c:v>
                </c:pt>
                <c:pt idx="427">
                  <c:v>39510.0</c:v>
                </c:pt>
                <c:pt idx="428">
                  <c:v>39511.0</c:v>
                </c:pt>
                <c:pt idx="429">
                  <c:v>39512.0</c:v>
                </c:pt>
                <c:pt idx="430">
                  <c:v>39513.0</c:v>
                </c:pt>
                <c:pt idx="431">
                  <c:v>39514.0</c:v>
                </c:pt>
                <c:pt idx="432">
                  <c:v>39515.0</c:v>
                </c:pt>
                <c:pt idx="433">
                  <c:v>39516.0</c:v>
                </c:pt>
                <c:pt idx="434">
                  <c:v>39517.0</c:v>
                </c:pt>
                <c:pt idx="435">
                  <c:v>39518.0</c:v>
                </c:pt>
                <c:pt idx="436">
                  <c:v>39519.0</c:v>
                </c:pt>
                <c:pt idx="437">
                  <c:v>39520.0</c:v>
                </c:pt>
                <c:pt idx="438">
                  <c:v>39521.0</c:v>
                </c:pt>
                <c:pt idx="439">
                  <c:v>39522.0</c:v>
                </c:pt>
                <c:pt idx="440">
                  <c:v>39523.0</c:v>
                </c:pt>
                <c:pt idx="441">
                  <c:v>39524.0</c:v>
                </c:pt>
                <c:pt idx="442">
                  <c:v>39525.0</c:v>
                </c:pt>
                <c:pt idx="443">
                  <c:v>39526.0</c:v>
                </c:pt>
                <c:pt idx="444">
                  <c:v>39527.0</c:v>
                </c:pt>
                <c:pt idx="445">
                  <c:v>39528.0</c:v>
                </c:pt>
                <c:pt idx="446">
                  <c:v>39529.0</c:v>
                </c:pt>
                <c:pt idx="447">
                  <c:v>39530.0</c:v>
                </c:pt>
                <c:pt idx="448">
                  <c:v>39531.0</c:v>
                </c:pt>
                <c:pt idx="449">
                  <c:v>39532.0</c:v>
                </c:pt>
                <c:pt idx="450">
                  <c:v>39533.0</c:v>
                </c:pt>
                <c:pt idx="451">
                  <c:v>39534.0</c:v>
                </c:pt>
                <c:pt idx="452">
                  <c:v>39535.0</c:v>
                </c:pt>
                <c:pt idx="453">
                  <c:v>39536.0</c:v>
                </c:pt>
                <c:pt idx="454">
                  <c:v>39537.0</c:v>
                </c:pt>
                <c:pt idx="455">
                  <c:v>39538.0</c:v>
                </c:pt>
                <c:pt idx="456">
                  <c:v>39539.0</c:v>
                </c:pt>
                <c:pt idx="457">
                  <c:v>39540.0</c:v>
                </c:pt>
                <c:pt idx="458">
                  <c:v>39541.0</c:v>
                </c:pt>
                <c:pt idx="459">
                  <c:v>39542.0</c:v>
                </c:pt>
                <c:pt idx="460">
                  <c:v>39543.0</c:v>
                </c:pt>
                <c:pt idx="461">
                  <c:v>39544.0</c:v>
                </c:pt>
                <c:pt idx="462">
                  <c:v>39545.0</c:v>
                </c:pt>
                <c:pt idx="463">
                  <c:v>39546.0</c:v>
                </c:pt>
                <c:pt idx="464">
                  <c:v>39547.0</c:v>
                </c:pt>
                <c:pt idx="465">
                  <c:v>39548.0</c:v>
                </c:pt>
                <c:pt idx="466">
                  <c:v>39549.0</c:v>
                </c:pt>
                <c:pt idx="467">
                  <c:v>39550.0</c:v>
                </c:pt>
                <c:pt idx="468">
                  <c:v>39551.0</c:v>
                </c:pt>
                <c:pt idx="469">
                  <c:v>39552.0</c:v>
                </c:pt>
                <c:pt idx="470">
                  <c:v>39553.0</c:v>
                </c:pt>
                <c:pt idx="471">
                  <c:v>39554.0</c:v>
                </c:pt>
                <c:pt idx="472">
                  <c:v>39555.0</c:v>
                </c:pt>
                <c:pt idx="473">
                  <c:v>39556.0</c:v>
                </c:pt>
                <c:pt idx="474">
                  <c:v>39557.0</c:v>
                </c:pt>
                <c:pt idx="475">
                  <c:v>39558.0</c:v>
                </c:pt>
                <c:pt idx="476">
                  <c:v>39559.0</c:v>
                </c:pt>
                <c:pt idx="477">
                  <c:v>39560.0</c:v>
                </c:pt>
                <c:pt idx="478">
                  <c:v>39561.0</c:v>
                </c:pt>
                <c:pt idx="479">
                  <c:v>39562.0</c:v>
                </c:pt>
                <c:pt idx="480">
                  <c:v>39563.0</c:v>
                </c:pt>
                <c:pt idx="481">
                  <c:v>39564.0</c:v>
                </c:pt>
                <c:pt idx="482">
                  <c:v>39565.0</c:v>
                </c:pt>
                <c:pt idx="483">
                  <c:v>39566.0</c:v>
                </c:pt>
                <c:pt idx="484">
                  <c:v>39567.0</c:v>
                </c:pt>
                <c:pt idx="485">
                  <c:v>39568.0</c:v>
                </c:pt>
                <c:pt idx="486">
                  <c:v>39569.0</c:v>
                </c:pt>
                <c:pt idx="487">
                  <c:v>39570.0</c:v>
                </c:pt>
                <c:pt idx="488">
                  <c:v>39571.0</c:v>
                </c:pt>
                <c:pt idx="489">
                  <c:v>39572.0</c:v>
                </c:pt>
                <c:pt idx="490">
                  <c:v>39573.0</c:v>
                </c:pt>
                <c:pt idx="491">
                  <c:v>39574.0</c:v>
                </c:pt>
                <c:pt idx="492">
                  <c:v>39575.0</c:v>
                </c:pt>
                <c:pt idx="493">
                  <c:v>39576.0</c:v>
                </c:pt>
                <c:pt idx="494">
                  <c:v>39577.0</c:v>
                </c:pt>
                <c:pt idx="495">
                  <c:v>39578.0</c:v>
                </c:pt>
                <c:pt idx="496">
                  <c:v>39579.0</c:v>
                </c:pt>
                <c:pt idx="497">
                  <c:v>39580.0</c:v>
                </c:pt>
                <c:pt idx="498">
                  <c:v>39581.0</c:v>
                </c:pt>
                <c:pt idx="499">
                  <c:v>39582.0</c:v>
                </c:pt>
                <c:pt idx="500">
                  <c:v>39583.0</c:v>
                </c:pt>
                <c:pt idx="501">
                  <c:v>39584.0</c:v>
                </c:pt>
                <c:pt idx="502">
                  <c:v>39585.0</c:v>
                </c:pt>
                <c:pt idx="503">
                  <c:v>39586.0</c:v>
                </c:pt>
                <c:pt idx="504">
                  <c:v>39587.0</c:v>
                </c:pt>
                <c:pt idx="505">
                  <c:v>39588.0</c:v>
                </c:pt>
                <c:pt idx="506">
                  <c:v>39589.0</c:v>
                </c:pt>
                <c:pt idx="507">
                  <c:v>39590.0</c:v>
                </c:pt>
                <c:pt idx="508">
                  <c:v>39591.0</c:v>
                </c:pt>
                <c:pt idx="509">
                  <c:v>39592.0</c:v>
                </c:pt>
                <c:pt idx="510">
                  <c:v>39593.0</c:v>
                </c:pt>
                <c:pt idx="511">
                  <c:v>39594.0</c:v>
                </c:pt>
                <c:pt idx="512">
                  <c:v>39595.0</c:v>
                </c:pt>
                <c:pt idx="513">
                  <c:v>39596.0</c:v>
                </c:pt>
                <c:pt idx="514">
                  <c:v>39597.0</c:v>
                </c:pt>
                <c:pt idx="515">
                  <c:v>39598.0</c:v>
                </c:pt>
                <c:pt idx="516">
                  <c:v>39599.0</c:v>
                </c:pt>
                <c:pt idx="517">
                  <c:v>39600.0</c:v>
                </c:pt>
                <c:pt idx="518">
                  <c:v>39601.0</c:v>
                </c:pt>
                <c:pt idx="519">
                  <c:v>39602.0</c:v>
                </c:pt>
                <c:pt idx="520">
                  <c:v>39603.0</c:v>
                </c:pt>
                <c:pt idx="521">
                  <c:v>39604.0</c:v>
                </c:pt>
                <c:pt idx="522">
                  <c:v>39605.0</c:v>
                </c:pt>
                <c:pt idx="523">
                  <c:v>39606.0</c:v>
                </c:pt>
                <c:pt idx="524">
                  <c:v>39607.0</c:v>
                </c:pt>
                <c:pt idx="525">
                  <c:v>39608.0</c:v>
                </c:pt>
                <c:pt idx="526">
                  <c:v>39609.0</c:v>
                </c:pt>
                <c:pt idx="527">
                  <c:v>39610.0</c:v>
                </c:pt>
                <c:pt idx="528">
                  <c:v>39611.0</c:v>
                </c:pt>
                <c:pt idx="529">
                  <c:v>39612.0</c:v>
                </c:pt>
                <c:pt idx="530">
                  <c:v>39613.0</c:v>
                </c:pt>
                <c:pt idx="531">
                  <c:v>39614.0</c:v>
                </c:pt>
                <c:pt idx="532">
                  <c:v>39615.0</c:v>
                </c:pt>
                <c:pt idx="533">
                  <c:v>39616.0</c:v>
                </c:pt>
                <c:pt idx="534">
                  <c:v>39617.0</c:v>
                </c:pt>
                <c:pt idx="535">
                  <c:v>39618.0</c:v>
                </c:pt>
                <c:pt idx="536">
                  <c:v>39619.0</c:v>
                </c:pt>
                <c:pt idx="537">
                  <c:v>39620.0</c:v>
                </c:pt>
                <c:pt idx="538">
                  <c:v>39621.0</c:v>
                </c:pt>
                <c:pt idx="539">
                  <c:v>39622.0</c:v>
                </c:pt>
                <c:pt idx="540">
                  <c:v>39623.0</c:v>
                </c:pt>
                <c:pt idx="541">
                  <c:v>39624.0</c:v>
                </c:pt>
                <c:pt idx="542">
                  <c:v>39625.0</c:v>
                </c:pt>
                <c:pt idx="543">
                  <c:v>39626.0</c:v>
                </c:pt>
                <c:pt idx="544">
                  <c:v>39627.0</c:v>
                </c:pt>
                <c:pt idx="545">
                  <c:v>39628.0</c:v>
                </c:pt>
                <c:pt idx="546">
                  <c:v>39629.0</c:v>
                </c:pt>
                <c:pt idx="547">
                  <c:v>39630.0</c:v>
                </c:pt>
                <c:pt idx="548">
                  <c:v>39631.0</c:v>
                </c:pt>
                <c:pt idx="549">
                  <c:v>39632.0</c:v>
                </c:pt>
                <c:pt idx="550">
                  <c:v>39633.0</c:v>
                </c:pt>
                <c:pt idx="551">
                  <c:v>39634.0</c:v>
                </c:pt>
                <c:pt idx="552">
                  <c:v>39635.0</c:v>
                </c:pt>
                <c:pt idx="553">
                  <c:v>39636.0</c:v>
                </c:pt>
                <c:pt idx="554">
                  <c:v>39637.0</c:v>
                </c:pt>
                <c:pt idx="555">
                  <c:v>39638.0</c:v>
                </c:pt>
                <c:pt idx="556">
                  <c:v>39639.0</c:v>
                </c:pt>
                <c:pt idx="557">
                  <c:v>39640.0</c:v>
                </c:pt>
                <c:pt idx="558">
                  <c:v>39641.0</c:v>
                </c:pt>
                <c:pt idx="559">
                  <c:v>39642.0</c:v>
                </c:pt>
                <c:pt idx="560">
                  <c:v>39643.0</c:v>
                </c:pt>
                <c:pt idx="561">
                  <c:v>39644.0</c:v>
                </c:pt>
                <c:pt idx="562">
                  <c:v>39645.0</c:v>
                </c:pt>
                <c:pt idx="563">
                  <c:v>39646.0</c:v>
                </c:pt>
                <c:pt idx="564">
                  <c:v>39647.0</c:v>
                </c:pt>
                <c:pt idx="565">
                  <c:v>39648.0</c:v>
                </c:pt>
                <c:pt idx="566">
                  <c:v>39649.0</c:v>
                </c:pt>
                <c:pt idx="567">
                  <c:v>39650.0</c:v>
                </c:pt>
                <c:pt idx="568">
                  <c:v>39651.0</c:v>
                </c:pt>
                <c:pt idx="569">
                  <c:v>39652.0</c:v>
                </c:pt>
                <c:pt idx="570">
                  <c:v>39653.0</c:v>
                </c:pt>
                <c:pt idx="571">
                  <c:v>39654.0</c:v>
                </c:pt>
                <c:pt idx="572">
                  <c:v>39655.0</c:v>
                </c:pt>
                <c:pt idx="573">
                  <c:v>39656.0</c:v>
                </c:pt>
                <c:pt idx="574">
                  <c:v>39657.0</c:v>
                </c:pt>
                <c:pt idx="575">
                  <c:v>39658.0</c:v>
                </c:pt>
                <c:pt idx="576">
                  <c:v>39659.0</c:v>
                </c:pt>
                <c:pt idx="577">
                  <c:v>39660.0</c:v>
                </c:pt>
                <c:pt idx="578">
                  <c:v>39661.0</c:v>
                </c:pt>
                <c:pt idx="579">
                  <c:v>39662.0</c:v>
                </c:pt>
                <c:pt idx="580">
                  <c:v>39663.0</c:v>
                </c:pt>
                <c:pt idx="581">
                  <c:v>39664.0</c:v>
                </c:pt>
                <c:pt idx="582">
                  <c:v>39665.0</c:v>
                </c:pt>
                <c:pt idx="583">
                  <c:v>39666.0</c:v>
                </c:pt>
                <c:pt idx="584">
                  <c:v>39667.0</c:v>
                </c:pt>
                <c:pt idx="585">
                  <c:v>39668.0</c:v>
                </c:pt>
                <c:pt idx="586">
                  <c:v>39669.0</c:v>
                </c:pt>
                <c:pt idx="587">
                  <c:v>39670.0</c:v>
                </c:pt>
                <c:pt idx="588">
                  <c:v>39671.0</c:v>
                </c:pt>
                <c:pt idx="589">
                  <c:v>39672.0</c:v>
                </c:pt>
                <c:pt idx="590">
                  <c:v>39673.0</c:v>
                </c:pt>
                <c:pt idx="591">
                  <c:v>39674.0</c:v>
                </c:pt>
                <c:pt idx="592">
                  <c:v>39675.0</c:v>
                </c:pt>
                <c:pt idx="593">
                  <c:v>39676.0</c:v>
                </c:pt>
                <c:pt idx="594">
                  <c:v>39677.0</c:v>
                </c:pt>
                <c:pt idx="595">
                  <c:v>39678.0</c:v>
                </c:pt>
                <c:pt idx="596">
                  <c:v>39679.0</c:v>
                </c:pt>
                <c:pt idx="597">
                  <c:v>39680.0</c:v>
                </c:pt>
                <c:pt idx="598">
                  <c:v>39681.0</c:v>
                </c:pt>
                <c:pt idx="599">
                  <c:v>39682.0</c:v>
                </c:pt>
                <c:pt idx="600">
                  <c:v>39683.0</c:v>
                </c:pt>
                <c:pt idx="601">
                  <c:v>39684.0</c:v>
                </c:pt>
                <c:pt idx="602">
                  <c:v>39685.0</c:v>
                </c:pt>
                <c:pt idx="603">
                  <c:v>39686.0</c:v>
                </c:pt>
                <c:pt idx="604">
                  <c:v>39687.0</c:v>
                </c:pt>
                <c:pt idx="605">
                  <c:v>39688.0</c:v>
                </c:pt>
                <c:pt idx="606">
                  <c:v>39689.0</c:v>
                </c:pt>
                <c:pt idx="607">
                  <c:v>39690.0</c:v>
                </c:pt>
                <c:pt idx="608">
                  <c:v>39691.0</c:v>
                </c:pt>
                <c:pt idx="609">
                  <c:v>39692.0</c:v>
                </c:pt>
                <c:pt idx="610">
                  <c:v>39693.0</c:v>
                </c:pt>
                <c:pt idx="611">
                  <c:v>39694.0</c:v>
                </c:pt>
                <c:pt idx="612">
                  <c:v>39695.0</c:v>
                </c:pt>
                <c:pt idx="613">
                  <c:v>39696.0</c:v>
                </c:pt>
                <c:pt idx="614">
                  <c:v>39697.0</c:v>
                </c:pt>
                <c:pt idx="615">
                  <c:v>39698.0</c:v>
                </c:pt>
                <c:pt idx="616">
                  <c:v>39699.0</c:v>
                </c:pt>
                <c:pt idx="617">
                  <c:v>39700.0</c:v>
                </c:pt>
                <c:pt idx="618">
                  <c:v>39701.0</c:v>
                </c:pt>
                <c:pt idx="619">
                  <c:v>39702.0</c:v>
                </c:pt>
                <c:pt idx="620">
                  <c:v>39703.0</c:v>
                </c:pt>
                <c:pt idx="621">
                  <c:v>39704.0</c:v>
                </c:pt>
                <c:pt idx="622">
                  <c:v>39705.0</c:v>
                </c:pt>
                <c:pt idx="623">
                  <c:v>39706.0</c:v>
                </c:pt>
                <c:pt idx="624">
                  <c:v>39707.0</c:v>
                </c:pt>
                <c:pt idx="625">
                  <c:v>39708.0</c:v>
                </c:pt>
                <c:pt idx="626">
                  <c:v>39709.0</c:v>
                </c:pt>
                <c:pt idx="627">
                  <c:v>39710.0</c:v>
                </c:pt>
                <c:pt idx="628">
                  <c:v>39711.0</c:v>
                </c:pt>
                <c:pt idx="629">
                  <c:v>39712.0</c:v>
                </c:pt>
                <c:pt idx="630">
                  <c:v>39713.0</c:v>
                </c:pt>
                <c:pt idx="631">
                  <c:v>39714.0</c:v>
                </c:pt>
                <c:pt idx="632">
                  <c:v>39715.0</c:v>
                </c:pt>
                <c:pt idx="633">
                  <c:v>39716.0</c:v>
                </c:pt>
                <c:pt idx="634">
                  <c:v>39717.0</c:v>
                </c:pt>
                <c:pt idx="635">
                  <c:v>39718.0</c:v>
                </c:pt>
                <c:pt idx="636">
                  <c:v>39719.0</c:v>
                </c:pt>
                <c:pt idx="637">
                  <c:v>39720.0</c:v>
                </c:pt>
                <c:pt idx="638">
                  <c:v>39721.0</c:v>
                </c:pt>
                <c:pt idx="639">
                  <c:v>39722.0</c:v>
                </c:pt>
                <c:pt idx="640">
                  <c:v>39723.0</c:v>
                </c:pt>
                <c:pt idx="641">
                  <c:v>39724.0</c:v>
                </c:pt>
                <c:pt idx="642">
                  <c:v>39725.0</c:v>
                </c:pt>
                <c:pt idx="643">
                  <c:v>39726.0</c:v>
                </c:pt>
                <c:pt idx="644">
                  <c:v>39727.0</c:v>
                </c:pt>
                <c:pt idx="645">
                  <c:v>39728.0</c:v>
                </c:pt>
                <c:pt idx="646">
                  <c:v>39729.0</c:v>
                </c:pt>
                <c:pt idx="647">
                  <c:v>39730.0</c:v>
                </c:pt>
                <c:pt idx="648">
                  <c:v>39731.0</c:v>
                </c:pt>
                <c:pt idx="649">
                  <c:v>39732.0</c:v>
                </c:pt>
                <c:pt idx="650">
                  <c:v>39733.0</c:v>
                </c:pt>
                <c:pt idx="651">
                  <c:v>39734.0</c:v>
                </c:pt>
                <c:pt idx="652">
                  <c:v>39735.0</c:v>
                </c:pt>
                <c:pt idx="653">
                  <c:v>39736.0</c:v>
                </c:pt>
                <c:pt idx="654">
                  <c:v>39737.0</c:v>
                </c:pt>
                <c:pt idx="655">
                  <c:v>39738.0</c:v>
                </c:pt>
                <c:pt idx="656">
                  <c:v>39739.0</c:v>
                </c:pt>
                <c:pt idx="657">
                  <c:v>39740.0</c:v>
                </c:pt>
                <c:pt idx="658">
                  <c:v>39741.0</c:v>
                </c:pt>
                <c:pt idx="659">
                  <c:v>39742.0</c:v>
                </c:pt>
                <c:pt idx="660">
                  <c:v>39743.0</c:v>
                </c:pt>
                <c:pt idx="661">
                  <c:v>39744.0</c:v>
                </c:pt>
                <c:pt idx="662">
                  <c:v>39745.0</c:v>
                </c:pt>
                <c:pt idx="663">
                  <c:v>39746.0</c:v>
                </c:pt>
                <c:pt idx="664">
                  <c:v>39747.0</c:v>
                </c:pt>
                <c:pt idx="665">
                  <c:v>39748.0</c:v>
                </c:pt>
                <c:pt idx="666">
                  <c:v>39749.0</c:v>
                </c:pt>
                <c:pt idx="667">
                  <c:v>39750.0</c:v>
                </c:pt>
                <c:pt idx="668">
                  <c:v>39751.0</c:v>
                </c:pt>
                <c:pt idx="669">
                  <c:v>39752.0</c:v>
                </c:pt>
                <c:pt idx="670">
                  <c:v>39753.0</c:v>
                </c:pt>
                <c:pt idx="671">
                  <c:v>39754.0</c:v>
                </c:pt>
                <c:pt idx="672">
                  <c:v>39755.0</c:v>
                </c:pt>
                <c:pt idx="673">
                  <c:v>39756.0</c:v>
                </c:pt>
                <c:pt idx="674">
                  <c:v>39757.0</c:v>
                </c:pt>
                <c:pt idx="675">
                  <c:v>39758.0</c:v>
                </c:pt>
                <c:pt idx="676">
                  <c:v>39759.0</c:v>
                </c:pt>
                <c:pt idx="677">
                  <c:v>39760.0</c:v>
                </c:pt>
                <c:pt idx="678">
                  <c:v>39761.0</c:v>
                </c:pt>
                <c:pt idx="679">
                  <c:v>39762.0</c:v>
                </c:pt>
                <c:pt idx="680">
                  <c:v>39763.0</c:v>
                </c:pt>
                <c:pt idx="681">
                  <c:v>39764.0</c:v>
                </c:pt>
                <c:pt idx="682">
                  <c:v>39765.0</c:v>
                </c:pt>
                <c:pt idx="683">
                  <c:v>39766.0</c:v>
                </c:pt>
                <c:pt idx="684">
                  <c:v>39767.0</c:v>
                </c:pt>
                <c:pt idx="685">
                  <c:v>39768.0</c:v>
                </c:pt>
                <c:pt idx="686">
                  <c:v>39769.0</c:v>
                </c:pt>
                <c:pt idx="687">
                  <c:v>39770.0</c:v>
                </c:pt>
                <c:pt idx="688">
                  <c:v>39771.0</c:v>
                </c:pt>
                <c:pt idx="689">
                  <c:v>39772.0</c:v>
                </c:pt>
                <c:pt idx="690">
                  <c:v>39773.0</c:v>
                </c:pt>
                <c:pt idx="691">
                  <c:v>39774.0</c:v>
                </c:pt>
                <c:pt idx="692">
                  <c:v>39775.0</c:v>
                </c:pt>
                <c:pt idx="693">
                  <c:v>39776.0</c:v>
                </c:pt>
                <c:pt idx="694">
                  <c:v>39777.0</c:v>
                </c:pt>
                <c:pt idx="695">
                  <c:v>39778.0</c:v>
                </c:pt>
                <c:pt idx="696">
                  <c:v>39779.0</c:v>
                </c:pt>
                <c:pt idx="697">
                  <c:v>39780.0</c:v>
                </c:pt>
                <c:pt idx="698">
                  <c:v>39781.0</c:v>
                </c:pt>
                <c:pt idx="699">
                  <c:v>39782.0</c:v>
                </c:pt>
                <c:pt idx="700">
                  <c:v>39783.0</c:v>
                </c:pt>
                <c:pt idx="701">
                  <c:v>39784.0</c:v>
                </c:pt>
                <c:pt idx="702">
                  <c:v>39785.0</c:v>
                </c:pt>
                <c:pt idx="703">
                  <c:v>39786.0</c:v>
                </c:pt>
                <c:pt idx="704">
                  <c:v>39787.0</c:v>
                </c:pt>
                <c:pt idx="705">
                  <c:v>39788.0</c:v>
                </c:pt>
                <c:pt idx="706">
                  <c:v>39789.0</c:v>
                </c:pt>
                <c:pt idx="707">
                  <c:v>39790.0</c:v>
                </c:pt>
                <c:pt idx="708">
                  <c:v>39791.0</c:v>
                </c:pt>
                <c:pt idx="709">
                  <c:v>39792.0</c:v>
                </c:pt>
                <c:pt idx="710">
                  <c:v>39793.0</c:v>
                </c:pt>
                <c:pt idx="711">
                  <c:v>39794.0</c:v>
                </c:pt>
                <c:pt idx="712">
                  <c:v>39795.0</c:v>
                </c:pt>
                <c:pt idx="713">
                  <c:v>39796.0</c:v>
                </c:pt>
                <c:pt idx="714">
                  <c:v>39797.0</c:v>
                </c:pt>
                <c:pt idx="715">
                  <c:v>39798.0</c:v>
                </c:pt>
                <c:pt idx="716">
                  <c:v>39799.0</c:v>
                </c:pt>
                <c:pt idx="717">
                  <c:v>39800.0</c:v>
                </c:pt>
                <c:pt idx="718">
                  <c:v>39801.0</c:v>
                </c:pt>
                <c:pt idx="719">
                  <c:v>39802.0</c:v>
                </c:pt>
                <c:pt idx="720">
                  <c:v>39803.0</c:v>
                </c:pt>
                <c:pt idx="721">
                  <c:v>39804.0</c:v>
                </c:pt>
                <c:pt idx="722">
                  <c:v>39805.0</c:v>
                </c:pt>
                <c:pt idx="723">
                  <c:v>39806.0</c:v>
                </c:pt>
                <c:pt idx="724">
                  <c:v>39807.0</c:v>
                </c:pt>
                <c:pt idx="725">
                  <c:v>39808.0</c:v>
                </c:pt>
                <c:pt idx="726">
                  <c:v>39809.0</c:v>
                </c:pt>
                <c:pt idx="727">
                  <c:v>39810.0</c:v>
                </c:pt>
                <c:pt idx="728">
                  <c:v>39811.0</c:v>
                </c:pt>
                <c:pt idx="729">
                  <c:v>39812.0</c:v>
                </c:pt>
                <c:pt idx="730">
                  <c:v>39813.0</c:v>
                </c:pt>
                <c:pt idx="731">
                  <c:v>39814.0</c:v>
                </c:pt>
                <c:pt idx="732">
                  <c:v>39815.0</c:v>
                </c:pt>
                <c:pt idx="733">
                  <c:v>39816.0</c:v>
                </c:pt>
                <c:pt idx="734">
                  <c:v>39817.0</c:v>
                </c:pt>
                <c:pt idx="735">
                  <c:v>39818.0</c:v>
                </c:pt>
                <c:pt idx="736">
                  <c:v>39819.0</c:v>
                </c:pt>
                <c:pt idx="737">
                  <c:v>39820.0</c:v>
                </c:pt>
                <c:pt idx="738">
                  <c:v>39821.0</c:v>
                </c:pt>
                <c:pt idx="739">
                  <c:v>39822.0</c:v>
                </c:pt>
                <c:pt idx="740">
                  <c:v>39823.0</c:v>
                </c:pt>
                <c:pt idx="741">
                  <c:v>39824.0</c:v>
                </c:pt>
                <c:pt idx="742">
                  <c:v>39825.0</c:v>
                </c:pt>
                <c:pt idx="743">
                  <c:v>39826.0</c:v>
                </c:pt>
                <c:pt idx="744">
                  <c:v>39827.0</c:v>
                </c:pt>
                <c:pt idx="745">
                  <c:v>39828.0</c:v>
                </c:pt>
                <c:pt idx="746">
                  <c:v>39829.0</c:v>
                </c:pt>
                <c:pt idx="747">
                  <c:v>39830.0</c:v>
                </c:pt>
                <c:pt idx="748">
                  <c:v>39831.0</c:v>
                </c:pt>
                <c:pt idx="749">
                  <c:v>39832.0</c:v>
                </c:pt>
                <c:pt idx="750">
                  <c:v>39833.0</c:v>
                </c:pt>
                <c:pt idx="751">
                  <c:v>39834.0</c:v>
                </c:pt>
                <c:pt idx="752">
                  <c:v>39835.0</c:v>
                </c:pt>
                <c:pt idx="753">
                  <c:v>39836.0</c:v>
                </c:pt>
                <c:pt idx="754">
                  <c:v>39837.0</c:v>
                </c:pt>
                <c:pt idx="755">
                  <c:v>39838.0</c:v>
                </c:pt>
                <c:pt idx="756">
                  <c:v>39839.0</c:v>
                </c:pt>
                <c:pt idx="757">
                  <c:v>39840.0</c:v>
                </c:pt>
                <c:pt idx="758">
                  <c:v>39841.0</c:v>
                </c:pt>
                <c:pt idx="759">
                  <c:v>39842.0</c:v>
                </c:pt>
                <c:pt idx="760">
                  <c:v>39843.0</c:v>
                </c:pt>
                <c:pt idx="761">
                  <c:v>39844.0</c:v>
                </c:pt>
                <c:pt idx="762">
                  <c:v>39845.0</c:v>
                </c:pt>
                <c:pt idx="763">
                  <c:v>39846.0</c:v>
                </c:pt>
                <c:pt idx="764">
                  <c:v>39847.0</c:v>
                </c:pt>
                <c:pt idx="765">
                  <c:v>39848.0</c:v>
                </c:pt>
                <c:pt idx="766">
                  <c:v>39849.0</c:v>
                </c:pt>
                <c:pt idx="767">
                  <c:v>39850.0</c:v>
                </c:pt>
                <c:pt idx="768">
                  <c:v>39851.0</c:v>
                </c:pt>
                <c:pt idx="769">
                  <c:v>39852.0</c:v>
                </c:pt>
                <c:pt idx="770">
                  <c:v>39853.0</c:v>
                </c:pt>
                <c:pt idx="771">
                  <c:v>39854.0</c:v>
                </c:pt>
                <c:pt idx="772">
                  <c:v>39855.0</c:v>
                </c:pt>
                <c:pt idx="773">
                  <c:v>39856.0</c:v>
                </c:pt>
                <c:pt idx="774">
                  <c:v>39857.0</c:v>
                </c:pt>
                <c:pt idx="775">
                  <c:v>39858.0</c:v>
                </c:pt>
                <c:pt idx="776">
                  <c:v>39859.0</c:v>
                </c:pt>
                <c:pt idx="777">
                  <c:v>39860.0</c:v>
                </c:pt>
                <c:pt idx="778">
                  <c:v>39861.0</c:v>
                </c:pt>
                <c:pt idx="779">
                  <c:v>39862.0</c:v>
                </c:pt>
                <c:pt idx="780">
                  <c:v>39863.0</c:v>
                </c:pt>
                <c:pt idx="781">
                  <c:v>39864.0</c:v>
                </c:pt>
                <c:pt idx="782">
                  <c:v>39865.0</c:v>
                </c:pt>
                <c:pt idx="783">
                  <c:v>39866.0</c:v>
                </c:pt>
                <c:pt idx="784">
                  <c:v>39867.0</c:v>
                </c:pt>
                <c:pt idx="785">
                  <c:v>39868.0</c:v>
                </c:pt>
                <c:pt idx="786">
                  <c:v>39869.0</c:v>
                </c:pt>
                <c:pt idx="787">
                  <c:v>39870.0</c:v>
                </c:pt>
                <c:pt idx="788">
                  <c:v>39871.0</c:v>
                </c:pt>
                <c:pt idx="789">
                  <c:v>39872.0</c:v>
                </c:pt>
                <c:pt idx="790">
                  <c:v>39873.0</c:v>
                </c:pt>
                <c:pt idx="791">
                  <c:v>39874.0</c:v>
                </c:pt>
                <c:pt idx="792">
                  <c:v>39875.0</c:v>
                </c:pt>
                <c:pt idx="793">
                  <c:v>39876.0</c:v>
                </c:pt>
                <c:pt idx="794">
                  <c:v>39877.0</c:v>
                </c:pt>
                <c:pt idx="795">
                  <c:v>39878.0</c:v>
                </c:pt>
                <c:pt idx="796">
                  <c:v>39879.0</c:v>
                </c:pt>
                <c:pt idx="797">
                  <c:v>39880.0</c:v>
                </c:pt>
                <c:pt idx="798">
                  <c:v>39881.0</c:v>
                </c:pt>
                <c:pt idx="799">
                  <c:v>39882.0</c:v>
                </c:pt>
                <c:pt idx="800">
                  <c:v>39883.0</c:v>
                </c:pt>
                <c:pt idx="801">
                  <c:v>39884.0</c:v>
                </c:pt>
                <c:pt idx="802">
                  <c:v>39885.0</c:v>
                </c:pt>
                <c:pt idx="803">
                  <c:v>39886.0</c:v>
                </c:pt>
                <c:pt idx="804">
                  <c:v>39887.0</c:v>
                </c:pt>
                <c:pt idx="805">
                  <c:v>39888.0</c:v>
                </c:pt>
                <c:pt idx="806">
                  <c:v>39889.0</c:v>
                </c:pt>
                <c:pt idx="807">
                  <c:v>39890.0</c:v>
                </c:pt>
                <c:pt idx="808">
                  <c:v>39891.0</c:v>
                </c:pt>
                <c:pt idx="809">
                  <c:v>39892.0</c:v>
                </c:pt>
                <c:pt idx="810">
                  <c:v>39893.0</c:v>
                </c:pt>
                <c:pt idx="811">
                  <c:v>39894.0</c:v>
                </c:pt>
                <c:pt idx="812">
                  <c:v>39895.0</c:v>
                </c:pt>
                <c:pt idx="813">
                  <c:v>39896.0</c:v>
                </c:pt>
                <c:pt idx="814">
                  <c:v>39897.0</c:v>
                </c:pt>
                <c:pt idx="815">
                  <c:v>39898.0</c:v>
                </c:pt>
                <c:pt idx="816">
                  <c:v>39899.0</c:v>
                </c:pt>
                <c:pt idx="817">
                  <c:v>39900.0</c:v>
                </c:pt>
                <c:pt idx="818">
                  <c:v>39901.0</c:v>
                </c:pt>
                <c:pt idx="819">
                  <c:v>39902.0</c:v>
                </c:pt>
                <c:pt idx="820">
                  <c:v>39903.0</c:v>
                </c:pt>
                <c:pt idx="821">
                  <c:v>39904.0</c:v>
                </c:pt>
                <c:pt idx="822">
                  <c:v>39905.0</c:v>
                </c:pt>
                <c:pt idx="823">
                  <c:v>39906.0</c:v>
                </c:pt>
                <c:pt idx="824">
                  <c:v>39907.0</c:v>
                </c:pt>
                <c:pt idx="825">
                  <c:v>39908.0</c:v>
                </c:pt>
                <c:pt idx="826">
                  <c:v>39909.0</c:v>
                </c:pt>
                <c:pt idx="827">
                  <c:v>39910.0</c:v>
                </c:pt>
                <c:pt idx="828">
                  <c:v>39911.0</c:v>
                </c:pt>
                <c:pt idx="829">
                  <c:v>39912.0</c:v>
                </c:pt>
                <c:pt idx="830">
                  <c:v>39913.0</c:v>
                </c:pt>
                <c:pt idx="831">
                  <c:v>39914.0</c:v>
                </c:pt>
                <c:pt idx="832">
                  <c:v>39915.0</c:v>
                </c:pt>
                <c:pt idx="833">
                  <c:v>39916.0</c:v>
                </c:pt>
                <c:pt idx="834">
                  <c:v>39917.0</c:v>
                </c:pt>
                <c:pt idx="835">
                  <c:v>39918.0</c:v>
                </c:pt>
                <c:pt idx="836">
                  <c:v>39919.0</c:v>
                </c:pt>
                <c:pt idx="837">
                  <c:v>39920.0</c:v>
                </c:pt>
                <c:pt idx="838">
                  <c:v>39921.0</c:v>
                </c:pt>
                <c:pt idx="839">
                  <c:v>39922.0</c:v>
                </c:pt>
                <c:pt idx="840">
                  <c:v>39923.0</c:v>
                </c:pt>
                <c:pt idx="841">
                  <c:v>39924.0</c:v>
                </c:pt>
                <c:pt idx="842">
                  <c:v>39925.0</c:v>
                </c:pt>
                <c:pt idx="843">
                  <c:v>39926.0</c:v>
                </c:pt>
                <c:pt idx="844">
                  <c:v>39927.0</c:v>
                </c:pt>
                <c:pt idx="845">
                  <c:v>39928.0</c:v>
                </c:pt>
                <c:pt idx="846">
                  <c:v>39929.0</c:v>
                </c:pt>
                <c:pt idx="847">
                  <c:v>39930.0</c:v>
                </c:pt>
                <c:pt idx="848">
                  <c:v>39931.0</c:v>
                </c:pt>
                <c:pt idx="849">
                  <c:v>39932.0</c:v>
                </c:pt>
                <c:pt idx="850">
                  <c:v>39933.0</c:v>
                </c:pt>
                <c:pt idx="851">
                  <c:v>39934.0</c:v>
                </c:pt>
                <c:pt idx="852">
                  <c:v>39935.0</c:v>
                </c:pt>
                <c:pt idx="853">
                  <c:v>39936.0</c:v>
                </c:pt>
                <c:pt idx="854">
                  <c:v>39937.0</c:v>
                </c:pt>
                <c:pt idx="855">
                  <c:v>39938.0</c:v>
                </c:pt>
                <c:pt idx="856">
                  <c:v>39939.0</c:v>
                </c:pt>
                <c:pt idx="857">
                  <c:v>39940.0</c:v>
                </c:pt>
                <c:pt idx="858">
                  <c:v>39941.0</c:v>
                </c:pt>
                <c:pt idx="859">
                  <c:v>39942.0</c:v>
                </c:pt>
                <c:pt idx="860">
                  <c:v>39943.0</c:v>
                </c:pt>
                <c:pt idx="861">
                  <c:v>39944.0</c:v>
                </c:pt>
                <c:pt idx="862">
                  <c:v>39945.0</c:v>
                </c:pt>
                <c:pt idx="863">
                  <c:v>39946.0</c:v>
                </c:pt>
                <c:pt idx="864">
                  <c:v>39947.0</c:v>
                </c:pt>
                <c:pt idx="865">
                  <c:v>39948.0</c:v>
                </c:pt>
                <c:pt idx="866">
                  <c:v>39949.0</c:v>
                </c:pt>
                <c:pt idx="867">
                  <c:v>39950.0</c:v>
                </c:pt>
                <c:pt idx="868">
                  <c:v>39951.0</c:v>
                </c:pt>
                <c:pt idx="869">
                  <c:v>39952.0</c:v>
                </c:pt>
                <c:pt idx="870">
                  <c:v>39953.0</c:v>
                </c:pt>
                <c:pt idx="871">
                  <c:v>39954.0</c:v>
                </c:pt>
                <c:pt idx="872">
                  <c:v>39955.0</c:v>
                </c:pt>
                <c:pt idx="873">
                  <c:v>39956.0</c:v>
                </c:pt>
                <c:pt idx="874">
                  <c:v>39957.0</c:v>
                </c:pt>
                <c:pt idx="875">
                  <c:v>39958.0</c:v>
                </c:pt>
                <c:pt idx="876">
                  <c:v>39959.0</c:v>
                </c:pt>
                <c:pt idx="877">
                  <c:v>39960.0</c:v>
                </c:pt>
                <c:pt idx="878">
                  <c:v>39961.0</c:v>
                </c:pt>
                <c:pt idx="879">
                  <c:v>39962.0</c:v>
                </c:pt>
                <c:pt idx="880">
                  <c:v>39963.0</c:v>
                </c:pt>
                <c:pt idx="881">
                  <c:v>39964.0</c:v>
                </c:pt>
                <c:pt idx="882">
                  <c:v>39965.0</c:v>
                </c:pt>
                <c:pt idx="883">
                  <c:v>39966.0</c:v>
                </c:pt>
                <c:pt idx="884">
                  <c:v>39967.0</c:v>
                </c:pt>
                <c:pt idx="885">
                  <c:v>39968.0</c:v>
                </c:pt>
                <c:pt idx="886">
                  <c:v>39969.0</c:v>
                </c:pt>
                <c:pt idx="887">
                  <c:v>39970.0</c:v>
                </c:pt>
                <c:pt idx="888">
                  <c:v>39971.0</c:v>
                </c:pt>
                <c:pt idx="889">
                  <c:v>39972.0</c:v>
                </c:pt>
                <c:pt idx="890">
                  <c:v>39973.0</c:v>
                </c:pt>
                <c:pt idx="891">
                  <c:v>39974.0</c:v>
                </c:pt>
                <c:pt idx="892">
                  <c:v>39975.0</c:v>
                </c:pt>
                <c:pt idx="893">
                  <c:v>39976.0</c:v>
                </c:pt>
                <c:pt idx="894">
                  <c:v>39977.0</c:v>
                </c:pt>
                <c:pt idx="895">
                  <c:v>39978.0</c:v>
                </c:pt>
                <c:pt idx="896">
                  <c:v>39979.0</c:v>
                </c:pt>
                <c:pt idx="897">
                  <c:v>39980.0</c:v>
                </c:pt>
                <c:pt idx="898">
                  <c:v>39981.0</c:v>
                </c:pt>
                <c:pt idx="899">
                  <c:v>39982.0</c:v>
                </c:pt>
                <c:pt idx="900">
                  <c:v>39983.0</c:v>
                </c:pt>
                <c:pt idx="901">
                  <c:v>39984.0</c:v>
                </c:pt>
                <c:pt idx="902">
                  <c:v>39985.0</c:v>
                </c:pt>
                <c:pt idx="903">
                  <c:v>39986.0</c:v>
                </c:pt>
                <c:pt idx="904">
                  <c:v>39987.0</c:v>
                </c:pt>
                <c:pt idx="905">
                  <c:v>39988.0</c:v>
                </c:pt>
                <c:pt idx="906">
                  <c:v>39989.0</c:v>
                </c:pt>
                <c:pt idx="907">
                  <c:v>39990.0</c:v>
                </c:pt>
                <c:pt idx="908">
                  <c:v>39991.0</c:v>
                </c:pt>
                <c:pt idx="909">
                  <c:v>39992.0</c:v>
                </c:pt>
                <c:pt idx="910">
                  <c:v>39993.0</c:v>
                </c:pt>
                <c:pt idx="911">
                  <c:v>39994.0</c:v>
                </c:pt>
                <c:pt idx="912">
                  <c:v>39995.0</c:v>
                </c:pt>
                <c:pt idx="913">
                  <c:v>39996.0</c:v>
                </c:pt>
                <c:pt idx="914">
                  <c:v>39997.0</c:v>
                </c:pt>
                <c:pt idx="915">
                  <c:v>39998.0</c:v>
                </c:pt>
                <c:pt idx="916">
                  <c:v>39999.0</c:v>
                </c:pt>
                <c:pt idx="917">
                  <c:v>40000.0</c:v>
                </c:pt>
                <c:pt idx="918">
                  <c:v>40001.0</c:v>
                </c:pt>
                <c:pt idx="919">
                  <c:v>40002.0</c:v>
                </c:pt>
                <c:pt idx="920">
                  <c:v>40003.0</c:v>
                </c:pt>
                <c:pt idx="921">
                  <c:v>40004.0</c:v>
                </c:pt>
                <c:pt idx="922">
                  <c:v>40005.0</c:v>
                </c:pt>
                <c:pt idx="923">
                  <c:v>40006.0</c:v>
                </c:pt>
                <c:pt idx="924">
                  <c:v>40007.0</c:v>
                </c:pt>
                <c:pt idx="925">
                  <c:v>40008.0</c:v>
                </c:pt>
                <c:pt idx="926">
                  <c:v>40009.0</c:v>
                </c:pt>
                <c:pt idx="927">
                  <c:v>40010.0</c:v>
                </c:pt>
                <c:pt idx="928">
                  <c:v>40011.0</c:v>
                </c:pt>
                <c:pt idx="929">
                  <c:v>40012.0</c:v>
                </c:pt>
                <c:pt idx="930">
                  <c:v>40013.0</c:v>
                </c:pt>
                <c:pt idx="931">
                  <c:v>40014.0</c:v>
                </c:pt>
                <c:pt idx="932">
                  <c:v>40015.0</c:v>
                </c:pt>
                <c:pt idx="933">
                  <c:v>40016.0</c:v>
                </c:pt>
                <c:pt idx="934">
                  <c:v>40017.0</c:v>
                </c:pt>
                <c:pt idx="935">
                  <c:v>40018.0</c:v>
                </c:pt>
                <c:pt idx="936">
                  <c:v>40019.0</c:v>
                </c:pt>
                <c:pt idx="937">
                  <c:v>40020.0</c:v>
                </c:pt>
                <c:pt idx="938">
                  <c:v>40021.0</c:v>
                </c:pt>
                <c:pt idx="939">
                  <c:v>40022.0</c:v>
                </c:pt>
                <c:pt idx="940">
                  <c:v>40023.0</c:v>
                </c:pt>
                <c:pt idx="941">
                  <c:v>40024.0</c:v>
                </c:pt>
                <c:pt idx="942">
                  <c:v>40025.0</c:v>
                </c:pt>
                <c:pt idx="943">
                  <c:v>40026.0</c:v>
                </c:pt>
                <c:pt idx="944">
                  <c:v>40027.0</c:v>
                </c:pt>
                <c:pt idx="945">
                  <c:v>40028.0</c:v>
                </c:pt>
                <c:pt idx="946">
                  <c:v>40029.0</c:v>
                </c:pt>
                <c:pt idx="947">
                  <c:v>40030.0</c:v>
                </c:pt>
                <c:pt idx="948">
                  <c:v>40031.0</c:v>
                </c:pt>
                <c:pt idx="949">
                  <c:v>40032.0</c:v>
                </c:pt>
                <c:pt idx="950">
                  <c:v>40033.0</c:v>
                </c:pt>
                <c:pt idx="951">
                  <c:v>40034.0</c:v>
                </c:pt>
                <c:pt idx="952">
                  <c:v>40035.0</c:v>
                </c:pt>
                <c:pt idx="953">
                  <c:v>40036.0</c:v>
                </c:pt>
                <c:pt idx="954">
                  <c:v>40037.0</c:v>
                </c:pt>
                <c:pt idx="955">
                  <c:v>40038.0</c:v>
                </c:pt>
                <c:pt idx="956">
                  <c:v>40039.0</c:v>
                </c:pt>
                <c:pt idx="957">
                  <c:v>40040.0</c:v>
                </c:pt>
                <c:pt idx="958">
                  <c:v>40041.0</c:v>
                </c:pt>
                <c:pt idx="959">
                  <c:v>40042.0</c:v>
                </c:pt>
                <c:pt idx="960">
                  <c:v>40043.0</c:v>
                </c:pt>
                <c:pt idx="961">
                  <c:v>40044.0</c:v>
                </c:pt>
                <c:pt idx="962">
                  <c:v>40045.0</c:v>
                </c:pt>
                <c:pt idx="963">
                  <c:v>40046.0</c:v>
                </c:pt>
                <c:pt idx="964">
                  <c:v>40047.0</c:v>
                </c:pt>
                <c:pt idx="965">
                  <c:v>40048.0</c:v>
                </c:pt>
                <c:pt idx="966">
                  <c:v>40049.0</c:v>
                </c:pt>
                <c:pt idx="967">
                  <c:v>40050.0</c:v>
                </c:pt>
                <c:pt idx="968">
                  <c:v>40051.0</c:v>
                </c:pt>
                <c:pt idx="969">
                  <c:v>40052.0</c:v>
                </c:pt>
                <c:pt idx="970">
                  <c:v>40053.0</c:v>
                </c:pt>
                <c:pt idx="971">
                  <c:v>40054.0</c:v>
                </c:pt>
                <c:pt idx="972">
                  <c:v>40055.0</c:v>
                </c:pt>
                <c:pt idx="973">
                  <c:v>40056.0</c:v>
                </c:pt>
                <c:pt idx="974">
                  <c:v>40057.0</c:v>
                </c:pt>
                <c:pt idx="975">
                  <c:v>40058.0</c:v>
                </c:pt>
                <c:pt idx="976">
                  <c:v>40059.0</c:v>
                </c:pt>
                <c:pt idx="977">
                  <c:v>40060.0</c:v>
                </c:pt>
                <c:pt idx="978">
                  <c:v>40061.0</c:v>
                </c:pt>
                <c:pt idx="979">
                  <c:v>40062.0</c:v>
                </c:pt>
                <c:pt idx="980">
                  <c:v>40063.0</c:v>
                </c:pt>
                <c:pt idx="981">
                  <c:v>40064.0</c:v>
                </c:pt>
                <c:pt idx="982">
                  <c:v>40065.0</c:v>
                </c:pt>
                <c:pt idx="983">
                  <c:v>40066.0</c:v>
                </c:pt>
                <c:pt idx="984">
                  <c:v>40067.0</c:v>
                </c:pt>
                <c:pt idx="985">
                  <c:v>40068.0</c:v>
                </c:pt>
                <c:pt idx="986">
                  <c:v>40069.0</c:v>
                </c:pt>
                <c:pt idx="987">
                  <c:v>40070.0</c:v>
                </c:pt>
                <c:pt idx="988">
                  <c:v>40071.0</c:v>
                </c:pt>
                <c:pt idx="989">
                  <c:v>40072.0</c:v>
                </c:pt>
                <c:pt idx="990">
                  <c:v>40073.0</c:v>
                </c:pt>
                <c:pt idx="991">
                  <c:v>40074.0</c:v>
                </c:pt>
                <c:pt idx="992">
                  <c:v>40075.0</c:v>
                </c:pt>
                <c:pt idx="993">
                  <c:v>40076.0</c:v>
                </c:pt>
                <c:pt idx="994">
                  <c:v>40077.0</c:v>
                </c:pt>
                <c:pt idx="995">
                  <c:v>40078.0</c:v>
                </c:pt>
                <c:pt idx="996">
                  <c:v>40079.0</c:v>
                </c:pt>
                <c:pt idx="997">
                  <c:v>40080.0</c:v>
                </c:pt>
                <c:pt idx="998">
                  <c:v>40081.0</c:v>
                </c:pt>
                <c:pt idx="999">
                  <c:v>40082.0</c:v>
                </c:pt>
                <c:pt idx="1000">
                  <c:v>40083.0</c:v>
                </c:pt>
                <c:pt idx="1001">
                  <c:v>40084.0</c:v>
                </c:pt>
                <c:pt idx="1002">
                  <c:v>40085.0</c:v>
                </c:pt>
                <c:pt idx="1003">
                  <c:v>40086.0</c:v>
                </c:pt>
                <c:pt idx="1004">
                  <c:v>40087.0</c:v>
                </c:pt>
                <c:pt idx="1005">
                  <c:v>40088.0</c:v>
                </c:pt>
                <c:pt idx="1006">
                  <c:v>40089.0</c:v>
                </c:pt>
                <c:pt idx="1007">
                  <c:v>40090.0</c:v>
                </c:pt>
                <c:pt idx="1008">
                  <c:v>40091.0</c:v>
                </c:pt>
                <c:pt idx="1009">
                  <c:v>40092.0</c:v>
                </c:pt>
                <c:pt idx="1010">
                  <c:v>40093.0</c:v>
                </c:pt>
                <c:pt idx="1011">
                  <c:v>40094.0</c:v>
                </c:pt>
                <c:pt idx="1012">
                  <c:v>40095.0</c:v>
                </c:pt>
                <c:pt idx="1013">
                  <c:v>40096.0</c:v>
                </c:pt>
                <c:pt idx="1014">
                  <c:v>40097.0</c:v>
                </c:pt>
                <c:pt idx="1015">
                  <c:v>40098.0</c:v>
                </c:pt>
                <c:pt idx="1016">
                  <c:v>40099.0</c:v>
                </c:pt>
                <c:pt idx="1017">
                  <c:v>40100.0</c:v>
                </c:pt>
                <c:pt idx="1018">
                  <c:v>40101.0</c:v>
                </c:pt>
                <c:pt idx="1019">
                  <c:v>40102.0</c:v>
                </c:pt>
                <c:pt idx="1020">
                  <c:v>40103.0</c:v>
                </c:pt>
                <c:pt idx="1021">
                  <c:v>40104.0</c:v>
                </c:pt>
                <c:pt idx="1022">
                  <c:v>40105.0</c:v>
                </c:pt>
                <c:pt idx="1023">
                  <c:v>40106.0</c:v>
                </c:pt>
                <c:pt idx="1024">
                  <c:v>40107.0</c:v>
                </c:pt>
                <c:pt idx="1025">
                  <c:v>40108.0</c:v>
                </c:pt>
                <c:pt idx="1026">
                  <c:v>40109.0</c:v>
                </c:pt>
                <c:pt idx="1027">
                  <c:v>40110.0</c:v>
                </c:pt>
                <c:pt idx="1028">
                  <c:v>40111.0</c:v>
                </c:pt>
                <c:pt idx="1029">
                  <c:v>40112.0</c:v>
                </c:pt>
                <c:pt idx="1030">
                  <c:v>40113.0</c:v>
                </c:pt>
                <c:pt idx="1031">
                  <c:v>40114.0</c:v>
                </c:pt>
                <c:pt idx="1032">
                  <c:v>40115.0</c:v>
                </c:pt>
                <c:pt idx="1033">
                  <c:v>40116.0</c:v>
                </c:pt>
                <c:pt idx="1034">
                  <c:v>40117.0</c:v>
                </c:pt>
                <c:pt idx="1035">
                  <c:v>40118.0</c:v>
                </c:pt>
                <c:pt idx="1036">
                  <c:v>40119.0</c:v>
                </c:pt>
                <c:pt idx="1037">
                  <c:v>40120.0</c:v>
                </c:pt>
                <c:pt idx="1038">
                  <c:v>40121.0</c:v>
                </c:pt>
                <c:pt idx="1039">
                  <c:v>40122.0</c:v>
                </c:pt>
                <c:pt idx="1040">
                  <c:v>40123.0</c:v>
                </c:pt>
                <c:pt idx="1041">
                  <c:v>40124.0</c:v>
                </c:pt>
                <c:pt idx="1042">
                  <c:v>40125.0</c:v>
                </c:pt>
                <c:pt idx="1043">
                  <c:v>40126.0</c:v>
                </c:pt>
                <c:pt idx="1044">
                  <c:v>40127.0</c:v>
                </c:pt>
                <c:pt idx="1045">
                  <c:v>40128.0</c:v>
                </c:pt>
                <c:pt idx="1046">
                  <c:v>40129.0</c:v>
                </c:pt>
                <c:pt idx="1047">
                  <c:v>40130.0</c:v>
                </c:pt>
                <c:pt idx="1048">
                  <c:v>40131.0</c:v>
                </c:pt>
                <c:pt idx="1049">
                  <c:v>40132.0</c:v>
                </c:pt>
                <c:pt idx="1050">
                  <c:v>40133.0</c:v>
                </c:pt>
                <c:pt idx="1051">
                  <c:v>40134.0</c:v>
                </c:pt>
                <c:pt idx="1052">
                  <c:v>40135.0</c:v>
                </c:pt>
                <c:pt idx="1053">
                  <c:v>40136.0</c:v>
                </c:pt>
                <c:pt idx="1054">
                  <c:v>40137.0</c:v>
                </c:pt>
                <c:pt idx="1055">
                  <c:v>40138.0</c:v>
                </c:pt>
                <c:pt idx="1056">
                  <c:v>40139.0</c:v>
                </c:pt>
                <c:pt idx="1057">
                  <c:v>40140.0</c:v>
                </c:pt>
                <c:pt idx="1058">
                  <c:v>40141.0</c:v>
                </c:pt>
                <c:pt idx="1059">
                  <c:v>40142.0</c:v>
                </c:pt>
                <c:pt idx="1060">
                  <c:v>40143.0</c:v>
                </c:pt>
                <c:pt idx="1061">
                  <c:v>40144.0</c:v>
                </c:pt>
                <c:pt idx="1062">
                  <c:v>40145.0</c:v>
                </c:pt>
                <c:pt idx="1063">
                  <c:v>40146.0</c:v>
                </c:pt>
                <c:pt idx="1064">
                  <c:v>40147.0</c:v>
                </c:pt>
                <c:pt idx="1065">
                  <c:v>40148.0</c:v>
                </c:pt>
                <c:pt idx="1066">
                  <c:v>40149.0</c:v>
                </c:pt>
                <c:pt idx="1067">
                  <c:v>40150.0</c:v>
                </c:pt>
                <c:pt idx="1068">
                  <c:v>40151.0</c:v>
                </c:pt>
                <c:pt idx="1069">
                  <c:v>40152.0</c:v>
                </c:pt>
                <c:pt idx="1070">
                  <c:v>40153.0</c:v>
                </c:pt>
                <c:pt idx="1071">
                  <c:v>40154.0</c:v>
                </c:pt>
                <c:pt idx="1072">
                  <c:v>40155.0</c:v>
                </c:pt>
                <c:pt idx="1073">
                  <c:v>40156.0</c:v>
                </c:pt>
                <c:pt idx="1074">
                  <c:v>40157.0</c:v>
                </c:pt>
                <c:pt idx="1075">
                  <c:v>40158.0</c:v>
                </c:pt>
                <c:pt idx="1076">
                  <c:v>40159.0</c:v>
                </c:pt>
                <c:pt idx="1077">
                  <c:v>40160.0</c:v>
                </c:pt>
                <c:pt idx="1078">
                  <c:v>40161.0</c:v>
                </c:pt>
                <c:pt idx="1079">
                  <c:v>40162.0</c:v>
                </c:pt>
                <c:pt idx="1080">
                  <c:v>40163.0</c:v>
                </c:pt>
                <c:pt idx="1081">
                  <c:v>40164.0</c:v>
                </c:pt>
                <c:pt idx="1082">
                  <c:v>40165.0</c:v>
                </c:pt>
                <c:pt idx="1083">
                  <c:v>40166.0</c:v>
                </c:pt>
                <c:pt idx="1084">
                  <c:v>40167.0</c:v>
                </c:pt>
                <c:pt idx="1085">
                  <c:v>40168.0</c:v>
                </c:pt>
                <c:pt idx="1086">
                  <c:v>40169.0</c:v>
                </c:pt>
                <c:pt idx="1087">
                  <c:v>40170.0</c:v>
                </c:pt>
                <c:pt idx="1088">
                  <c:v>40171.0</c:v>
                </c:pt>
                <c:pt idx="1089">
                  <c:v>40172.0</c:v>
                </c:pt>
                <c:pt idx="1090">
                  <c:v>40173.0</c:v>
                </c:pt>
                <c:pt idx="1091">
                  <c:v>40174.0</c:v>
                </c:pt>
                <c:pt idx="1092">
                  <c:v>40175.0</c:v>
                </c:pt>
                <c:pt idx="1093">
                  <c:v>40176.0</c:v>
                </c:pt>
                <c:pt idx="1094">
                  <c:v>40177.0</c:v>
                </c:pt>
                <c:pt idx="1095">
                  <c:v>40178.0</c:v>
                </c:pt>
                <c:pt idx="1096">
                  <c:v>40179.0</c:v>
                </c:pt>
                <c:pt idx="1097">
                  <c:v>40180.0</c:v>
                </c:pt>
                <c:pt idx="1098">
                  <c:v>40181.0</c:v>
                </c:pt>
                <c:pt idx="1099">
                  <c:v>40182.0</c:v>
                </c:pt>
                <c:pt idx="1100">
                  <c:v>40183.0</c:v>
                </c:pt>
                <c:pt idx="1101">
                  <c:v>40184.0</c:v>
                </c:pt>
                <c:pt idx="1102">
                  <c:v>40185.0</c:v>
                </c:pt>
                <c:pt idx="1103">
                  <c:v>40186.0</c:v>
                </c:pt>
                <c:pt idx="1104">
                  <c:v>40187.0</c:v>
                </c:pt>
                <c:pt idx="1105">
                  <c:v>40188.0</c:v>
                </c:pt>
                <c:pt idx="1106">
                  <c:v>40189.0</c:v>
                </c:pt>
                <c:pt idx="1107">
                  <c:v>40190.0</c:v>
                </c:pt>
                <c:pt idx="1108">
                  <c:v>40191.0</c:v>
                </c:pt>
                <c:pt idx="1109">
                  <c:v>40192.0</c:v>
                </c:pt>
                <c:pt idx="1110">
                  <c:v>40193.0</c:v>
                </c:pt>
                <c:pt idx="1111">
                  <c:v>40194.0</c:v>
                </c:pt>
                <c:pt idx="1112">
                  <c:v>40195.0</c:v>
                </c:pt>
                <c:pt idx="1113">
                  <c:v>40196.0</c:v>
                </c:pt>
                <c:pt idx="1114">
                  <c:v>40197.0</c:v>
                </c:pt>
                <c:pt idx="1115">
                  <c:v>40198.0</c:v>
                </c:pt>
                <c:pt idx="1116">
                  <c:v>40199.0</c:v>
                </c:pt>
                <c:pt idx="1117">
                  <c:v>40200.0</c:v>
                </c:pt>
                <c:pt idx="1118">
                  <c:v>40201.0</c:v>
                </c:pt>
                <c:pt idx="1119">
                  <c:v>40202.0</c:v>
                </c:pt>
                <c:pt idx="1120">
                  <c:v>40203.0</c:v>
                </c:pt>
                <c:pt idx="1121">
                  <c:v>40204.0</c:v>
                </c:pt>
                <c:pt idx="1122">
                  <c:v>40205.0</c:v>
                </c:pt>
                <c:pt idx="1123">
                  <c:v>40206.0</c:v>
                </c:pt>
                <c:pt idx="1124">
                  <c:v>40207.0</c:v>
                </c:pt>
                <c:pt idx="1125">
                  <c:v>40208.0</c:v>
                </c:pt>
                <c:pt idx="1126">
                  <c:v>40209.0</c:v>
                </c:pt>
                <c:pt idx="1127">
                  <c:v>40210.0</c:v>
                </c:pt>
                <c:pt idx="1128">
                  <c:v>40211.0</c:v>
                </c:pt>
                <c:pt idx="1129">
                  <c:v>40212.0</c:v>
                </c:pt>
                <c:pt idx="1130">
                  <c:v>40213.0</c:v>
                </c:pt>
                <c:pt idx="1131">
                  <c:v>40214.0</c:v>
                </c:pt>
                <c:pt idx="1132">
                  <c:v>40215.0</c:v>
                </c:pt>
                <c:pt idx="1133">
                  <c:v>40216.0</c:v>
                </c:pt>
                <c:pt idx="1134">
                  <c:v>40217.0</c:v>
                </c:pt>
                <c:pt idx="1135">
                  <c:v>40218.0</c:v>
                </c:pt>
                <c:pt idx="1136">
                  <c:v>40219.0</c:v>
                </c:pt>
                <c:pt idx="1137">
                  <c:v>40220.0</c:v>
                </c:pt>
                <c:pt idx="1138">
                  <c:v>40221.0</c:v>
                </c:pt>
                <c:pt idx="1139">
                  <c:v>40222.0</c:v>
                </c:pt>
                <c:pt idx="1140">
                  <c:v>40223.0</c:v>
                </c:pt>
                <c:pt idx="1141">
                  <c:v>40224.0</c:v>
                </c:pt>
                <c:pt idx="1142">
                  <c:v>40225.0</c:v>
                </c:pt>
                <c:pt idx="1143">
                  <c:v>40226.0</c:v>
                </c:pt>
                <c:pt idx="1144">
                  <c:v>40227.0</c:v>
                </c:pt>
                <c:pt idx="1145">
                  <c:v>40228.0</c:v>
                </c:pt>
                <c:pt idx="1146">
                  <c:v>40229.0</c:v>
                </c:pt>
                <c:pt idx="1147">
                  <c:v>40230.0</c:v>
                </c:pt>
                <c:pt idx="1148">
                  <c:v>40231.0</c:v>
                </c:pt>
                <c:pt idx="1149">
                  <c:v>40232.0</c:v>
                </c:pt>
                <c:pt idx="1150">
                  <c:v>40233.0</c:v>
                </c:pt>
                <c:pt idx="1151">
                  <c:v>40234.0</c:v>
                </c:pt>
                <c:pt idx="1152">
                  <c:v>40235.0</c:v>
                </c:pt>
                <c:pt idx="1153">
                  <c:v>40236.0</c:v>
                </c:pt>
                <c:pt idx="1154">
                  <c:v>40237.0</c:v>
                </c:pt>
                <c:pt idx="1155">
                  <c:v>40238.0</c:v>
                </c:pt>
                <c:pt idx="1156">
                  <c:v>40239.0</c:v>
                </c:pt>
                <c:pt idx="1157">
                  <c:v>40240.0</c:v>
                </c:pt>
                <c:pt idx="1158">
                  <c:v>40241.0</c:v>
                </c:pt>
                <c:pt idx="1159">
                  <c:v>40242.0</c:v>
                </c:pt>
                <c:pt idx="1160">
                  <c:v>40243.0</c:v>
                </c:pt>
                <c:pt idx="1161">
                  <c:v>40244.0</c:v>
                </c:pt>
                <c:pt idx="1162">
                  <c:v>40245.0</c:v>
                </c:pt>
                <c:pt idx="1163">
                  <c:v>40246.0</c:v>
                </c:pt>
                <c:pt idx="1164">
                  <c:v>40247.0</c:v>
                </c:pt>
                <c:pt idx="1165">
                  <c:v>40248.0</c:v>
                </c:pt>
                <c:pt idx="1166">
                  <c:v>40249.0</c:v>
                </c:pt>
                <c:pt idx="1167">
                  <c:v>40250.0</c:v>
                </c:pt>
                <c:pt idx="1168">
                  <c:v>40251.0</c:v>
                </c:pt>
                <c:pt idx="1169">
                  <c:v>40252.0</c:v>
                </c:pt>
                <c:pt idx="1170">
                  <c:v>40253.0</c:v>
                </c:pt>
                <c:pt idx="1171">
                  <c:v>40254.0</c:v>
                </c:pt>
                <c:pt idx="1172">
                  <c:v>40255.0</c:v>
                </c:pt>
                <c:pt idx="1173">
                  <c:v>40256.0</c:v>
                </c:pt>
                <c:pt idx="1174">
                  <c:v>40257.0</c:v>
                </c:pt>
                <c:pt idx="1175">
                  <c:v>40258.0</c:v>
                </c:pt>
                <c:pt idx="1176">
                  <c:v>40259.0</c:v>
                </c:pt>
                <c:pt idx="1177">
                  <c:v>40260.0</c:v>
                </c:pt>
                <c:pt idx="1178">
                  <c:v>40261.0</c:v>
                </c:pt>
                <c:pt idx="1179">
                  <c:v>40262.0</c:v>
                </c:pt>
                <c:pt idx="1180">
                  <c:v>40263.0</c:v>
                </c:pt>
                <c:pt idx="1181">
                  <c:v>40264.0</c:v>
                </c:pt>
                <c:pt idx="1182">
                  <c:v>40265.0</c:v>
                </c:pt>
                <c:pt idx="1183">
                  <c:v>40266.0</c:v>
                </c:pt>
                <c:pt idx="1184">
                  <c:v>40267.0</c:v>
                </c:pt>
                <c:pt idx="1185">
                  <c:v>40268.0</c:v>
                </c:pt>
                <c:pt idx="1186">
                  <c:v>40269.0</c:v>
                </c:pt>
                <c:pt idx="1187">
                  <c:v>40270.0</c:v>
                </c:pt>
                <c:pt idx="1188">
                  <c:v>40271.0</c:v>
                </c:pt>
                <c:pt idx="1189">
                  <c:v>40272.0</c:v>
                </c:pt>
                <c:pt idx="1190">
                  <c:v>40273.0</c:v>
                </c:pt>
                <c:pt idx="1191">
                  <c:v>40274.0</c:v>
                </c:pt>
                <c:pt idx="1192">
                  <c:v>40275.0</c:v>
                </c:pt>
                <c:pt idx="1193">
                  <c:v>40276.0</c:v>
                </c:pt>
                <c:pt idx="1194">
                  <c:v>40277.0</c:v>
                </c:pt>
                <c:pt idx="1195">
                  <c:v>40278.0</c:v>
                </c:pt>
                <c:pt idx="1196">
                  <c:v>40279.0</c:v>
                </c:pt>
                <c:pt idx="1197">
                  <c:v>40280.0</c:v>
                </c:pt>
                <c:pt idx="1198">
                  <c:v>40281.0</c:v>
                </c:pt>
                <c:pt idx="1199">
                  <c:v>40282.0</c:v>
                </c:pt>
                <c:pt idx="1200">
                  <c:v>40283.0</c:v>
                </c:pt>
                <c:pt idx="1201">
                  <c:v>40284.0</c:v>
                </c:pt>
                <c:pt idx="1202">
                  <c:v>40285.0</c:v>
                </c:pt>
                <c:pt idx="1203">
                  <c:v>40286.0</c:v>
                </c:pt>
                <c:pt idx="1204">
                  <c:v>40287.0</c:v>
                </c:pt>
                <c:pt idx="1205">
                  <c:v>40288.0</c:v>
                </c:pt>
                <c:pt idx="1206">
                  <c:v>40289.0</c:v>
                </c:pt>
                <c:pt idx="1207">
                  <c:v>40290.0</c:v>
                </c:pt>
                <c:pt idx="1208">
                  <c:v>40291.0</c:v>
                </c:pt>
                <c:pt idx="1209">
                  <c:v>40292.0</c:v>
                </c:pt>
                <c:pt idx="1210">
                  <c:v>40293.0</c:v>
                </c:pt>
                <c:pt idx="1211">
                  <c:v>40294.0</c:v>
                </c:pt>
                <c:pt idx="1212">
                  <c:v>40295.0</c:v>
                </c:pt>
                <c:pt idx="1213">
                  <c:v>40296.0</c:v>
                </c:pt>
                <c:pt idx="1214">
                  <c:v>40297.0</c:v>
                </c:pt>
                <c:pt idx="1215">
                  <c:v>40298.0</c:v>
                </c:pt>
                <c:pt idx="1216">
                  <c:v>40299.0</c:v>
                </c:pt>
                <c:pt idx="1217">
                  <c:v>40300.0</c:v>
                </c:pt>
                <c:pt idx="1218">
                  <c:v>40301.0</c:v>
                </c:pt>
                <c:pt idx="1219">
                  <c:v>40302.0</c:v>
                </c:pt>
                <c:pt idx="1220">
                  <c:v>40303.0</c:v>
                </c:pt>
                <c:pt idx="1221">
                  <c:v>40304.0</c:v>
                </c:pt>
                <c:pt idx="1222">
                  <c:v>40305.0</c:v>
                </c:pt>
                <c:pt idx="1223">
                  <c:v>40306.0</c:v>
                </c:pt>
                <c:pt idx="1224">
                  <c:v>40307.0</c:v>
                </c:pt>
                <c:pt idx="1225">
                  <c:v>40308.0</c:v>
                </c:pt>
                <c:pt idx="1226">
                  <c:v>40309.0</c:v>
                </c:pt>
                <c:pt idx="1227">
                  <c:v>40310.0</c:v>
                </c:pt>
                <c:pt idx="1228">
                  <c:v>40311.0</c:v>
                </c:pt>
                <c:pt idx="1229">
                  <c:v>40312.0</c:v>
                </c:pt>
                <c:pt idx="1230">
                  <c:v>40313.0</c:v>
                </c:pt>
                <c:pt idx="1231">
                  <c:v>40314.0</c:v>
                </c:pt>
                <c:pt idx="1232">
                  <c:v>40315.0</c:v>
                </c:pt>
                <c:pt idx="1233">
                  <c:v>40316.0</c:v>
                </c:pt>
                <c:pt idx="1234">
                  <c:v>40317.0</c:v>
                </c:pt>
                <c:pt idx="1235">
                  <c:v>40318.0</c:v>
                </c:pt>
                <c:pt idx="1236">
                  <c:v>40319.0</c:v>
                </c:pt>
                <c:pt idx="1237">
                  <c:v>40320.0</c:v>
                </c:pt>
                <c:pt idx="1238">
                  <c:v>40321.0</c:v>
                </c:pt>
                <c:pt idx="1239">
                  <c:v>40322.0</c:v>
                </c:pt>
                <c:pt idx="1240">
                  <c:v>40323.0</c:v>
                </c:pt>
                <c:pt idx="1241">
                  <c:v>40324.0</c:v>
                </c:pt>
                <c:pt idx="1242">
                  <c:v>40325.0</c:v>
                </c:pt>
                <c:pt idx="1243">
                  <c:v>40326.0</c:v>
                </c:pt>
                <c:pt idx="1244">
                  <c:v>40327.0</c:v>
                </c:pt>
                <c:pt idx="1245">
                  <c:v>40328.0</c:v>
                </c:pt>
                <c:pt idx="1246">
                  <c:v>40329.0</c:v>
                </c:pt>
                <c:pt idx="1247">
                  <c:v>40330.0</c:v>
                </c:pt>
                <c:pt idx="1248">
                  <c:v>40331.0</c:v>
                </c:pt>
                <c:pt idx="1249">
                  <c:v>40332.0</c:v>
                </c:pt>
                <c:pt idx="1250">
                  <c:v>40333.0</c:v>
                </c:pt>
                <c:pt idx="1251">
                  <c:v>40334.0</c:v>
                </c:pt>
                <c:pt idx="1252">
                  <c:v>40335.0</c:v>
                </c:pt>
                <c:pt idx="1253">
                  <c:v>40336.0</c:v>
                </c:pt>
                <c:pt idx="1254">
                  <c:v>40337.0</c:v>
                </c:pt>
                <c:pt idx="1255">
                  <c:v>40338.0</c:v>
                </c:pt>
                <c:pt idx="1256">
                  <c:v>40339.0</c:v>
                </c:pt>
                <c:pt idx="1257">
                  <c:v>40340.0</c:v>
                </c:pt>
                <c:pt idx="1258">
                  <c:v>40341.0</c:v>
                </c:pt>
                <c:pt idx="1259">
                  <c:v>40342.0</c:v>
                </c:pt>
                <c:pt idx="1260">
                  <c:v>40343.0</c:v>
                </c:pt>
                <c:pt idx="1261">
                  <c:v>40344.0</c:v>
                </c:pt>
                <c:pt idx="1262">
                  <c:v>40345.0</c:v>
                </c:pt>
                <c:pt idx="1263">
                  <c:v>40346.0</c:v>
                </c:pt>
                <c:pt idx="1264">
                  <c:v>40347.0</c:v>
                </c:pt>
                <c:pt idx="1265">
                  <c:v>40348.0</c:v>
                </c:pt>
                <c:pt idx="1266">
                  <c:v>40349.0</c:v>
                </c:pt>
                <c:pt idx="1267">
                  <c:v>40350.0</c:v>
                </c:pt>
                <c:pt idx="1268">
                  <c:v>40351.0</c:v>
                </c:pt>
                <c:pt idx="1269">
                  <c:v>40352.0</c:v>
                </c:pt>
                <c:pt idx="1270">
                  <c:v>40353.0</c:v>
                </c:pt>
                <c:pt idx="1271">
                  <c:v>40354.0</c:v>
                </c:pt>
                <c:pt idx="1272">
                  <c:v>40355.0</c:v>
                </c:pt>
                <c:pt idx="1273">
                  <c:v>40356.0</c:v>
                </c:pt>
                <c:pt idx="1274">
                  <c:v>40357.0</c:v>
                </c:pt>
                <c:pt idx="1275">
                  <c:v>40358.0</c:v>
                </c:pt>
                <c:pt idx="1276">
                  <c:v>40359.0</c:v>
                </c:pt>
                <c:pt idx="1277">
                  <c:v>40360.0</c:v>
                </c:pt>
                <c:pt idx="1278">
                  <c:v>40361.0</c:v>
                </c:pt>
                <c:pt idx="1279">
                  <c:v>40362.0</c:v>
                </c:pt>
                <c:pt idx="1280">
                  <c:v>40363.0</c:v>
                </c:pt>
                <c:pt idx="1281">
                  <c:v>40364.0</c:v>
                </c:pt>
                <c:pt idx="1282">
                  <c:v>40365.0</c:v>
                </c:pt>
                <c:pt idx="1283">
                  <c:v>40366.0</c:v>
                </c:pt>
                <c:pt idx="1284">
                  <c:v>40367.0</c:v>
                </c:pt>
                <c:pt idx="1285">
                  <c:v>40368.0</c:v>
                </c:pt>
                <c:pt idx="1286">
                  <c:v>40369.0</c:v>
                </c:pt>
                <c:pt idx="1287">
                  <c:v>40370.0</c:v>
                </c:pt>
                <c:pt idx="1288">
                  <c:v>40371.0</c:v>
                </c:pt>
                <c:pt idx="1289">
                  <c:v>40372.0</c:v>
                </c:pt>
                <c:pt idx="1290">
                  <c:v>40373.0</c:v>
                </c:pt>
                <c:pt idx="1291">
                  <c:v>40374.0</c:v>
                </c:pt>
                <c:pt idx="1292">
                  <c:v>40375.0</c:v>
                </c:pt>
                <c:pt idx="1293">
                  <c:v>40376.0</c:v>
                </c:pt>
                <c:pt idx="1294">
                  <c:v>40377.0</c:v>
                </c:pt>
                <c:pt idx="1295">
                  <c:v>40378.0</c:v>
                </c:pt>
                <c:pt idx="1296">
                  <c:v>40379.0</c:v>
                </c:pt>
                <c:pt idx="1297">
                  <c:v>40380.0</c:v>
                </c:pt>
                <c:pt idx="1298">
                  <c:v>40381.0</c:v>
                </c:pt>
                <c:pt idx="1299">
                  <c:v>40382.0</c:v>
                </c:pt>
                <c:pt idx="1300">
                  <c:v>40383.0</c:v>
                </c:pt>
                <c:pt idx="1301">
                  <c:v>40384.0</c:v>
                </c:pt>
                <c:pt idx="1302">
                  <c:v>40385.0</c:v>
                </c:pt>
                <c:pt idx="1303">
                  <c:v>40386.0</c:v>
                </c:pt>
                <c:pt idx="1304">
                  <c:v>40387.0</c:v>
                </c:pt>
                <c:pt idx="1305">
                  <c:v>40388.0</c:v>
                </c:pt>
                <c:pt idx="1306">
                  <c:v>40389.0</c:v>
                </c:pt>
                <c:pt idx="1307">
                  <c:v>40390.0</c:v>
                </c:pt>
                <c:pt idx="1308">
                  <c:v>40391.0</c:v>
                </c:pt>
                <c:pt idx="1309">
                  <c:v>40392.0</c:v>
                </c:pt>
                <c:pt idx="1310">
                  <c:v>40393.0</c:v>
                </c:pt>
                <c:pt idx="1311">
                  <c:v>40394.0</c:v>
                </c:pt>
                <c:pt idx="1312">
                  <c:v>40395.0</c:v>
                </c:pt>
                <c:pt idx="1313">
                  <c:v>40396.0</c:v>
                </c:pt>
                <c:pt idx="1314">
                  <c:v>40397.0</c:v>
                </c:pt>
                <c:pt idx="1315">
                  <c:v>40398.0</c:v>
                </c:pt>
                <c:pt idx="1316">
                  <c:v>40399.0</c:v>
                </c:pt>
                <c:pt idx="1317">
                  <c:v>40400.0</c:v>
                </c:pt>
                <c:pt idx="1318">
                  <c:v>40401.0</c:v>
                </c:pt>
                <c:pt idx="1319">
                  <c:v>40402.0</c:v>
                </c:pt>
                <c:pt idx="1320">
                  <c:v>40403.0</c:v>
                </c:pt>
                <c:pt idx="1321">
                  <c:v>40404.0</c:v>
                </c:pt>
                <c:pt idx="1322">
                  <c:v>40405.0</c:v>
                </c:pt>
                <c:pt idx="1323">
                  <c:v>40406.0</c:v>
                </c:pt>
                <c:pt idx="1324">
                  <c:v>40407.0</c:v>
                </c:pt>
                <c:pt idx="1325">
                  <c:v>40408.0</c:v>
                </c:pt>
                <c:pt idx="1326">
                  <c:v>40409.0</c:v>
                </c:pt>
                <c:pt idx="1327">
                  <c:v>40410.0</c:v>
                </c:pt>
                <c:pt idx="1328">
                  <c:v>40411.0</c:v>
                </c:pt>
                <c:pt idx="1329">
                  <c:v>40412.0</c:v>
                </c:pt>
                <c:pt idx="1330">
                  <c:v>40413.0</c:v>
                </c:pt>
                <c:pt idx="1331">
                  <c:v>40414.0</c:v>
                </c:pt>
                <c:pt idx="1332">
                  <c:v>40415.0</c:v>
                </c:pt>
                <c:pt idx="1333">
                  <c:v>40416.0</c:v>
                </c:pt>
                <c:pt idx="1334">
                  <c:v>40417.0</c:v>
                </c:pt>
                <c:pt idx="1335">
                  <c:v>40418.0</c:v>
                </c:pt>
                <c:pt idx="1336">
                  <c:v>40419.0</c:v>
                </c:pt>
                <c:pt idx="1337">
                  <c:v>40420.0</c:v>
                </c:pt>
                <c:pt idx="1338">
                  <c:v>40421.0</c:v>
                </c:pt>
                <c:pt idx="1339">
                  <c:v>40422.0</c:v>
                </c:pt>
                <c:pt idx="1340">
                  <c:v>40423.0</c:v>
                </c:pt>
                <c:pt idx="1341">
                  <c:v>40424.0</c:v>
                </c:pt>
                <c:pt idx="1342">
                  <c:v>40425.0</c:v>
                </c:pt>
                <c:pt idx="1343">
                  <c:v>40426.0</c:v>
                </c:pt>
                <c:pt idx="1344">
                  <c:v>40427.0</c:v>
                </c:pt>
                <c:pt idx="1345">
                  <c:v>40428.0</c:v>
                </c:pt>
                <c:pt idx="1346">
                  <c:v>40429.0</c:v>
                </c:pt>
                <c:pt idx="1347">
                  <c:v>40430.0</c:v>
                </c:pt>
                <c:pt idx="1348">
                  <c:v>40431.0</c:v>
                </c:pt>
                <c:pt idx="1349">
                  <c:v>40432.0</c:v>
                </c:pt>
                <c:pt idx="1350">
                  <c:v>40433.0</c:v>
                </c:pt>
                <c:pt idx="1351">
                  <c:v>40434.0</c:v>
                </c:pt>
                <c:pt idx="1352">
                  <c:v>40435.0</c:v>
                </c:pt>
                <c:pt idx="1353">
                  <c:v>40436.0</c:v>
                </c:pt>
                <c:pt idx="1354">
                  <c:v>40437.0</c:v>
                </c:pt>
                <c:pt idx="1355">
                  <c:v>40438.0</c:v>
                </c:pt>
                <c:pt idx="1356">
                  <c:v>40439.0</c:v>
                </c:pt>
                <c:pt idx="1357">
                  <c:v>40440.0</c:v>
                </c:pt>
                <c:pt idx="1358">
                  <c:v>40441.0</c:v>
                </c:pt>
                <c:pt idx="1359">
                  <c:v>40442.0</c:v>
                </c:pt>
                <c:pt idx="1360">
                  <c:v>40443.0</c:v>
                </c:pt>
                <c:pt idx="1361">
                  <c:v>40444.0</c:v>
                </c:pt>
                <c:pt idx="1362">
                  <c:v>40445.0</c:v>
                </c:pt>
                <c:pt idx="1363">
                  <c:v>40446.0</c:v>
                </c:pt>
                <c:pt idx="1364">
                  <c:v>40447.0</c:v>
                </c:pt>
                <c:pt idx="1365">
                  <c:v>40448.0</c:v>
                </c:pt>
                <c:pt idx="1366">
                  <c:v>40449.0</c:v>
                </c:pt>
                <c:pt idx="1367">
                  <c:v>40450.0</c:v>
                </c:pt>
                <c:pt idx="1368">
                  <c:v>40451.0</c:v>
                </c:pt>
                <c:pt idx="1369">
                  <c:v>40452.0</c:v>
                </c:pt>
                <c:pt idx="1370">
                  <c:v>40453.0</c:v>
                </c:pt>
                <c:pt idx="1371">
                  <c:v>40454.0</c:v>
                </c:pt>
                <c:pt idx="1372">
                  <c:v>40455.0</c:v>
                </c:pt>
                <c:pt idx="1373">
                  <c:v>40456.0</c:v>
                </c:pt>
                <c:pt idx="1374">
                  <c:v>40457.0</c:v>
                </c:pt>
                <c:pt idx="1375">
                  <c:v>40458.0</c:v>
                </c:pt>
                <c:pt idx="1376">
                  <c:v>40459.0</c:v>
                </c:pt>
                <c:pt idx="1377">
                  <c:v>40460.0</c:v>
                </c:pt>
                <c:pt idx="1378">
                  <c:v>40461.0</c:v>
                </c:pt>
                <c:pt idx="1379">
                  <c:v>40462.0</c:v>
                </c:pt>
                <c:pt idx="1380">
                  <c:v>40463.0</c:v>
                </c:pt>
                <c:pt idx="1381">
                  <c:v>40464.0</c:v>
                </c:pt>
                <c:pt idx="1382">
                  <c:v>40465.0</c:v>
                </c:pt>
                <c:pt idx="1383">
                  <c:v>40466.0</c:v>
                </c:pt>
                <c:pt idx="1384">
                  <c:v>40467.0</c:v>
                </c:pt>
                <c:pt idx="1385">
                  <c:v>40468.0</c:v>
                </c:pt>
                <c:pt idx="1386">
                  <c:v>40469.0</c:v>
                </c:pt>
                <c:pt idx="1387">
                  <c:v>40470.0</c:v>
                </c:pt>
                <c:pt idx="1388">
                  <c:v>40471.0</c:v>
                </c:pt>
                <c:pt idx="1389">
                  <c:v>40472.0</c:v>
                </c:pt>
                <c:pt idx="1390">
                  <c:v>40473.0</c:v>
                </c:pt>
                <c:pt idx="1391">
                  <c:v>40474.0</c:v>
                </c:pt>
                <c:pt idx="1392">
                  <c:v>40475.0</c:v>
                </c:pt>
                <c:pt idx="1393">
                  <c:v>40476.0</c:v>
                </c:pt>
                <c:pt idx="1394">
                  <c:v>40477.0</c:v>
                </c:pt>
                <c:pt idx="1395">
                  <c:v>40478.0</c:v>
                </c:pt>
                <c:pt idx="1396">
                  <c:v>40479.0</c:v>
                </c:pt>
                <c:pt idx="1397">
                  <c:v>40480.0</c:v>
                </c:pt>
                <c:pt idx="1398">
                  <c:v>40481.0</c:v>
                </c:pt>
                <c:pt idx="1399">
                  <c:v>40482.0</c:v>
                </c:pt>
                <c:pt idx="1400">
                  <c:v>40483.0</c:v>
                </c:pt>
                <c:pt idx="1401">
                  <c:v>40484.0</c:v>
                </c:pt>
                <c:pt idx="1402">
                  <c:v>40485.0</c:v>
                </c:pt>
                <c:pt idx="1403">
                  <c:v>40486.0</c:v>
                </c:pt>
                <c:pt idx="1404">
                  <c:v>40487.0</c:v>
                </c:pt>
                <c:pt idx="1405">
                  <c:v>40488.0</c:v>
                </c:pt>
                <c:pt idx="1406">
                  <c:v>40489.0</c:v>
                </c:pt>
                <c:pt idx="1407">
                  <c:v>40490.0</c:v>
                </c:pt>
                <c:pt idx="1408">
                  <c:v>40491.0</c:v>
                </c:pt>
                <c:pt idx="1409">
                  <c:v>40492.0</c:v>
                </c:pt>
                <c:pt idx="1410">
                  <c:v>40493.0</c:v>
                </c:pt>
                <c:pt idx="1411">
                  <c:v>40494.0</c:v>
                </c:pt>
                <c:pt idx="1412">
                  <c:v>40495.0</c:v>
                </c:pt>
                <c:pt idx="1413">
                  <c:v>40496.0</c:v>
                </c:pt>
                <c:pt idx="1414">
                  <c:v>40497.0</c:v>
                </c:pt>
                <c:pt idx="1415">
                  <c:v>40498.0</c:v>
                </c:pt>
                <c:pt idx="1416">
                  <c:v>40499.0</c:v>
                </c:pt>
                <c:pt idx="1417">
                  <c:v>40500.0</c:v>
                </c:pt>
                <c:pt idx="1418">
                  <c:v>40501.0</c:v>
                </c:pt>
                <c:pt idx="1419">
                  <c:v>40502.0</c:v>
                </c:pt>
                <c:pt idx="1420">
                  <c:v>40503.0</c:v>
                </c:pt>
                <c:pt idx="1421">
                  <c:v>40504.0</c:v>
                </c:pt>
                <c:pt idx="1422">
                  <c:v>40505.0</c:v>
                </c:pt>
                <c:pt idx="1423">
                  <c:v>40506.0</c:v>
                </c:pt>
                <c:pt idx="1424">
                  <c:v>40507.0</c:v>
                </c:pt>
                <c:pt idx="1425">
                  <c:v>40508.0</c:v>
                </c:pt>
                <c:pt idx="1426">
                  <c:v>40509.0</c:v>
                </c:pt>
                <c:pt idx="1427">
                  <c:v>40510.0</c:v>
                </c:pt>
                <c:pt idx="1428">
                  <c:v>40511.0</c:v>
                </c:pt>
                <c:pt idx="1429">
                  <c:v>40512.0</c:v>
                </c:pt>
                <c:pt idx="1430">
                  <c:v>40513.0</c:v>
                </c:pt>
                <c:pt idx="1431">
                  <c:v>40514.0</c:v>
                </c:pt>
                <c:pt idx="1432">
                  <c:v>40515.0</c:v>
                </c:pt>
                <c:pt idx="1433">
                  <c:v>40516.0</c:v>
                </c:pt>
                <c:pt idx="1434">
                  <c:v>40517.0</c:v>
                </c:pt>
                <c:pt idx="1435">
                  <c:v>40518.0</c:v>
                </c:pt>
                <c:pt idx="1436">
                  <c:v>40519.0</c:v>
                </c:pt>
                <c:pt idx="1437">
                  <c:v>40520.0</c:v>
                </c:pt>
                <c:pt idx="1438">
                  <c:v>40521.0</c:v>
                </c:pt>
                <c:pt idx="1439">
                  <c:v>40522.0</c:v>
                </c:pt>
                <c:pt idx="1440">
                  <c:v>40523.0</c:v>
                </c:pt>
                <c:pt idx="1441">
                  <c:v>40524.0</c:v>
                </c:pt>
                <c:pt idx="1442">
                  <c:v>40525.0</c:v>
                </c:pt>
                <c:pt idx="1443">
                  <c:v>40526.0</c:v>
                </c:pt>
                <c:pt idx="1444">
                  <c:v>40527.0</c:v>
                </c:pt>
                <c:pt idx="1445">
                  <c:v>40528.0</c:v>
                </c:pt>
                <c:pt idx="1446">
                  <c:v>40529.0</c:v>
                </c:pt>
                <c:pt idx="1447">
                  <c:v>40530.0</c:v>
                </c:pt>
                <c:pt idx="1448">
                  <c:v>40531.0</c:v>
                </c:pt>
                <c:pt idx="1449">
                  <c:v>40532.0</c:v>
                </c:pt>
                <c:pt idx="1450">
                  <c:v>40533.0</c:v>
                </c:pt>
                <c:pt idx="1451">
                  <c:v>40534.0</c:v>
                </c:pt>
                <c:pt idx="1452">
                  <c:v>40535.0</c:v>
                </c:pt>
                <c:pt idx="1453">
                  <c:v>40536.0</c:v>
                </c:pt>
                <c:pt idx="1454">
                  <c:v>40537.0</c:v>
                </c:pt>
                <c:pt idx="1455">
                  <c:v>40538.0</c:v>
                </c:pt>
                <c:pt idx="1456">
                  <c:v>40539.0</c:v>
                </c:pt>
                <c:pt idx="1457">
                  <c:v>40540.0</c:v>
                </c:pt>
                <c:pt idx="1458">
                  <c:v>40541.0</c:v>
                </c:pt>
                <c:pt idx="1459">
                  <c:v>40542.0</c:v>
                </c:pt>
                <c:pt idx="1460">
                  <c:v>40543.0</c:v>
                </c:pt>
                <c:pt idx="1461">
                  <c:v>40544.0</c:v>
                </c:pt>
                <c:pt idx="1462">
                  <c:v>40545.0</c:v>
                </c:pt>
                <c:pt idx="1463">
                  <c:v>40546.0</c:v>
                </c:pt>
                <c:pt idx="1464">
                  <c:v>40547.0</c:v>
                </c:pt>
                <c:pt idx="1465">
                  <c:v>40548.0</c:v>
                </c:pt>
                <c:pt idx="1466">
                  <c:v>40549.0</c:v>
                </c:pt>
                <c:pt idx="1467">
                  <c:v>40550.0</c:v>
                </c:pt>
                <c:pt idx="1468">
                  <c:v>40551.0</c:v>
                </c:pt>
                <c:pt idx="1469">
                  <c:v>40552.0</c:v>
                </c:pt>
                <c:pt idx="1470">
                  <c:v>40553.0</c:v>
                </c:pt>
                <c:pt idx="1471">
                  <c:v>40554.0</c:v>
                </c:pt>
                <c:pt idx="1472">
                  <c:v>40555.0</c:v>
                </c:pt>
                <c:pt idx="1473">
                  <c:v>40556.0</c:v>
                </c:pt>
                <c:pt idx="1474">
                  <c:v>40557.0</c:v>
                </c:pt>
                <c:pt idx="1475">
                  <c:v>40558.0</c:v>
                </c:pt>
                <c:pt idx="1476">
                  <c:v>40559.0</c:v>
                </c:pt>
                <c:pt idx="1477">
                  <c:v>40560.0</c:v>
                </c:pt>
                <c:pt idx="1478">
                  <c:v>40561.0</c:v>
                </c:pt>
                <c:pt idx="1479">
                  <c:v>40562.0</c:v>
                </c:pt>
                <c:pt idx="1480">
                  <c:v>40563.0</c:v>
                </c:pt>
                <c:pt idx="1481">
                  <c:v>40564.0</c:v>
                </c:pt>
                <c:pt idx="1482">
                  <c:v>40565.0</c:v>
                </c:pt>
                <c:pt idx="1483">
                  <c:v>40566.0</c:v>
                </c:pt>
                <c:pt idx="1484">
                  <c:v>40567.0</c:v>
                </c:pt>
                <c:pt idx="1485">
                  <c:v>40568.0</c:v>
                </c:pt>
                <c:pt idx="1486">
                  <c:v>40569.0</c:v>
                </c:pt>
                <c:pt idx="1487">
                  <c:v>40570.0</c:v>
                </c:pt>
                <c:pt idx="1488">
                  <c:v>40571.0</c:v>
                </c:pt>
                <c:pt idx="1489">
                  <c:v>40572.0</c:v>
                </c:pt>
                <c:pt idx="1490">
                  <c:v>40573.0</c:v>
                </c:pt>
                <c:pt idx="1491">
                  <c:v>40574.0</c:v>
                </c:pt>
                <c:pt idx="1492">
                  <c:v>40575.0</c:v>
                </c:pt>
                <c:pt idx="1493">
                  <c:v>40576.0</c:v>
                </c:pt>
                <c:pt idx="1494">
                  <c:v>40577.0</c:v>
                </c:pt>
                <c:pt idx="1495">
                  <c:v>40578.0</c:v>
                </c:pt>
                <c:pt idx="1496">
                  <c:v>40579.0</c:v>
                </c:pt>
                <c:pt idx="1497">
                  <c:v>40580.0</c:v>
                </c:pt>
                <c:pt idx="1498">
                  <c:v>40581.0</c:v>
                </c:pt>
                <c:pt idx="1499">
                  <c:v>40582.0</c:v>
                </c:pt>
                <c:pt idx="1500">
                  <c:v>40583.0</c:v>
                </c:pt>
                <c:pt idx="1501">
                  <c:v>40584.0</c:v>
                </c:pt>
                <c:pt idx="1502">
                  <c:v>40585.0</c:v>
                </c:pt>
                <c:pt idx="1503">
                  <c:v>40586.0</c:v>
                </c:pt>
                <c:pt idx="1504">
                  <c:v>40587.0</c:v>
                </c:pt>
                <c:pt idx="1505">
                  <c:v>40588.0</c:v>
                </c:pt>
                <c:pt idx="1506">
                  <c:v>40589.0</c:v>
                </c:pt>
                <c:pt idx="1507">
                  <c:v>40590.0</c:v>
                </c:pt>
                <c:pt idx="1508">
                  <c:v>40591.0</c:v>
                </c:pt>
                <c:pt idx="1509">
                  <c:v>40592.0</c:v>
                </c:pt>
                <c:pt idx="1510">
                  <c:v>40593.0</c:v>
                </c:pt>
                <c:pt idx="1511">
                  <c:v>40594.0</c:v>
                </c:pt>
                <c:pt idx="1512">
                  <c:v>40595.0</c:v>
                </c:pt>
                <c:pt idx="1513">
                  <c:v>40596.0</c:v>
                </c:pt>
                <c:pt idx="1514">
                  <c:v>40597.0</c:v>
                </c:pt>
                <c:pt idx="1515">
                  <c:v>40598.0</c:v>
                </c:pt>
                <c:pt idx="1516">
                  <c:v>40599.0</c:v>
                </c:pt>
                <c:pt idx="1517">
                  <c:v>40600.0</c:v>
                </c:pt>
                <c:pt idx="1518">
                  <c:v>40601.0</c:v>
                </c:pt>
                <c:pt idx="1519">
                  <c:v>40602.0</c:v>
                </c:pt>
                <c:pt idx="1520">
                  <c:v>40603.0</c:v>
                </c:pt>
                <c:pt idx="1521">
                  <c:v>40604.0</c:v>
                </c:pt>
                <c:pt idx="1522">
                  <c:v>40605.0</c:v>
                </c:pt>
                <c:pt idx="1523">
                  <c:v>40606.0</c:v>
                </c:pt>
                <c:pt idx="1524">
                  <c:v>40607.0</c:v>
                </c:pt>
                <c:pt idx="1525">
                  <c:v>40608.0</c:v>
                </c:pt>
                <c:pt idx="1526">
                  <c:v>40609.0</c:v>
                </c:pt>
                <c:pt idx="1527">
                  <c:v>40610.0</c:v>
                </c:pt>
                <c:pt idx="1528">
                  <c:v>40611.0</c:v>
                </c:pt>
                <c:pt idx="1529">
                  <c:v>40612.0</c:v>
                </c:pt>
                <c:pt idx="1530">
                  <c:v>40613.0</c:v>
                </c:pt>
                <c:pt idx="1531">
                  <c:v>40614.0</c:v>
                </c:pt>
                <c:pt idx="1532">
                  <c:v>40615.0</c:v>
                </c:pt>
                <c:pt idx="1533">
                  <c:v>40616.0</c:v>
                </c:pt>
                <c:pt idx="1534">
                  <c:v>40617.0</c:v>
                </c:pt>
                <c:pt idx="1535">
                  <c:v>40618.0</c:v>
                </c:pt>
                <c:pt idx="1536">
                  <c:v>40619.0</c:v>
                </c:pt>
                <c:pt idx="1537">
                  <c:v>40620.0</c:v>
                </c:pt>
                <c:pt idx="1538">
                  <c:v>40621.0</c:v>
                </c:pt>
                <c:pt idx="1539">
                  <c:v>40622.0</c:v>
                </c:pt>
                <c:pt idx="1540">
                  <c:v>40623.0</c:v>
                </c:pt>
                <c:pt idx="1541">
                  <c:v>40624.0</c:v>
                </c:pt>
                <c:pt idx="1542">
                  <c:v>40625.0</c:v>
                </c:pt>
                <c:pt idx="1543">
                  <c:v>40626.0</c:v>
                </c:pt>
                <c:pt idx="1544">
                  <c:v>40627.0</c:v>
                </c:pt>
                <c:pt idx="1545">
                  <c:v>40628.0</c:v>
                </c:pt>
                <c:pt idx="1546">
                  <c:v>40629.0</c:v>
                </c:pt>
                <c:pt idx="1547">
                  <c:v>40630.0</c:v>
                </c:pt>
                <c:pt idx="1548">
                  <c:v>40631.0</c:v>
                </c:pt>
                <c:pt idx="1549">
                  <c:v>40632.0</c:v>
                </c:pt>
                <c:pt idx="1550">
                  <c:v>40633.0</c:v>
                </c:pt>
                <c:pt idx="1551">
                  <c:v>40634.0</c:v>
                </c:pt>
                <c:pt idx="1552">
                  <c:v>40635.0</c:v>
                </c:pt>
                <c:pt idx="1553">
                  <c:v>40636.0</c:v>
                </c:pt>
                <c:pt idx="1554">
                  <c:v>40637.0</c:v>
                </c:pt>
                <c:pt idx="1555">
                  <c:v>40638.0</c:v>
                </c:pt>
                <c:pt idx="1556">
                  <c:v>40639.0</c:v>
                </c:pt>
                <c:pt idx="1557">
                  <c:v>40640.0</c:v>
                </c:pt>
                <c:pt idx="1558">
                  <c:v>40641.0</c:v>
                </c:pt>
                <c:pt idx="1559">
                  <c:v>40642.0</c:v>
                </c:pt>
                <c:pt idx="1560">
                  <c:v>40643.0</c:v>
                </c:pt>
                <c:pt idx="1561">
                  <c:v>40644.0</c:v>
                </c:pt>
                <c:pt idx="1562">
                  <c:v>40645.0</c:v>
                </c:pt>
                <c:pt idx="1563">
                  <c:v>40646.0</c:v>
                </c:pt>
                <c:pt idx="1564">
                  <c:v>40647.0</c:v>
                </c:pt>
                <c:pt idx="1565">
                  <c:v>40648.0</c:v>
                </c:pt>
                <c:pt idx="1566">
                  <c:v>40649.0</c:v>
                </c:pt>
                <c:pt idx="1567">
                  <c:v>40650.0</c:v>
                </c:pt>
                <c:pt idx="1568">
                  <c:v>40651.0</c:v>
                </c:pt>
                <c:pt idx="1569">
                  <c:v>40652.0</c:v>
                </c:pt>
                <c:pt idx="1570">
                  <c:v>40653.0</c:v>
                </c:pt>
                <c:pt idx="1571">
                  <c:v>40654.0</c:v>
                </c:pt>
                <c:pt idx="1572">
                  <c:v>40655.0</c:v>
                </c:pt>
                <c:pt idx="1573">
                  <c:v>40656.0</c:v>
                </c:pt>
                <c:pt idx="1574">
                  <c:v>40657.0</c:v>
                </c:pt>
                <c:pt idx="1575">
                  <c:v>40658.0</c:v>
                </c:pt>
                <c:pt idx="1576">
                  <c:v>40659.0</c:v>
                </c:pt>
                <c:pt idx="1577">
                  <c:v>40660.0</c:v>
                </c:pt>
                <c:pt idx="1578">
                  <c:v>40661.0</c:v>
                </c:pt>
                <c:pt idx="1579">
                  <c:v>40662.0</c:v>
                </c:pt>
                <c:pt idx="1580">
                  <c:v>40663.0</c:v>
                </c:pt>
                <c:pt idx="1581">
                  <c:v>40664.0</c:v>
                </c:pt>
                <c:pt idx="1582">
                  <c:v>40665.0</c:v>
                </c:pt>
                <c:pt idx="1583">
                  <c:v>40666.0</c:v>
                </c:pt>
                <c:pt idx="1584">
                  <c:v>40667.0</c:v>
                </c:pt>
                <c:pt idx="1585">
                  <c:v>40668.0</c:v>
                </c:pt>
                <c:pt idx="1586">
                  <c:v>40669.0</c:v>
                </c:pt>
                <c:pt idx="1587">
                  <c:v>40670.0</c:v>
                </c:pt>
                <c:pt idx="1588">
                  <c:v>40671.0</c:v>
                </c:pt>
                <c:pt idx="1589">
                  <c:v>40672.0</c:v>
                </c:pt>
                <c:pt idx="1590">
                  <c:v>40673.0</c:v>
                </c:pt>
                <c:pt idx="1591">
                  <c:v>40674.0</c:v>
                </c:pt>
                <c:pt idx="1592">
                  <c:v>40675.0</c:v>
                </c:pt>
                <c:pt idx="1593">
                  <c:v>40676.0</c:v>
                </c:pt>
                <c:pt idx="1594">
                  <c:v>40677.0</c:v>
                </c:pt>
                <c:pt idx="1595">
                  <c:v>40678.0</c:v>
                </c:pt>
                <c:pt idx="1596">
                  <c:v>40679.0</c:v>
                </c:pt>
                <c:pt idx="1597">
                  <c:v>40680.0</c:v>
                </c:pt>
                <c:pt idx="1598">
                  <c:v>40681.0</c:v>
                </c:pt>
                <c:pt idx="1599">
                  <c:v>40682.0</c:v>
                </c:pt>
                <c:pt idx="1600">
                  <c:v>40683.0</c:v>
                </c:pt>
                <c:pt idx="1601">
                  <c:v>40684.0</c:v>
                </c:pt>
                <c:pt idx="1602">
                  <c:v>40685.0</c:v>
                </c:pt>
                <c:pt idx="1603">
                  <c:v>40686.0</c:v>
                </c:pt>
                <c:pt idx="1604">
                  <c:v>40687.0</c:v>
                </c:pt>
                <c:pt idx="1605">
                  <c:v>40688.0</c:v>
                </c:pt>
                <c:pt idx="1606">
                  <c:v>40689.0</c:v>
                </c:pt>
                <c:pt idx="1607">
                  <c:v>40690.0</c:v>
                </c:pt>
                <c:pt idx="1608">
                  <c:v>40691.0</c:v>
                </c:pt>
                <c:pt idx="1609">
                  <c:v>40692.0</c:v>
                </c:pt>
                <c:pt idx="1610">
                  <c:v>40693.0</c:v>
                </c:pt>
                <c:pt idx="1611">
                  <c:v>40694.0</c:v>
                </c:pt>
                <c:pt idx="1612">
                  <c:v>40695.0</c:v>
                </c:pt>
                <c:pt idx="1613">
                  <c:v>40696.0</c:v>
                </c:pt>
                <c:pt idx="1614">
                  <c:v>40697.0</c:v>
                </c:pt>
                <c:pt idx="1615">
                  <c:v>40698.0</c:v>
                </c:pt>
                <c:pt idx="1616">
                  <c:v>40699.0</c:v>
                </c:pt>
                <c:pt idx="1617">
                  <c:v>40700.0</c:v>
                </c:pt>
                <c:pt idx="1618">
                  <c:v>40701.0</c:v>
                </c:pt>
                <c:pt idx="1619">
                  <c:v>40702.0</c:v>
                </c:pt>
                <c:pt idx="1620">
                  <c:v>40703.0</c:v>
                </c:pt>
                <c:pt idx="1621">
                  <c:v>40704.0</c:v>
                </c:pt>
                <c:pt idx="1622">
                  <c:v>40705.0</c:v>
                </c:pt>
                <c:pt idx="1623">
                  <c:v>40706.0</c:v>
                </c:pt>
                <c:pt idx="1624">
                  <c:v>40707.0</c:v>
                </c:pt>
                <c:pt idx="1625">
                  <c:v>40708.0</c:v>
                </c:pt>
                <c:pt idx="1626">
                  <c:v>40709.0</c:v>
                </c:pt>
                <c:pt idx="1627">
                  <c:v>40710.0</c:v>
                </c:pt>
                <c:pt idx="1628">
                  <c:v>40711.0</c:v>
                </c:pt>
                <c:pt idx="1629">
                  <c:v>40712.0</c:v>
                </c:pt>
                <c:pt idx="1630">
                  <c:v>40713.0</c:v>
                </c:pt>
                <c:pt idx="1631">
                  <c:v>40714.0</c:v>
                </c:pt>
                <c:pt idx="1632">
                  <c:v>40715.0</c:v>
                </c:pt>
                <c:pt idx="1633">
                  <c:v>40716.0</c:v>
                </c:pt>
                <c:pt idx="1634">
                  <c:v>40717.0</c:v>
                </c:pt>
                <c:pt idx="1635">
                  <c:v>40718.0</c:v>
                </c:pt>
                <c:pt idx="1636">
                  <c:v>40719.0</c:v>
                </c:pt>
                <c:pt idx="1637">
                  <c:v>40720.0</c:v>
                </c:pt>
                <c:pt idx="1638">
                  <c:v>40721.0</c:v>
                </c:pt>
                <c:pt idx="1639">
                  <c:v>40722.0</c:v>
                </c:pt>
                <c:pt idx="1640">
                  <c:v>40723.0</c:v>
                </c:pt>
                <c:pt idx="1641">
                  <c:v>40724.0</c:v>
                </c:pt>
                <c:pt idx="1642">
                  <c:v>40725.0</c:v>
                </c:pt>
                <c:pt idx="1643">
                  <c:v>40726.0</c:v>
                </c:pt>
                <c:pt idx="1644">
                  <c:v>40727.0</c:v>
                </c:pt>
                <c:pt idx="1645">
                  <c:v>40728.0</c:v>
                </c:pt>
                <c:pt idx="1646">
                  <c:v>40729.0</c:v>
                </c:pt>
                <c:pt idx="1647">
                  <c:v>40730.0</c:v>
                </c:pt>
                <c:pt idx="1648">
                  <c:v>40731.0</c:v>
                </c:pt>
                <c:pt idx="1649">
                  <c:v>40732.0</c:v>
                </c:pt>
                <c:pt idx="1650">
                  <c:v>40733.0</c:v>
                </c:pt>
                <c:pt idx="1651">
                  <c:v>40734.0</c:v>
                </c:pt>
                <c:pt idx="1652">
                  <c:v>40735.0</c:v>
                </c:pt>
                <c:pt idx="1653">
                  <c:v>40736.0</c:v>
                </c:pt>
                <c:pt idx="1654">
                  <c:v>40737.0</c:v>
                </c:pt>
                <c:pt idx="1655">
                  <c:v>40738.0</c:v>
                </c:pt>
                <c:pt idx="1656">
                  <c:v>40739.0</c:v>
                </c:pt>
                <c:pt idx="1657">
                  <c:v>40740.0</c:v>
                </c:pt>
                <c:pt idx="1658">
                  <c:v>40741.0</c:v>
                </c:pt>
                <c:pt idx="1659">
                  <c:v>40742.0</c:v>
                </c:pt>
                <c:pt idx="1660">
                  <c:v>40743.0</c:v>
                </c:pt>
                <c:pt idx="1661">
                  <c:v>40744.0</c:v>
                </c:pt>
                <c:pt idx="1662">
                  <c:v>40745.0</c:v>
                </c:pt>
                <c:pt idx="1663">
                  <c:v>40746.0</c:v>
                </c:pt>
                <c:pt idx="1664">
                  <c:v>40747.0</c:v>
                </c:pt>
                <c:pt idx="1665">
                  <c:v>40748.0</c:v>
                </c:pt>
                <c:pt idx="1666">
                  <c:v>40749.0</c:v>
                </c:pt>
                <c:pt idx="1667">
                  <c:v>40750.0</c:v>
                </c:pt>
                <c:pt idx="1668">
                  <c:v>40751.0</c:v>
                </c:pt>
                <c:pt idx="1669">
                  <c:v>40752.0</c:v>
                </c:pt>
                <c:pt idx="1670">
                  <c:v>40753.0</c:v>
                </c:pt>
                <c:pt idx="1671">
                  <c:v>40754.0</c:v>
                </c:pt>
                <c:pt idx="1672">
                  <c:v>40755.0</c:v>
                </c:pt>
                <c:pt idx="1673">
                  <c:v>40756.0</c:v>
                </c:pt>
                <c:pt idx="1674">
                  <c:v>40757.0</c:v>
                </c:pt>
                <c:pt idx="1675">
                  <c:v>40758.0</c:v>
                </c:pt>
                <c:pt idx="1676">
                  <c:v>40759.0</c:v>
                </c:pt>
                <c:pt idx="1677">
                  <c:v>40760.0</c:v>
                </c:pt>
                <c:pt idx="1678">
                  <c:v>40761.0</c:v>
                </c:pt>
                <c:pt idx="1679">
                  <c:v>40762.0</c:v>
                </c:pt>
                <c:pt idx="1680">
                  <c:v>40763.0</c:v>
                </c:pt>
                <c:pt idx="1681">
                  <c:v>40764.0</c:v>
                </c:pt>
                <c:pt idx="1682">
                  <c:v>40765.0</c:v>
                </c:pt>
                <c:pt idx="1683">
                  <c:v>40766.0</c:v>
                </c:pt>
                <c:pt idx="1684">
                  <c:v>40767.0</c:v>
                </c:pt>
                <c:pt idx="1685">
                  <c:v>40768.0</c:v>
                </c:pt>
                <c:pt idx="1686">
                  <c:v>40769.0</c:v>
                </c:pt>
                <c:pt idx="1687">
                  <c:v>40770.0</c:v>
                </c:pt>
                <c:pt idx="1688">
                  <c:v>40771.0</c:v>
                </c:pt>
                <c:pt idx="1689">
                  <c:v>40772.0</c:v>
                </c:pt>
                <c:pt idx="1690">
                  <c:v>40773.0</c:v>
                </c:pt>
                <c:pt idx="1691">
                  <c:v>40774.0</c:v>
                </c:pt>
                <c:pt idx="1692">
                  <c:v>40775.0</c:v>
                </c:pt>
                <c:pt idx="1693">
                  <c:v>40776.0</c:v>
                </c:pt>
                <c:pt idx="1694">
                  <c:v>40777.0</c:v>
                </c:pt>
                <c:pt idx="1695">
                  <c:v>40778.0</c:v>
                </c:pt>
                <c:pt idx="1696">
                  <c:v>40779.0</c:v>
                </c:pt>
                <c:pt idx="1697">
                  <c:v>40780.0</c:v>
                </c:pt>
                <c:pt idx="1698">
                  <c:v>40781.0</c:v>
                </c:pt>
                <c:pt idx="1699">
                  <c:v>40782.0</c:v>
                </c:pt>
                <c:pt idx="1700">
                  <c:v>40783.0</c:v>
                </c:pt>
                <c:pt idx="1701">
                  <c:v>40784.0</c:v>
                </c:pt>
                <c:pt idx="1702">
                  <c:v>40785.0</c:v>
                </c:pt>
                <c:pt idx="1703">
                  <c:v>40786.0</c:v>
                </c:pt>
                <c:pt idx="1704">
                  <c:v>40787.0</c:v>
                </c:pt>
                <c:pt idx="1705">
                  <c:v>40788.0</c:v>
                </c:pt>
                <c:pt idx="1706">
                  <c:v>40789.0</c:v>
                </c:pt>
                <c:pt idx="1707">
                  <c:v>40790.0</c:v>
                </c:pt>
                <c:pt idx="1708">
                  <c:v>40791.0</c:v>
                </c:pt>
                <c:pt idx="1709">
                  <c:v>40792.0</c:v>
                </c:pt>
                <c:pt idx="1710">
                  <c:v>40793.0</c:v>
                </c:pt>
                <c:pt idx="1711">
                  <c:v>40794.0</c:v>
                </c:pt>
                <c:pt idx="1712">
                  <c:v>40795.0</c:v>
                </c:pt>
                <c:pt idx="1713">
                  <c:v>40796.0</c:v>
                </c:pt>
                <c:pt idx="1714">
                  <c:v>40797.0</c:v>
                </c:pt>
                <c:pt idx="1715">
                  <c:v>40798.0</c:v>
                </c:pt>
                <c:pt idx="1716">
                  <c:v>40799.0</c:v>
                </c:pt>
                <c:pt idx="1717">
                  <c:v>40800.0</c:v>
                </c:pt>
                <c:pt idx="1718">
                  <c:v>40801.0</c:v>
                </c:pt>
                <c:pt idx="1719">
                  <c:v>40802.0</c:v>
                </c:pt>
                <c:pt idx="1720">
                  <c:v>40803.0</c:v>
                </c:pt>
                <c:pt idx="1721">
                  <c:v>40804.0</c:v>
                </c:pt>
                <c:pt idx="1722">
                  <c:v>40805.0</c:v>
                </c:pt>
                <c:pt idx="1723">
                  <c:v>40806.0</c:v>
                </c:pt>
                <c:pt idx="1724">
                  <c:v>40807.0</c:v>
                </c:pt>
                <c:pt idx="1725">
                  <c:v>40808.0</c:v>
                </c:pt>
                <c:pt idx="1726">
                  <c:v>40809.0</c:v>
                </c:pt>
                <c:pt idx="1727">
                  <c:v>40810.0</c:v>
                </c:pt>
                <c:pt idx="1728">
                  <c:v>40811.0</c:v>
                </c:pt>
                <c:pt idx="1729">
                  <c:v>40812.0</c:v>
                </c:pt>
                <c:pt idx="1730">
                  <c:v>40813.0</c:v>
                </c:pt>
                <c:pt idx="1731">
                  <c:v>40814.0</c:v>
                </c:pt>
                <c:pt idx="1732">
                  <c:v>40815.0</c:v>
                </c:pt>
                <c:pt idx="1733">
                  <c:v>40816.0</c:v>
                </c:pt>
                <c:pt idx="1734">
                  <c:v>40817.0</c:v>
                </c:pt>
                <c:pt idx="1735">
                  <c:v>40818.0</c:v>
                </c:pt>
                <c:pt idx="1736">
                  <c:v>40819.0</c:v>
                </c:pt>
                <c:pt idx="1737">
                  <c:v>40820.0</c:v>
                </c:pt>
                <c:pt idx="1738">
                  <c:v>40821.0</c:v>
                </c:pt>
                <c:pt idx="1739">
                  <c:v>40822.0</c:v>
                </c:pt>
                <c:pt idx="1740">
                  <c:v>40823.0</c:v>
                </c:pt>
                <c:pt idx="1741">
                  <c:v>40824.0</c:v>
                </c:pt>
                <c:pt idx="1742">
                  <c:v>40825.0</c:v>
                </c:pt>
                <c:pt idx="1743">
                  <c:v>40826.0</c:v>
                </c:pt>
                <c:pt idx="1744">
                  <c:v>40827.0</c:v>
                </c:pt>
                <c:pt idx="1745">
                  <c:v>40828.0</c:v>
                </c:pt>
                <c:pt idx="1746">
                  <c:v>40829.0</c:v>
                </c:pt>
                <c:pt idx="1747">
                  <c:v>40830.0</c:v>
                </c:pt>
                <c:pt idx="1748">
                  <c:v>40831.0</c:v>
                </c:pt>
                <c:pt idx="1749">
                  <c:v>40832.0</c:v>
                </c:pt>
                <c:pt idx="1750">
                  <c:v>40833.0</c:v>
                </c:pt>
                <c:pt idx="1751">
                  <c:v>40834.0</c:v>
                </c:pt>
                <c:pt idx="1752">
                  <c:v>40835.0</c:v>
                </c:pt>
                <c:pt idx="1753">
                  <c:v>40836.0</c:v>
                </c:pt>
                <c:pt idx="1754">
                  <c:v>40837.0</c:v>
                </c:pt>
                <c:pt idx="1755">
                  <c:v>40838.0</c:v>
                </c:pt>
                <c:pt idx="1756">
                  <c:v>40839.0</c:v>
                </c:pt>
                <c:pt idx="1757">
                  <c:v>40840.0</c:v>
                </c:pt>
                <c:pt idx="1758">
                  <c:v>40841.0</c:v>
                </c:pt>
                <c:pt idx="1759">
                  <c:v>40842.0</c:v>
                </c:pt>
                <c:pt idx="1760">
                  <c:v>40843.0</c:v>
                </c:pt>
                <c:pt idx="1761">
                  <c:v>40844.0</c:v>
                </c:pt>
                <c:pt idx="1762">
                  <c:v>40845.0</c:v>
                </c:pt>
                <c:pt idx="1763">
                  <c:v>40846.0</c:v>
                </c:pt>
                <c:pt idx="1764">
                  <c:v>40847.0</c:v>
                </c:pt>
                <c:pt idx="1765">
                  <c:v>40848.0</c:v>
                </c:pt>
                <c:pt idx="1766">
                  <c:v>40849.0</c:v>
                </c:pt>
                <c:pt idx="1767">
                  <c:v>40850.0</c:v>
                </c:pt>
                <c:pt idx="1768">
                  <c:v>40851.0</c:v>
                </c:pt>
                <c:pt idx="1769">
                  <c:v>40852.0</c:v>
                </c:pt>
                <c:pt idx="1770">
                  <c:v>40853.0</c:v>
                </c:pt>
                <c:pt idx="1771">
                  <c:v>40854.0</c:v>
                </c:pt>
                <c:pt idx="1772">
                  <c:v>40855.0</c:v>
                </c:pt>
                <c:pt idx="1773">
                  <c:v>40856.0</c:v>
                </c:pt>
                <c:pt idx="1774">
                  <c:v>40857.0</c:v>
                </c:pt>
                <c:pt idx="1775">
                  <c:v>40858.0</c:v>
                </c:pt>
                <c:pt idx="1776">
                  <c:v>40859.0</c:v>
                </c:pt>
                <c:pt idx="1777">
                  <c:v>40860.0</c:v>
                </c:pt>
                <c:pt idx="1778">
                  <c:v>40861.0</c:v>
                </c:pt>
                <c:pt idx="1779">
                  <c:v>40862.0</c:v>
                </c:pt>
                <c:pt idx="1780">
                  <c:v>40863.0</c:v>
                </c:pt>
                <c:pt idx="1781">
                  <c:v>40864.0</c:v>
                </c:pt>
                <c:pt idx="1782">
                  <c:v>40865.0</c:v>
                </c:pt>
                <c:pt idx="1783">
                  <c:v>40866.0</c:v>
                </c:pt>
                <c:pt idx="1784">
                  <c:v>40867.0</c:v>
                </c:pt>
                <c:pt idx="1785">
                  <c:v>40868.0</c:v>
                </c:pt>
                <c:pt idx="1786">
                  <c:v>40869.0</c:v>
                </c:pt>
                <c:pt idx="1787">
                  <c:v>40870.0</c:v>
                </c:pt>
                <c:pt idx="1788">
                  <c:v>40871.0</c:v>
                </c:pt>
                <c:pt idx="1789">
                  <c:v>40872.0</c:v>
                </c:pt>
                <c:pt idx="1790">
                  <c:v>40873.0</c:v>
                </c:pt>
                <c:pt idx="1791">
                  <c:v>40874.0</c:v>
                </c:pt>
                <c:pt idx="1792">
                  <c:v>40875.0</c:v>
                </c:pt>
                <c:pt idx="1793">
                  <c:v>40876.0</c:v>
                </c:pt>
                <c:pt idx="1794">
                  <c:v>40877.0</c:v>
                </c:pt>
                <c:pt idx="1795">
                  <c:v>40878.0</c:v>
                </c:pt>
                <c:pt idx="1796">
                  <c:v>40879.0</c:v>
                </c:pt>
                <c:pt idx="1797">
                  <c:v>40880.0</c:v>
                </c:pt>
                <c:pt idx="1798">
                  <c:v>40881.0</c:v>
                </c:pt>
                <c:pt idx="1799">
                  <c:v>40882.0</c:v>
                </c:pt>
                <c:pt idx="1800">
                  <c:v>40883.0</c:v>
                </c:pt>
                <c:pt idx="1801">
                  <c:v>40884.0</c:v>
                </c:pt>
                <c:pt idx="1802">
                  <c:v>40885.0</c:v>
                </c:pt>
                <c:pt idx="1803">
                  <c:v>40886.0</c:v>
                </c:pt>
                <c:pt idx="1804">
                  <c:v>40887.0</c:v>
                </c:pt>
                <c:pt idx="1805">
                  <c:v>40888.0</c:v>
                </c:pt>
                <c:pt idx="1806">
                  <c:v>40889.0</c:v>
                </c:pt>
                <c:pt idx="1807">
                  <c:v>40890.0</c:v>
                </c:pt>
                <c:pt idx="1808">
                  <c:v>40891.0</c:v>
                </c:pt>
                <c:pt idx="1809">
                  <c:v>40892.0</c:v>
                </c:pt>
                <c:pt idx="1810">
                  <c:v>40893.0</c:v>
                </c:pt>
                <c:pt idx="1811">
                  <c:v>40894.0</c:v>
                </c:pt>
                <c:pt idx="1812">
                  <c:v>40895.0</c:v>
                </c:pt>
                <c:pt idx="1813">
                  <c:v>40896.0</c:v>
                </c:pt>
                <c:pt idx="1814">
                  <c:v>40897.0</c:v>
                </c:pt>
                <c:pt idx="1815">
                  <c:v>40898.0</c:v>
                </c:pt>
                <c:pt idx="1816">
                  <c:v>40899.0</c:v>
                </c:pt>
                <c:pt idx="1817">
                  <c:v>40900.0</c:v>
                </c:pt>
                <c:pt idx="1818">
                  <c:v>40901.0</c:v>
                </c:pt>
                <c:pt idx="1819">
                  <c:v>40902.0</c:v>
                </c:pt>
                <c:pt idx="1820">
                  <c:v>40903.0</c:v>
                </c:pt>
                <c:pt idx="1821">
                  <c:v>40904.0</c:v>
                </c:pt>
                <c:pt idx="1822">
                  <c:v>40905.0</c:v>
                </c:pt>
                <c:pt idx="1823">
                  <c:v>40906.0</c:v>
                </c:pt>
                <c:pt idx="1824">
                  <c:v>40907.0</c:v>
                </c:pt>
                <c:pt idx="1825">
                  <c:v>40908.0</c:v>
                </c:pt>
                <c:pt idx="1826">
                  <c:v>40909.0</c:v>
                </c:pt>
                <c:pt idx="1827">
                  <c:v>40910.0</c:v>
                </c:pt>
                <c:pt idx="1828">
                  <c:v>40911.0</c:v>
                </c:pt>
                <c:pt idx="1829">
                  <c:v>40912.0</c:v>
                </c:pt>
                <c:pt idx="1830">
                  <c:v>40913.0</c:v>
                </c:pt>
                <c:pt idx="1831">
                  <c:v>40914.0</c:v>
                </c:pt>
                <c:pt idx="1832">
                  <c:v>40915.0</c:v>
                </c:pt>
                <c:pt idx="1833">
                  <c:v>40916.0</c:v>
                </c:pt>
                <c:pt idx="1834">
                  <c:v>40917.0</c:v>
                </c:pt>
                <c:pt idx="1835">
                  <c:v>40918.0</c:v>
                </c:pt>
                <c:pt idx="1836">
                  <c:v>40919.0</c:v>
                </c:pt>
                <c:pt idx="1837">
                  <c:v>40920.0</c:v>
                </c:pt>
                <c:pt idx="1838">
                  <c:v>40921.0</c:v>
                </c:pt>
                <c:pt idx="1839">
                  <c:v>40922.0</c:v>
                </c:pt>
                <c:pt idx="1840">
                  <c:v>40923.0</c:v>
                </c:pt>
                <c:pt idx="1841">
                  <c:v>40924.0</c:v>
                </c:pt>
                <c:pt idx="1842">
                  <c:v>40925.0</c:v>
                </c:pt>
                <c:pt idx="1843">
                  <c:v>40926.0</c:v>
                </c:pt>
                <c:pt idx="1844">
                  <c:v>40927.0</c:v>
                </c:pt>
                <c:pt idx="1845">
                  <c:v>40928.0</c:v>
                </c:pt>
                <c:pt idx="1846">
                  <c:v>40929.0</c:v>
                </c:pt>
                <c:pt idx="1847">
                  <c:v>40930.0</c:v>
                </c:pt>
                <c:pt idx="1848">
                  <c:v>40931.0</c:v>
                </c:pt>
                <c:pt idx="1849">
                  <c:v>40932.0</c:v>
                </c:pt>
                <c:pt idx="1850">
                  <c:v>40933.0</c:v>
                </c:pt>
                <c:pt idx="1851">
                  <c:v>40934.0</c:v>
                </c:pt>
                <c:pt idx="1852">
                  <c:v>40935.0</c:v>
                </c:pt>
                <c:pt idx="1853">
                  <c:v>40936.0</c:v>
                </c:pt>
                <c:pt idx="1854">
                  <c:v>40937.0</c:v>
                </c:pt>
                <c:pt idx="1855">
                  <c:v>40938.0</c:v>
                </c:pt>
                <c:pt idx="1856">
                  <c:v>40939.0</c:v>
                </c:pt>
                <c:pt idx="1857">
                  <c:v>40940.0</c:v>
                </c:pt>
                <c:pt idx="1858">
                  <c:v>40941.0</c:v>
                </c:pt>
                <c:pt idx="1859">
                  <c:v>40942.0</c:v>
                </c:pt>
                <c:pt idx="1860">
                  <c:v>40943.0</c:v>
                </c:pt>
                <c:pt idx="1861">
                  <c:v>40944.0</c:v>
                </c:pt>
                <c:pt idx="1862">
                  <c:v>40945.0</c:v>
                </c:pt>
                <c:pt idx="1863">
                  <c:v>40946.0</c:v>
                </c:pt>
                <c:pt idx="1864">
                  <c:v>40947.0</c:v>
                </c:pt>
                <c:pt idx="1865">
                  <c:v>40948.0</c:v>
                </c:pt>
                <c:pt idx="1866">
                  <c:v>40949.0</c:v>
                </c:pt>
                <c:pt idx="1867">
                  <c:v>40950.0</c:v>
                </c:pt>
                <c:pt idx="1868">
                  <c:v>40951.0</c:v>
                </c:pt>
                <c:pt idx="1869">
                  <c:v>40952.0</c:v>
                </c:pt>
                <c:pt idx="1870">
                  <c:v>40953.0</c:v>
                </c:pt>
                <c:pt idx="1871">
                  <c:v>40954.0</c:v>
                </c:pt>
                <c:pt idx="1872">
                  <c:v>40955.0</c:v>
                </c:pt>
                <c:pt idx="1873">
                  <c:v>40956.0</c:v>
                </c:pt>
                <c:pt idx="1874">
                  <c:v>40957.0</c:v>
                </c:pt>
                <c:pt idx="1875">
                  <c:v>40958.0</c:v>
                </c:pt>
                <c:pt idx="1876">
                  <c:v>40959.0</c:v>
                </c:pt>
                <c:pt idx="1877">
                  <c:v>40960.0</c:v>
                </c:pt>
                <c:pt idx="1878">
                  <c:v>40961.0</c:v>
                </c:pt>
                <c:pt idx="1879">
                  <c:v>40962.0</c:v>
                </c:pt>
                <c:pt idx="1880">
                  <c:v>40963.0</c:v>
                </c:pt>
                <c:pt idx="1881">
                  <c:v>40964.0</c:v>
                </c:pt>
                <c:pt idx="1882">
                  <c:v>40965.0</c:v>
                </c:pt>
                <c:pt idx="1883">
                  <c:v>40966.0</c:v>
                </c:pt>
                <c:pt idx="1884">
                  <c:v>40967.0</c:v>
                </c:pt>
                <c:pt idx="1885">
                  <c:v>40968.0</c:v>
                </c:pt>
                <c:pt idx="1886">
                  <c:v>40969.0</c:v>
                </c:pt>
                <c:pt idx="1887">
                  <c:v>40970.0</c:v>
                </c:pt>
                <c:pt idx="1888">
                  <c:v>40971.0</c:v>
                </c:pt>
                <c:pt idx="1889">
                  <c:v>40972.0</c:v>
                </c:pt>
                <c:pt idx="1890">
                  <c:v>40973.0</c:v>
                </c:pt>
                <c:pt idx="1891">
                  <c:v>40974.0</c:v>
                </c:pt>
                <c:pt idx="1892">
                  <c:v>40975.0</c:v>
                </c:pt>
                <c:pt idx="1893">
                  <c:v>40976.0</c:v>
                </c:pt>
                <c:pt idx="1894">
                  <c:v>40977.0</c:v>
                </c:pt>
                <c:pt idx="1895">
                  <c:v>40978.0</c:v>
                </c:pt>
                <c:pt idx="1896">
                  <c:v>40979.0</c:v>
                </c:pt>
                <c:pt idx="1897">
                  <c:v>40980.0</c:v>
                </c:pt>
                <c:pt idx="1898">
                  <c:v>40981.0</c:v>
                </c:pt>
                <c:pt idx="1899">
                  <c:v>40982.0</c:v>
                </c:pt>
                <c:pt idx="1900">
                  <c:v>40983.0</c:v>
                </c:pt>
                <c:pt idx="1901">
                  <c:v>40984.0</c:v>
                </c:pt>
                <c:pt idx="1902">
                  <c:v>40985.0</c:v>
                </c:pt>
                <c:pt idx="1903">
                  <c:v>40986.0</c:v>
                </c:pt>
                <c:pt idx="1904">
                  <c:v>40987.0</c:v>
                </c:pt>
                <c:pt idx="1905">
                  <c:v>40988.0</c:v>
                </c:pt>
                <c:pt idx="1906">
                  <c:v>40989.0</c:v>
                </c:pt>
                <c:pt idx="1907">
                  <c:v>40990.0</c:v>
                </c:pt>
                <c:pt idx="1908">
                  <c:v>40991.0</c:v>
                </c:pt>
                <c:pt idx="1909">
                  <c:v>40992.0</c:v>
                </c:pt>
                <c:pt idx="1910">
                  <c:v>40993.0</c:v>
                </c:pt>
                <c:pt idx="1911">
                  <c:v>40994.0</c:v>
                </c:pt>
                <c:pt idx="1912">
                  <c:v>40995.0</c:v>
                </c:pt>
                <c:pt idx="1913">
                  <c:v>40996.0</c:v>
                </c:pt>
                <c:pt idx="1914">
                  <c:v>40997.0</c:v>
                </c:pt>
                <c:pt idx="1915">
                  <c:v>40998.0</c:v>
                </c:pt>
                <c:pt idx="1916">
                  <c:v>40999.0</c:v>
                </c:pt>
                <c:pt idx="1917">
                  <c:v>41000.0</c:v>
                </c:pt>
                <c:pt idx="1918">
                  <c:v>41001.0</c:v>
                </c:pt>
                <c:pt idx="1919">
                  <c:v>41002.0</c:v>
                </c:pt>
                <c:pt idx="1920">
                  <c:v>41003.0</c:v>
                </c:pt>
                <c:pt idx="1921">
                  <c:v>41004.0</c:v>
                </c:pt>
                <c:pt idx="1922">
                  <c:v>41005.0</c:v>
                </c:pt>
                <c:pt idx="1923">
                  <c:v>41006.0</c:v>
                </c:pt>
                <c:pt idx="1924">
                  <c:v>41007.0</c:v>
                </c:pt>
                <c:pt idx="1925">
                  <c:v>41008.0</c:v>
                </c:pt>
                <c:pt idx="1926">
                  <c:v>41009.0</c:v>
                </c:pt>
                <c:pt idx="1927">
                  <c:v>41010.0</c:v>
                </c:pt>
                <c:pt idx="1928">
                  <c:v>41011.0</c:v>
                </c:pt>
                <c:pt idx="1929">
                  <c:v>41012.0</c:v>
                </c:pt>
                <c:pt idx="1930">
                  <c:v>41013.0</c:v>
                </c:pt>
                <c:pt idx="1931">
                  <c:v>41014.0</c:v>
                </c:pt>
                <c:pt idx="1932">
                  <c:v>41015.0</c:v>
                </c:pt>
                <c:pt idx="1933">
                  <c:v>41016.0</c:v>
                </c:pt>
                <c:pt idx="1934">
                  <c:v>41017.0</c:v>
                </c:pt>
                <c:pt idx="1935">
                  <c:v>41018.0</c:v>
                </c:pt>
                <c:pt idx="1936">
                  <c:v>41019.0</c:v>
                </c:pt>
                <c:pt idx="1937">
                  <c:v>41020.0</c:v>
                </c:pt>
                <c:pt idx="1938">
                  <c:v>41021.0</c:v>
                </c:pt>
                <c:pt idx="1939">
                  <c:v>41022.0</c:v>
                </c:pt>
                <c:pt idx="1940">
                  <c:v>41023.0</c:v>
                </c:pt>
                <c:pt idx="1941">
                  <c:v>41024.0</c:v>
                </c:pt>
                <c:pt idx="1942">
                  <c:v>41025.0</c:v>
                </c:pt>
                <c:pt idx="1943">
                  <c:v>41026.0</c:v>
                </c:pt>
                <c:pt idx="1944">
                  <c:v>41027.0</c:v>
                </c:pt>
                <c:pt idx="1945">
                  <c:v>41028.0</c:v>
                </c:pt>
                <c:pt idx="1946">
                  <c:v>41029.0</c:v>
                </c:pt>
                <c:pt idx="1947">
                  <c:v>41030.0</c:v>
                </c:pt>
                <c:pt idx="1948">
                  <c:v>41031.0</c:v>
                </c:pt>
                <c:pt idx="1949">
                  <c:v>41032.0</c:v>
                </c:pt>
                <c:pt idx="1950">
                  <c:v>41033.0</c:v>
                </c:pt>
                <c:pt idx="1951">
                  <c:v>41034.0</c:v>
                </c:pt>
                <c:pt idx="1952">
                  <c:v>41035.0</c:v>
                </c:pt>
                <c:pt idx="1953">
                  <c:v>41036.0</c:v>
                </c:pt>
                <c:pt idx="1954">
                  <c:v>41037.0</c:v>
                </c:pt>
                <c:pt idx="1955">
                  <c:v>41038.0</c:v>
                </c:pt>
                <c:pt idx="1956">
                  <c:v>41039.0</c:v>
                </c:pt>
                <c:pt idx="1957">
                  <c:v>41040.0</c:v>
                </c:pt>
                <c:pt idx="1958">
                  <c:v>41041.0</c:v>
                </c:pt>
                <c:pt idx="1959">
                  <c:v>41042.0</c:v>
                </c:pt>
                <c:pt idx="1960">
                  <c:v>41043.0</c:v>
                </c:pt>
                <c:pt idx="1961">
                  <c:v>41044.0</c:v>
                </c:pt>
                <c:pt idx="1962">
                  <c:v>41045.0</c:v>
                </c:pt>
                <c:pt idx="1963">
                  <c:v>41046.0</c:v>
                </c:pt>
                <c:pt idx="1964">
                  <c:v>41047.0</c:v>
                </c:pt>
                <c:pt idx="1965">
                  <c:v>41048.0</c:v>
                </c:pt>
                <c:pt idx="1966">
                  <c:v>41049.0</c:v>
                </c:pt>
                <c:pt idx="1967">
                  <c:v>41050.0</c:v>
                </c:pt>
                <c:pt idx="1968">
                  <c:v>41051.0</c:v>
                </c:pt>
                <c:pt idx="1969">
                  <c:v>41052.0</c:v>
                </c:pt>
                <c:pt idx="1970">
                  <c:v>41053.0</c:v>
                </c:pt>
                <c:pt idx="1971">
                  <c:v>41054.0</c:v>
                </c:pt>
                <c:pt idx="1972">
                  <c:v>41055.0</c:v>
                </c:pt>
                <c:pt idx="1973">
                  <c:v>41056.0</c:v>
                </c:pt>
                <c:pt idx="1974">
                  <c:v>41057.0</c:v>
                </c:pt>
                <c:pt idx="1975">
                  <c:v>41058.0</c:v>
                </c:pt>
                <c:pt idx="1976">
                  <c:v>41059.0</c:v>
                </c:pt>
                <c:pt idx="1977">
                  <c:v>41060.0</c:v>
                </c:pt>
                <c:pt idx="1978">
                  <c:v>41061.0</c:v>
                </c:pt>
                <c:pt idx="1979">
                  <c:v>41062.0</c:v>
                </c:pt>
                <c:pt idx="1980">
                  <c:v>41063.0</c:v>
                </c:pt>
                <c:pt idx="1981">
                  <c:v>41064.0</c:v>
                </c:pt>
                <c:pt idx="1982">
                  <c:v>41065.0</c:v>
                </c:pt>
                <c:pt idx="1983">
                  <c:v>41066.0</c:v>
                </c:pt>
                <c:pt idx="1984">
                  <c:v>41067.0</c:v>
                </c:pt>
                <c:pt idx="1985">
                  <c:v>41068.0</c:v>
                </c:pt>
                <c:pt idx="1986">
                  <c:v>41069.0</c:v>
                </c:pt>
                <c:pt idx="1987">
                  <c:v>41070.0</c:v>
                </c:pt>
                <c:pt idx="1988">
                  <c:v>41071.0</c:v>
                </c:pt>
                <c:pt idx="1989">
                  <c:v>41072.0</c:v>
                </c:pt>
                <c:pt idx="1990">
                  <c:v>41073.0</c:v>
                </c:pt>
                <c:pt idx="1991">
                  <c:v>41074.0</c:v>
                </c:pt>
                <c:pt idx="1992">
                  <c:v>41075.0</c:v>
                </c:pt>
                <c:pt idx="1993">
                  <c:v>41076.0</c:v>
                </c:pt>
                <c:pt idx="1994">
                  <c:v>41077.0</c:v>
                </c:pt>
                <c:pt idx="1995">
                  <c:v>41078.0</c:v>
                </c:pt>
                <c:pt idx="1996">
                  <c:v>41079.0</c:v>
                </c:pt>
                <c:pt idx="1997">
                  <c:v>41080.0</c:v>
                </c:pt>
                <c:pt idx="1998">
                  <c:v>41081.0</c:v>
                </c:pt>
                <c:pt idx="1999">
                  <c:v>41082.0</c:v>
                </c:pt>
                <c:pt idx="2000">
                  <c:v>41083.0</c:v>
                </c:pt>
                <c:pt idx="2001">
                  <c:v>41084.0</c:v>
                </c:pt>
                <c:pt idx="2002">
                  <c:v>41085.0</c:v>
                </c:pt>
                <c:pt idx="2003">
                  <c:v>41086.0</c:v>
                </c:pt>
                <c:pt idx="2004">
                  <c:v>41087.0</c:v>
                </c:pt>
                <c:pt idx="2005">
                  <c:v>41088.0</c:v>
                </c:pt>
                <c:pt idx="2006">
                  <c:v>41089.0</c:v>
                </c:pt>
                <c:pt idx="2007">
                  <c:v>41090.0</c:v>
                </c:pt>
                <c:pt idx="2008">
                  <c:v>41091.0</c:v>
                </c:pt>
                <c:pt idx="2009">
                  <c:v>41092.0</c:v>
                </c:pt>
                <c:pt idx="2010">
                  <c:v>41093.0</c:v>
                </c:pt>
                <c:pt idx="2011">
                  <c:v>41094.0</c:v>
                </c:pt>
                <c:pt idx="2012">
                  <c:v>41095.0</c:v>
                </c:pt>
                <c:pt idx="2013">
                  <c:v>41096.0</c:v>
                </c:pt>
                <c:pt idx="2014">
                  <c:v>41097.0</c:v>
                </c:pt>
                <c:pt idx="2015">
                  <c:v>41098.0</c:v>
                </c:pt>
                <c:pt idx="2016">
                  <c:v>41099.0</c:v>
                </c:pt>
                <c:pt idx="2017">
                  <c:v>41100.0</c:v>
                </c:pt>
                <c:pt idx="2018">
                  <c:v>41101.0</c:v>
                </c:pt>
                <c:pt idx="2019">
                  <c:v>41102.0</c:v>
                </c:pt>
                <c:pt idx="2020">
                  <c:v>41103.0</c:v>
                </c:pt>
                <c:pt idx="2021">
                  <c:v>41104.0</c:v>
                </c:pt>
                <c:pt idx="2022">
                  <c:v>41105.0</c:v>
                </c:pt>
                <c:pt idx="2023">
                  <c:v>41106.0</c:v>
                </c:pt>
                <c:pt idx="2024">
                  <c:v>41107.0</c:v>
                </c:pt>
                <c:pt idx="2025">
                  <c:v>41108.0</c:v>
                </c:pt>
                <c:pt idx="2026">
                  <c:v>41109.0</c:v>
                </c:pt>
                <c:pt idx="2027">
                  <c:v>41110.0</c:v>
                </c:pt>
                <c:pt idx="2028">
                  <c:v>41111.0</c:v>
                </c:pt>
                <c:pt idx="2029">
                  <c:v>41112.0</c:v>
                </c:pt>
                <c:pt idx="2030">
                  <c:v>41113.0</c:v>
                </c:pt>
                <c:pt idx="2031">
                  <c:v>41114.0</c:v>
                </c:pt>
                <c:pt idx="2032">
                  <c:v>41115.0</c:v>
                </c:pt>
                <c:pt idx="2033">
                  <c:v>41116.0</c:v>
                </c:pt>
                <c:pt idx="2034">
                  <c:v>41117.0</c:v>
                </c:pt>
                <c:pt idx="2035">
                  <c:v>41118.0</c:v>
                </c:pt>
                <c:pt idx="2036">
                  <c:v>41119.0</c:v>
                </c:pt>
                <c:pt idx="2037">
                  <c:v>41120.0</c:v>
                </c:pt>
                <c:pt idx="2038">
                  <c:v>41121.0</c:v>
                </c:pt>
                <c:pt idx="2039">
                  <c:v>41122.0</c:v>
                </c:pt>
                <c:pt idx="2040">
                  <c:v>41123.0</c:v>
                </c:pt>
                <c:pt idx="2041">
                  <c:v>41124.0</c:v>
                </c:pt>
                <c:pt idx="2042">
                  <c:v>41125.0</c:v>
                </c:pt>
                <c:pt idx="2043">
                  <c:v>41126.0</c:v>
                </c:pt>
                <c:pt idx="2044">
                  <c:v>41127.0</c:v>
                </c:pt>
                <c:pt idx="2045">
                  <c:v>41128.0</c:v>
                </c:pt>
                <c:pt idx="2046">
                  <c:v>41129.0</c:v>
                </c:pt>
                <c:pt idx="2047">
                  <c:v>41130.0</c:v>
                </c:pt>
                <c:pt idx="2048">
                  <c:v>41131.0</c:v>
                </c:pt>
                <c:pt idx="2049">
                  <c:v>41132.0</c:v>
                </c:pt>
                <c:pt idx="2050">
                  <c:v>41133.0</c:v>
                </c:pt>
                <c:pt idx="2051">
                  <c:v>41134.0</c:v>
                </c:pt>
                <c:pt idx="2052">
                  <c:v>41135.0</c:v>
                </c:pt>
                <c:pt idx="2053">
                  <c:v>41136.0</c:v>
                </c:pt>
                <c:pt idx="2054">
                  <c:v>41137.0</c:v>
                </c:pt>
                <c:pt idx="2055">
                  <c:v>41138.0</c:v>
                </c:pt>
                <c:pt idx="2056">
                  <c:v>41139.0</c:v>
                </c:pt>
                <c:pt idx="2057">
                  <c:v>41140.0</c:v>
                </c:pt>
                <c:pt idx="2058">
                  <c:v>41141.0</c:v>
                </c:pt>
                <c:pt idx="2059">
                  <c:v>41142.0</c:v>
                </c:pt>
                <c:pt idx="2060">
                  <c:v>41143.0</c:v>
                </c:pt>
                <c:pt idx="2061">
                  <c:v>41144.0</c:v>
                </c:pt>
                <c:pt idx="2062">
                  <c:v>41145.0</c:v>
                </c:pt>
                <c:pt idx="2063">
                  <c:v>41146.0</c:v>
                </c:pt>
                <c:pt idx="2064">
                  <c:v>41147.0</c:v>
                </c:pt>
                <c:pt idx="2065">
                  <c:v>41148.0</c:v>
                </c:pt>
                <c:pt idx="2066">
                  <c:v>41149.0</c:v>
                </c:pt>
                <c:pt idx="2067">
                  <c:v>41150.0</c:v>
                </c:pt>
                <c:pt idx="2068">
                  <c:v>41151.0</c:v>
                </c:pt>
                <c:pt idx="2069">
                  <c:v>41152.0</c:v>
                </c:pt>
                <c:pt idx="2070">
                  <c:v>41153.0</c:v>
                </c:pt>
                <c:pt idx="2071">
                  <c:v>41154.0</c:v>
                </c:pt>
                <c:pt idx="2072">
                  <c:v>41155.0</c:v>
                </c:pt>
                <c:pt idx="2073">
                  <c:v>41156.0</c:v>
                </c:pt>
                <c:pt idx="2074">
                  <c:v>41157.0</c:v>
                </c:pt>
                <c:pt idx="2075">
                  <c:v>41158.0</c:v>
                </c:pt>
                <c:pt idx="2076">
                  <c:v>41159.0</c:v>
                </c:pt>
                <c:pt idx="2077">
                  <c:v>41160.0</c:v>
                </c:pt>
                <c:pt idx="2078">
                  <c:v>41161.0</c:v>
                </c:pt>
                <c:pt idx="2079">
                  <c:v>41162.0</c:v>
                </c:pt>
                <c:pt idx="2080">
                  <c:v>41163.0</c:v>
                </c:pt>
                <c:pt idx="2081">
                  <c:v>41164.0</c:v>
                </c:pt>
                <c:pt idx="2082">
                  <c:v>41165.0</c:v>
                </c:pt>
                <c:pt idx="2083">
                  <c:v>41166.0</c:v>
                </c:pt>
                <c:pt idx="2084">
                  <c:v>41167.0</c:v>
                </c:pt>
                <c:pt idx="2085">
                  <c:v>41168.0</c:v>
                </c:pt>
                <c:pt idx="2086">
                  <c:v>41169.0</c:v>
                </c:pt>
                <c:pt idx="2087">
                  <c:v>41170.0</c:v>
                </c:pt>
                <c:pt idx="2088">
                  <c:v>41171.0</c:v>
                </c:pt>
                <c:pt idx="2089">
                  <c:v>41172.0</c:v>
                </c:pt>
                <c:pt idx="2090">
                  <c:v>41173.0</c:v>
                </c:pt>
                <c:pt idx="2091">
                  <c:v>41174.0</c:v>
                </c:pt>
                <c:pt idx="2092">
                  <c:v>41175.0</c:v>
                </c:pt>
                <c:pt idx="2093">
                  <c:v>41176.0</c:v>
                </c:pt>
                <c:pt idx="2094">
                  <c:v>41177.0</c:v>
                </c:pt>
                <c:pt idx="2095">
                  <c:v>41178.0</c:v>
                </c:pt>
                <c:pt idx="2096">
                  <c:v>41179.0</c:v>
                </c:pt>
                <c:pt idx="2097">
                  <c:v>41180.0</c:v>
                </c:pt>
                <c:pt idx="2098">
                  <c:v>41181.0</c:v>
                </c:pt>
                <c:pt idx="2099">
                  <c:v>41182.0</c:v>
                </c:pt>
                <c:pt idx="2100">
                  <c:v>41183.0</c:v>
                </c:pt>
                <c:pt idx="2101">
                  <c:v>41184.0</c:v>
                </c:pt>
                <c:pt idx="2102">
                  <c:v>41185.0</c:v>
                </c:pt>
                <c:pt idx="2103">
                  <c:v>41186.0</c:v>
                </c:pt>
                <c:pt idx="2104">
                  <c:v>41187.0</c:v>
                </c:pt>
                <c:pt idx="2105">
                  <c:v>41188.0</c:v>
                </c:pt>
                <c:pt idx="2106">
                  <c:v>41189.0</c:v>
                </c:pt>
                <c:pt idx="2107">
                  <c:v>41190.0</c:v>
                </c:pt>
                <c:pt idx="2108">
                  <c:v>41191.0</c:v>
                </c:pt>
                <c:pt idx="2109">
                  <c:v>41192.0</c:v>
                </c:pt>
                <c:pt idx="2110">
                  <c:v>41193.0</c:v>
                </c:pt>
                <c:pt idx="2111">
                  <c:v>41194.0</c:v>
                </c:pt>
                <c:pt idx="2112">
                  <c:v>41195.0</c:v>
                </c:pt>
                <c:pt idx="2113">
                  <c:v>41196.0</c:v>
                </c:pt>
                <c:pt idx="2114">
                  <c:v>41197.0</c:v>
                </c:pt>
                <c:pt idx="2115">
                  <c:v>41198.0</c:v>
                </c:pt>
                <c:pt idx="2116">
                  <c:v>41199.0</c:v>
                </c:pt>
                <c:pt idx="2117">
                  <c:v>41200.0</c:v>
                </c:pt>
                <c:pt idx="2118">
                  <c:v>41201.0</c:v>
                </c:pt>
                <c:pt idx="2119">
                  <c:v>41202.0</c:v>
                </c:pt>
                <c:pt idx="2120">
                  <c:v>41203.0</c:v>
                </c:pt>
                <c:pt idx="2121">
                  <c:v>41204.0</c:v>
                </c:pt>
                <c:pt idx="2122">
                  <c:v>41205.0</c:v>
                </c:pt>
                <c:pt idx="2123">
                  <c:v>41206.0</c:v>
                </c:pt>
                <c:pt idx="2124">
                  <c:v>41207.0</c:v>
                </c:pt>
                <c:pt idx="2125">
                  <c:v>41208.0</c:v>
                </c:pt>
                <c:pt idx="2126">
                  <c:v>41209.0</c:v>
                </c:pt>
                <c:pt idx="2127">
                  <c:v>41210.0</c:v>
                </c:pt>
                <c:pt idx="2128">
                  <c:v>41211.0</c:v>
                </c:pt>
                <c:pt idx="2129">
                  <c:v>41212.0</c:v>
                </c:pt>
                <c:pt idx="2130">
                  <c:v>41213.0</c:v>
                </c:pt>
                <c:pt idx="2131">
                  <c:v>41214.0</c:v>
                </c:pt>
                <c:pt idx="2132">
                  <c:v>41215.0</c:v>
                </c:pt>
                <c:pt idx="2133">
                  <c:v>41216.0</c:v>
                </c:pt>
                <c:pt idx="2134">
                  <c:v>41217.0</c:v>
                </c:pt>
                <c:pt idx="2135">
                  <c:v>41218.0</c:v>
                </c:pt>
                <c:pt idx="2136">
                  <c:v>41219.0</c:v>
                </c:pt>
                <c:pt idx="2137">
                  <c:v>41220.0</c:v>
                </c:pt>
                <c:pt idx="2138">
                  <c:v>41221.0</c:v>
                </c:pt>
                <c:pt idx="2139">
                  <c:v>41222.0</c:v>
                </c:pt>
                <c:pt idx="2140">
                  <c:v>41223.0</c:v>
                </c:pt>
                <c:pt idx="2141">
                  <c:v>41224.0</c:v>
                </c:pt>
                <c:pt idx="2142">
                  <c:v>41225.0</c:v>
                </c:pt>
                <c:pt idx="2143">
                  <c:v>41226.0</c:v>
                </c:pt>
                <c:pt idx="2144">
                  <c:v>41227.0</c:v>
                </c:pt>
                <c:pt idx="2145">
                  <c:v>41228.0</c:v>
                </c:pt>
                <c:pt idx="2146">
                  <c:v>41229.0</c:v>
                </c:pt>
                <c:pt idx="2147">
                  <c:v>41230.0</c:v>
                </c:pt>
                <c:pt idx="2148">
                  <c:v>41231.0</c:v>
                </c:pt>
                <c:pt idx="2149">
                  <c:v>41232.0</c:v>
                </c:pt>
                <c:pt idx="2150">
                  <c:v>41233.0</c:v>
                </c:pt>
                <c:pt idx="2151">
                  <c:v>41234.0</c:v>
                </c:pt>
                <c:pt idx="2152">
                  <c:v>41235.0</c:v>
                </c:pt>
                <c:pt idx="2153">
                  <c:v>41236.0</c:v>
                </c:pt>
                <c:pt idx="2154">
                  <c:v>41237.0</c:v>
                </c:pt>
                <c:pt idx="2155">
                  <c:v>41238.0</c:v>
                </c:pt>
                <c:pt idx="2156">
                  <c:v>41239.0</c:v>
                </c:pt>
                <c:pt idx="2157">
                  <c:v>41240.0</c:v>
                </c:pt>
                <c:pt idx="2158">
                  <c:v>41241.0</c:v>
                </c:pt>
                <c:pt idx="2159">
                  <c:v>41242.0</c:v>
                </c:pt>
                <c:pt idx="2160">
                  <c:v>41243.0</c:v>
                </c:pt>
                <c:pt idx="2161">
                  <c:v>41244.0</c:v>
                </c:pt>
                <c:pt idx="2162">
                  <c:v>41245.0</c:v>
                </c:pt>
                <c:pt idx="2163">
                  <c:v>41246.0</c:v>
                </c:pt>
                <c:pt idx="2164">
                  <c:v>41247.0</c:v>
                </c:pt>
                <c:pt idx="2165">
                  <c:v>41248.0</c:v>
                </c:pt>
                <c:pt idx="2166">
                  <c:v>41249.0</c:v>
                </c:pt>
                <c:pt idx="2167">
                  <c:v>41250.0</c:v>
                </c:pt>
                <c:pt idx="2168">
                  <c:v>41251.0</c:v>
                </c:pt>
                <c:pt idx="2169">
                  <c:v>41252.0</c:v>
                </c:pt>
                <c:pt idx="2170">
                  <c:v>41253.0</c:v>
                </c:pt>
                <c:pt idx="2171">
                  <c:v>41254.0</c:v>
                </c:pt>
                <c:pt idx="2172">
                  <c:v>41255.0</c:v>
                </c:pt>
                <c:pt idx="2173">
                  <c:v>41256.0</c:v>
                </c:pt>
                <c:pt idx="2174">
                  <c:v>41257.0</c:v>
                </c:pt>
                <c:pt idx="2175">
                  <c:v>41258.0</c:v>
                </c:pt>
                <c:pt idx="2176">
                  <c:v>41259.0</c:v>
                </c:pt>
                <c:pt idx="2177">
                  <c:v>41260.0</c:v>
                </c:pt>
                <c:pt idx="2178">
                  <c:v>41261.0</c:v>
                </c:pt>
                <c:pt idx="2179">
                  <c:v>41262.0</c:v>
                </c:pt>
                <c:pt idx="2180">
                  <c:v>41263.0</c:v>
                </c:pt>
                <c:pt idx="2181">
                  <c:v>41264.0</c:v>
                </c:pt>
                <c:pt idx="2182">
                  <c:v>41265.0</c:v>
                </c:pt>
                <c:pt idx="2183">
                  <c:v>41266.0</c:v>
                </c:pt>
                <c:pt idx="2184">
                  <c:v>41267.0</c:v>
                </c:pt>
                <c:pt idx="2185">
                  <c:v>41268.0</c:v>
                </c:pt>
                <c:pt idx="2186">
                  <c:v>41269.0</c:v>
                </c:pt>
                <c:pt idx="2187">
                  <c:v>41270.0</c:v>
                </c:pt>
                <c:pt idx="2188">
                  <c:v>41271.0</c:v>
                </c:pt>
                <c:pt idx="2189">
                  <c:v>41272.0</c:v>
                </c:pt>
                <c:pt idx="2190">
                  <c:v>41273.0</c:v>
                </c:pt>
                <c:pt idx="2191">
                  <c:v>41274.0</c:v>
                </c:pt>
                <c:pt idx="2192">
                  <c:v>41275.0</c:v>
                </c:pt>
                <c:pt idx="2193">
                  <c:v>41276.0</c:v>
                </c:pt>
                <c:pt idx="2194">
                  <c:v>41277.0</c:v>
                </c:pt>
                <c:pt idx="2195">
                  <c:v>41278.0</c:v>
                </c:pt>
                <c:pt idx="2196">
                  <c:v>41279.0</c:v>
                </c:pt>
                <c:pt idx="2197">
                  <c:v>41280.0</c:v>
                </c:pt>
                <c:pt idx="2198">
                  <c:v>41281.0</c:v>
                </c:pt>
                <c:pt idx="2199">
                  <c:v>41282.0</c:v>
                </c:pt>
                <c:pt idx="2200">
                  <c:v>41283.0</c:v>
                </c:pt>
                <c:pt idx="2201">
                  <c:v>41284.0</c:v>
                </c:pt>
                <c:pt idx="2202">
                  <c:v>41285.0</c:v>
                </c:pt>
                <c:pt idx="2203">
                  <c:v>41286.0</c:v>
                </c:pt>
                <c:pt idx="2204">
                  <c:v>41287.0</c:v>
                </c:pt>
                <c:pt idx="2205">
                  <c:v>41288.0</c:v>
                </c:pt>
                <c:pt idx="2206">
                  <c:v>41289.0</c:v>
                </c:pt>
                <c:pt idx="2207">
                  <c:v>41290.0</c:v>
                </c:pt>
                <c:pt idx="2208">
                  <c:v>41291.0</c:v>
                </c:pt>
                <c:pt idx="2209">
                  <c:v>41292.0</c:v>
                </c:pt>
                <c:pt idx="2210">
                  <c:v>41293.0</c:v>
                </c:pt>
                <c:pt idx="2211">
                  <c:v>41294.0</c:v>
                </c:pt>
                <c:pt idx="2212">
                  <c:v>41295.0</c:v>
                </c:pt>
                <c:pt idx="2213">
                  <c:v>41296.0</c:v>
                </c:pt>
                <c:pt idx="2214">
                  <c:v>41297.0</c:v>
                </c:pt>
                <c:pt idx="2215">
                  <c:v>41298.0</c:v>
                </c:pt>
                <c:pt idx="2216">
                  <c:v>41299.0</c:v>
                </c:pt>
                <c:pt idx="2217">
                  <c:v>41300.0</c:v>
                </c:pt>
                <c:pt idx="2218">
                  <c:v>41301.0</c:v>
                </c:pt>
                <c:pt idx="2219">
                  <c:v>41302.0</c:v>
                </c:pt>
                <c:pt idx="2220">
                  <c:v>41303.0</c:v>
                </c:pt>
                <c:pt idx="2221">
                  <c:v>41304.0</c:v>
                </c:pt>
                <c:pt idx="2222">
                  <c:v>41305.0</c:v>
                </c:pt>
                <c:pt idx="2223">
                  <c:v>41306.0</c:v>
                </c:pt>
                <c:pt idx="2224">
                  <c:v>41307.0</c:v>
                </c:pt>
                <c:pt idx="2225">
                  <c:v>41308.0</c:v>
                </c:pt>
                <c:pt idx="2226">
                  <c:v>41309.0</c:v>
                </c:pt>
                <c:pt idx="2227">
                  <c:v>41310.0</c:v>
                </c:pt>
                <c:pt idx="2228">
                  <c:v>41311.0</c:v>
                </c:pt>
                <c:pt idx="2229">
                  <c:v>41312.0</c:v>
                </c:pt>
                <c:pt idx="2230">
                  <c:v>41313.0</c:v>
                </c:pt>
                <c:pt idx="2231">
                  <c:v>41314.0</c:v>
                </c:pt>
                <c:pt idx="2232">
                  <c:v>41315.0</c:v>
                </c:pt>
                <c:pt idx="2233">
                  <c:v>41316.0</c:v>
                </c:pt>
                <c:pt idx="2234">
                  <c:v>41317.0</c:v>
                </c:pt>
                <c:pt idx="2235">
                  <c:v>41318.0</c:v>
                </c:pt>
                <c:pt idx="2236">
                  <c:v>41319.0</c:v>
                </c:pt>
                <c:pt idx="2237">
                  <c:v>41320.0</c:v>
                </c:pt>
                <c:pt idx="2238">
                  <c:v>41321.0</c:v>
                </c:pt>
                <c:pt idx="2239">
                  <c:v>41322.0</c:v>
                </c:pt>
                <c:pt idx="2240">
                  <c:v>41323.0</c:v>
                </c:pt>
                <c:pt idx="2241">
                  <c:v>41324.0</c:v>
                </c:pt>
                <c:pt idx="2242">
                  <c:v>41325.0</c:v>
                </c:pt>
                <c:pt idx="2243">
                  <c:v>41326.0</c:v>
                </c:pt>
                <c:pt idx="2244">
                  <c:v>41327.0</c:v>
                </c:pt>
                <c:pt idx="2245">
                  <c:v>41328.0</c:v>
                </c:pt>
                <c:pt idx="2246">
                  <c:v>41329.0</c:v>
                </c:pt>
                <c:pt idx="2247">
                  <c:v>41330.0</c:v>
                </c:pt>
                <c:pt idx="2248">
                  <c:v>41331.0</c:v>
                </c:pt>
                <c:pt idx="2249">
                  <c:v>41332.0</c:v>
                </c:pt>
                <c:pt idx="2250">
                  <c:v>41333.0</c:v>
                </c:pt>
                <c:pt idx="2251">
                  <c:v>41334.0</c:v>
                </c:pt>
                <c:pt idx="2252">
                  <c:v>41335.0</c:v>
                </c:pt>
                <c:pt idx="2253">
                  <c:v>41336.0</c:v>
                </c:pt>
                <c:pt idx="2254">
                  <c:v>41337.0</c:v>
                </c:pt>
                <c:pt idx="2255">
                  <c:v>41338.0</c:v>
                </c:pt>
                <c:pt idx="2256">
                  <c:v>41339.0</c:v>
                </c:pt>
                <c:pt idx="2257">
                  <c:v>41340.0</c:v>
                </c:pt>
                <c:pt idx="2258">
                  <c:v>41341.0</c:v>
                </c:pt>
                <c:pt idx="2259">
                  <c:v>41342.0</c:v>
                </c:pt>
                <c:pt idx="2260">
                  <c:v>41343.0</c:v>
                </c:pt>
                <c:pt idx="2261">
                  <c:v>41344.0</c:v>
                </c:pt>
                <c:pt idx="2262">
                  <c:v>41345.0</c:v>
                </c:pt>
                <c:pt idx="2263">
                  <c:v>41346.0</c:v>
                </c:pt>
                <c:pt idx="2264">
                  <c:v>41347.0</c:v>
                </c:pt>
                <c:pt idx="2265">
                  <c:v>41348.0</c:v>
                </c:pt>
                <c:pt idx="2266">
                  <c:v>41349.0</c:v>
                </c:pt>
                <c:pt idx="2267">
                  <c:v>41350.0</c:v>
                </c:pt>
                <c:pt idx="2268">
                  <c:v>41351.0</c:v>
                </c:pt>
                <c:pt idx="2269">
                  <c:v>41352.0</c:v>
                </c:pt>
                <c:pt idx="2270">
                  <c:v>41353.0</c:v>
                </c:pt>
                <c:pt idx="2271">
                  <c:v>41354.0</c:v>
                </c:pt>
                <c:pt idx="2272">
                  <c:v>41355.0</c:v>
                </c:pt>
                <c:pt idx="2273">
                  <c:v>41356.0</c:v>
                </c:pt>
                <c:pt idx="2274">
                  <c:v>41357.0</c:v>
                </c:pt>
                <c:pt idx="2275">
                  <c:v>41358.0</c:v>
                </c:pt>
                <c:pt idx="2276">
                  <c:v>41359.0</c:v>
                </c:pt>
                <c:pt idx="2277">
                  <c:v>41360.0</c:v>
                </c:pt>
                <c:pt idx="2278">
                  <c:v>41361.0</c:v>
                </c:pt>
                <c:pt idx="2279">
                  <c:v>41362.0</c:v>
                </c:pt>
                <c:pt idx="2280">
                  <c:v>41363.0</c:v>
                </c:pt>
                <c:pt idx="2281">
                  <c:v>41364.0</c:v>
                </c:pt>
                <c:pt idx="2282">
                  <c:v>41365.0</c:v>
                </c:pt>
                <c:pt idx="2283">
                  <c:v>41366.0</c:v>
                </c:pt>
                <c:pt idx="2284">
                  <c:v>41367.0</c:v>
                </c:pt>
                <c:pt idx="2285">
                  <c:v>41368.0</c:v>
                </c:pt>
                <c:pt idx="2286">
                  <c:v>41369.0</c:v>
                </c:pt>
                <c:pt idx="2287">
                  <c:v>41370.0</c:v>
                </c:pt>
                <c:pt idx="2288">
                  <c:v>41371.0</c:v>
                </c:pt>
                <c:pt idx="2289">
                  <c:v>41372.0</c:v>
                </c:pt>
                <c:pt idx="2290">
                  <c:v>41373.0</c:v>
                </c:pt>
                <c:pt idx="2291">
                  <c:v>41374.0</c:v>
                </c:pt>
                <c:pt idx="2292">
                  <c:v>41375.0</c:v>
                </c:pt>
                <c:pt idx="2293">
                  <c:v>41376.0</c:v>
                </c:pt>
                <c:pt idx="2294">
                  <c:v>41377.0</c:v>
                </c:pt>
                <c:pt idx="2295">
                  <c:v>41378.0</c:v>
                </c:pt>
                <c:pt idx="2296">
                  <c:v>41379.0</c:v>
                </c:pt>
                <c:pt idx="2297">
                  <c:v>41380.0</c:v>
                </c:pt>
                <c:pt idx="2298">
                  <c:v>41381.0</c:v>
                </c:pt>
                <c:pt idx="2299">
                  <c:v>41382.0</c:v>
                </c:pt>
                <c:pt idx="2300">
                  <c:v>41383.0</c:v>
                </c:pt>
                <c:pt idx="2301">
                  <c:v>41384.0</c:v>
                </c:pt>
                <c:pt idx="2302">
                  <c:v>41385.0</c:v>
                </c:pt>
                <c:pt idx="2303">
                  <c:v>41386.0</c:v>
                </c:pt>
                <c:pt idx="2304">
                  <c:v>41387.0</c:v>
                </c:pt>
                <c:pt idx="2305">
                  <c:v>41388.0</c:v>
                </c:pt>
                <c:pt idx="2306">
                  <c:v>41389.0</c:v>
                </c:pt>
                <c:pt idx="2307">
                  <c:v>41390.0</c:v>
                </c:pt>
                <c:pt idx="2308">
                  <c:v>41391.0</c:v>
                </c:pt>
                <c:pt idx="2309">
                  <c:v>41392.0</c:v>
                </c:pt>
                <c:pt idx="2310">
                  <c:v>41393.0</c:v>
                </c:pt>
                <c:pt idx="2311">
                  <c:v>41394.0</c:v>
                </c:pt>
                <c:pt idx="2312">
                  <c:v>41395.0</c:v>
                </c:pt>
                <c:pt idx="2313">
                  <c:v>41396.0</c:v>
                </c:pt>
                <c:pt idx="2314">
                  <c:v>41397.0</c:v>
                </c:pt>
                <c:pt idx="2315">
                  <c:v>41398.0</c:v>
                </c:pt>
                <c:pt idx="2316">
                  <c:v>41399.0</c:v>
                </c:pt>
                <c:pt idx="2317">
                  <c:v>41400.0</c:v>
                </c:pt>
                <c:pt idx="2318">
                  <c:v>41401.0</c:v>
                </c:pt>
                <c:pt idx="2319">
                  <c:v>41402.0</c:v>
                </c:pt>
                <c:pt idx="2320">
                  <c:v>41403.0</c:v>
                </c:pt>
                <c:pt idx="2321">
                  <c:v>41404.0</c:v>
                </c:pt>
                <c:pt idx="2322">
                  <c:v>41405.0</c:v>
                </c:pt>
                <c:pt idx="2323">
                  <c:v>41406.0</c:v>
                </c:pt>
                <c:pt idx="2324">
                  <c:v>41407.0</c:v>
                </c:pt>
                <c:pt idx="2325">
                  <c:v>41408.0</c:v>
                </c:pt>
                <c:pt idx="2326">
                  <c:v>41409.0</c:v>
                </c:pt>
                <c:pt idx="2327">
                  <c:v>41410.0</c:v>
                </c:pt>
                <c:pt idx="2328">
                  <c:v>41411.0</c:v>
                </c:pt>
                <c:pt idx="2329">
                  <c:v>41412.0</c:v>
                </c:pt>
                <c:pt idx="2330">
                  <c:v>41413.0</c:v>
                </c:pt>
                <c:pt idx="2331">
                  <c:v>41414.0</c:v>
                </c:pt>
                <c:pt idx="2332">
                  <c:v>41415.0</c:v>
                </c:pt>
                <c:pt idx="2333">
                  <c:v>41416.0</c:v>
                </c:pt>
                <c:pt idx="2334">
                  <c:v>41417.0</c:v>
                </c:pt>
                <c:pt idx="2335">
                  <c:v>41418.0</c:v>
                </c:pt>
                <c:pt idx="2336">
                  <c:v>41419.0</c:v>
                </c:pt>
                <c:pt idx="2337">
                  <c:v>41420.0</c:v>
                </c:pt>
                <c:pt idx="2338">
                  <c:v>41421.0</c:v>
                </c:pt>
                <c:pt idx="2339">
                  <c:v>41422.0</c:v>
                </c:pt>
                <c:pt idx="2340">
                  <c:v>41423.0</c:v>
                </c:pt>
                <c:pt idx="2341">
                  <c:v>41424.0</c:v>
                </c:pt>
                <c:pt idx="2342">
                  <c:v>41425.0</c:v>
                </c:pt>
                <c:pt idx="2343">
                  <c:v>41426.0</c:v>
                </c:pt>
                <c:pt idx="2344">
                  <c:v>41427.0</c:v>
                </c:pt>
                <c:pt idx="2345">
                  <c:v>41428.0</c:v>
                </c:pt>
                <c:pt idx="2346">
                  <c:v>41429.0</c:v>
                </c:pt>
                <c:pt idx="2347">
                  <c:v>41430.0</c:v>
                </c:pt>
                <c:pt idx="2348">
                  <c:v>41431.0</c:v>
                </c:pt>
                <c:pt idx="2349">
                  <c:v>41432.0</c:v>
                </c:pt>
                <c:pt idx="2350">
                  <c:v>41433.0</c:v>
                </c:pt>
                <c:pt idx="2351">
                  <c:v>41434.0</c:v>
                </c:pt>
                <c:pt idx="2352">
                  <c:v>41435.0</c:v>
                </c:pt>
                <c:pt idx="2353">
                  <c:v>41436.0</c:v>
                </c:pt>
                <c:pt idx="2354">
                  <c:v>41437.0</c:v>
                </c:pt>
                <c:pt idx="2355">
                  <c:v>41438.0</c:v>
                </c:pt>
                <c:pt idx="2356">
                  <c:v>41439.0</c:v>
                </c:pt>
                <c:pt idx="2357">
                  <c:v>41440.0</c:v>
                </c:pt>
                <c:pt idx="2358">
                  <c:v>41441.0</c:v>
                </c:pt>
                <c:pt idx="2359">
                  <c:v>41442.0</c:v>
                </c:pt>
                <c:pt idx="2360">
                  <c:v>41443.0</c:v>
                </c:pt>
                <c:pt idx="2361">
                  <c:v>41444.0</c:v>
                </c:pt>
                <c:pt idx="2362">
                  <c:v>41445.0</c:v>
                </c:pt>
                <c:pt idx="2363">
                  <c:v>41446.0</c:v>
                </c:pt>
                <c:pt idx="2364">
                  <c:v>41447.0</c:v>
                </c:pt>
                <c:pt idx="2365">
                  <c:v>41448.0</c:v>
                </c:pt>
                <c:pt idx="2366">
                  <c:v>41449.0</c:v>
                </c:pt>
                <c:pt idx="2367">
                  <c:v>41450.0</c:v>
                </c:pt>
                <c:pt idx="2368">
                  <c:v>41451.0</c:v>
                </c:pt>
                <c:pt idx="2369">
                  <c:v>41452.0</c:v>
                </c:pt>
                <c:pt idx="2370">
                  <c:v>41453.0</c:v>
                </c:pt>
                <c:pt idx="2371">
                  <c:v>41454.0</c:v>
                </c:pt>
                <c:pt idx="2372">
                  <c:v>41455.0</c:v>
                </c:pt>
                <c:pt idx="2373">
                  <c:v>41456.0</c:v>
                </c:pt>
                <c:pt idx="2374">
                  <c:v>41457.0</c:v>
                </c:pt>
                <c:pt idx="2375">
                  <c:v>41458.0</c:v>
                </c:pt>
                <c:pt idx="2376">
                  <c:v>41459.0</c:v>
                </c:pt>
                <c:pt idx="2377">
                  <c:v>41460.0</c:v>
                </c:pt>
                <c:pt idx="2378">
                  <c:v>41461.0</c:v>
                </c:pt>
                <c:pt idx="2379">
                  <c:v>41462.0</c:v>
                </c:pt>
                <c:pt idx="2380">
                  <c:v>41463.0</c:v>
                </c:pt>
                <c:pt idx="2381">
                  <c:v>41464.0</c:v>
                </c:pt>
                <c:pt idx="2382">
                  <c:v>41465.0</c:v>
                </c:pt>
                <c:pt idx="2383">
                  <c:v>41466.0</c:v>
                </c:pt>
                <c:pt idx="2384">
                  <c:v>41467.0</c:v>
                </c:pt>
                <c:pt idx="2385">
                  <c:v>41468.0</c:v>
                </c:pt>
                <c:pt idx="2386">
                  <c:v>41469.0</c:v>
                </c:pt>
                <c:pt idx="2387">
                  <c:v>41470.0</c:v>
                </c:pt>
                <c:pt idx="2388">
                  <c:v>41471.0</c:v>
                </c:pt>
                <c:pt idx="2389">
                  <c:v>41472.0</c:v>
                </c:pt>
                <c:pt idx="2390">
                  <c:v>41473.0</c:v>
                </c:pt>
                <c:pt idx="2391">
                  <c:v>41474.0</c:v>
                </c:pt>
                <c:pt idx="2392">
                  <c:v>41475.0</c:v>
                </c:pt>
                <c:pt idx="2393">
                  <c:v>41476.0</c:v>
                </c:pt>
                <c:pt idx="2394">
                  <c:v>41477.0</c:v>
                </c:pt>
                <c:pt idx="2395">
                  <c:v>41478.0</c:v>
                </c:pt>
                <c:pt idx="2396">
                  <c:v>41479.0</c:v>
                </c:pt>
                <c:pt idx="2397">
                  <c:v>41480.0</c:v>
                </c:pt>
                <c:pt idx="2398">
                  <c:v>41481.0</c:v>
                </c:pt>
                <c:pt idx="2399">
                  <c:v>41482.0</c:v>
                </c:pt>
                <c:pt idx="2400">
                  <c:v>41483.0</c:v>
                </c:pt>
                <c:pt idx="2401">
                  <c:v>41484.0</c:v>
                </c:pt>
                <c:pt idx="2402">
                  <c:v>41485.0</c:v>
                </c:pt>
                <c:pt idx="2403">
                  <c:v>41486.0</c:v>
                </c:pt>
                <c:pt idx="2404">
                  <c:v>41487.0</c:v>
                </c:pt>
                <c:pt idx="2405">
                  <c:v>41488.0</c:v>
                </c:pt>
                <c:pt idx="2406">
                  <c:v>41489.0</c:v>
                </c:pt>
                <c:pt idx="2407">
                  <c:v>41490.0</c:v>
                </c:pt>
                <c:pt idx="2408">
                  <c:v>41491.0</c:v>
                </c:pt>
                <c:pt idx="2409">
                  <c:v>41492.0</c:v>
                </c:pt>
                <c:pt idx="2410">
                  <c:v>41493.0</c:v>
                </c:pt>
                <c:pt idx="2411">
                  <c:v>41494.0</c:v>
                </c:pt>
                <c:pt idx="2412">
                  <c:v>41495.0</c:v>
                </c:pt>
                <c:pt idx="2413">
                  <c:v>41496.0</c:v>
                </c:pt>
                <c:pt idx="2414">
                  <c:v>41497.0</c:v>
                </c:pt>
                <c:pt idx="2415">
                  <c:v>41498.0</c:v>
                </c:pt>
                <c:pt idx="2416">
                  <c:v>41499.0</c:v>
                </c:pt>
                <c:pt idx="2417">
                  <c:v>41500.0</c:v>
                </c:pt>
                <c:pt idx="2418">
                  <c:v>41501.0</c:v>
                </c:pt>
                <c:pt idx="2419">
                  <c:v>41502.0</c:v>
                </c:pt>
                <c:pt idx="2420">
                  <c:v>41503.0</c:v>
                </c:pt>
                <c:pt idx="2421">
                  <c:v>41504.0</c:v>
                </c:pt>
                <c:pt idx="2422">
                  <c:v>41505.0</c:v>
                </c:pt>
                <c:pt idx="2423">
                  <c:v>41506.0</c:v>
                </c:pt>
                <c:pt idx="2424">
                  <c:v>41507.0</c:v>
                </c:pt>
                <c:pt idx="2425">
                  <c:v>41508.0</c:v>
                </c:pt>
                <c:pt idx="2426">
                  <c:v>41509.0</c:v>
                </c:pt>
                <c:pt idx="2427">
                  <c:v>41510.0</c:v>
                </c:pt>
                <c:pt idx="2428">
                  <c:v>41511.0</c:v>
                </c:pt>
                <c:pt idx="2429">
                  <c:v>41512.0</c:v>
                </c:pt>
                <c:pt idx="2430">
                  <c:v>41513.0</c:v>
                </c:pt>
                <c:pt idx="2431">
                  <c:v>41514.0</c:v>
                </c:pt>
                <c:pt idx="2432">
                  <c:v>41515.0</c:v>
                </c:pt>
                <c:pt idx="2433">
                  <c:v>41516.0</c:v>
                </c:pt>
                <c:pt idx="2434">
                  <c:v>41517.0</c:v>
                </c:pt>
                <c:pt idx="2435">
                  <c:v>41518.0</c:v>
                </c:pt>
                <c:pt idx="2436">
                  <c:v>41519.0</c:v>
                </c:pt>
                <c:pt idx="2437">
                  <c:v>41520.0</c:v>
                </c:pt>
                <c:pt idx="2438">
                  <c:v>41521.0</c:v>
                </c:pt>
                <c:pt idx="2439">
                  <c:v>41522.0</c:v>
                </c:pt>
                <c:pt idx="2440">
                  <c:v>41523.0</c:v>
                </c:pt>
                <c:pt idx="2441">
                  <c:v>41524.0</c:v>
                </c:pt>
                <c:pt idx="2442">
                  <c:v>41525.0</c:v>
                </c:pt>
                <c:pt idx="2443">
                  <c:v>41526.0</c:v>
                </c:pt>
                <c:pt idx="2444">
                  <c:v>41527.0</c:v>
                </c:pt>
                <c:pt idx="2445">
                  <c:v>41528.0</c:v>
                </c:pt>
                <c:pt idx="2446">
                  <c:v>41529.0</c:v>
                </c:pt>
                <c:pt idx="2447">
                  <c:v>41530.0</c:v>
                </c:pt>
                <c:pt idx="2448">
                  <c:v>41531.0</c:v>
                </c:pt>
                <c:pt idx="2449">
                  <c:v>41532.0</c:v>
                </c:pt>
                <c:pt idx="2450">
                  <c:v>41533.0</c:v>
                </c:pt>
                <c:pt idx="2451">
                  <c:v>41534.0</c:v>
                </c:pt>
                <c:pt idx="2452">
                  <c:v>41535.0</c:v>
                </c:pt>
                <c:pt idx="2453">
                  <c:v>41536.0</c:v>
                </c:pt>
                <c:pt idx="2454">
                  <c:v>41537.0</c:v>
                </c:pt>
                <c:pt idx="2455">
                  <c:v>41538.0</c:v>
                </c:pt>
                <c:pt idx="2456">
                  <c:v>41539.0</c:v>
                </c:pt>
                <c:pt idx="2457">
                  <c:v>41540.0</c:v>
                </c:pt>
                <c:pt idx="2458">
                  <c:v>41541.0</c:v>
                </c:pt>
                <c:pt idx="2459">
                  <c:v>41542.0</c:v>
                </c:pt>
                <c:pt idx="2460">
                  <c:v>41543.0</c:v>
                </c:pt>
                <c:pt idx="2461">
                  <c:v>41544.0</c:v>
                </c:pt>
                <c:pt idx="2462">
                  <c:v>41545.0</c:v>
                </c:pt>
                <c:pt idx="2463">
                  <c:v>41546.0</c:v>
                </c:pt>
                <c:pt idx="2464">
                  <c:v>41547.0</c:v>
                </c:pt>
                <c:pt idx="2465">
                  <c:v>41548.0</c:v>
                </c:pt>
                <c:pt idx="2466">
                  <c:v>41549.0</c:v>
                </c:pt>
                <c:pt idx="2467">
                  <c:v>41550.0</c:v>
                </c:pt>
                <c:pt idx="2468">
                  <c:v>41551.0</c:v>
                </c:pt>
                <c:pt idx="2469">
                  <c:v>41552.0</c:v>
                </c:pt>
                <c:pt idx="2470">
                  <c:v>41553.0</c:v>
                </c:pt>
                <c:pt idx="2471">
                  <c:v>41554.0</c:v>
                </c:pt>
                <c:pt idx="2472">
                  <c:v>41555.0</c:v>
                </c:pt>
                <c:pt idx="2473">
                  <c:v>41556.0</c:v>
                </c:pt>
                <c:pt idx="2474">
                  <c:v>41557.0</c:v>
                </c:pt>
                <c:pt idx="2475">
                  <c:v>41558.0</c:v>
                </c:pt>
                <c:pt idx="2476">
                  <c:v>41559.0</c:v>
                </c:pt>
                <c:pt idx="2477">
                  <c:v>41560.0</c:v>
                </c:pt>
                <c:pt idx="2478">
                  <c:v>41561.0</c:v>
                </c:pt>
                <c:pt idx="2479">
                  <c:v>41562.0</c:v>
                </c:pt>
                <c:pt idx="2480">
                  <c:v>41563.0</c:v>
                </c:pt>
                <c:pt idx="2481">
                  <c:v>41564.0</c:v>
                </c:pt>
                <c:pt idx="2482">
                  <c:v>41565.0</c:v>
                </c:pt>
                <c:pt idx="2483">
                  <c:v>41566.0</c:v>
                </c:pt>
                <c:pt idx="2484">
                  <c:v>41567.0</c:v>
                </c:pt>
                <c:pt idx="2485">
                  <c:v>41568.0</c:v>
                </c:pt>
                <c:pt idx="2486">
                  <c:v>41569.0</c:v>
                </c:pt>
                <c:pt idx="2487">
                  <c:v>41570.0</c:v>
                </c:pt>
                <c:pt idx="2488">
                  <c:v>41571.0</c:v>
                </c:pt>
                <c:pt idx="2489">
                  <c:v>41572.0</c:v>
                </c:pt>
                <c:pt idx="2490">
                  <c:v>41573.0</c:v>
                </c:pt>
                <c:pt idx="2491">
                  <c:v>41574.0</c:v>
                </c:pt>
                <c:pt idx="2492">
                  <c:v>41575.0</c:v>
                </c:pt>
                <c:pt idx="2493">
                  <c:v>41576.0</c:v>
                </c:pt>
                <c:pt idx="2494">
                  <c:v>41577.0</c:v>
                </c:pt>
                <c:pt idx="2495">
                  <c:v>41578.0</c:v>
                </c:pt>
                <c:pt idx="2496">
                  <c:v>41579.0</c:v>
                </c:pt>
                <c:pt idx="2497">
                  <c:v>41580.0</c:v>
                </c:pt>
                <c:pt idx="2498">
                  <c:v>41581.0</c:v>
                </c:pt>
                <c:pt idx="2499">
                  <c:v>41582.0</c:v>
                </c:pt>
                <c:pt idx="2500">
                  <c:v>41583.0</c:v>
                </c:pt>
                <c:pt idx="2501">
                  <c:v>41584.0</c:v>
                </c:pt>
                <c:pt idx="2502">
                  <c:v>41585.0</c:v>
                </c:pt>
                <c:pt idx="2503">
                  <c:v>41586.0</c:v>
                </c:pt>
                <c:pt idx="2504">
                  <c:v>41587.0</c:v>
                </c:pt>
                <c:pt idx="2505">
                  <c:v>41588.0</c:v>
                </c:pt>
                <c:pt idx="2506">
                  <c:v>41589.0</c:v>
                </c:pt>
                <c:pt idx="2507">
                  <c:v>41590.0</c:v>
                </c:pt>
                <c:pt idx="2508">
                  <c:v>41591.0</c:v>
                </c:pt>
                <c:pt idx="2509">
                  <c:v>41592.0</c:v>
                </c:pt>
                <c:pt idx="2510">
                  <c:v>41593.0</c:v>
                </c:pt>
                <c:pt idx="2511">
                  <c:v>41594.0</c:v>
                </c:pt>
                <c:pt idx="2512">
                  <c:v>41595.0</c:v>
                </c:pt>
                <c:pt idx="2513">
                  <c:v>41596.0</c:v>
                </c:pt>
                <c:pt idx="2514">
                  <c:v>41597.0</c:v>
                </c:pt>
                <c:pt idx="2515">
                  <c:v>41598.0</c:v>
                </c:pt>
                <c:pt idx="2516">
                  <c:v>41599.0</c:v>
                </c:pt>
                <c:pt idx="2517">
                  <c:v>41600.0</c:v>
                </c:pt>
                <c:pt idx="2518">
                  <c:v>41601.0</c:v>
                </c:pt>
                <c:pt idx="2519">
                  <c:v>41602.0</c:v>
                </c:pt>
                <c:pt idx="2520">
                  <c:v>41603.0</c:v>
                </c:pt>
                <c:pt idx="2521">
                  <c:v>41604.0</c:v>
                </c:pt>
                <c:pt idx="2522">
                  <c:v>41605.0</c:v>
                </c:pt>
                <c:pt idx="2523">
                  <c:v>41606.0</c:v>
                </c:pt>
                <c:pt idx="2524">
                  <c:v>41607.0</c:v>
                </c:pt>
                <c:pt idx="2525">
                  <c:v>41608.0</c:v>
                </c:pt>
                <c:pt idx="2526">
                  <c:v>41609.0</c:v>
                </c:pt>
                <c:pt idx="2527">
                  <c:v>41610.0</c:v>
                </c:pt>
                <c:pt idx="2528">
                  <c:v>41611.0</c:v>
                </c:pt>
                <c:pt idx="2529">
                  <c:v>41612.0</c:v>
                </c:pt>
                <c:pt idx="2530">
                  <c:v>41613.0</c:v>
                </c:pt>
                <c:pt idx="2531">
                  <c:v>41614.0</c:v>
                </c:pt>
                <c:pt idx="2532">
                  <c:v>41615.0</c:v>
                </c:pt>
                <c:pt idx="2533">
                  <c:v>41616.0</c:v>
                </c:pt>
                <c:pt idx="2534">
                  <c:v>41617.0</c:v>
                </c:pt>
                <c:pt idx="2535">
                  <c:v>41618.0</c:v>
                </c:pt>
                <c:pt idx="2536">
                  <c:v>41619.0</c:v>
                </c:pt>
                <c:pt idx="2537">
                  <c:v>41620.0</c:v>
                </c:pt>
                <c:pt idx="2538">
                  <c:v>41621.0</c:v>
                </c:pt>
                <c:pt idx="2539">
                  <c:v>41622.0</c:v>
                </c:pt>
                <c:pt idx="2540">
                  <c:v>41623.0</c:v>
                </c:pt>
                <c:pt idx="2541">
                  <c:v>41624.0</c:v>
                </c:pt>
                <c:pt idx="2542">
                  <c:v>41625.0</c:v>
                </c:pt>
                <c:pt idx="2543">
                  <c:v>41626.0</c:v>
                </c:pt>
                <c:pt idx="2544">
                  <c:v>41627.0</c:v>
                </c:pt>
                <c:pt idx="2545">
                  <c:v>41628.0</c:v>
                </c:pt>
                <c:pt idx="2546">
                  <c:v>41629.0</c:v>
                </c:pt>
                <c:pt idx="2547">
                  <c:v>41630.0</c:v>
                </c:pt>
                <c:pt idx="2548">
                  <c:v>41631.0</c:v>
                </c:pt>
                <c:pt idx="2549">
                  <c:v>41632.0</c:v>
                </c:pt>
                <c:pt idx="2550">
                  <c:v>41633.0</c:v>
                </c:pt>
                <c:pt idx="2551">
                  <c:v>41634.0</c:v>
                </c:pt>
                <c:pt idx="2552">
                  <c:v>41635.0</c:v>
                </c:pt>
                <c:pt idx="2553">
                  <c:v>41636.0</c:v>
                </c:pt>
                <c:pt idx="2554">
                  <c:v>41637.0</c:v>
                </c:pt>
                <c:pt idx="2555">
                  <c:v>41638.0</c:v>
                </c:pt>
                <c:pt idx="2556">
                  <c:v>41639.0</c:v>
                </c:pt>
                <c:pt idx="2557">
                  <c:v>41640.0</c:v>
                </c:pt>
                <c:pt idx="2558">
                  <c:v>41641.0</c:v>
                </c:pt>
                <c:pt idx="2559">
                  <c:v>41642.0</c:v>
                </c:pt>
                <c:pt idx="2560">
                  <c:v>41643.0</c:v>
                </c:pt>
                <c:pt idx="2561">
                  <c:v>41644.0</c:v>
                </c:pt>
                <c:pt idx="2562">
                  <c:v>41645.0</c:v>
                </c:pt>
                <c:pt idx="2563">
                  <c:v>41646.0</c:v>
                </c:pt>
                <c:pt idx="2564">
                  <c:v>41647.0</c:v>
                </c:pt>
                <c:pt idx="2565">
                  <c:v>41648.0</c:v>
                </c:pt>
                <c:pt idx="2566">
                  <c:v>41649.0</c:v>
                </c:pt>
                <c:pt idx="2567">
                  <c:v>41650.0</c:v>
                </c:pt>
                <c:pt idx="2568">
                  <c:v>41651.0</c:v>
                </c:pt>
                <c:pt idx="2569">
                  <c:v>41652.0</c:v>
                </c:pt>
                <c:pt idx="2570">
                  <c:v>41653.0</c:v>
                </c:pt>
                <c:pt idx="2571">
                  <c:v>41654.0</c:v>
                </c:pt>
                <c:pt idx="2572">
                  <c:v>41655.0</c:v>
                </c:pt>
                <c:pt idx="2573">
                  <c:v>41656.0</c:v>
                </c:pt>
                <c:pt idx="2574">
                  <c:v>41657.0</c:v>
                </c:pt>
                <c:pt idx="2575">
                  <c:v>41658.0</c:v>
                </c:pt>
                <c:pt idx="2576">
                  <c:v>41659.0</c:v>
                </c:pt>
                <c:pt idx="2577">
                  <c:v>41660.0</c:v>
                </c:pt>
                <c:pt idx="2578">
                  <c:v>41661.0</c:v>
                </c:pt>
                <c:pt idx="2579">
                  <c:v>41662.0</c:v>
                </c:pt>
                <c:pt idx="2580">
                  <c:v>41663.0</c:v>
                </c:pt>
                <c:pt idx="2581">
                  <c:v>41664.0</c:v>
                </c:pt>
                <c:pt idx="2582">
                  <c:v>41665.0</c:v>
                </c:pt>
                <c:pt idx="2583">
                  <c:v>41666.0</c:v>
                </c:pt>
                <c:pt idx="2584">
                  <c:v>41667.0</c:v>
                </c:pt>
                <c:pt idx="2585">
                  <c:v>41668.0</c:v>
                </c:pt>
                <c:pt idx="2586">
                  <c:v>41669.0</c:v>
                </c:pt>
                <c:pt idx="2587">
                  <c:v>41670.0</c:v>
                </c:pt>
                <c:pt idx="2588">
                  <c:v>41671.0</c:v>
                </c:pt>
                <c:pt idx="2589">
                  <c:v>41672.0</c:v>
                </c:pt>
                <c:pt idx="2590">
                  <c:v>41673.0</c:v>
                </c:pt>
                <c:pt idx="2591">
                  <c:v>41674.0</c:v>
                </c:pt>
                <c:pt idx="2592">
                  <c:v>41675.0</c:v>
                </c:pt>
                <c:pt idx="2593">
                  <c:v>41676.0</c:v>
                </c:pt>
                <c:pt idx="2594">
                  <c:v>41677.0</c:v>
                </c:pt>
                <c:pt idx="2595">
                  <c:v>41678.0</c:v>
                </c:pt>
                <c:pt idx="2596">
                  <c:v>41679.0</c:v>
                </c:pt>
                <c:pt idx="2597">
                  <c:v>41680.0</c:v>
                </c:pt>
                <c:pt idx="2598">
                  <c:v>41681.0</c:v>
                </c:pt>
                <c:pt idx="2599">
                  <c:v>41682.0</c:v>
                </c:pt>
                <c:pt idx="2600">
                  <c:v>41683.0</c:v>
                </c:pt>
                <c:pt idx="2601">
                  <c:v>41684.0</c:v>
                </c:pt>
                <c:pt idx="2602">
                  <c:v>41685.0</c:v>
                </c:pt>
                <c:pt idx="2603">
                  <c:v>41686.0</c:v>
                </c:pt>
                <c:pt idx="2604">
                  <c:v>41687.0</c:v>
                </c:pt>
                <c:pt idx="2605">
                  <c:v>41688.0</c:v>
                </c:pt>
                <c:pt idx="2606">
                  <c:v>41689.0</c:v>
                </c:pt>
                <c:pt idx="2607">
                  <c:v>41690.0</c:v>
                </c:pt>
                <c:pt idx="2608">
                  <c:v>41691.0</c:v>
                </c:pt>
                <c:pt idx="2609">
                  <c:v>41692.0</c:v>
                </c:pt>
                <c:pt idx="2610">
                  <c:v>41693.0</c:v>
                </c:pt>
                <c:pt idx="2611">
                  <c:v>41694.0</c:v>
                </c:pt>
                <c:pt idx="2612">
                  <c:v>41695.0</c:v>
                </c:pt>
                <c:pt idx="2613">
                  <c:v>41696.0</c:v>
                </c:pt>
                <c:pt idx="2614">
                  <c:v>41697.0</c:v>
                </c:pt>
                <c:pt idx="2615">
                  <c:v>41698.0</c:v>
                </c:pt>
                <c:pt idx="2616">
                  <c:v>41699.0</c:v>
                </c:pt>
                <c:pt idx="2617">
                  <c:v>41700.0</c:v>
                </c:pt>
                <c:pt idx="2618">
                  <c:v>41701.0</c:v>
                </c:pt>
                <c:pt idx="2619">
                  <c:v>41702.0</c:v>
                </c:pt>
                <c:pt idx="2620">
                  <c:v>41703.0</c:v>
                </c:pt>
                <c:pt idx="2621">
                  <c:v>41704.0</c:v>
                </c:pt>
                <c:pt idx="2622">
                  <c:v>41705.0</c:v>
                </c:pt>
                <c:pt idx="2623">
                  <c:v>41706.0</c:v>
                </c:pt>
                <c:pt idx="2624">
                  <c:v>41707.0</c:v>
                </c:pt>
                <c:pt idx="2625">
                  <c:v>41708.0</c:v>
                </c:pt>
                <c:pt idx="2626">
                  <c:v>41709.0</c:v>
                </c:pt>
                <c:pt idx="2627">
                  <c:v>41710.0</c:v>
                </c:pt>
                <c:pt idx="2628">
                  <c:v>41711.0</c:v>
                </c:pt>
                <c:pt idx="2629">
                  <c:v>41712.0</c:v>
                </c:pt>
                <c:pt idx="2630">
                  <c:v>41713.0</c:v>
                </c:pt>
                <c:pt idx="2631">
                  <c:v>41714.0</c:v>
                </c:pt>
                <c:pt idx="2632">
                  <c:v>41715.0</c:v>
                </c:pt>
                <c:pt idx="2633">
                  <c:v>41716.0</c:v>
                </c:pt>
                <c:pt idx="2634">
                  <c:v>41717.0</c:v>
                </c:pt>
                <c:pt idx="2635">
                  <c:v>41718.0</c:v>
                </c:pt>
                <c:pt idx="2636">
                  <c:v>41719.0</c:v>
                </c:pt>
                <c:pt idx="2637">
                  <c:v>41720.0</c:v>
                </c:pt>
                <c:pt idx="2638">
                  <c:v>41721.0</c:v>
                </c:pt>
                <c:pt idx="2639">
                  <c:v>41722.0</c:v>
                </c:pt>
                <c:pt idx="2640">
                  <c:v>41723.0</c:v>
                </c:pt>
                <c:pt idx="2641">
                  <c:v>41724.0</c:v>
                </c:pt>
                <c:pt idx="2642">
                  <c:v>41725.0</c:v>
                </c:pt>
                <c:pt idx="2643">
                  <c:v>41726.0</c:v>
                </c:pt>
                <c:pt idx="2644">
                  <c:v>41727.0</c:v>
                </c:pt>
                <c:pt idx="2645">
                  <c:v>41728.0</c:v>
                </c:pt>
                <c:pt idx="2646">
                  <c:v>41729.0</c:v>
                </c:pt>
                <c:pt idx="2647">
                  <c:v>41730.0</c:v>
                </c:pt>
                <c:pt idx="2648">
                  <c:v>41731.0</c:v>
                </c:pt>
                <c:pt idx="2649">
                  <c:v>41732.0</c:v>
                </c:pt>
                <c:pt idx="2650">
                  <c:v>41733.0</c:v>
                </c:pt>
                <c:pt idx="2651">
                  <c:v>41734.0</c:v>
                </c:pt>
                <c:pt idx="2652">
                  <c:v>41735.0</c:v>
                </c:pt>
                <c:pt idx="2653">
                  <c:v>41736.0</c:v>
                </c:pt>
                <c:pt idx="2654">
                  <c:v>41737.0</c:v>
                </c:pt>
                <c:pt idx="2655">
                  <c:v>41738.0</c:v>
                </c:pt>
                <c:pt idx="2656">
                  <c:v>41739.0</c:v>
                </c:pt>
                <c:pt idx="2657">
                  <c:v>41740.0</c:v>
                </c:pt>
                <c:pt idx="2658">
                  <c:v>41741.0</c:v>
                </c:pt>
                <c:pt idx="2659">
                  <c:v>41742.0</c:v>
                </c:pt>
                <c:pt idx="2660">
                  <c:v>41743.0</c:v>
                </c:pt>
                <c:pt idx="2661">
                  <c:v>41744.0</c:v>
                </c:pt>
                <c:pt idx="2662">
                  <c:v>41745.0</c:v>
                </c:pt>
                <c:pt idx="2663">
                  <c:v>41746.0</c:v>
                </c:pt>
                <c:pt idx="2664">
                  <c:v>41747.0</c:v>
                </c:pt>
                <c:pt idx="2665">
                  <c:v>41748.0</c:v>
                </c:pt>
                <c:pt idx="2666">
                  <c:v>41749.0</c:v>
                </c:pt>
                <c:pt idx="2667">
                  <c:v>41750.0</c:v>
                </c:pt>
                <c:pt idx="2668">
                  <c:v>41751.0</c:v>
                </c:pt>
                <c:pt idx="2669">
                  <c:v>41752.0</c:v>
                </c:pt>
                <c:pt idx="2670">
                  <c:v>41753.0</c:v>
                </c:pt>
                <c:pt idx="2671">
                  <c:v>41754.0</c:v>
                </c:pt>
                <c:pt idx="2672">
                  <c:v>41755.0</c:v>
                </c:pt>
                <c:pt idx="2673">
                  <c:v>41756.0</c:v>
                </c:pt>
                <c:pt idx="2674">
                  <c:v>41757.0</c:v>
                </c:pt>
                <c:pt idx="2675">
                  <c:v>41758.0</c:v>
                </c:pt>
                <c:pt idx="2676">
                  <c:v>41759.0</c:v>
                </c:pt>
                <c:pt idx="2677">
                  <c:v>41760.0</c:v>
                </c:pt>
                <c:pt idx="2678">
                  <c:v>41761.0</c:v>
                </c:pt>
                <c:pt idx="2679">
                  <c:v>41762.0</c:v>
                </c:pt>
                <c:pt idx="2680">
                  <c:v>41763.0</c:v>
                </c:pt>
                <c:pt idx="2681">
                  <c:v>41764.0</c:v>
                </c:pt>
                <c:pt idx="2682">
                  <c:v>41765.0</c:v>
                </c:pt>
                <c:pt idx="2683">
                  <c:v>41766.0</c:v>
                </c:pt>
                <c:pt idx="2684">
                  <c:v>41767.0</c:v>
                </c:pt>
                <c:pt idx="2685">
                  <c:v>41768.0</c:v>
                </c:pt>
                <c:pt idx="2686">
                  <c:v>41769.0</c:v>
                </c:pt>
                <c:pt idx="2687">
                  <c:v>41770.0</c:v>
                </c:pt>
                <c:pt idx="2688">
                  <c:v>41771.0</c:v>
                </c:pt>
                <c:pt idx="2689">
                  <c:v>41772.0</c:v>
                </c:pt>
                <c:pt idx="2690">
                  <c:v>41773.0</c:v>
                </c:pt>
                <c:pt idx="2691">
                  <c:v>41774.0</c:v>
                </c:pt>
                <c:pt idx="2692">
                  <c:v>41775.0</c:v>
                </c:pt>
                <c:pt idx="2693">
                  <c:v>41776.0</c:v>
                </c:pt>
                <c:pt idx="2694">
                  <c:v>41777.0</c:v>
                </c:pt>
                <c:pt idx="2695">
                  <c:v>41778.0</c:v>
                </c:pt>
                <c:pt idx="2696">
                  <c:v>41779.0</c:v>
                </c:pt>
                <c:pt idx="2697">
                  <c:v>41780.0</c:v>
                </c:pt>
                <c:pt idx="2698">
                  <c:v>41781.0</c:v>
                </c:pt>
                <c:pt idx="2699">
                  <c:v>41782.0</c:v>
                </c:pt>
                <c:pt idx="2700">
                  <c:v>41783.0</c:v>
                </c:pt>
                <c:pt idx="2701">
                  <c:v>41784.0</c:v>
                </c:pt>
                <c:pt idx="2702">
                  <c:v>41785.0</c:v>
                </c:pt>
                <c:pt idx="2703">
                  <c:v>41786.0</c:v>
                </c:pt>
                <c:pt idx="2704">
                  <c:v>41787.0</c:v>
                </c:pt>
                <c:pt idx="2705">
                  <c:v>41788.0</c:v>
                </c:pt>
                <c:pt idx="2706">
                  <c:v>41789.0</c:v>
                </c:pt>
                <c:pt idx="2707">
                  <c:v>41790.0</c:v>
                </c:pt>
                <c:pt idx="2708">
                  <c:v>41791.0</c:v>
                </c:pt>
                <c:pt idx="2709">
                  <c:v>41792.0</c:v>
                </c:pt>
                <c:pt idx="2710">
                  <c:v>41793.0</c:v>
                </c:pt>
                <c:pt idx="2711">
                  <c:v>41794.0</c:v>
                </c:pt>
                <c:pt idx="2712">
                  <c:v>41795.0</c:v>
                </c:pt>
                <c:pt idx="2713">
                  <c:v>41796.0</c:v>
                </c:pt>
                <c:pt idx="2714">
                  <c:v>41797.0</c:v>
                </c:pt>
                <c:pt idx="2715">
                  <c:v>41798.0</c:v>
                </c:pt>
                <c:pt idx="2716">
                  <c:v>41799.0</c:v>
                </c:pt>
                <c:pt idx="2717">
                  <c:v>41800.0</c:v>
                </c:pt>
                <c:pt idx="2718">
                  <c:v>41801.0</c:v>
                </c:pt>
                <c:pt idx="2719">
                  <c:v>41802.0</c:v>
                </c:pt>
                <c:pt idx="2720">
                  <c:v>41803.0</c:v>
                </c:pt>
                <c:pt idx="2721">
                  <c:v>41804.0</c:v>
                </c:pt>
                <c:pt idx="2722">
                  <c:v>41805.0</c:v>
                </c:pt>
                <c:pt idx="2723">
                  <c:v>41806.0</c:v>
                </c:pt>
                <c:pt idx="2724">
                  <c:v>41807.0</c:v>
                </c:pt>
                <c:pt idx="2725">
                  <c:v>41808.0</c:v>
                </c:pt>
                <c:pt idx="2726">
                  <c:v>41809.0</c:v>
                </c:pt>
                <c:pt idx="2727">
                  <c:v>41810.0</c:v>
                </c:pt>
                <c:pt idx="2728">
                  <c:v>41811.0</c:v>
                </c:pt>
                <c:pt idx="2729">
                  <c:v>41812.0</c:v>
                </c:pt>
                <c:pt idx="2730">
                  <c:v>41813.0</c:v>
                </c:pt>
                <c:pt idx="2731">
                  <c:v>41814.0</c:v>
                </c:pt>
                <c:pt idx="2732">
                  <c:v>41815.0</c:v>
                </c:pt>
                <c:pt idx="2733">
                  <c:v>41816.0</c:v>
                </c:pt>
                <c:pt idx="2734">
                  <c:v>41817.0</c:v>
                </c:pt>
                <c:pt idx="2735">
                  <c:v>41818.0</c:v>
                </c:pt>
                <c:pt idx="2736">
                  <c:v>41819.0</c:v>
                </c:pt>
                <c:pt idx="2737">
                  <c:v>41820.0</c:v>
                </c:pt>
                <c:pt idx="2738">
                  <c:v>41821.0</c:v>
                </c:pt>
                <c:pt idx="2739">
                  <c:v>41822.0</c:v>
                </c:pt>
                <c:pt idx="2740">
                  <c:v>41823.0</c:v>
                </c:pt>
                <c:pt idx="2741">
                  <c:v>41824.0</c:v>
                </c:pt>
                <c:pt idx="2742">
                  <c:v>41825.0</c:v>
                </c:pt>
                <c:pt idx="2743">
                  <c:v>41826.0</c:v>
                </c:pt>
                <c:pt idx="2744">
                  <c:v>41827.0</c:v>
                </c:pt>
                <c:pt idx="2745">
                  <c:v>41828.0</c:v>
                </c:pt>
                <c:pt idx="2746">
                  <c:v>41829.0</c:v>
                </c:pt>
                <c:pt idx="2747">
                  <c:v>41830.0</c:v>
                </c:pt>
                <c:pt idx="2748">
                  <c:v>41831.0</c:v>
                </c:pt>
                <c:pt idx="2749">
                  <c:v>41832.0</c:v>
                </c:pt>
                <c:pt idx="2750">
                  <c:v>41833.0</c:v>
                </c:pt>
                <c:pt idx="2751">
                  <c:v>41834.0</c:v>
                </c:pt>
                <c:pt idx="2752">
                  <c:v>41835.0</c:v>
                </c:pt>
                <c:pt idx="2753">
                  <c:v>41836.0</c:v>
                </c:pt>
                <c:pt idx="2754">
                  <c:v>41837.0</c:v>
                </c:pt>
                <c:pt idx="2755">
                  <c:v>41838.0</c:v>
                </c:pt>
                <c:pt idx="2756">
                  <c:v>41839.0</c:v>
                </c:pt>
                <c:pt idx="2757">
                  <c:v>41840.0</c:v>
                </c:pt>
                <c:pt idx="2758">
                  <c:v>41841.0</c:v>
                </c:pt>
                <c:pt idx="2759">
                  <c:v>41842.0</c:v>
                </c:pt>
                <c:pt idx="2760">
                  <c:v>41843.0</c:v>
                </c:pt>
                <c:pt idx="2761">
                  <c:v>41844.0</c:v>
                </c:pt>
                <c:pt idx="2762">
                  <c:v>41845.0</c:v>
                </c:pt>
                <c:pt idx="2763">
                  <c:v>41846.0</c:v>
                </c:pt>
                <c:pt idx="2764">
                  <c:v>41847.0</c:v>
                </c:pt>
                <c:pt idx="2765">
                  <c:v>41848.0</c:v>
                </c:pt>
                <c:pt idx="2766">
                  <c:v>41849.0</c:v>
                </c:pt>
                <c:pt idx="2767">
                  <c:v>41850.0</c:v>
                </c:pt>
                <c:pt idx="2768">
                  <c:v>41851.0</c:v>
                </c:pt>
                <c:pt idx="2769">
                  <c:v>41852.0</c:v>
                </c:pt>
                <c:pt idx="2770">
                  <c:v>41853.0</c:v>
                </c:pt>
                <c:pt idx="2771">
                  <c:v>41854.0</c:v>
                </c:pt>
                <c:pt idx="2772">
                  <c:v>41855.0</c:v>
                </c:pt>
                <c:pt idx="2773">
                  <c:v>41856.0</c:v>
                </c:pt>
                <c:pt idx="2774">
                  <c:v>41857.0</c:v>
                </c:pt>
                <c:pt idx="2775">
                  <c:v>41858.0</c:v>
                </c:pt>
                <c:pt idx="2776">
                  <c:v>41859.0</c:v>
                </c:pt>
                <c:pt idx="2777">
                  <c:v>41860.0</c:v>
                </c:pt>
                <c:pt idx="2778">
                  <c:v>41861.0</c:v>
                </c:pt>
                <c:pt idx="2779">
                  <c:v>41862.0</c:v>
                </c:pt>
                <c:pt idx="2780">
                  <c:v>41863.0</c:v>
                </c:pt>
                <c:pt idx="2781">
                  <c:v>41864.0</c:v>
                </c:pt>
                <c:pt idx="2782">
                  <c:v>41865.0</c:v>
                </c:pt>
                <c:pt idx="2783">
                  <c:v>41866.0</c:v>
                </c:pt>
                <c:pt idx="2784">
                  <c:v>41867.0</c:v>
                </c:pt>
                <c:pt idx="2785">
                  <c:v>41868.0</c:v>
                </c:pt>
                <c:pt idx="2786">
                  <c:v>41869.0</c:v>
                </c:pt>
                <c:pt idx="2787">
                  <c:v>41870.0</c:v>
                </c:pt>
                <c:pt idx="2788">
                  <c:v>41871.0</c:v>
                </c:pt>
                <c:pt idx="2789">
                  <c:v>41872.0</c:v>
                </c:pt>
                <c:pt idx="2790">
                  <c:v>41873.0</c:v>
                </c:pt>
                <c:pt idx="2791">
                  <c:v>41874.0</c:v>
                </c:pt>
                <c:pt idx="2792">
                  <c:v>41875.0</c:v>
                </c:pt>
                <c:pt idx="2793">
                  <c:v>41876.0</c:v>
                </c:pt>
                <c:pt idx="2794">
                  <c:v>41877.0</c:v>
                </c:pt>
                <c:pt idx="2795">
                  <c:v>41878.0</c:v>
                </c:pt>
                <c:pt idx="2796">
                  <c:v>41879.0</c:v>
                </c:pt>
                <c:pt idx="2797">
                  <c:v>41880.0</c:v>
                </c:pt>
                <c:pt idx="2798">
                  <c:v>41881.0</c:v>
                </c:pt>
                <c:pt idx="2799">
                  <c:v>41882.0</c:v>
                </c:pt>
                <c:pt idx="2800">
                  <c:v>41883.0</c:v>
                </c:pt>
                <c:pt idx="2801">
                  <c:v>41884.0</c:v>
                </c:pt>
                <c:pt idx="2802">
                  <c:v>41885.0</c:v>
                </c:pt>
                <c:pt idx="2803">
                  <c:v>41886.0</c:v>
                </c:pt>
                <c:pt idx="2804">
                  <c:v>41887.0</c:v>
                </c:pt>
                <c:pt idx="2805">
                  <c:v>41888.0</c:v>
                </c:pt>
                <c:pt idx="2806">
                  <c:v>41889.0</c:v>
                </c:pt>
                <c:pt idx="2807">
                  <c:v>41890.0</c:v>
                </c:pt>
                <c:pt idx="2808">
                  <c:v>41891.0</c:v>
                </c:pt>
                <c:pt idx="2809">
                  <c:v>41892.0</c:v>
                </c:pt>
                <c:pt idx="2810">
                  <c:v>41893.0</c:v>
                </c:pt>
                <c:pt idx="2811">
                  <c:v>41894.0</c:v>
                </c:pt>
                <c:pt idx="2812">
                  <c:v>41895.0</c:v>
                </c:pt>
                <c:pt idx="2813">
                  <c:v>41896.0</c:v>
                </c:pt>
                <c:pt idx="2814">
                  <c:v>41897.0</c:v>
                </c:pt>
                <c:pt idx="2815">
                  <c:v>41898.0</c:v>
                </c:pt>
                <c:pt idx="2816">
                  <c:v>41899.0</c:v>
                </c:pt>
                <c:pt idx="2817">
                  <c:v>41900.0</c:v>
                </c:pt>
                <c:pt idx="2818">
                  <c:v>41901.0</c:v>
                </c:pt>
                <c:pt idx="2819">
                  <c:v>41902.0</c:v>
                </c:pt>
                <c:pt idx="2820">
                  <c:v>41903.0</c:v>
                </c:pt>
                <c:pt idx="2821">
                  <c:v>41904.0</c:v>
                </c:pt>
                <c:pt idx="2822">
                  <c:v>41905.0</c:v>
                </c:pt>
                <c:pt idx="2823">
                  <c:v>41906.0</c:v>
                </c:pt>
                <c:pt idx="2824">
                  <c:v>41907.0</c:v>
                </c:pt>
                <c:pt idx="2825">
                  <c:v>41908.0</c:v>
                </c:pt>
                <c:pt idx="2826">
                  <c:v>41909.0</c:v>
                </c:pt>
                <c:pt idx="2827">
                  <c:v>41910.0</c:v>
                </c:pt>
                <c:pt idx="2828">
                  <c:v>41911.0</c:v>
                </c:pt>
                <c:pt idx="2829">
                  <c:v>41912.0</c:v>
                </c:pt>
                <c:pt idx="2830">
                  <c:v>41913.0</c:v>
                </c:pt>
                <c:pt idx="2831">
                  <c:v>41914.0</c:v>
                </c:pt>
                <c:pt idx="2832">
                  <c:v>41915.0</c:v>
                </c:pt>
                <c:pt idx="2833">
                  <c:v>41916.0</c:v>
                </c:pt>
                <c:pt idx="2834">
                  <c:v>41917.0</c:v>
                </c:pt>
                <c:pt idx="2835">
                  <c:v>41918.0</c:v>
                </c:pt>
                <c:pt idx="2836">
                  <c:v>41919.0</c:v>
                </c:pt>
                <c:pt idx="2837">
                  <c:v>41920.0</c:v>
                </c:pt>
                <c:pt idx="2838">
                  <c:v>41921.0</c:v>
                </c:pt>
                <c:pt idx="2839">
                  <c:v>41922.0</c:v>
                </c:pt>
                <c:pt idx="2840">
                  <c:v>41923.0</c:v>
                </c:pt>
                <c:pt idx="2841">
                  <c:v>41924.0</c:v>
                </c:pt>
                <c:pt idx="2842">
                  <c:v>41925.0</c:v>
                </c:pt>
                <c:pt idx="2843">
                  <c:v>41926.0</c:v>
                </c:pt>
                <c:pt idx="2844">
                  <c:v>41927.0</c:v>
                </c:pt>
                <c:pt idx="2845">
                  <c:v>41928.0</c:v>
                </c:pt>
                <c:pt idx="2846">
                  <c:v>41929.0</c:v>
                </c:pt>
                <c:pt idx="2847">
                  <c:v>41930.0</c:v>
                </c:pt>
                <c:pt idx="2848">
                  <c:v>41931.0</c:v>
                </c:pt>
                <c:pt idx="2849">
                  <c:v>41932.0</c:v>
                </c:pt>
                <c:pt idx="2850">
                  <c:v>41933.0</c:v>
                </c:pt>
                <c:pt idx="2851">
                  <c:v>41934.0</c:v>
                </c:pt>
                <c:pt idx="2852">
                  <c:v>41935.0</c:v>
                </c:pt>
                <c:pt idx="2853">
                  <c:v>41936.0</c:v>
                </c:pt>
                <c:pt idx="2854">
                  <c:v>41937.0</c:v>
                </c:pt>
                <c:pt idx="2855">
                  <c:v>41938.0</c:v>
                </c:pt>
                <c:pt idx="2856">
                  <c:v>41939.0</c:v>
                </c:pt>
                <c:pt idx="2857">
                  <c:v>41940.0</c:v>
                </c:pt>
                <c:pt idx="2858">
                  <c:v>41941.0</c:v>
                </c:pt>
                <c:pt idx="2859">
                  <c:v>41942.0</c:v>
                </c:pt>
                <c:pt idx="2860">
                  <c:v>41943.0</c:v>
                </c:pt>
                <c:pt idx="2861">
                  <c:v>41944.0</c:v>
                </c:pt>
                <c:pt idx="2862">
                  <c:v>41945.0</c:v>
                </c:pt>
                <c:pt idx="2863">
                  <c:v>41946.0</c:v>
                </c:pt>
                <c:pt idx="2864">
                  <c:v>41947.0</c:v>
                </c:pt>
                <c:pt idx="2865">
                  <c:v>41948.0</c:v>
                </c:pt>
                <c:pt idx="2866">
                  <c:v>41949.0</c:v>
                </c:pt>
                <c:pt idx="2867">
                  <c:v>41950.0</c:v>
                </c:pt>
                <c:pt idx="2868">
                  <c:v>41951.0</c:v>
                </c:pt>
                <c:pt idx="2869">
                  <c:v>41952.0</c:v>
                </c:pt>
                <c:pt idx="2870">
                  <c:v>41953.0</c:v>
                </c:pt>
                <c:pt idx="2871">
                  <c:v>41954.0</c:v>
                </c:pt>
                <c:pt idx="2872">
                  <c:v>41955.0</c:v>
                </c:pt>
                <c:pt idx="2873">
                  <c:v>41956.0</c:v>
                </c:pt>
                <c:pt idx="2874">
                  <c:v>41957.0</c:v>
                </c:pt>
                <c:pt idx="2875">
                  <c:v>41958.0</c:v>
                </c:pt>
                <c:pt idx="2876">
                  <c:v>41959.0</c:v>
                </c:pt>
                <c:pt idx="2877">
                  <c:v>41960.0</c:v>
                </c:pt>
                <c:pt idx="2878">
                  <c:v>41961.0</c:v>
                </c:pt>
                <c:pt idx="2879">
                  <c:v>41962.0</c:v>
                </c:pt>
                <c:pt idx="2880">
                  <c:v>41963.0</c:v>
                </c:pt>
                <c:pt idx="2881">
                  <c:v>41964.0</c:v>
                </c:pt>
                <c:pt idx="2882">
                  <c:v>41965.0</c:v>
                </c:pt>
                <c:pt idx="2883">
                  <c:v>41966.0</c:v>
                </c:pt>
                <c:pt idx="2884">
                  <c:v>41967.0</c:v>
                </c:pt>
                <c:pt idx="2885">
                  <c:v>41968.0</c:v>
                </c:pt>
                <c:pt idx="2886">
                  <c:v>41969.0</c:v>
                </c:pt>
                <c:pt idx="2887">
                  <c:v>41970.0</c:v>
                </c:pt>
                <c:pt idx="2888">
                  <c:v>41971.0</c:v>
                </c:pt>
                <c:pt idx="2889">
                  <c:v>41972.0</c:v>
                </c:pt>
                <c:pt idx="2890">
                  <c:v>41973.0</c:v>
                </c:pt>
                <c:pt idx="2891">
                  <c:v>41974.0</c:v>
                </c:pt>
                <c:pt idx="2892">
                  <c:v>41975.0</c:v>
                </c:pt>
                <c:pt idx="2893">
                  <c:v>41976.0</c:v>
                </c:pt>
                <c:pt idx="2894">
                  <c:v>41977.0</c:v>
                </c:pt>
                <c:pt idx="2895">
                  <c:v>41978.0</c:v>
                </c:pt>
                <c:pt idx="2896">
                  <c:v>41979.0</c:v>
                </c:pt>
                <c:pt idx="2897">
                  <c:v>41980.0</c:v>
                </c:pt>
                <c:pt idx="2898">
                  <c:v>41981.0</c:v>
                </c:pt>
                <c:pt idx="2899">
                  <c:v>41982.0</c:v>
                </c:pt>
                <c:pt idx="2900">
                  <c:v>41983.0</c:v>
                </c:pt>
                <c:pt idx="2901">
                  <c:v>41984.0</c:v>
                </c:pt>
                <c:pt idx="2902">
                  <c:v>41985.0</c:v>
                </c:pt>
                <c:pt idx="2903">
                  <c:v>41986.0</c:v>
                </c:pt>
                <c:pt idx="2904">
                  <c:v>41987.0</c:v>
                </c:pt>
                <c:pt idx="2905">
                  <c:v>41988.0</c:v>
                </c:pt>
                <c:pt idx="2906">
                  <c:v>41989.0</c:v>
                </c:pt>
                <c:pt idx="2907">
                  <c:v>41990.0</c:v>
                </c:pt>
                <c:pt idx="2908">
                  <c:v>41991.0</c:v>
                </c:pt>
                <c:pt idx="2909">
                  <c:v>41992.0</c:v>
                </c:pt>
                <c:pt idx="2910">
                  <c:v>41993.0</c:v>
                </c:pt>
                <c:pt idx="2911">
                  <c:v>41994.0</c:v>
                </c:pt>
                <c:pt idx="2912">
                  <c:v>41995.0</c:v>
                </c:pt>
                <c:pt idx="2913">
                  <c:v>41996.0</c:v>
                </c:pt>
                <c:pt idx="2914">
                  <c:v>41997.0</c:v>
                </c:pt>
                <c:pt idx="2915">
                  <c:v>41998.0</c:v>
                </c:pt>
                <c:pt idx="2916">
                  <c:v>41999.0</c:v>
                </c:pt>
                <c:pt idx="2917">
                  <c:v>42000.0</c:v>
                </c:pt>
                <c:pt idx="2918">
                  <c:v>42001.0</c:v>
                </c:pt>
                <c:pt idx="2919">
                  <c:v>42002.0</c:v>
                </c:pt>
                <c:pt idx="2920">
                  <c:v>42003.0</c:v>
                </c:pt>
                <c:pt idx="2921">
                  <c:v>42004.0</c:v>
                </c:pt>
                <c:pt idx="2922">
                  <c:v>42005.0</c:v>
                </c:pt>
                <c:pt idx="2923">
                  <c:v>42006.0</c:v>
                </c:pt>
                <c:pt idx="2924">
                  <c:v>42007.0</c:v>
                </c:pt>
                <c:pt idx="2925">
                  <c:v>42008.0</c:v>
                </c:pt>
                <c:pt idx="2926">
                  <c:v>42009.0</c:v>
                </c:pt>
                <c:pt idx="2927">
                  <c:v>42010.0</c:v>
                </c:pt>
                <c:pt idx="2928">
                  <c:v>42011.0</c:v>
                </c:pt>
                <c:pt idx="2929">
                  <c:v>42012.0</c:v>
                </c:pt>
                <c:pt idx="2930">
                  <c:v>42013.0</c:v>
                </c:pt>
                <c:pt idx="2931">
                  <c:v>42014.0</c:v>
                </c:pt>
                <c:pt idx="2932">
                  <c:v>42015.0</c:v>
                </c:pt>
                <c:pt idx="2933">
                  <c:v>42016.0</c:v>
                </c:pt>
                <c:pt idx="2934">
                  <c:v>42017.0</c:v>
                </c:pt>
                <c:pt idx="2935">
                  <c:v>42018.0</c:v>
                </c:pt>
                <c:pt idx="2936">
                  <c:v>42019.0</c:v>
                </c:pt>
                <c:pt idx="2937">
                  <c:v>42020.0</c:v>
                </c:pt>
                <c:pt idx="2938">
                  <c:v>42021.0</c:v>
                </c:pt>
                <c:pt idx="2939">
                  <c:v>42022.0</c:v>
                </c:pt>
                <c:pt idx="2940">
                  <c:v>42023.0</c:v>
                </c:pt>
                <c:pt idx="2941">
                  <c:v>42024.0</c:v>
                </c:pt>
                <c:pt idx="2942">
                  <c:v>42025.0</c:v>
                </c:pt>
                <c:pt idx="2943">
                  <c:v>42026.0</c:v>
                </c:pt>
                <c:pt idx="2944">
                  <c:v>42027.0</c:v>
                </c:pt>
                <c:pt idx="2945">
                  <c:v>42028.0</c:v>
                </c:pt>
                <c:pt idx="2946">
                  <c:v>42029.0</c:v>
                </c:pt>
                <c:pt idx="2947">
                  <c:v>42030.0</c:v>
                </c:pt>
                <c:pt idx="2948">
                  <c:v>42031.0</c:v>
                </c:pt>
                <c:pt idx="2949">
                  <c:v>42032.0</c:v>
                </c:pt>
                <c:pt idx="2950">
                  <c:v>42033.0</c:v>
                </c:pt>
                <c:pt idx="2951">
                  <c:v>42034.0</c:v>
                </c:pt>
                <c:pt idx="2952">
                  <c:v>42035.0</c:v>
                </c:pt>
                <c:pt idx="2953">
                  <c:v>42036.0</c:v>
                </c:pt>
                <c:pt idx="2954">
                  <c:v>42037.0</c:v>
                </c:pt>
                <c:pt idx="2955">
                  <c:v>42038.0</c:v>
                </c:pt>
                <c:pt idx="2956">
                  <c:v>42039.0</c:v>
                </c:pt>
                <c:pt idx="2957">
                  <c:v>42040.0</c:v>
                </c:pt>
                <c:pt idx="2958">
                  <c:v>42041.0</c:v>
                </c:pt>
                <c:pt idx="2959">
                  <c:v>42042.0</c:v>
                </c:pt>
                <c:pt idx="2960">
                  <c:v>42043.0</c:v>
                </c:pt>
                <c:pt idx="2961">
                  <c:v>42044.0</c:v>
                </c:pt>
                <c:pt idx="2962">
                  <c:v>42045.0</c:v>
                </c:pt>
                <c:pt idx="2963">
                  <c:v>42046.0</c:v>
                </c:pt>
                <c:pt idx="2964">
                  <c:v>42047.0</c:v>
                </c:pt>
                <c:pt idx="2965">
                  <c:v>42048.0</c:v>
                </c:pt>
                <c:pt idx="2966">
                  <c:v>42049.0</c:v>
                </c:pt>
                <c:pt idx="2967">
                  <c:v>42050.0</c:v>
                </c:pt>
                <c:pt idx="2968">
                  <c:v>42051.0</c:v>
                </c:pt>
                <c:pt idx="2969">
                  <c:v>42052.0</c:v>
                </c:pt>
                <c:pt idx="2970">
                  <c:v>42053.0</c:v>
                </c:pt>
                <c:pt idx="2971">
                  <c:v>42054.0</c:v>
                </c:pt>
                <c:pt idx="2972">
                  <c:v>42055.0</c:v>
                </c:pt>
                <c:pt idx="2973">
                  <c:v>42056.0</c:v>
                </c:pt>
                <c:pt idx="2974">
                  <c:v>42057.0</c:v>
                </c:pt>
                <c:pt idx="2975">
                  <c:v>42058.0</c:v>
                </c:pt>
                <c:pt idx="2976">
                  <c:v>42059.0</c:v>
                </c:pt>
                <c:pt idx="2977">
                  <c:v>42060.0</c:v>
                </c:pt>
                <c:pt idx="2978">
                  <c:v>42061.0</c:v>
                </c:pt>
                <c:pt idx="2979">
                  <c:v>42062.0</c:v>
                </c:pt>
                <c:pt idx="2980">
                  <c:v>42063.0</c:v>
                </c:pt>
                <c:pt idx="2981">
                  <c:v>42064.0</c:v>
                </c:pt>
                <c:pt idx="2982">
                  <c:v>42065.0</c:v>
                </c:pt>
                <c:pt idx="2983">
                  <c:v>42066.0</c:v>
                </c:pt>
                <c:pt idx="2984">
                  <c:v>42067.0</c:v>
                </c:pt>
                <c:pt idx="2985">
                  <c:v>42068.0</c:v>
                </c:pt>
                <c:pt idx="2986">
                  <c:v>42069.0</c:v>
                </c:pt>
                <c:pt idx="2987">
                  <c:v>42070.0</c:v>
                </c:pt>
                <c:pt idx="2988">
                  <c:v>42071.0</c:v>
                </c:pt>
                <c:pt idx="2989">
                  <c:v>42072.0</c:v>
                </c:pt>
                <c:pt idx="2990">
                  <c:v>42073.0</c:v>
                </c:pt>
                <c:pt idx="2991">
                  <c:v>42074.0</c:v>
                </c:pt>
                <c:pt idx="2992">
                  <c:v>42075.0</c:v>
                </c:pt>
                <c:pt idx="2993">
                  <c:v>42076.0</c:v>
                </c:pt>
                <c:pt idx="2994">
                  <c:v>42077.0</c:v>
                </c:pt>
                <c:pt idx="2995">
                  <c:v>42078.0</c:v>
                </c:pt>
                <c:pt idx="2996">
                  <c:v>42079.0</c:v>
                </c:pt>
                <c:pt idx="2997">
                  <c:v>42080.0</c:v>
                </c:pt>
                <c:pt idx="2998">
                  <c:v>42081.0</c:v>
                </c:pt>
                <c:pt idx="2999">
                  <c:v>42082.0</c:v>
                </c:pt>
                <c:pt idx="3000">
                  <c:v>42083.0</c:v>
                </c:pt>
                <c:pt idx="3001">
                  <c:v>42084.0</c:v>
                </c:pt>
                <c:pt idx="3002">
                  <c:v>42085.0</c:v>
                </c:pt>
                <c:pt idx="3003">
                  <c:v>42086.0</c:v>
                </c:pt>
                <c:pt idx="3004">
                  <c:v>42087.0</c:v>
                </c:pt>
                <c:pt idx="3005">
                  <c:v>42088.0</c:v>
                </c:pt>
                <c:pt idx="3006">
                  <c:v>42089.0</c:v>
                </c:pt>
                <c:pt idx="3007">
                  <c:v>42090.0</c:v>
                </c:pt>
                <c:pt idx="3008">
                  <c:v>42091.0</c:v>
                </c:pt>
                <c:pt idx="3009">
                  <c:v>42092.0</c:v>
                </c:pt>
                <c:pt idx="3010">
                  <c:v>42093.0</c:v>
                </c:pt>
                <c:pt idx="3011">
                  <c:v>42094.0</c:v>
                </c:pt>
                <c:pt idx="3012">
                  <c:v>42095.0</c:v>
                </c:pt>
                <c:pt idx="3013">
                  <c:v>42096.0</c:v>
                </c:pt>
                <c:pt idx="3014">
                  <c:v>42097.0</c:v>
                </c:pt>
                <c:pt idx="3015">
                  <c:v>42098.0</c:v>
                </c:pt>
                <c:pt idx="3016">
                  <c:v>42099.0</c:v>
                </c:pt>
                <c:pt idx="3017">
                  <c:v>42100.0</c:v>
                </c:pt>
                <c:pt idx="3018">
                  <c:v>42101.0</c:v>
                </c:pt>
                <c:pt idx="3019">
                  <c:v>42102.0</c:v>
                </c:pt>
                <c:pt idx="3020">
                  <c:v>42103.0</c:v>
                </c:pt>
                <c:pt idx="3021">
                  <c:v>42104.0</c:v>
                </c:pt>
                <c:pt idx="3022">
                  <c:v>42105.0</c:v>
                </c:pt>
                <c:pt idx="3023">
                  <c:v>42106.0</c:v>
                </c:pt>
                <c:pt idx="3024">
                  <c:v>42107.0</c:v>
                </c:pt>
                <c:pt idx="3025">
                  <c:v>42108.0</c:v>
                </c:pt>
                <c:pt idx="3026">
                  <c:v>42109.0</c:v>
                </c:pt>
                <c:pt idx="3027">
                  <c:v>42110.0</c:v>
                </c:pt>
                <c:pt idx="3028">
                  <c:v>42111.0</c:v>
                </c:pt>
                <c:pt idx="3029">
                  <c:v>42112.0</c:v>
                </c:pt>
                <c:pt idx="3030">
                  <c:v>42113.0</c:v>
                </c:pt>
                <c:pt idx="3031">
                  <c:v>42114.0</c:v>
                </c:pt>
                <c:pt idx="3032">
                  <c:v>42115.0</c:v>
                </c:pt>
                <c:pt idx="3033">
                  <c:v>42116.0</c:v>
                </c:pt>
                <c:pt idx="3034">
                  <c:v>42117.0</c:v>
                </c:pt>
                <c:pt idx="3035">
                  <c:v>42118.0</c:v>
                </c:pt>
                <c:pt idx="3036">
                  <c:v>42119.0</c:v>
                </c:pt>
                <c:pt idx="3037">
                  <c:v>42120.0</c:v>
                </c:pt>
                <c:pt idx="3038">
                  <c:v>42121.0</c:v>
                </c:pt>
                <c:pt idx="3039">
                  <c:v>42122.0</c:v>
                </c:pt>
                <c:pt idx="3040">
                  <c:v>42123.0</c:v>
                </c:pt>
                <c:pt idx="3041">
                  <c:v>42124.0</c:v>
                </c:pt>
                <c:pt idx="3042">
                  <c:v>42125.0</c:v>
                </c:pt>
                <c:pt idx="3043">
                  <c:v>42126.0</c:v>
                </c:pt>
                <c:pt idx="3044">
                  <c:v>42127.0</c:v>
                </c:pt>
                <c:pt idx="3045">
                  <c:v>42128.0</c:v>
                </c:pt>
                <c:pt idx="3046">
                  <c:v>42129.0</c:v>
                </c:pt>
                <c:pt idx="3047">
                  <c:v>42130.0</c:v>
                </c:pt>
                <c:pt idx="3048">
                  <c:v>42131.0</c:v>
                </c:pt>
                <c:pt idx="3049">
                  <c:v>42132.0</c:v>
                </c:pt>
                <c:pt idx="3050">
                  <c:v>42133.0</c:v>
                </c:pt>
                <c:pt idx="3051">
                  <c:v>42134.0</c:v>
                </c:pt>
                <c:pt idx="3052">
                  <c:v>42135.0</c:v>
                </c:pt>
                <c:pt idx="3053">
                  <c:v>42136.0</c:v>
                </c:pt>
                <c:pt idx="3054">
                  <c:v>42137.0</c:v>
                </c:pt>
                <c:pt idx="3055">
                  <c:v>42138.0</c:v>
                </c:pt>
                <c:pt idx="3056">
                  <c:v>42139.0</c:v>
                </c:pt>
                <c:pt idx="3057">
                  <c:v>42140.0</c:v>
                </c:pt>
                <c:pt idx="3058">
                  <c:v>42141.0</c:v>
                </c:pt>
                <c:pt idx="3059">
                  <c:v>42142.0</c:v>
                </c:pt>
                <c:pt idx="3060">
                  <c:v>42143.0</c:v>
                </c:pt>
                <c:pt idx="3061">
                  <c:v>42144.0</c:v>
                </c:pt>
                <c:pt idx="3062">
                  <c:v>42145.0</c:v>
                </c:pt>
                <c:pt idx="3063">
                  <c:v>42146.0</c:v>
                </c:pt>
                <c:pt idx="3064">
                  <c:v>42147.0</c:v>
                </c:pt>
                <c:pt idx="3065">
                  <c:v>42148.0</c:v>
                </c:pt>
                <c:pt idx="3066">
                  <c:v>42149.0</c:v>
                </c:pt>
                <c:pt idx="3067">
                  <c:v>42150.0</c:v>
                </c:pt>
                <c:pt idx="3068">
                  <c:v>42151.0</c:v>
                </c:pt>
                <c:pt idx="3069">
                  <c:v>42152.0</c:v>
                </c:pt>
                <c:pt idx="3070">
                  <c:v>42153.0</c:v>
                </c:pt>
                <c:pt idx="3071">
                  <c:v>42154.0</c:v>
                </c:pt>
                <c:pt idx="3072">
                  <c:v>42155.0</c:v>
                </c:pt>
                <c:pt idx="3073">
                  <c:v>42156.0</c:v>
                </c:pt>
                <c:pt idx="3074">
                  <c:v>42157.0</c:v>
                </c:pt>
                <c:pt idx="3075">
                  <c:v>42158.0</c:v>
                </c:pt>
                <c:pt idx="3076">
                  <c:v>42159.0</c:v>
                </c:pt>
                <c:pt idx="3077">
                  <c:v>42160.0</c:v>
                </c:pt>
                <c:pt idx="3078">
                  <c:v>42161.0</c:v>
                </c:pt>
                <c:pt idx="3079">
                  <c:v>42162.0</c:v>
                </c:pt>
                <c:pt idx="3080">
                  <c:v>42163.0</c:v>
                </c:pt>
                <c:pt idx="3081">
                  <c:v>42164.0</c:v>
                </c:pt>
                <c:pt idx="3082">
                  <c:v>42165.0</c:v>
                </c:pt>
                <c:pt idx="3083">
                  <c:v>42166.0</c:v>
                </c:pt>
                <c:pt idx="3084">
                  <c:v>42167.0</c:v>
                </c:pt>
                <c:pt idx="3085">
                  <c:v>42168.0</c:v>
                </c:pt>
                <c:pt idx="3086">
                  <c:v>42169.0</c:v>
                </c:pt>
                <c:pt idx="3087">
                  <c:v>42170.0</c:v>
                </c:pt>
                <c:pt idx="3088">
                  <c:v>42171.0</c:v>
                </c:pt>
                <c:pt idx="3089">
                  <c:v>42172.0</c:v>
                </c:pt>
                <c:pt idx="3090">
                  <c:v>42173.0</c:v>
                </c:pt>
                <c:pt idx="3091">
                  <c:v>42174.0</c:v>
                </c:pt>
                <c:pt idx="3092">
                  <c:v>42175.0</c:v>
                </c:pt>
                <c:pt idx="3093">
                  <c:v>42176.0</c:v>
                </c:pt>
                <c:pt idx="3094">
                  <c:v>42177.0</c:v>
                </c:pt>
                <c:pt idx="3095">
                  <c:v>42178.0</c:v>
                </c:pt>
                <c:pt idx="3096">
                  <c:v>42179.0</c:v>
                </c:pt>
                <c:pt idx="3097">
                  <c:v>42180.0</c:v>
                </c:pt>
                <c:pt idx="3098">
                  <c:v>42181.0</c:v>
                </c:pt>
                <c:pt idx="3099">
                  <c:v>42182.0</c:v>
                </c:pt>
                <c:pt idx="3100">
                  <c:v>42183.0</c:v>
                </c:pt>
                <c:pt idx="3101">
                  <c:v>42184.0</c:v>
                </c:pt>
                <c:pt idx="3102">
                  <c:v>42185.0</c:v>
                </c:pt>
                <c:pt idx="3103">
                  <c:v>42186.0</c:v>
                </c:pt>
                <c:pt idx="3104">
                  <c:v>42187.0</c:v>
                </c:pt>
                <c:pt idx="3105">
                  <c:v>42188.0</c:v>
                </c:pt>
                <c:pt idx="3106">
                  <c:v>42189.0</c:v>
                </c:pt>
                <c:pt idx="3107">
                  <c:v>42190.0</c:v>
                </c:pt>
                <c:pt idx="3108">
                  <c:v>42191.0</c:v>
                </c:pt>
                <c:pt idx="3109">
                  <c:v>42192.0</c:v>
                </c:pt>
                <c:pt idx="3110">
                  <c:v>42193.0</c:v>
                </c:pt>
                <c:pt idx="3111">
                  <c:v>42194.0</c:v>
                </c:pt>
                <c:pt idx="3112">
                  <c:v>42195.0</c:v>
                </c:pt>
                <c:pt idx="3113">
                  <c:v>42196.0</c:v>
                </c:pt>
                <c:pt idx="3114">
                  <c:v>42197.0</c:v>
                </c:pt>
                <c:pt idx="3115">
                  <c:v>42198.0</c:v>
                </c:pt>
                <c:pt idx="3116">
                  <c:v>42199.0</c:v>
                </c:pt>
                <c:pt idx="3117">
                  <c:v>42200.0</c:v>
                </c:pt>
                <c:pt idx="3118">
                  <c:v>42201.0</c:v>
                </c:pt>
                <c:pt idx="3119">
                  <c:v>42202.0</c:v>
                </c:pt>
                <c:pt idx="3120">
                  <c:v>42203.0</c:v>
                </c:pt>
                <c:pt idx="3121">
                  <c:v>42204.0</c:v>
                </c:pt>
                <c:pt idx="3122">
                  <c:v>42205.0</c:v>
                </c:pt>
                <c:pt idx="3123">
                  <c:v>42206.0</c:v>
                </c:pt>
                <c:pt idx="3124">
                  <c:v>42207.0</c:v>
                </c:pt>
                <c:pt idx="3125">
                  <c:v>42208.0</c:v>
                </c:pt>
                <c:pt idx="3126">
                  <c:v>42209.0</c:v>
                </c:pt>
                <c:pt idx="3127">
                  <c:v>42210.0</c:v>
                </c:pt>
                <c:pt idx="3128">
                  <c:v>42211.0</c:v>
                </c:pt>
                <c:pt idx="3129">
                  <c:v>42212.0</c:v>
                </c:pt>
                <c:pt idx="3130">
                  <c:v>42213.0</c:v>
                </c:pt>
                <c:pt idx="3131">
                  <c:v>42214.0</c:v>
                </c:pt>
                <c:pt idx="3132">
                  <c:v>42215.0</c:v>
                </c:pt>
                <c:pt idx="3133">
                  <c:v>42216.0</c:v>
                </c:pt>
                <c:pt idx="3134">
                  <c:v>42217.0</c:v>
                </c:pt>
                <c:pt idx="3135">
                  <c:v>42218.0</c:v>
                </c:pt>
                <c:pt idx="3136">
                  <c:v>42219.0</c:v>
                </c:pt>
                <c:pt idx="3137">
                  <c:v>42220.0</c:v>
                </c:pt>
                <c:pt idx="3138">
                  <c:v>42221.0</c:v>
                </c:pt>
                <c:pt idx="3139">
                  <c:v>42222.0</c:v>
                </c:pt>
                <c:pt idx="3140">
                  <c:v>42223.0</c:v>
                </c:pt>
                <c:pt idx="3141">
                  <c:v>42224.0</c:v>
                </c:pt>
                <c:pt idx="3142">
                  <c:v>42225.0</c:v>
                </c:pt>
                <c:pt idx="3143">
                  <c:v>42226.0</c:v>
                </c:pt>
                <c:pt idx="3144">
                  <c:v>42227.0</c:v>
                </c:pt>
                <c:pt idx="3145">
                  <c:v>42228.0</c:v>
                </c:pt>
                <c:pt idx="3146">
                  <c:v>42229.0</c:v>
                </c:pt>
                <c:pt idx="3147">
                  <c:v>42230.0</c:v>
                </c:pt>
                <c:pt idx="3148">
                  <c:v>42231.0</c:v>
                </c:pt>
                <c:pt idx="3149">
                  <c:v>42232.0</c:v>
                </c:pt>
                <c:pt idx="3150">
                  <c:v>42233.0</c:v>
                </c:pt>
                <c:pt idx="3151">
                  <c:v>42234.0</c:v>
                </c:pt>
                <c:pt idx="3152">
                  <c:v>42235.0</c:v>
                </c:pt>
                <c:pt idx="3153">
                  <c:v>42236.0</c:v>
                </c:pt>
                <c:pt idx="3154">
                  <c:v>42237.0</c:v>
                </c:pt>
                <c:pt idx="3155">
                  <c:v>42238.0</c:v>
                </c:pt>
                <c:pt idx="3156">
                  <c:v>42239.0</c:v>
                </c:pt>
                <c:pt idx="3157">
                  <c:v>42240.0</c:v>
                </c:pt>
                <c:pt idx="3158">
                  <c:v>42241.0</c:v>
                </c:pt>
                <c:pt idx="3159">
                  <c:v>42242.0</c:v>
                </c:pt>
                <c:pt idx="3160">
                  <c:v>42243.0</c:v>
                </c:pt>
                <c:pt idx="3161">
                  <c:v>42244.0</c:v>
                </c:pt>
                <c:pt idx="3162">
                  <c:v>42245.0</c:v>
                </c:pt>
                <c:pt idx="3163">
                  <c:v>42246.0</c:v>
                </c:pt>
                <c:pt idx="3164">
                  <c:v>42247.0</c:v>
                </c:pt>
                <c:pt idx="3165">
                  <c:v>42248.0</c:v>
                </c:pt>
                <c:pt idx="3166">
                  <c:v>42249.0</c:v>
                </c:pt>
                <c:pt idx="3167">
                  <c:v>42250.0</c:v>
                </c:pt>
                <c:pt idx="3168">
                  <c:v>42251.0</c:v>
                </c:pt>
                <c:pt idx="3169">
                  <c:v>42252.0</c:v>
                </c:pt>
                <c:pt idx="3170">
                  <c:v>42253.0</c:v>
                </c:pt>
                <c:pt idx="3171">
                  <c:v>42254.0</c:v>
                </c:pt>
                <c:pt idx="3172">
                  <c:v>42255.0</c:v>
                </c:pt>
                <c:pt idx="3173">
                  <c:v>42256.0</c:v>
                </c:pt>
                <c:pt idx="3174">
                  <c:v>42257.0</c:v>
                </c:pt>
                <c:pt idx="3175">
                  <c:v>42258.0</c:v>
                </c:pt>
                <c:pt idx="3176">
                  <c:v>42259.0</c:v>
                </c:pt>
                <c:pt idx="3177">
                  <c:v>42260.0</c:v>
                </c:pt>
                <c:pt idx="3178">
                  <c:v>42261.0</c:v>
                </c:pt>
                <c:pt idx="3179">
                  <c:v>42262.0</c:v>
                </c:pt>
                <c:pt idx="3180">
                  <c:v>42263.0</c:v>
                </c:pt>
                <c:pt idx="3181">
                  <c:v>42264.0</c:v>
                </c:pt>
                <c:pt idx="3182">
                  <c:v>42265.0</c:v>
                </c:pt>
                <c:pt idx="3183">
                  <c:v>42266.0</c:v>
                </c:pt>
                <c:pt idx="3184">
                  <c:v>42267.0</c:v>
                </c:pt>
                <c:pt idx="3185">
                  <c:v>42268.0</c:v>
                </c:pt>
                <c:pt idx="3186">
                  <c:v>42269.0</c:v>
                </c:pt>
                <c:pt idx="3187">
                  <c:v>42270.0</c:v>
                </c:pt>
                <c:pt idx="3188">
                  <c:v>42271.0</c:v>
                </c:pt>
                <c:pt idx="3189">
                  <c:v>42272.0</c:v>
                </c:pt>
                <c:pt idx="3190">
                  <c:v>42273.0</c:v>
                </c:pt>
                <c:pt idx="3191">
                  <c:v>42274.0</c:v>
                </c:pt>
                <c:pt idx="3192">
                  <c:v>42275.0</c:v>
                </c:pt>
                <c:pt idx="3193">
                  <c:v>42276.0</c:v>
                </c:pt>
                <c:pt idx="3194">
                  <c:v>42277.0</c:v>
                </c:pt>
                <c:pt idx="3195">
                  <c:v>42278.0</c:v>
                </c:pt>
                <c:pt idx="3196">
                  <c:v>42279.0</c:v>
                </c:pt>
                <c:pt idx="3197">
                  <c:v>42280.0</c:v>
                </c:pt>
                <c:pt idx="3198">
                  <c:v>42281.0</c:v>
                </c:pt>
                <c:pt idx="3199">
                  <c:v>42282.0</c:v>
                </c:pt>
                <c:pt idx="3200">
                  <c:v>42283.0</c:v>
                </c:pt>
                <c:pt idx="3201">
                  <c:v>42284.0</c:v>
                </c:pt>
                <c:pt idx="3202">
                  <c:v>42285.0</c:v>
                </c:pt>
                <c:pt idx="3203">
                  <c:v>42286.0</c:v>
                </c:pt>
                <c:pt idx="3204">
                  <c:v>42287.0</c:v>
                </c:pt>
                <c:pt idx="3205">
                  <c:v>42288.0</c:v>
                </c:pt>
                <c:pt idx="3206">
                  <c:v>42289.0</c:v>
                </c:pt>
                <c:pt idx="3207">
                  <c:v>42290.0</c:v>
                </c:pt>
                <c:pt idx="3208">
                  <c:v>42291.0</c:v>
                </c:pt>
                <c:pt idx="3209">
                  <c:v>42292.0</c:v>
                </c:pt>
                <c:pt idx="3210">
                  <c:v>42293.0</c:v>
                </c:pt>
                <c:pt idx="3211">
                  <c:v>42294.0</c:v>
                </c:pt>
                <c:pt idx="3212">
                  <c:v>42295.0</c:v>
                </c:pt>
                <c:pt idx="3213">
                  <c:v>42296.0</c:v>
                </c:pt>
                <c:pt idx="3214">
                  <c:v>42297.0</c:v>
                </c:pt>
                <c:pt idx="3215">
                  <c:v>42298.0</c:v>
                </c:pt>
                <c:pt idx="3216">
                  <c:v>42299.0</c:v>
                </c:pt>
                <c:pt idx="3217">
                  <c:v>42300.0</c:v>
                </c:pt>
                <c:pt idx="3218">
                  <c:v>42301.0</c:v>
                </c:pt>
                <c:pt idx="3219">
                  <c:v>42302.0</c:v>
                </c:pt>
                <c:pt idx="3220">
                  <c:v>42303.0</c:v>
                </c:pt>
                <c:pt idx="3221">
                  <c:v>42304.0</c:v>
                </c:pt>
                <c:pt idx="3222">
                  <c:v>42305.0</c:v>
                </c:pt>
                <c:pt idx="3223">
                  <c:v>42306.0</c:v>
                </c:pt>
                <c:pt idx="3224">
                  <c:v>42307.0</c:v>
                </c:pt>
                <c:pt idx="3225">
                  <c:v>42308.0</c:v>
                </c:pt>
                <c:pt idx="3226">
                  <c:v>42309.0</c:v>
                </c:pt>
                <c:pt idx="3227">
                  <c:v>42310.0</c:v>
                </c:pt>
                <c:pt idx="3228">
                  <c:v>42311.0</c:v>
                </c:pt>
                <c:pt idx="3229">
                  <c:v>42312.0</c:v>
                </c:pt>
                <c:pt idx="3230">
                  <c:v>42313.0</c:v>
                </c:pt>
                <c:pt idx="3231">
                  <c:v>42314.0</c:v>
                </c:pt>
                <c:pt idx="3232">
                  <c:v>42315.0</c:v>
                </c:pt>
                <c:pt idx="3233">
                  <c:v>42316.0</c:v>
                </c:pt>
                <c:pt idx="3234">
                  <c:v>42317.0</c:v>
                </c:pt>
                <c:pt idx="3235">
                  <c:v>42318.0</c:v>
                </c:pt>
                <c:pt idx="3236">
                  <c:v>42319.0</c:v>
                </c:pt>
                <c:pt idx="3237">
                  <c:v>42320.0</c:v>
                </c:pt>
                <c:pt idx="3238">
                  <c:v>42321.0</c:v>
                </c:pt>
                <c:pt idx="3239">
                  <c:v>42322.0</c:v>
                </c:pt>
                <c:pt idx="3240">
                  <c:v>42323.0</c:v>
                </c:pt>
                <c:pt idx="3241">
                  <c:v>42324.0</c:v>
                </c:pt>
                <c:pt idx="3242">
                  <c:v>42325.0</c:v>
                </c:pt>
                <c:pt idx="3243">
                  <c:v>42326.0</c:v>
                </c:pt>
                <c:pt idx="3244">
                  <c:v>42327.0</c:v>
                </c:pt>
                <c:pt idx="3245">
                  <c:v>42328.0</c:v>
                </c:pt>
                <c:pt idx="3246">
                  <c:v>42329.0</c:v>
                </c:pt>
                <c:pt idx="3247">
                  <c:v>42330.0</c:v>
                </c:pt>
                <c:pt idx="3248">
                  <c:v>42331.0</c:v>
                </c:pt>
                <c:pt idx="3249">
                  <c:v>42332.0</c:v>
                </c:pt>
                <c:pt idx="3250">
                  <c:v>42333.0</c:v>
                </c:pt>
                <c:pt idx="3251">
                  <c:v>42334.0</c:v>
                </c:pt>
                <c:pt idx="3252">
                  <c:v>42335.0</c:v>
                </c:pt>
                <c:pt idx="3253">
                  <c:v>42336.0</c:v>
                </c:pt>
                <c:pt idx="3254">
                  <c:v>42337.0</c:v>
                </c:pt>
                <c:pt idx="3255">
                  <c:v>42338.0</c:v>
                </c:pt>
                <c:pt idx="3256">
                  <c:v>42339.0</c:v>
                </c:pt>
                <c:pt idx="3257">
                  <c:v>42340.0</c:v>
                </c:pt>
                <c:pt idx="3258">
                  <c:v>42341.0</c:v>
                </c:pt>
                <c:pt idx="3259">
                  <c:v>42342.0</c:v>
                </c:pt>
                <c:pt idx="3260">
                  <c:v>42343.0</c:v>
                </c:pt>
                <c:pt idx="3261">
                  <c:v>42344.0</c:v>
                </c:pt>
                <c:pt idx="3262">
                  <c:v>42345.0</c:v>
                </c:pt>
                <c:pt idx="3263">
                  <c:v>42346.0</c:v>
                </c:pt>
                <c:pt idx="3264">
                  <c:v>42347.0</c:v>
                </c:pt>
                <c:pt idx="3265">
                  <c:v>42348.0</c:v>
                </c:pt>
                <c:pt idx="3266">
                  <c:v>42349.0</c:v>
                </c:pt>
                <c:pt idx="3267">
                  <c:v>42350.0</c:v>
                </c:pt>
                <c:pt idx="3268">
                  <c:v>42351.0</c:v>
                </c:pt>
                <c:pt idx="3269">
                  <c:v>42352.0</c:v>
                </c:pt>
                <c:pt idx="3270">
                  <c:v>42353.0</c:v>
                </c:pt>
                <c:pt idx="3271">
                  <c:v>42354.0</c:v>
                </c:pt>
                <c:pt idx="3272">
                  <c:v>42355.0</c:v>
                </c:pt>
                <c:pt idx="3273">
                  <c:v>42356.0</c:v>
                </c:pt>
                <c:pt idx="3274">
                  <c:v>42357.0</c:v>
                </c:pt>
                <c:pt idx="3275">
                  <c:v>42358.0</c:v>
                </c:pt>
                <c:pt idx="3276">
                  <c:v>42359.0</c:v>
                </c:pt>
                <c:pt idx="3277">
                  <c:v>42360.0</c:v>
                </c:pt>
                <c:pt idx="3278">
                  <c:v>42361.0</c:v>
                </c:pt>
                <c:pt idx="3279">
                  <c:v>42362.0</c:v>
                </c:pt>
                <c:pt idx="3280">
                  <c:v>42363.0</c:v>
                </c:pt>
                <c:pt idx="3281">
                  <c:v>42364.0</c:v>
                </c:pt>
                <c:pt idx="3282">
                  <c:v>42365.0</c:v>
                </c:pt>
                <c:pt idx="3283">
                  <c:v>42366.0</c:v>
                </c:pt>
                <c:pt idx="3284">
                  <c:v>42367.0</c:v>
                </c:pt>
                <c:pt idx="3285">
                  <c:v>42368.0</c:v>
                </c:pt>
                <c:pt idx="3286">
                  <c:v>42369.0</c:v>
                </c:pt>
                <c:pt idx="3287">
                  <c:v>42370.0</c:v>
                </c:pt>
                <c:pt idx="3288">
                  <c:v>42371.0</c:v>
                </c:pt>
                <c:pt idx="3289">
                  <c:v>42372.0</c:v>
                </c:pt>
                <c:pt idx="3290">
                  <c:v>42373.0</c:v>
                </c:pt>
                <c:pt idx="3291">
                  <c:v>42374.0</c:v>
                </c:pt>
                <c:pt idx="3292">
                  <c:v>42375.0</c:v>
                </c:pt>
                <c:pt idx="3293">
                  <c:v>42376.0</c:v>
                </c:pt>
                <c:pt idx="3294">
                  <c:v>42377.0</c:v>
                </c:pt>
                <c:pt idx="3295">
                  <c:v>42378.0</c:v>
                </c:pt>
                <c:pt idx="3296">
                  <c:v>42379.0</c:v>
                </c:pt>
                <c:pt idx="3297">
                  <c:v>42380.0</c:v>
                </c:pt>
                <c:pt idx="3298">
                  <c:v>42381.0</c:v>
                </c:pt>
                <c:pt idx="3299">
                  <c:v>42382.0</c:v>
                </c:pt>
                <c:pt idx="3300">
                  <c:v>42383.0</c:v>
                </c:pt>
                <c:pt idx="3301">
                  <c:v>42384.0</c:v>
                </c:pt>
                <c:pt idx="3302">
                  <c:v>42385.0</c:v>
                </c:pt>
                <c:pt idx="3303">
                  <c:v>42386.0</c:v>
                </c:pt>
                <c:pt idx="3304">
                  <c:v>42387.0</c:v>
                </c:pt>
                <c:pt idx="3305">
                  <c:v>42388.0</c:v>
                </c:pt>
                <c:pt idx="3306">
                  <c:v>42389.0</c:v>
                </c:pt>
                <c:pt idx="3307">
                  <c:v>42390.0</c:v>
                </c:pt>
                <c:pt idx="3308">
                  <c:v>42391.0</c:v>
                </c:pt>
                <c:pt idx="3309">
                  <c:v>42392.0</c:v>
                </c:pt>
                <c:pt idx="3310">
                  <c:v>42393.0</c:v>
                </c:pt>
                <c:pt idx="3311">
                  <c:v>42394.0</c:v>
                </c:pt>
                <c:pt idx="3312">
                  <c:v>42395.0</c:v>
                </c:pt>
                <c:pt idx="3313">
                  <c:v>42396.0</c:v>
                </c:pt>
                <c:pt idx="3314">
                  <c:v>42397.0</c:v>
                </c:pt>
                <c:pt idx="3315">
                  <c:v>42398.0</c:v>
                </c:pt>
                <c:pt idx="3316">
                  <c:v>42399.0</c:v>
                </c:pt>
                <c:pt idx="3317">
                  <c:v>42400.0</c:v>
                </c:pt>
                <c:pt idx="3318">
                  <c:v>42401.0</c:v>
                </c:pt>
                <c:pt idx="3319">
                  <c:v>42402.0</c:v>
                </c:pt>
                <c:pt idx="3320">
                  <c:v>42403.0</c:v>
                </c:pt>
                <c:pt idx="3321">
                  <c:v>42404.0</c:v>
                </c:pt>
                <c:pt idx="3322">
                  <c:v>42405.0</c:v>
                </c:pt>
                <c:pt idx="3323">
                  <c:v>42406.0</c:v>
                </c:pt>
                <c:pt idx="3324">
                  <c:v>42407.0</c:v>
                </c:pt>
                <c:pt idx="3325">
                  <c:v>42408.0</c:v>
                </c:pt>
                <c:pt idx="3326">
                  <c:v>42409.0</c:v>
                </c:pt>
                <c:pt idx="3327">
                  <c:v>42410.0</c:v>
                </c:pt>
                <c:pt idx="3328">
                  <c:v>42411.0</c:v>
                </c:pt>
                <c:pt idx="3329">
                  <c:v>42412.0</c:v>
                </c:pt>
                <c:pt idx="3330">
                  <c:v>42413.0</c:v>
                </c:pt>
                <c:pt idx="3331">
                  <c:v>42414.0</c:v>
                </c:pt>
                <c:pt idx="3332">
                  <c:v>42415.0</c:v>
                </c:pt>
                <c:pt idx="3333">
                  <c:v>42416.0</c:v>
                </c:pt>
                <c:pt idx="3334">
                  <c:v>42417.0</c:v>
                </c:pt>
                <c:pt idx="3335">
                  <c:v>42418.0</c:v>
                </c:pt>
                <c:pt idx="3336">
                  <c:v>42419.0</c:v>
                </c:pt>
                <c:pt idx="3337">
                  <c:v>42420.0</c:v>
                </c:pt>
                <c:pt idx="3338">
                  <c:v>42421.0</c:v>
                </c:pt>
                <c:pt idx="3339">
                  <c:v>42422.0</c:v>
                </c:pt>
                <c:pt idx="3340">
                  <c:v>42423.0</c:v>
                </c:pt>
                <c:pt idx="3341">
                  <c:v>42424.0</c:v>
                </c:pt>
                <c:pt idx="3342">
                  <c:v>42425.0</c:v>
                </c:pt>
                <c:pt idx="3343">
                  <c:v>42426.0</c:v>
                </c:pt>
                <c:pt idx="3344">
                  <c:v>42427.0</c:v>
                </c:pt>
                <c:pt idx="3345">
                  <c:v>42428.0</c:v>
                </c:pt>
                <c:pt idx="3346">
                  <c:v>42429.0</c:v>
                </c:pt>
                <c:pt idx="3347">
                  <c:v>42430.0</c:v>
                </c:pt>
                <c:pt idx="3348">
                  <c:v>42431.0</c:v>
                </c:pt>
                <c:pt idx="3349">
                  <c:v>42432.0</c:v>
                </c:pt>
                <c:pt idx="3350">
                  <c:v>42433.0</c:v>
                </c:pt>
                <c:pt idx="3351">
                  <c:v>42434.0</c:v>
                </c:pt>
                <c:pt idx="3352">
                  <c:v>42435.0</c:v>
                </c:pt>
                <c:pt idx="3353">
                  <c:v>42436.0</c:v>
                </c:pt>
                <c:pt idx="3354">
                  <c:v>42437.0</c:v>
                </c:pt>
                <c:pt idx="3355">
                  <c:v>42438.0</c:v>
                </c:pt>
                <c:pt idx="3356">
                  <c:v>42439.0</c:v>
                </c:pt>
                <c:pt idx="3357">
                  <c:v>42440.0</c:v>
                </c:pt>
                <c:pt idx="3358">
                  <c:v>42441.0</c:v>
                </c:pt>
                <c:pt idx="3359">
                  <c:v>42442.0</c:v>
                </c:pt>
                <c:pt idx="3360">
                  <c:v>42443.0</c:v>
                </c:pt>
                <c:pt idx="3361">
                  <c:v>42444.0</c:v>
                </c:pt>
                <c:pt idx="3362">
                  <c:v>42445.0</c:v>
                </c:pt>
                <c:pt idx="3363">
                  <c:v>42446.0</c:v>
                </c:pt>
                <c:pt idx="3364">
                  <c:v>42447.0</c:v>
                </c:pt>
                <c:pt idx="3365">
                  <c:v>42448.0</c:v>
                </c:pt>
                <c:pt idx="3366">
                  <c:v>42449.0</c:v>
                </c:pt>
                <c:pt idx="3367">
                  <c:v>42450.0</c:v>
                </c:pt>
                <c:pt idx="3368">
                  <c:v>42451.0</c:v>
                </c:pt>
                <c:pt idx="3369">
                  <c:v>42452.0</c:v>
                </c:pt>
                <c:pt idx="3370">
                  <c:v>42453.0</c:v>
                </c:pt>
                <c:pt idx="3371">
                  <c:v>42454.0</c:v>
                </c:pt>
                <c:pt idx="3372">
                  <c:v>42455.0</c:v>
                </c:pt>
                <c:pt idx="3373">
                  <c:v>42456.0</c:v>
                </c:pt>
                <c:pt idx="3374">
                  <c:v>42457.0</c:v>
                </c:pt>
                <c:pt idx="3375">
                  <c:v>42458.0</c:v>
                </c:pt>
                <c:pt idx="3376">
                  <c:v>42459.0</c:v>
                </c:pt>
                <c:pt idx="3377">
                  <c:v>42460.0</c:v>
                </c:pt>
                <c:pt idx="3378">
                  <c:v>42461.0</c:v>
                </c:pt>
                <c:pt idx="3379">
                  <c:v>42462.0</c:v>
                </c:pt>
                <c:pt idx="3380">
                  <c:v>42463.0</c:v>
                </c:pt>
                <c:pt idx="3381">
                  <c:v>42464.0</c:v>
                </c:pt>
                <c:pt idx="3382">
                  <c:v>42465.0</c:v>
                </c:pt>
                <c:pt idx="3383">
                  <c:v>42466.0</c:v>
                </c:pt>
                <c:pt idx="3384">
                  <c:v>42467.0</c:v>
                </c:pt>
                <c:pt idx="3385">
                  <c:v>42468.0</c:v>
                </c:pt>
                <c:pt idx="3386">
                  <c:v>42469.0</c:v>
                </c:pt>
                <c:pt idx="3387">
                  <c:v>42470.0</c:v>
                </c:pt>
                <c:pt idx="3388">
                  <c:v>42471.0</c:v>
                </c:pt>
                <c:pt idx="3389">
                  <c:v>42472.0</c:v>
                </c:pt>
                <c:pt idx="3390">
                  <c:v>42473.0</c:v>
                </c:pt>
                <c:pt idx="3391">
                  <c:v>42474.0</c:v>
                </c:pt>
                <c:pt idx="3392">
                  <c:v>42475.0</c:v>
                </c:pt>
                <c:pt idx="3393">
                  <c:v>42476.0</c:v>
                </c:pt>
                <c:pt idx="3394">
                  <c:v>42477.0</c:v>
                </c:pt>
                <c:pt idx="3395">
                  <c:v>42478.0</c:v>
                </c:pt>
                <c:pt idx="3396">
                  <c:v>42479.0</c:v>
                </c:pt>
                <c:pt idx="3397">
                  <c:v>42480.0</c:v>
                </c:pt>
                <c:pt idx="3398">
                  <c:v>42481.0</c:v>
                </c:pt>
                <c:pt idx="3399">
                  <c:v>42482.0</c:v>
                </c:pt>
                <c:pt idx="3400">
                  <c:v>42483.0</c:v>
                </c:pt>
                <c:pt idx="3401">
                  <c:v>42484.0</c:v>
                </c:pt>
                <c:pt idx="3402">
                  <c:v>42485.0</c:v>
                </c:pt>
                <c:pt idx="3403">
                  <c:v>42486.0</c:v>
                </c:pt>
                <c:pt idx="3404">
                  <c:v>42487.0</c:v>
                </c:pt>
                <c:pt idx="3405">
                  <c:v>42488.0</c:v>
                </c:pt>
                <c:pt idx="3406">
                  <c:v>42489.0</c:v>
                </c:pt>
                <c:pt idx="3407">
                  <c:v>42490.0</c:v>
                </c:pt>
                <c:pt idx="3408">
                  <c:v>42491.0</c:v>
                </c:pt>
                <c:pt idx="3409">
                  <c:v>42492.0</c:v>
                </c:pt>
                <c:pt idx="3410">
                  <c:v>42493.0</c:v>
                </c:pt>
                <c:pt idx="3411">
                  <c:v>42494.0</c:v>
                </c:pt>
                <c:pt idx="3412">
                  <c:v>42495.0</c:v>
                </c:pt>
                <c:pt idx="3413">
                  <c:v>42496.0</c:v>
                </c:pt>
                <c:pt idx="3414">
                  <c:v>42497.0</c:v>
                </c:pt>
                <c:pt idx="3415">
                  <c:v>42498.0</c:v>
                </c:pt>
                <c:pt idx="3416">
                  <c:v>42499.0</c:v>
                </c:pt>
                <c:pt idx="3417">
                  <c:v>42500.0</c:v>
                </c:pt>
                <c:pt idx="3418">
                  <c:v>42501.0</c:v>
                </c:pt>
                <c:pt idx="3419">
                  <c:v>42502.0</c:v>
                </c:pt>
                <c:pt idx="3420">
                  <c:v>42503.0</c:v>
                </c:pt>
                <c:pt idx="3421">
                  <c:v>42504.0</c:v>
                </c:pt>
                <c:pt idx="3422">
                  <c:v>42505.0</c:v>
                </c:pt>
                <c:pt idx="3423">
                  <c:v>42506.0</c:v>
                </c:pt>
                <c:pt idx="3424">
                  <c:v>42507.0</c:v>
                </c:pt>
                <c:pt idx="3425">
                  <c:v>42508.0</c:v>
                </c:pt>
                <c:pt idx="3426">
                  <c:v>42509.0</c:v>
                </c:pt>
                <c:pt idx="3427">
                  <c:v>42510.0</c:v>
                </c:pt>
                <c:pt idx="3428">
                  <c:v>42511.0</c:v>
                </c:pt>
                <c:pt idx="3429">
                  <c:v>42512.0</c:v>
                </c:pt>
                <c:pt idx="3430">
                  <c:v>42513.0</c:v>
                </c:pt>
                <c:pt idx="3431">
                  <c:v>42514.0</c:v>
                </c:pt>
                <c:pt idx="3432">
                  <c:v>42515.0</c:v>
                </c:pt>
                <c:pt idx="3433">
                  <c:v>42516.0</c:v>
                </c:pt>
                <c:pt idx="3434">
                  <c:v>42517.0</c:v>
                </c:pt>
                <c:pt idx="3435">
                  <c:v>42518.0</c:v>
                </c:pt>
                <c:pt idx="3436">
                  <c:v>42519.0</c:v>
                </c:pt>
                <c:pt idx="3437">
                  <c:v>42520.0</c:v>
                </c:pt>
                <c:pt idx="3438">
                  <c:v>42521.0</c:v>
                </c:pt>
                <c:pt idx="3439">
                  <c:v>42522.0</c:v>
                </c:pt>
                <c:pt idx="3440">
                  <c:v>42523.0</c:v>
                </c:pt>
                <c:pt idx="3441">
                  <c:v>42524.0</c:v>
                </c:pt>
                <c:pt idx="3442">
                  <c:v>42525.0</c:v>
                </c:pt>
                <c:pt idx="3443">
                  <c:v>42526.0</c:v>
                </c:pt>
                <c:pt idx="3444">
                  <c:v>42527.0</c:v>
                </c:pt>
                <c:pt idx="3445">
                  <c:v>42528.0</c:v>
                </c:pt>
                <c:pt idx="3446">
                  <c:v>42529.0</c:v>
                </c:pt>
                <c:pt idx="3447">
                  <c:v>42530.0</c:v>
                </c:pt>
                <c:pt idx="3448">
                  <c:v>42531.0</c:v>
                </c:pt>
                <c:pt idx="3449">
                  <c:v>42532.0</c:v>
                </c:pt>
                <c:pt idx="3450">
                  <c:v>42533.0</c:v>
                </c:pt>
                <c:pt idx="3451">
                  <c:v>42534.0</c:v>
                </c:pt>
                <c:pt idx="3452">
                  <c:v>42535.0</c:v>
                </c:pt>
                <c:pt idx="3453">
                  <c:v>42536.0</c:v>
                </c:pt>
                <c:pt idx="3454">
                  <c:v>42537.0</c:v>
                </c:pt>
                <c:pt idx="3455">
                  <c:v>42538.0</c:v>
                </c:pt>
                <c:pt idx="3456">
                  <c:v>42539.0</c:v>
                </c:pt>
                <c:pt idx="3457">
                  <c:v>42540.0</c:v>
                </c:pt>
                <c:pt idx="3458">
                  <c:v>42541.0</c:v>
                </c:pt>
                <c:pt idx="3459">
                  <c:v>42542.0</c:v>
                </c:pt>
                <c:pt idx="3460">
                  <c:v>42543.0</c:v>
                </c:pt>
                <c:pt idx="3461">
                  <c:v>42544.0</c:v>
                </c:pt>
                <c:pt idx="3462">
                  <c:v>42545.0</c:v>
                </c:pt>
                <c:pt idx="3463">
                  <c:v>42546.0</c:v>
                </c:pt>
                <c:pt idx="3464">
                  <c:v>42547.0</c:v>
                </c:pt>
                <c:pt idx="3465">
                  <c:v>42548.0</c:v>
                </c:pt>
                <c:pt idx="3466">
                  <c:v>42549.0</c:v>
                </c:pt>
                <c:pt idx="3467">
                  <c:v>42550.0</c:v>
                </c:pt>
                <c:pt idx="3468">
                  <c:v>42551.0</c:v>
                </c:pt>
                <c:pt idx="3469">
                  <c:v>42552.0</c:v>
                </c:pt>
                <c:pt idx="3470">
                  <c:v>42553.0</c:v>
                </c:pt>
                <c:pt idx="3471">
                  <c:v>42554.0</c:v>
                </c:pt>
                <c:pt idx="3472">
                  <c:v>42555.0</c:v>
                </c:pt>
                <c:pt idx="3473">
                  <c:v>42556.0</c:v>
                </c:pt>
                <c:pt idx="3474">
                  <c:v>42557.0</c:v>
                </c:pt>
                <c:pt idx="3475">
                  <c:v>42558.0</c:v>
                </c:pt>
                <c:pt idx="3476">
                  <c:v>42559.0</c:v>
                </c:pt>
                <c:pt idx="3477">
                  <c:v>42560.0</c:v>
                </c:pt>
                <c:pt idx="3478">
                  <c:v>42561.0</c:v>
                </c:pt>
                <c:pt idx="3479">
                  <c:v>42562.0</c:v>
                </c:pt>
                <c:pt idx="3480">
                  <c:v>42563.0</c:v>
                </c:pt>
                <c:pt idx="3481">
                  <c:v>42564.0</c:v>
                </c:pt>
                <c:pt idx="3482">
                  <c:v>42565.0</c:v>
                </c:pt>
                <c:pt idx="3483">
                  <c:v>42566.0</c:v>
                </c:pt>
                <c:pt idx="3484">
                  <c:v>42567.0</c:v>
                </c:pt>
                <c:pt idx="3485">
                  <c:v>42568.0</c:v>
                </c:pt>
                <c:pt idx="3486">
                  <c:v>42569.0</c:v>
                </c:pt>
                <c:pt idx="3487">
                  <c:v>42570.0</c:v>
                </c:pt>
                <c:pt idx="3488">
                  <c:v>42571.0</c:v>
                </c:pt>
                <c:pt idx="3489">
                  <c:v>42572.0</c:v>
                </c:pt>
                <c:pt idx="3490">
                  <c:v>42573.0</c:v>
                </c:pt>
                <c:pt idx="3491">
                  <c:v>42574.0</c:v>
                </c:pt>
                <c:pt idx="3492">
                  <c:v>42575.0</c:v>
                </c:pt>
                <c:pt idx="3493">
                  <c:v>42576.0</c:v>
                </c:pt>
                <c:pt idx="3494">
                  <c:v>42577.0</c:v>
                </c:pt>
                <c:pt idx="3495">
                  <c:v>42578.0</c:v>
                </c:pt>
                <c:pt idx="3496">
                  <c:v>42579.0</c:v>
                </c:pt>
                <c:pt idx="3497">
                  <c:v>42580.0</c:v>
                </c:pt>
                <c:pt idx="3498">
                  <c:v>42581.0</c:v>
                </c:pt>
                <c:pt idx="3499">
                  <c:v>42582.0</c:v>
                </c:pt>
                <c:pt idx="3500">
                  <c:v>42583.0</c:v>
                </c:pt>
                <c:pt idx="3501">
                  <c:v>42584.0</c:v>
                </c:pt>
                <c:pt idx="3502">
                  <c:v>42585.0</c:v>
                </c:pt>
                <c:pt idx="3503">
                  <c:v>42586.0</c:v>
                </c:pt>
                <c:pt idx="3504">
                  <c:v>42587.0</c:v>
                </c:pt>
                <c:pt idx="3505">
                  <c:v>42588.0</c:v>
                </c:pt>
                <c:pt idx="3506">
                  <c:v>42589.0</c:v>
                </c:pt>
                <c:pt idx="3507">
                  <c:v>42590.0</c:v>
                </c:pt>
                <c:pt idx="3508">
                  <c:v>42591.0</c:v>
                </c:pt>
                <c:pt idx="3509">
                  <c:v>42592.0</c:v>
                </c:pt>
                <c:pt idx="3510">
                  <c:v>42593.0</c:v>
                </c:pt>
                <c:pt idx="3511">
                  <c:v>42594.0</c:v>
                </c:pt>
                <c:pt idx="3512">
                  <c:v>42595.0</c:v>
                </c:pt>
                <c:pt idx="3513">
                  <c:v>42596.0</c:v>
                </c:pt>
                <c:pt idx="3514">
                  <c:v>42597.0</c:v>
                </c:pt>
                <c:pt idx="3515">
                  <c:v>42598.0</c:v>
                </c:pt>
                <c:pt idx="3516">
                  <c:v>42599.0</c:v>
                </c:pt>
                <c:pt idx="3517">
                  <c:v>42600.0</c:v>
                </c:pt>
                <c:pt idx="3518">
                  <c:v>42601.0</c:v>
                </c:pt>
                <c:pt idx="3519">
                  <c:v>42602.0</c:v>
                </c:pt>
                <c:pt idx="3520">
                  <c:v>42603.0</c:v>
                </c:pt>
                <c:pt idx="3521">
                  <c:v>42604.0</c:v>
                </c:pt>
                <c:pt idx="3522">
                  <c:v>42605.0</c:v>
                </c:pt>
                <c:pt idx="3523">
                  <c:v>42606.0</c:v>
                </c:pt>
                <c:pt idx="3524">
                  <c:v>42607.0</c:v>
                </c:pt>
                <c:pt idx="3525">
                  <c:v>42608.0</c:v>
                </c:pt>
                <c:pt idx="3526">
                  <c:v>42609.0</c:v>
                </c:pt>
                <c:pt idx="3527">
                  <c:v>42610.0</c:v>
                </c:pt>
                <c:pt idx="3528">
                  <c:v>42611.0</c:v>
                </c:pt>
                <c:pt idx="3529">
                  <c:v>42612.0</c:v>
                </c:pt>
                <c:pt idx="3530">
                  <c:v>42613.0</c:v>
                </c:pt>
                <c:pt idx="3531">
                  <c:v>42614.0</c:v>
                </c:pt>
                <c:pt idx="3532">
                  <c:v>42615.0</c:v>
                </c:pt>
                <c:pt idx="3533">
                  <c:v>42616.0</c:v>
                </c:pt>
                <c:pt idx="3534">
                  <c:v>42617.0</c:v>
                </c:pt>
                <c:pt idx="3535">
                  <c:v>42618.0</c:v>
                </c:pt>
                <c:pt idx="3536">
                  <c:v>42619.0</c:v>
                </c:pt>
                <c:pt idx="3537">
                  <c:v>42620.0</c:v>
                </c:pt>
                <c:pt idx="3538">
                  <c:v>42621.0</c:v>
                </c:pt>
                <c:pt idx="3539">
                  <c:v>42622.0</c:v>
                </c:pt>
                <c:pt idx="3540">
                  <c:v>42623.0</c:v>
                </c:pt>
                <c:pt idx="3541">
                  <c:v>42624.0</c:v>
                </c:pt>
                <c:pt idx="3542">
                  <c:v>42625.0</c:v>
                </c:pt>
                <c:pt idx="3543">
                  <c:v>42626.0</c:v>
                </c:pt>
                <c:pt idx="3544">
                  <c:v>42627.0</c:v>
                </c:pt>
                <c:pt idx="3545">
                  <c:v>42628.0</c:v>
                </c:pt>
                <c:pt idx="3546">
                  <c:v>42629.0</c:v>
                </c:pt>
                <c:pt idx="3547">
                  <c:v>42630.0</c:v>
                </c:pt>
                <c:pt idx="3548">
                  <c:v>42631.0</c:v>
                </c:pt>
                <c:pt idx="3549">
                  <c:v>42632.0</c:v>
                </c:pt>
                <c:pt idx="3550">
                  <c:v>42633.0</c:v>
                </c:pt>
                <c:pt idx="3551">
                  <c:v>42634.0</c:v>
                </c:pt>
                <c:pt idx="3552">
                  <c:v>42635.0</c:v>
                </c:pt>
                <c:pt idx="3553">
                  <c:v>42636.0</c:v>
                </c:pt>
                <c:pt idx="3554">
                  <c:v>42637.0</c:v>
                </c:pt>
                <c:pt idx="3555">
                  <c:v>42638.0</c:v>
                </c:pt>
                <c:pt idx="3556">
                  <c:v>42639.0</c:v>
                </c:pt>
                <c:pt idx="3557">
                  <c:v>42640.0</c:v>
                </c:pt>
                <c:pt idx="3558">
                  <c:v>42641.0</c:v>
                </c:pt>
                <c:pt idx="3559">
                  <c:v>42642.0</c:v>
                </c:pt>
                <c:pt idx="3560">
                  <c:v>42643.0</c:v>
                </c:pt>
                <c:pt idx="3561">
                  <c:v>42644.0</c:v>
                </c:pt>
                <c:pt idx="3562">
                  <c:v>42645.0</c:v>
                </c:pt>
                <c:pt idx="3563">
                  <c:v>42646.0</c:v>
                </c:pt>
                <c:pt idx="3564">
                  <c:v>42647.0</c:v>
                </c:pt>
                <c:pt idx="3565">
                  <c:v>42648.0</c:v>
                </c:pt>
                <c:pt idx="3566">
                  <c:v>42649.0</c:v>
                </c:pt>
                <c:pt idx="3567">
                  <c:v>42650.0</c:v>
                </c:pt>
                <c:pt idx="3568">
                  <c:v>42651.0</c:v>
                </c:pt>
                <c:pt idx="3569">
                  <c:v>42652.0</c:v>
                </c:pt>
                <c:pt idx="3570">
                  <c:v>42653.0</c:v>
                </c:pt>
                <c:pt idx="3571">
                  <c:v>42654.0</c:v>
                </c:pt>
                <c:pt idx="3572">
                  <c:v>42655.0</c:v>
                </c:pt>
                <c:pt idx="3573">
                  <c:v>42656.0</c:v>
                </c:pt>
                <c:pt idx="3574">
                  <c:v>42657.0</c:v>
                </c:pt>
                <c:pt idx="3575">
                  <c:v>42658.0</c:v>
                </c:pt>
                <c:pt idx="3576">
                  <c:v>42659.0</c:v>
                </c:pt>
                <c:pt idx="3577">
                  <c:v>42660.0</c:v>
                </c:pt>
                <c:pt idx="3578">
                  <c:v>42661.0</c:v>
                </c:pt>
                <c:pt idx="3579">
                  <c:v>42662.0</c:v>
                </c:pt>
                <c:pt idx="3580">
                  <c:v>42663.0</c:v>
                </c:pt>
                <c:pt idx="3581">
                  <c:v>42664.0</c:v>
                </c:pt>
                <c:pt idx="3582">
                  <c:v>42665.0</c:v>
                </c:pt>
                <c:pt idx="3583">
                  <c:v>42666.0</c:v>
                </c:pt>
                <c:pt idx="3584">
                  <c:v>42667.0</c:v>
                </c:pt>
                <c:pt idx="3585">
                  <c:v>42668.0</c:v>
                </c:pt>
                <c:pt idx="3586">
                  <c:v>42669.0</c:v>
                </c:pt>
                <c:pt idx="3587">
                  <c:v>42670.0</c:v>
                </c:pt>
                <c:pt idx="3588">
                  <c:v>42671.0</c:v>
                </c:pt>
                <c:pt idx="3589">
                  <c:v>42672.0</c:v>
                </c:pt>
                <c:pt idx="3590">
                  <c:v>42673.0</c:v>
                </c:pt>
                <c:pt idx="3591">
                  <c:v>42674.0</c:v>
                </c:pt>
                <c:pt idx="3592">
                  <c:v>42675.0</c:v>
                </c:pt>
                <c:pt idx="3593">
                  <c:v>42676.0</c:v>
                </c:pt>
                <c:pt idx="3594">
                  <c:v>42677.0</c:v>
                </c:pt>
                <c:pt idx="3595">
                  <c:v>42678.0</c:v>
                </c:pt>
                <c:pt idx="3596">
                  <c:v>42679.0</c:v>
                </c:pt>
                <c:pt idx="3597">
                  <c:v>42680.0</c:v>
                </c:pt>
                <c:pt idx="3598">
                  <c:v>42681.0</c:v>
                </c:pt>
                <c:pt idx="3599">
                  <c:v>42682.0</c:v>
                </c:pt>
                <c:pt idx="3600">
                  <c:v>42683.0</c:v>
                </c:pt>
                <c:pt idx="3601">
                  <c:v>42684.0</c:v>
                </c:pt>
                <c:pt idx="3602">
                  <c:v>42685.0</c:v>
                </c:pt>
                <c:pt idx="3603">
                  <c:v>42686.0</c:v>
                </c:pt>
                <c:pt idx="3604">
                  <c:v>42687.0</c:v>
                </c:pt>
                <c:pt idx="3605">
                  <c:v>42688.0</c:v>
                </c:pt>
                <c:pt idx="3606">
                  <c:v>42689.0</c:v>
                </c:pt>
                <c:pt idx="3607">
                  <c:v>42690.0</c:v>
                </c:pt>
                <c:pt idx="3608">
                  <c:v>42691.0</c:v>
                </c:pt>
                <c:pt idx="3609">
                  <c:v>42692.0</c:v>
                </c:pt>
                <c:pt idx="3610">
                  <c:v>42693.0</c:v>
                </c:pt>
                <c:pt idx="3611">
                  <c:v>42694.0</c:v>
                </c:pt>
                <c:pt idx="3612">
                  <c:v>42695.0</c:v>
                </c:pt>
                <c:pt idx="3613">
                  <c:v>42696.0</c:v>
                </c:pt>
                <c:pt idx="3614">
                  <c:v>42697.0</c:v>
                </c:pt>
                <c:pt idx="3615">
                  <c:v>42698.0</c:v>
                </c:pt>
                <c:pt idx="3616">
                  <c:v>42699.0</c:v>
                </c:pt>
                <c:pt idx="3617">
                  <c:v>42700.0</c:v>
                </c:pt>
                <c:pt idx="3618">
                  <c:v>42701.0</c:v>
                </c:pt>
                <c:pt idx="3619">
                  <c:v>42702.0</c:v>
                </c:pt>
                <c:pt idx="3620">
                  <c:v>42703.0</c:v>
                </c:pt>
                <c:pt idx="3621">
                  <c:v>42704.0</c:v>
                </c:pt>
                <c:pt idx="3622">
                  <c:v>42705.0</c:v>
                </c:pt>
                <c:pt idx="3623">
                  <c:v>42706.0</c:v>
                </c:pt>
                <c:pt idx="3624">
                  <c:v>42707.0</c:v>
                </c:pt>
                <c:pt idx="3625">
                  <c:v>42708.0</c:v>
                </c:pt>
                <c:pt idx="3626">
                  <c:v>42709.0</c:v>
                </c:pt>
                <c:pt idx="3627">
                  <c:v>42710.0</c:v>
                </c:pt>
                <c:pt idx="3628">
                  <c:v>42711.0</c:v>
                </c:pt>
                <c:pt idx="3629">
                  <c:v>42712.0</c:v>
                </c:pt>
                <c:pt idx="3630">
                  <c:v>42713.0</c:v>
                </c:pt>
                <c:pt idx="3631">
                  <c:v>42714.0</c:v>
                </c:pt>
                <c:pt idx="3632">
                  <c:v>42715.0</c:v>
                </c:pt>
                <c:pt idx="3633">
                  <c:v>42716.0</c:v>
                </c:pt>
                <c:pt idx="3634">
                  <c:v>42717.0</c:v>
                </c:pt>
                <c:pt idx="3635">
                  <c:v>42718.0</c:v>
                </c:pt>
                <c:pt idx="3636">
                  <c:v>42719.0</c:v>
                </c:pt>
                <c:pt idx="3637">
                  <c:v>42720.0</c:v>
                </c:pt>
                <c:pt idx="3638">
                  <c:v>42721.0</c:v>
                </c:pt>
                <c:pt idx="3639">
                  <c:v>42722.0</c:v>
                </c:pt>
                <c:pt idx="3640">
                  <c:v>42723.0</c:v>
                </c:pt>
                <c:pt idx="3641">
                  <c:v>42724.0</c:v>
                </c:pt>
                <c:pt idx="3642">
                  <c:v>42725.0</c:v>
                </c:pt>
                <c:pt idx="3643">
                  <c:v>42726.0</c:v>
                </c:pt>
                <c:pt idx="3644">
                  <c:v>42727.0</c:v>
                </c:pt>
                <c:pt idx="3645">
                  <c:v>42728.0</c:v>
                </c:pt>
                <c:pt idx="3646">
                  <c:v>42729.0</c:v>
                </c:pt>
                <c:pt idx="3647">
                  <c:v>42730.0</c:v>
                </c:pt>
                <c:pt idx="3648">
                  <c:v>42731.0</c:v>
                </c:pt>
                <c:pt idx="3649">
                  <c:v>42732.0</c:v>
                </c:pt>
                <c:pt idx="3650">
                  <c:v>42733.0</c:v>
                </c:pt>
                <c:pt idx="3651">
                  <c:v>42734.0</c:v>
                </c:pt>
                <c:pt idx="3652">
                  <c:v>42735.0</c:v>
                </c:pt>
              </c:numCache>
            </c:numRef>
          </c:xVal>
          <c:yVal>
            <c:numRef>
              <c:f>[9]Temp!$I$2:$I$3654</c:f>
              <c:numCache>
                <c:formatCode>General</c:formatCode>
                <c:ptCount val="3653"/>
                <c:pt idx="0">
                  <c:v>2.504870308707472</c:v>
                </c:pt>
                <c:pt idx="1">
                  <c:v>2.436233511772222</c:v>
                </c:pt>
                <c:pt idx="2">
                  <c:v>2.371023308413948</c:v>
                </c:pt>
                <c:pt idx="3">
                  <c:v>2.309259021823264</c:v>
                </c:pt>
                <c:pt idx="4">
                  <c:v>2.250958954091274</c:v>
                </c:pt>
                <c:pt idx="5">
                  <c:v>2.196140380786252</c:v>
                </c:pt>
                <c:pt idx="6">
                  <c:v>2.144819545834565</c:v>
                </c:pt>
                <c:pt idx="7">
                  <c:v>2.097011656707193</c:v>
                </c:pt>
                <c:pt idx="8">
                  <c:v>2.052730879913463</c:v>
                </c:pt>
                <c:pt idx="9">
                  <c:v>2.011990336803203</c:v>
                </c:pt>
                <c:pt idx="10">
                  <c:v>1.974802099678591</c:v>
                </c:pt>
                <c:pt idx="11">
                  <c:v>1.941177188216868</c:v>
                </c:pt>
                <c:pt idx="12">
                  <c:v>1.911125566204982</c:v>
                </c:pt>
                <c:pt idx="13">
                  <c:v>1.884656138587111</c:v>
                </c:pt>
                <c:pt idx="14">
                  <c:v>1.861776748825912</c:v>
                </c:pt>
                <c:pt idx="15">
                  <c:v>1.842494176578347</c:v>
                </c:pt>
                <c:pt idx="16">
                  <c:v>1.82681413568673</c:v>
                </c:pt>
                <c:pt idx="17">
                  <c:v>1.814741272485577</c:v>
                </c:pt>
                <c:pt idx="18">
                  <c:v>1.806279164424803</c:v>
                </c:pt>
                <c:pt idx="19">
                  <c:v>1.801430319009663</c:v>
                </c:pt>
                <c:pt idx="20">
                  <c:v>1.800196173057694</c:v>
                </c:pt>
                <c:pt idx="21">
                  <c:v>1.80257709227298</c:v>
                </c:pt>
                <c:pt idx="22">
                  <c:v>1.808572371137771</c:v>
                </c:pt>
                <c:pt idx="23">
                  <c:v>1.818180233121552</c:v>
                </c:pt>
                <c:pt idx="24">
                  <c:v>1.831397831207461</c:v>
                </c:pt>
                <c:pt idx="25">
                  <c:v>1.848221248735928</c:v>
                </c:pt>
                <c:pt idx="26">
                  <c:v>1.868645500565258</c:v>
                </c:pt>
                <c:pt idx="27">
                  <c:v>1.892664534548842</c:v>
                </c:pt>
                <c:pt idx="28">
                  <c:v>1.920271233328544</c:v>
                </c:pt>
                <c:pt idx="29">
                  <c:v>1.951457416443704</c:v>
                </c:pt>
                <c:pt idx="30">
                  <c:v>1.98621384275522</c:v>
                </c:pt>
                <c:pt idx="31">
                  <c:v>2.024530213183866</c:v>
                </c:pt>
                <c:pt idx="32">
                  <c:v>2.066395173762155</c:v>
                </c:pt>
                <c:pt idx="33">
                  <c:v>2.11179631899874</c:v>
                </c:pt>
                <c:pt idx="34">
                  <c:v>2.160720195554454</c:v>
                </c:pt>
                <c:pt idx="35">
                  <c:v>2.213152306228816</c:v>
                </c:pt>
                <c:pt idx="36">
                  <c:v>2.269077114255843</c:v>
                </c:pt>
                <c:pt idx="37">
                  <c:v>2.32847804790797</c:v>
                </c:pt>
                <c:pt idx="38">
                  <c:v>2.391337505406577</c:v>
                </c:pt>
                <c:pt idx="39">
                  <c:v>2.457636860137788</c:v>
                </c:pt>
                <c:pt idx="40">
                  <c:v>2.527356466171932</c:v>
                </c:pt>
                <c:pt idx="41">
                  <c:v>2.600475664085084</c:v>
                </c:pt>
                <c:pt idx="42">
                  <c:v>2.676972787080848</c:v>
                </c:pt>
                <c:pt idx="43">
                  <c:v>2.756825167410739</c:v>
                </c:pt>
                <c:pt idx="44">
                  <c:v>2.840009143091112</c:v>
                </c:pt>
                <c:pt idx="45">
                  <c:v>2.926500064914725</c:v>
                </c:pt>
                <c:pt idx="46">
                  <c:v>3.016272303754794</c:v>
                </c:pt>
                <c:pt idx="47">
                  <c:v>3.109299258159526</c:v>
                </c:pt>
                <c:pt idx="48">
                  <c:v>3.20555336223464</c:v>
                </c:pt>
                <c:pt idx="49">
                  <c:v>3.305006093811754</c:v>
                </c:pt>
                <c:pt idx="50">
                  <c:v>3.407627982900145</c:v>
                </c:pt>
                <c:pt idx="51">
                  <c:v>3.513388620419313</c:v>
                </c:pt>
                <c:pt idx="52">
                  <c:v>3.622256667209871</c:v>
                </c:pt>
                <c:pt idx="53">
                  <c:v>3.73419986331997</c:v>
                </c:pt>
                <c:pt idx="54">
                  <c:v>3.849185037564677</c:v>
                </c:pt>
                <c:pt idx="55">
                  <c:v>3.967178117355296</c:v>
                </c:pt>
                <c:pt idx="56">
                  <c:v>4.088144138795755</c:v>
                </c:pt>
                <c:pt idx="57">
                  <c:v>4.212047257043267</c:v>
                </c:pt>
                <c:pt idx="58">
                  <c:v>4.338850756929848</c:v>
                </c:pt>
                <c:pt idx="59">
                  <c:v>4.468517063841812</c:v>
                </c:pt>
                <c:pt idx="60">
                  <c:v>4.601007754854011</c:v>
                </c:pt>
                <c:pt idx="61">
                  <c:v>4.736283570115325</c:v>
                </c:pt>
                <c:pt idx="62">
                  <c:v>4.874304424482177</c:v>
                </c:pt>
                <c:pt idx="63">
                  <c:v>5.015029419396697</c:v>
                </c:pt>
                <c:pt idx="64">
                  <c:v>5.158416855005787</c:v>
                </c:pt>
                <c:pt idx="65">
                  <c:v>5.304424242517754</c:v>
                </c:pt>
                <c:pt idx="66">
                  <c:v>5.453008316792546</c:v>
                </c:pt>
                <c:pt idx="67">
                  <c:v>5.604125049162254</c:v>
                </c:pt>
                <c:pt idx="68">
                  <c:v>5.757729660477736</c:v>
                </c:pt>
                <c:pt idx="69">
                  <c:v>5.913776634377565</c:v>
                </c:pt>
                <c:pt idx="70">
                  <c:v>6.07221973077562</c:v>
                </c:pt>
                <c:pt idx="71">
                  <c:v>6.233011999562958</c:v>
                </c:pt>
                <c:pt idx="72">
                  <c:v>6.39610579452017</c:v>
                </c:pt>
                <c:pt idx="73">
                  <c:v>6.561452787435929</c:v>
                </c:pt>
                <c:pt idx="74">
                  <c:v>6.729003982427764</c:v>
                </c:pt>
                <c:pt idx="75">
                  <c:v>6.898709730460572</c:v>
                </c:pt>
                <c:pt idx="76">
                  <c:v>7.070519744058621</c:v>
                </c:pt>
                <c:pt idx="77">
                  <c:v>7.244383112206939</c:v>
                </c:pt>
                <c:pt idx="78">
                  <c:v>7.420248315437281</c:v>
                </c:pt>
                <c:pt idx="79">
                  <c:v>7.598063241094414</c:v>
                </c:pt>
                <c:pt idx="80">
                  <c:v>7.77777519877832</c:v>
                </c:pt>
                <c:pt idx="81">
                  <c:v>7.959330935957455</c:v>
                </c:pt>
                <c:pt idx="82">
                  <c:v>8.142676653748566</c:v>
                </c:pt>
                <c:pt idx="83">
                  <c:v>8.327758022858557</c:v>
                </c:pt>
                <c:pt idx="84">
                  <c:v>8.51452019968339</c:v>
                </c:pt>
                <c:pt idx="85">
                  <c:v>8.702907842559421</c:v>
                </c:pt>
                <c:pt idx="86">
                  <c:v>8.892865128162298</c:v>
                </c:pt>
                <c:pt idx="87">
                  <c:v>9.084335768048692</c:v>
                </c:pt>
                <c:pt idx="88">
                  <c:v>9.277263025335753</c:v>
                </c:pt>
                <c:pt idx="89">
                  <c:v>9.47158973151341</c:v>
                </c:pt>
                <c:pt idx="90">
                  <c:v>9.667258303384715</c:v>
                </c:pt>
                <c:pt idx="91">
                  <c:v>9.864210760128951</c:v>
                </c:pt>
                <c:pt idx="92">
                  <c:v>10.06238874048262</c:v>
                </c:pt>
                <c:pt idx="93">
                  <c:v>10.26173352003308</c:v>
                </c:pt>
                <c:pt idx="94">
                  <c:v>10.46218602861997</c:v>
                </c:pt>
                <c:pt idx="95">
                  <c:v>10.66368686783883</c:v>
                </c:pt>
                <c:pt idx="96">
                  <c:v>10.8661763286423</c:v>
                </c:pt>
                <c:pt idx="97">
                  <c:v>11.06959440903303</c:v>
                </c:pt>
                <c:pt idx="98">
                  <c:v>11.27388083184372</c:v>
                </c:pt>
                <c:pt idx="99">
                  <c:v>11.47897506259839</c:v>
                </c:pt>
                <c:pt idx="100">
                  <c:v>11.68481632745019</c:v>
                </c:pt>
                <c:pt idx="101">
                  <c:v>11.89134363118994</c:v>
                </c:pt>
                <c:pt idx="102">
                  <c:v>12.09849577532027</c:v>
                </c:pt>
                <c:pt idx="103">
                  <c:v>12.30621137619021</c:v>
                </c:pt>
                <c:pt idx="104">
                  <c:v>12.51442888318433</c:v>
                </c:pt>
                <c:pt idx="105">
                  <c:v>12.72308659696163</c:v>
                </c:pt>
                <c:pt idx="106">
                  <c:v>12.93212268773828</c:v>
                </c:pt>
                <c:pt idx="107">
                  <c:v>13.14147521360923</c:v>
                </c:pt>
                <c:pt idx="108">
                  <c:v>13.3510821389029</c:v>
                </c:pt>
                <c:pt idx="109">
                  <c:v>13.56088135256358</c:v>
                </c:pt>
                <c:pt idx="110">
                  <c:v>13.77081068655646</c:v>
                </c:pt>
                <c:pt idx="111">
                  <c:v>13.98080793428923</c:v>
                </c:pt>
                <c:pt idx="112">
                  <c:v>14.19081086904526</c:v>
                </c:pt>
                <c:pt idx="113">
                  <c:v>14.40075726242275</c:v>
                </c:pt>
                <c:pt idx="114">
                  <c:v>14.61058490277436</c:v>
                </c:pt>
                <c:pt idx="115">
                  <c:v>14.82023161364175</c:v>
                </c:pt>
                <c:pt idx="116">
                  <c:v>15.02963527217998</c:v>
                </c:pt>
                <c:pt idx="117">
                  <c:v>15.2387338275657</c:v>
                </c:pt>
                <c:pt idx="118">
                  <c:v>15.44746531938428</c:v>
                </c:pt>
                <c:pt idx="119">
                  <c:v>15.65576789598984</c:v>
                </c:pt>
                <c:pt idx="120">
                  <c:v>15.86357983283344</c:v>
                </c:pt>
                <c:pt idx="121">
                  <c:v>16.07083955075321</c:v>
                </c:pt>
                <c:pt idx="122">
                  <c:v>16.2774856342217</c:v>
                </c:pt>
                <c:pt idx="123">
                  <c:v>16.48345684954462</c:v>
                </c:pt>
                <c:pt idx="124">
                  <c:v>16.68869216300562</c:v>
                </c:pt>
                <c:pt idx="125">
                  <c:v>16.89313075895202</c:v>
                </c:pt>
                <c:pt idx="126">
                  <c:v>17.09671205781564</c:v>
                </c:pt>
                <c:pt idx="127">
                  <c:v>17.29937573406404</c:v>
                </c:pt>
                <c:pt idx="128">
                  <c:v>17.50106173407605</c:v>
                </c:pt>
                <c:pt idx="129">
                  <c:v>17.70171029393713</c:v>
                </c:pt>
                <c:pt idx="130">
                  <c:v>17.90126195714871</c:v>
                </c:pt>
                <c:pt idx="131">
                  <c:v>18.09965759224626</c:v>
                </c:pt>
                <c:pt idx="132">
                  <c:v>18.29683841032134</c:v>
                </c:pt>
                <c:pt idx="133">
                  <c:v>18.49274598244208</c:v>
                </c:pt>
                <c:pt idx="134">
                  <c:v>18.68732225696682</c:v>
                </c:pt>
                <c:pt idx="135">
                  <c:v>18.88050957674613</c:v>
                </c:pt>
                <c:pt idx="136">
                  <c:v>19.07225069620783</c:v>
                </c:pt>
                <c:pt idx="137">
                  <c:v>19.26248879832011</c:v>
                </c:pt>
                <c:pt idx="138">
                  <c:v>19.45116751142765</c:v>
                </c:pt>
                <c:pt idx="139">
                  <c:v>19.6382309259557</c:v>
                </c:pt>
                <c:pt idx="140">
                  <c:v>19.82362361097742</c:v>
                </c:pt>
                <c:pt idx="141">
                  <c:v>20.00729063063909</c:v>
                </c:pt>
                <c:pt idx="142">
                  <c:v>20.18917756043896</c:v>
                </c:pt>
                <c:pt idx="143">
                  <c:v>20.36923050335428</c:v>
                </c:pt>
                <c:pt idx="144">
                  <c:v>20.54739610581221</c:v>
                </c:pt>
                <c:pt idx="145">
                  <c:v>20.72362157349961</c:v>
                </c:pt>
                <c:pt idx="146">
                  <c:v>20.89785468700714</c:v>
                </c:pt>
                <c:pt idx="147">
                  <c:v>21.07004381730302</c:v>
                </c:pt>
                <c:pt idx="148">
                  <c:v>21.24013794103178</c:v>
                </c:pt>
                <c:pt idx="149">
                  <c:v>21.40808665563364</c:v>
                </c:pt>
                <c:pt idx="150">
                  <c:v>21.57384019427983</c:v>
                </c:pt>
                <c:pt idx="151">
                  <c:v>21.73734944061961</c:v>
                </c:pt>
                <c:pt idx="152">
                  <c:v>21.89856594333444</c:v>
                </c:pt>
                <c:pt idx="153">
                  <c:v>22.05744193049525</c:v>
                </c:pt>
                <c:pt idx="154">
                  <c:v>22.21393032371823</c:v>
                </c:pt>
                <c:pt idx="155">
                  <c:v>22.36798475211515</c:v>
                </c:pt>
                <c:pt idx="156">
                  <c:v>22.5195595660341</c:v>
                </c:pt>
                <c:pt idx="157">
                  <c:v>22.66860985058648</c:v>
                </c:pt>
                <c:pt idx="158">
                  <c:v>22.81509143895623</c:v>
                </c:pt>
                <c:pt idx="159">
                  <c:v>22.95896092548735</c:v>
                </c:pt>
                <c:pt idx="160">
                  <c:v>23.10017567854604</c:v>
                </c:pt>
                <c:pt idx="161">
                  <c:v>23.23869385315328</c:v>
                </c:pt>
                <c:pt idx="162">
                  <c:v>23.37447440338454</c:v>
                </c:pt>
                <c:pt idx="163">
                  <c:v>23.50747709453229</c:v>
                </c:pt>
                <c:pt idx="164">
                  <c:v>23.63766251502881</c:v>
                </c:pt>
                <c:pt idx="165">
                  <c:v>23.76499208812431</c:v>
                </c:pt>
                <c:pt idx="166">
                  <c:v>23.88942808331831</c:v>
                </c:pt>
                <c:pt idx="167">
                  <c:v>24.01093362753991</c:v>
                </c:pt>
                <c:pt idx="168">
                  <c:v>24.12947271607401</c:v>
                </c:pt>
                <c:pt idx="169">
                  <c:v>24.24501022323038</c:v>
                </c:pt>
                <c:pt idx="170">
                  <c:v>24.35751191275223</c:v>
                </c:pt>
                <c:pt idx="171">
                  <c:v>24.46694444796088</c:v>
                </c:pt>
                <c:pt idx="172">
                  <c:v>24.57327540163447</c:v>
                </c:pt>
                <c:pt idx="173">
                  <c:v>24.67647326561656</c:v>
                </c:pt>
                <c:pt idx="174">
                  <c:v>24.7765074601529</c:v>
                </c:pt>
                <c:pt idx="175">
                  <c:v>24.87334834295271</c:v>
                </c:pt>
                <c:pt idx="176">
                  <c:v>24.96696721797242</c:v>
                </c:pt>
                <c:pt idx="177">
                  <c:v>25.05733634391891</c:v>
                </c:pt>
                <c:pt idx="178">
                  <c:v>25.14442894246984</c:v>
                </c:pt>
                <c:pt idx="179">
                  <c:v>25.22821920620864</c:v>
                </c:pt>
                <c:pt idx="180">
                  <c:v>25.30868230627182</c:v>
                </c:pt>
                <c:pt idx="181">
                  <c:v>25.38579439970628</c:v>
                </c:pt>
                <c:pt idx="182">
                  <c:v>25.45953263653455</c:v>
                </c:pt>
                <c:pt idx="183">
                  <c:v>25.52987516652567</c:v>
                </c:pt>
                <c:pt idx="184">
                  <c:v>25.59680114566985</c:v>
                </c:pt>
                <c:pt idx="185">
                  <c:v>25.66029074235509</c:v>
                </c:pt>
                <c:pt idx="186">
                  <c:v>25.72032514324369</c:v>
                </c:pt>
                <c:pt idx="187">
                  <c:v>25.77688655884702</c:v>
                </c:pt>
                <c:pt idx="188">
                  <c:v>25.82995822879694</c:v>
                </c:pt>
                <c:pt idx="189">
                  <c:v>25.87952442681224</c:v>
                </c:pt>
                <c:pt idx="190">
                  <c:v>25.92557046535875</c:v>
                </c:pt>
                <c:pt idx="191">
                  <c:v>25.96808270000148</c:v>
                </c:pt>
                <c:pt idx="192">
                  <c:v>26.00704853344782</c:v>
                </c:pt>
                <c:pt idx="193">
                  <c:v>26.04245641928038</c:v>
                </c:pt>
                <c:pt idx="194">
                  <c:v>26.0742958653784</c:v>
                </c:pt>
                <c:pt idx="195">
                  <c:v>26.10255743702687</c:v>
                </c:pt>
                <c:pt idx="196">
                  <c:v>26.12723275971216</c:v>
                </c:pt>
                <c:pt idx="197">
                  <c:v>26.14831452160363</c:v>
                </c:pt>
                <c:pt idx="198">
                  <c:v>26.16579647572024</c:v>
                </c:pt>
                <c:pt idx="199">
                  <c:v>26.17967344178173</c:v>
                </c:pt>
                <c:pt idx="200">
                  <c:v>26.18994130774352</c:v>
                </c:pt>
                <c:pt idx="201">
                  <c:v>26.19659703101535</c:v>
                </c:pt>
                <c:pt idx="202">
                  <c:v>26.19963863936277</c:v>
                </c:pt>
                <c:pt idx="203">
                  <c:v>26.19906523149157</c:v>
                </c:pt>
                <c:pt idx="204">
                  <c:v>26.19487697731491</c:v>
                </c:pt>
                <c:pt idx="205">
                  <c:v>26.18707511790284</c:v>
                </c:pt>
                <c:pt idx="206">
                  <c:v>26.17566196511473</c:v>
                </c:pt>
                <c:pt idx="207">
                  <c:v>26.16064090091405</c:v>
                </c:pt>
                <c:pt idx="208">
                  <c:v>26.14201637636629</c:v>
                </c:pt>
                <c:pt idx="209">
                  <c:v>26.11979391032007</c:v>
                </c:pt>
                <c:pt idx="210">
                  <c:v>26.09398008777163</c:v>
                </c:pt>
                <c:pt idx="211">
                  <c:v>26.06458255791371</c:v>
                </c:pt>
                <c:pt idx="212">
                  <c:v>26.03161003186887</c:v>
                </c:pt>
                <c:pt idx="213">
                  <c:v>25.99507228010817</c:v>
                </c:pt>
                <c:pt idx="214">
                  <c:v>25.95498012955601</c:v>
                </c:pt>
                <c:pt idx="215">
                  <c:v>25.91134546038187</c:v>
                </c:pt>
                <c:pt idx="216">
                  <c:v>25.86418120247993</c:v>
                </c:pt>
                <c:pt idx="217">
                  <c:v>25.81350133163769</c:v>
                </c:pt>
                <c:pt idx="218">
                  <c:v>25.75932086539463</c:v>
                </c:pt>
                <c:pt idx="219">
                  <c:v>25.70165585859225</c:v>
                </c:pt>
                <c:pt idx="220">
                  <c:v>25.64052339861654</c:v>
                </c:pt>
                <c:pt idx="221">
                  <c:v>25.57594160033475</c:v>
                </c:pt>
                <c:pt idx="222">
                  <c:v>25.50792960072751</c:v>
                </c:pt>
                <c:pt idx="223">
                  <c:v>25.4365075532181</c:v>
                </c:pt>
                <c:pt idx="224">
                  <c:v>25.36169662170062</c:v>
                </c:pt>
                <c:pt idx="225">
                  <c:v>25.28351897426865</c:v>
                </c:pt>
                <c:pt idx="226">
                  <c:v>25.20199777664632</c:v>
                </c:pt>
                <c:pt idx="227">
                  <c:v>25.11715718532383</c:v>
                </c:pt>
                <c:pt idx="228">
                  <c:v>25.02902234039946</c:v>
                </c:pt>
                <c:pt idx="229">
                  <c:v>24.93761935812982</c:v>
                </c:pt>
                <c:pt idx="230">
                  <c:v>24.8429753231912</c:v>
                </c:pt>
                <c:pt idx="231">
                  <c:v>24.74511828065375</c:v>
                </c:pt>
                <c:pt idx="232">
                  <c:v>24.6440772276711</c:v>
                </c:pt>
                <c:pt idx="233">
                  <c:v>24.53988210488788</c:v>
                </c:pt>
                <c:pt idx="234">
                  <c:v>24.43256378756771</c:v>
                </c:pt>
                <c:pt idx="235">
                  <c:v>24.32215407644411</c:v>
                </c:pt>
                <c:pt idx="236">
                  <c:v>24.20868568829734</c:v>
                </c:pt>
                <c:pt idx="237">
                  <c:v>24.09219224625964</c:v>
                </c:pt>
                <c:pt idx="238">
                  <c:v>23.97270826985201</c:v>
                </c:pt>
                <c:pt idx="239">
                  <c:v>23.85026916475537</c:v>
                </c:pt>
                <c:pt idx="240">
                  <c:v>23.72491121231898</c:v>
                </c:pt>
                <c:pt idx="241">
                  <c:v>23.59667155880962</c:v>
                </c:pt>
                <c:pt idx="242">
                  <c:v>23.46558820440423</c:v>
                </c:pt>
                <c:pt idx="243">
                  <c:v>23.33169999192978</c:v>
                </c:pt>
                <c:pt idx="244">
                  <c:v>23.19504659535312</c:v>
                </c:pt>
                <c:pt idx="245">
                  <c:v>23.05566850802491</c:v>
                </c:pt>
                <c:pt idx="246">
                  <c:v>22.91360703068042</c:v>
                </c:pt>
                <c:pt idx="247">
                  <c:v>22.76890425920136</c:v>
                </c:pt>
                <c:pt idx="248">
                  <c:v>22.62160307214183</c:v>
                </c:pt>
                <c:pt idx="249">
                  <c:v>22.47174711802263</c:v>
                </c:pt>
                <c:pt idx="250">
                  <c:v>22.31938080239706</c:v>
                </c:pt>
                <c:pt idx="251">
                  <c:v>22.16454927469278</c:v>
                </c:pt>
                <c:pt idx="252">
                  <c:v>22.00729841483302</c:v>
                </c:pt>
                <c:pt idx="253">
                  <c:v>21.84767481964128</c:v>
                </c:pt>
                <c:pt idx="254">
                  <c:v>21.6857257890338</c:v>
                </c:pt>
                <c:pt idx="255">
                  <c:v>21.52149931200348</c:v>
                </c:pt>
                <c:pt idx="256">
                  <c:v>21.35504405239976</c:v>
                </c:pt>
                <c:pt idx="257">
                  <c:v>21.18640933450846</c:v>
                </c:pt>
                <c:pt idx="258">
                  <c:v>21.01564512843593</c:v>
                </c:pt>
                <c:pt idx="259">
                  <c:v>20.84280203530182</c:v>
                </c:pt>
                <c:pt idx="260">
                  <c:v>20.66793127224489</c:v>
                </c:pt>
                <c:pt idx="261">
                  <c:v>20.49108465724625</c:v>
                </c:pt>
                <c:pt idx="262">
                  <c:v>20.3123145937746</c:v>
                </c:pt>
                <c:pt idx="263">
                  <c:v>20.1316740552579</c:v>
                </c:pt>
                <c:pt idx="264">
                  <c:v>19.94921656938627</c:v>
                </c:pt>
                <c:pt idx="265">
                  <c:v>19.7649962022505</c:v>
                </c:pt>
                <c:pt idx="266">
                  <c:v>19.57906754232118</c:v>
                </c:pt>
                <c:pt idx="267">
                  <c:v>19.39148568427298</c:v>
                </c:pt>
                <c:pt idx="268">
                  <c:v>19.20230621265872</c:v>
                </c:pt>
                <c:pt idx="269">
                  <c:v>19.01158518543868</c:v>
                </c:pt>
                <c:pt idx="270">
                  <c:v>18.81937911736934</c:v>
                </c:pt>
                <c:pt idx="271">
                  <c:v>18.62574496325679</c:v>
                </c:pt>
                <c:pt idx="272">
                  <c:v>18.43074010107988</c:v>
                </c:pt>
                <c:pt idx="273">
                  <c:v>18.2344223149878</c:v>
                </c:pt>
                <c:pt idx="274">
                  <c:v>18.03684977817749</c:v>
                </c:pt>
                <c:pt idx="275">
                  <c:v>17.83808103565556</c:v>
                </c:pt>
                <c:pt idx="276">
                  <c:v>17.6381749868902</c:v>
                </c:pt>
                <c:pt idx="277">
                  <c:v>17.43719086835794</c:v>
                </c:pt>
                <c:pt idx="278">
                  <c:v>17.23518823599075</c:v>
                </c:pt>
                <c:pt idx="279">
                  <c:v>17.03222694752816</c:v>
                </c:pt>
                <c:pt idx="280">
                  <c:v>16.82836714478018</c:v>
                </c:pt>
                <c:pt idx="281">
                  <c:v>16.62366923580607</c:v>
                </c:pt>
                <c:pt idx="282">
                  <c:v>16.41819387701396</c:v>
                </c:pt>
                <c:pt idx="283">
                  <c:v>16.21200195518719</c:v>
                </c:pt>
                <c:pt idx="284">
                  <c:v>16.0051545694422</c:v>
                </c:pt>
                <c:pt idx="285">
                  <c:v>15.79771301312347</c:v>
                </c:pt>
                <c:pt idx="286">
                  <c:v>15.58973875564113</c:v>
                </c:pt>
                <c:pt idx="287">
                  <c:v>15.38129342425614</c:v>
                </c:pt>
                <c:pt idx="288">
                  <c:v>15.1724387858188</c:v>
                </c:pt>
                <c:pt idx="289">
                  <c:v>14.96323672846591</c:v>
                </c:pt>
                <c:pt idx="290">
                  <c:v>14.75374924328203</c:v>
                </c:pt>
                <c:pt idx="291">
                  <c:v>14.5440384059301</c:v>
                </c:pt>
                <c:pt idx="292">
                  <c:v>14.33416635825721</c:v>
                </c:pt>
                <c:pt idx="293">
                  <c:v>14.12419528988044</c:v>
                </c:pt>
                <c:pt idx="294">
                  <c:v>13.91418741975895</c:v>
                </c:pt>
                <c:pt idx="295">
                  <c:v>13.70420497775697</c:v>
                </c:pt>
                <c:pt idx="296">
                  <c:v>13.49431018620386</c:v>
                </c:pt>
                <c:pt idx="297">
                  <c:v>13.28456524145625</c:v>
                </c:pt>
                <c:pt idx="298">
                  <c:v>13.07503229546793</c:v>
                </c:pt>
                <c:pt idx="299">
                  <c:v>12.86577343737293</c:v>
                </c:pt>
                <c:pt idx="300">
                  <c:v>12.65685067508702</c:v>
                </c:pt>
                <c:pt idx="301">
                  <c:v>12.44832591693364</c:v>
                </c:pt>
                <c:pt idx="302">
                  <c:v>12.24026095329894</c:v>
                </c:pt>
                <c:pt idx="303">
                  <c:v>12.03271743832206</c:v>
                </c:pt>
                <c:pt idx="304">
                  <c:v>11.82575687162564</c:v>
                </c:pt>
                <c:pt idx="305">
                  <c:v>11.61944058009215</c:v>
                </c:pt>
                <c:pt idx="306">
                  <c:v>11.41382969969145</c:v>
                </c:pt>
                <c:pt idx="307">
                  <c:v>11.20898515736488</c:v>
                </c:pt>
                <c:pt idx="308">
                  <c:v>11.00496765297122</c:v>
                </c:pt>
                <c:pt idx="309">
                  <c:v>10.80183764130008</c:v>
                </c:pt>
                <c:pt idx="310">
                  <c:v>10.59965531415781</c:v>
                </c:pt>
                <c:pt idx="311">
                  <c:v>10.3984805825314</c:v>
                </c:pt>
                <c:pt idx="312">
                  <c:v>10.19837305883554</c:v>
                </c:pt>
                <c:pt idx="313">
                  <c:v>9.99939203924817</c:v>
                </c:pt>
                <c:pt idx="314">
                  <c:v>9.801596486139775</c:v>
                </c:pt>
                <c:pt idx="315">
                  <c:v>9.605045010601507</c:v>
                </c:pt>
                <c:pt idx="316">
                  <c:v>9.4097958550775</c:v>
                </c:pt>
                <c:pt idx="317">
                  <c:v>9.21590687610635</c:v>
                </c:pt>
                <c:pt idx="318">
                  <c:v>9.02343552717697</c:v>
                </c:pt>
                <c:pt idx="319">
                  <c:v>8.83243884170397</c:v>
                </c:pt>
                <c:pt idx="320">
                  <c:v>8.642973416127258</c:v>
                </c:pt>
                <c:pt idx="321">
                  <c:v>8.45509539314147</c:v>
                </c:pt>
                <c:pt idx="322">
                  <c:v>8.268860445059524</c:v>
                </c:pt>
                <c:pt idx="323">
                  <c:v>8.084323757315842</c:v>
                </c:pt>
                <c:pt idx="324">
                  <c:v>7.9015400121136</c:v>
                </c:pt>
                <c:pt idx="325">
                  <c:v>7.720563372221328</c:v>
                </c:pt>
                <c:pt idx="326">
                  <c:v>7.541447464923193</c:v>
                </c:pt>
                <c:pt idx="327">
                  <c:v>7.364245366128196</c:v>
                </c:pt>
                <c:pt idx="328">
                  <c:v>7.18900958464253</c:v>
                </c:pt>
                <c:pt idx="329">
                  <c:v>7.015792046610148</c:v>
                </c:pt>
                <c:pt idx="330">
                  <c:v>6.844644080125906</c:v>
                </c:pt>
                <c:pt idx="331">
                  <c:v>6.675616400025936</c:v>
                </c:pt>
                <c:pt idx="332">
                  <c:v>6.508759092859798</c:v>
                </c:pt>
                <c:pt idx="333">
                  <c:v>6.344121602048649</c:v>
                </c:pt>
                <c:pt idx="334">
                  <c:v>6.181752713234217</c:v>
                </c:pt>
                <c:pt idx="335">
                  <c:v>6.021700539822451</c:v>
                </c:pt>
                <c:pt idx="336">
                  <c:v>5.864012508726538</c:v>
                </c:pt>
                <c:pt idx="337">
                  <c:v>5.708735346313285</c:v>
                </c:pt>
                <c:pt idx="338">
                  <c:v>5.555915064557046</c:v>
                </c:pt>
                <c:pt idx="339">
                  <c:v>5.405596947405456</c:v>
                </c:pt>
                <c:pt idx="340">
                  <c:v>5.257825537360777</c:v>
                </c:pt>
                <c:pt idx="341">
                  <c:v>5.112644622280957</c:v>
                </c:pt>
                <c:pt idx="342">
                  <c:v>4.970097222404392</c:v>
                </c:pt>
                <c:pt idx="343">
                  <c:v>4.830225577602087</c:v>
                </c:pt>
                <c:pt idx="344">
                  <c:v>4.693071134861071</c:v>
                </c:pt>
                <c:pt idx="345">
                  <c:v>4.55867453600278</c:v>
                </c:pt>
                <c:pt idx="346">
                  <c:v>4.427075605639951</c:v>
                </c:pt>
                <c:pt idx="347">
                  <c:v>4.298313339375817</c:v>
                </c:pt>
                <c:pt idx="348">
                  <c:v>4.172425892248768</c:v>
                </c:pt>
                <c:pt idx="349">
                  <c:v>4.049450567426266</c:v>
                </c:pt>
                <c:pt idx="350">
                  <c:v>3.929423805151083</c:v>
                </c:pt>
                <c:pt idx="351">
                  <c:v>3.812381171943254</c:v>
                </c:pt>
                <c:pt idx="352">
                  <c:v>3.698357350061012</c:v>
                </c:pt>
                <c:pt idx="353">
                  <c:v>3.587386127223596</c:v>
                </c:pt>
                <c:pt idx="354">
                  <c:v>3.479500386599305</c:v>
                </c:pt>
                <c:pt idx="355">
                  <c:v>3.374732097061441</c:v>
                </c:pt>
                <c:pt idx="356">
                  <c:v>3.27311230371528</c:v>
                </c:pt>
                <c:pt idx="357">
                  <c:v>3.174671118698726</c:v>
                </c:pt>
                <c:pt idx="358">
                  <c:v>3.079437712259422</c:v>
                </c:pt>
                <c:pt idx="359">
                  <c:v>2.987440304111015</c:v>
                </c:pt>
                <c:pt idx="360">
                  <c:v>2.898706155071011</c:v>
                </c:pt>
                <c:pt idx="361">
                  <c:v>2.813261558982804</c:v>
                </c:pt>
                <c:pt idx="362">
                  <c:v>2.731131834924257</c:v>
                </c:pt>
                <c:pt idx="363">
                  <c:v>2.652341319705117</c:v>
                </c:pt>
                <c:pt idx="364">
                  <c:v>2.576913360655471</c:v>
                </c:pt>
                <c:pt idx="365">
                  <c:v>2.504870308707472</c:v>
                </c:pt>
                <c:pt idx="366">
                  <c:v>2.436233511772222</c:v>
                </c:pt>
                <c:pt idx="367">
                  <c:v>2.371023308413948</c:v>
                </c:pt>
                <c:pt idx="368">
                  <c:v>2.309259021823264</c:v>
                </c:pt>
                <c:pt idx="369">
                  <c:v>2.250958954091274</c:v>
                </c:pt>
                <c:pt idx="370">
                  <c:v>2.196140380786252</c:v>
                </c:pt>
                <c:pt idx="371">
                  <c:v>2.144819545834565</c:v>
                </c:pt>
                <c:pt idx="372">
                  <c:v>2.097011656707193</c:v>
                </c:pt>
                <c:pt idx="373">
                  <c:v>2.052730879913463</c:v>
                </c:pt>
                <c:pt idx="374">
                  <c:v>2.011990336803203</c:v>
                </c:pt>
                <c:pt idx="375">
                  <c:v>1.974802099678591</c:v>
                </c:pt>
                <c:pt idx="376">
                  <c:v>1.941177188216868</c:v>
                </c:pt>
                <c:pt idx="377">
                  <c:v>1.911125566204982</c:v>
                </c:pt>
                <c:pt idx="378">
                  <c:v>1.884656138587111</c:v>
                </c:pt>
                <c:pt idx="379">
                  <c:v>1.861776748825912</c:v>
                </c:pt>
                <c:pt idx="380">
                  <c:v>1.842494176578347</c:v>
                </c:pt>
                <c:pt idx="381">
                  <c:v>1.82681413568673</c:v>
                </c:pt>
                <c:pt idx="382">
                  <c:v>1.814741272485577</c:v>
                </c:pt>
                <c:pt idx="383">
                  <c:v>1.806279164424803</c:v>
                </c:pt>
                <c:pt idx="384">
                  <c:v>1.801430319009663</c:v>
                </c:pt>
                <c:pt idx="385">
                  <c:v>1.800196173057694</c:v>
                </c:pt>
                <c:pt idx="386">
                  <c:v>1.80257709227298</c:v>
                </c:pt>
                <c:pt idx="387">
                  <c:v>1.808572371137771</c:v>
                </c:pt>
                <c:pt idx="388">
                  <c:v>1.818180233121552</c:v>
                </c:pt>
                <c:pt idx="389">
                  <c:v>1.831397831207461</c:v>
                </c:pt>
                <c:pt idx="390">
                  <c:v>1.848221248735928</c:v>
                </c:pt>
                <c:pt idx="391">
                  <c:v>1.868645500565258</c:v>
                </c:pt>
                <c:pt idx="392">
                  <c:v>1.892664534548842</c:v>
                </c:pt>
                <c:pt idx="393">
                  <c:v>1.920271233328544</c:v>
                </c:pt>
                <c:pt idx="394">
                  <c:v>1.951457416443704</c:v>
                </c:pt>
                <c:pt idx="395">
                  <c:v>1.98621384275522</c:v>
                </c:pt>
                <c:pt idx="396">
                  <c:v>2.024530213183866</c:v>
                </c:pt>
                <c:pt idx="397">
                  <c:v>2.066395173762155</c:v>
                </c:pt>
                <c:pt idx="398">
                  <c:v>2.11179631899874</c:v>
                </c:pt>
                <c:pt idx="399">
                  <c:v>2.160720195554454</c:v>
                </c:pt>
                <c:pt idx="400">
                  <c:v>2.213152306228816</c:v>
                </c:pt>
                <c:pt idx="401">
                  <c:v>2.269077114255843</c:v>
                </c:pt>
                <c:pt idx="402">
                  <c:v>2.32847804790797</c:v>
                </c:pt>
                <c:pt idx="403">
                  <c:v>2.391337505406577</c:v>
                </c:pt>
                <c:pt idx="404">
                  <c:v>2.457636860137788</c:v>
                </c:pt>
                <c:pt idx="405">
                  <c:v>2.527356466171932</c:v>
                </c:pt>
                <c:pt idx="406">
                  <c:v>2.600475664085084</c:v>
                </c:pt>
                <c:pt idx="407">
                  <c:v>2.676972787080848</c:v>
                </c:pt>
                <c:pt idx="408">
                  <c:v>2.756825167410739</c:v>
                </c:pt>
                <c:pt idx="409">
                  <c:v>2.840009143091112</c:v>
                </c:pt>
                <c:pt idx="410">
                  <c:v>2.926500064914725</c:v>
                </c:pt>
                <c:pt idx="411">
                  <c:v>3.016272303754794</c:v>
                </c:pt>
                <c:pt idx="412">
                  <c:v>3.109299258159526</c:v>
                </c:pt>
                <c:pt idx="413">
                  <c:v>3.20555336223464</c:v>
                </c:pt>
                <c:pt idx="414">
                  <c:v>3.305006093811754</c:v>
                </c:pt>
                <c:pt idx="415">
                  <c:v>3.407627982900145</c:v>
                </c:pt>
                <c:pt idx="416">
                  <c:v>3.513388620419313</c:v>
                </c:pt>
                <c:pt idx="417">
                  <c:v>3.622256667209871</c:v>
                </c:pt>
                <c:pt idx="418">
                  <c:v>3.73419986331997</c:v>
                </c:pt>
                <c:pt idx="419">
                  <c:v>3.849185037564677</c:v>
                </c:pt>
                <c:pt idx="420">
                  <c:v>3.967178117355296</c:v>
                </c:pt>
                <c:pt idx="421">
                  <c:v>4.088144138795755</c:v>
                </c:pt>
                <c:pt idx="422">
                  <c:v>4.212047257043267</c:v>
                </c:pt>
                <c:pt idx="423">
                  <c:v>4.338850756929848</c:v>
                </c:pt>
                <c:pt idx="424">
                  <c:v>4.468517063841812</c:v>
                </c:pt>
                <c:pt idx="425">
                  <c:v>4.601007754854011</c:v>
                </c:pt>
                <c:pt idx="426">
                  <c:v>4.736283570115325</c:v>
                </c:pt>
                <c:pt idx="427">
                  <c:v>4.874304424482177</c:v>
                </c:pt>
                <c:pt idx="428">
                  <c:v>5.015029419396697</c:v>
                </c:pt>
                <c:pt idx="429">
                  <c:v>5.158416855005787</c:v>
                </c:pt>
                <c:pt idx="430">
                  <c:v>5.304424242517754</c:v>
                </c:pt>
                <c:pt idx="431">
                  <c:v>5.453008316792546</c:v>
                </c:pt>
                <c:pt idx="432">
                  <c:v>5.604125049162254</c:v>
                </c:pt>
                <c:pt idx="433">
                  <c:v>5.757729660477736</c:v>
                </c:pt>
                <c:pt idx="434">
                  <c:v>5.913776634377565</c:v>
                </c:pt>
                <c:pt idx="435">
                  <c:v>6.07221973077562</c:v>
                </c:pt>
                <c:pt idx="436">
                  <c:v>6.233011999562958</c:v>
                </c:pt>
                <c:pt idx="437">
                  <c:v>6.39610579452017</c:v>
                </c:pt>
                <c:pt idx="438">
                  <c:v>6.561452787435929</c:v>
                </c:pt>
                <c:pt idx="439">
                  <c:v>6.729003982427764</c:v>
                </c:pt>
                <c:pt idx="440">
                  <c:v>6.898709730460572</c:v>
                </c:pt>
                <c:pt idx="441">
                  <c:v>7.070519744058621</c:v>
                </c:pt>
                <c:pt idx="442">
                  <c:v>7.244383112206939</c:v>
                </c:pt>
                <c:pt idx="443">
                  <c:v>7.420248315437281</c:v>
                </c:pt>
                <c:pt idx="444">
                  <c:v>7.598063241094414</c:v>
                </c:pt>
                <c:pt idx="445">
                  <c:v>7.77777519877832</c:v>
                </c:pt>
                <c:pt idx="446">
                  <c:v>7.959330935957455</c:v>
                </c:pt>
                <c:pt idx="447">
                  <c:v>8.142676653748566</c:v>
                </c:pt>
                <c:pt idx="448">
                  <c:v>8.327758022858557</c:v>
                </c:pt>
                <c:pt idx="449">
                  <c:v>8.51452019968339</c:v>
                </c:pt>
                <c:pt idx="450">
                  <c:v>8.702907842559421</c:v>
                </c:pt>
                <c:pt idx="451">
                  <c:v>8.892865128162298</c:v>
                </c:pt>
                <c:pt idx="452">
                  <c:v>9.084335768048692</c:v>
                </c:pt>
                <c:pt idx="453">
                  <c:v>9.277263025335753</c:v>
                </c:pt>
                <c:pt idx="454">
                  <c:v>9.47158973151341</c:v>
                </c:pt>
                <c:pt idx="455">
                  <c:v>9.667258303384715</c:v>
                </c:pt>
                <c:pt idx="456">
                  <c:v>9.864210760128951</c:v>
                </c:pt>
                <c:pt idx="457">
                  <c:v>10.06238874048262</c:v>
                </c:pt>
                <c:pt idx="458">
                  <c:v>10.26173352003308</c:v>
                </c:pt>
                <c:pt idx="459">
                  <c:v>10.46218602861997</c:v>
                </c:pt>
                <c:pt idx="460">
                  <c:v>10.66368686783883</c:v>
                </c:pt>
                <c:pt idx="461">
                  <c:v>10.8661763286423</c:v>
                </c:pt>
                <c:pt idx="462">
                  <c:v>11.06959440903303</c:v>
                </c:pt>
                <c:pt idx="463">
                  <c:v>11.27388083184372</c:v>
                </c:pt>
                <c:pt idx="464">
                  <c:v>11.47897506259839</c:v>
                </c:pt>
                <c:pt idx="465">
                  <c:v>11.68481632745019</c:v>
                </c:pt>
                <c:pt idx="466">
                  <c:v>11.89134363118994</c:v>
                </c:pt>
                <c:pt idx="467">
                  <c:v>12.09849577532027</c:v>
                </c:pt>
                <c:pt idx="468">
                  <c:v>12.30621137619021</c:v>
                </c:pt>
                <c:pt idx="469">
                  <c:v>12.51442888318433</c:v>
                </c:pt>
                <c:pt idx="470">
                  <c:v>12.72308659696163</c:v>
                </c:pt>
                <c:pt idx="471">
                  <c:v>12.93212268773828</c:v>
                </c:pt>
                <c:pt idx="472">
                  <c:v>13.14147521360923</c:v>
                </c:pt>
                <c:pt idx="473">
                  <c:v>13.3510821389029</c:v>
                </c:pt>
                <c:pt idx="474">
                  <c:v>13.56088135256358</c:v>
                </c:pt>
                <c:pt idx="475">
                  <c:v>13.77081068655646</c:v>
                </c:pt>
                <c:pt idx="476">
                  <c:v>13.98080793428923</c:v>
                </c:pt>
                <c:pt idx="477">
                  <c:v>14.19081086904526</c:v>
                </c:pt>
                <c:pt idx="478">
                  <c:v>14.40075726242275</c:v>
                </c:pt>
                <c:pt idx="479">
                  <c:v>14.61058490277436</c:v>
                </c:pt>
                <c:pt idx="480">
                  <c:v>14.82023161364175</c:v>
                </c:pt>
                <c:pt idx="481">
                  <c:v>15.02963527217998</c:v>
                </c:pt>
                <c:pt idx="482">
                  <c:v>15.2387338275657</c:v>
                </c:pt>
                <c:pt idx="483">
                  <c:v>15.44746531938428</c:v>
                </c:pt>
                <c:pt idx="484">
                  <c:v>15.65576789598984</c:v>
                </c:pt>
                <c:pt idx="485">
                  <c:v>15.86357983283344</c:v>
                </c:pt>
                <c:pt idx="486">
                  <c:v>16.07083955075321</c:v>
                </c:pt>
                <c:pt idx="487">
                  <c:v>16.2774856342217</c:v>
                </c:pt>
                <c:pt idx="488">
                  <c:v>16.48345684954462</c:v>
                </c:pt>
                <c:pt idx="489">
                  <c:v>16.68869216300562</c:v>
                </c:pt>
                <c:pt idx="490">
                  <c:v>16.89313075895202</c:v>
                </c:pt>
                <c:pt idx="491">
                  <c:v>17.09671205781564</c:v>
                </c:pt>
                <c:pt idx="492">
                  <c:v>17.29937573406404</c:v>
                </c:pt>
                <c:pt idx="493">
                  <c:v>17.50106173407605</c:v>
                </c:pt>
                <c:pt idx="494">
                  <c:v>17.70171029393713</c:v>
                </c:pt>
                <c:pt idx="495">
                  <c:v>17.90126195714871</c:v>
                </c:pt>
                <c:pt idx="496">
                  <c:v>18.09965759224626</c:v>
                </c:pt>
                <c:pt idx="497">
                  <c:v>18.29683841032134</c:v>
                </c:pt>
                <c:pt idx="498">
                  <c:v>18.49274598244208</c:v>
                </c:pt>
                <c:pt idx="499">
                  <c:v>18.68732225696682</c:v>
                </c:pt>
                <c:pt idx="500">
                  <c:v>18.88050957674613</c:v>
                </c:pt>
                <c:pt idx="501">
                  <c:v>19.07225069620783</c:v>
                </c:pt>
                <c:pt idx="502">
                  <c:v>19.26248879832011</c:v>
                </c:pt>
                <c:pt idx="503">
                  <c:v>19.45116751142765</c:v>
                </c:pt>
                <c:pt idx="504">
                  <c:v>19.6382309259557</c:v>
                </c:pt>
                <c:pt idx="505">
                  <c:v>19.82362361097742</c:v>
                </c:pt>
                <c:pt idx="506">
                  <c:v>20.00729063063909</c:v>
                </c:pt>
                <c:pt idx="507">
                  <c:v>20.18917756043896</c:v>
                </c:pt>
                <c:pt idx="508">
                  <c:v>20.36923050335428</c:v>
                </c:pt>
                <c:pt idx="509">
                  <c:v>20.54739610581221</c:v>
                </c:pt>
                <c:pt idx="510">
                  <c:v>20.72362157349961</c:v>
                </c:pt>
                <c:pt idx="511">
                  <c:v>20.89785468700714</c:v>
                </c:pt>
                <c:pt idx="512">
                  <c:v>21.07004381730302</c:v>
                </c:pt>
                <c:pt idx="513">
                  <c:v>21.24013794103178</c:v>
                </c:pt>
                <c:pt idx="514">
                  <c:v>21.40808665563364</c:v>
                </c:pt>
                <c:pt idx="515">
                  <c:v>21.57384019427983</c:v>
                </c:pt>
                <c:pt idx="516">
                  <c:v>21.73734944061961</c:v>
                </c:pt>
                <c:pt idx="517">
                  <c:v>21.89856594333444</c:v>
                </c:pt>
                <c:pt idx="518">
                  <c:v>22.05744193049525</c:v>
                </c:pt>
                <c:pt idx="519">
                  <c:v>22.21393032371823</c:v>
                </c:pt>
                <c:pt idx="520">
                  <c:v>22.36798475211515</c:v>
                </c:pt>
                <c:pt idx="521">
                  <c:v>22.5195595660341</c:v>
                </c:pt>
                <c:pt idx="522">
                  <c:v>22.66860985058648</c:v>
                </c:pt>
                <c:pt idx="523">
                  <c:v>22.81509143895623</c:v>
                </c:pt>
                <c:pt idx="524">
                  <c:v>22.95896092548735</c:v>
                </c:pt>
                <c:pt idx="525">
                  <c:v>23.10017567854604</c:v>
                </c:pt>
                <c:pt idx="526">
                  <c:v>23.23869385315328</c:v>
                </c:pt>
                <c:pt idx="527">
                  <c:v>23.37447440338454</c:v>
                </c:pt>
                <c:pt idx="528">
                  <c:v>23.50747709453229</c:v>
                </c:pt>
                <c:pt idx="529">
                  <c:v>23.63766251502881</c:v>
                </c:pt>
                <c:pt idx="530">
                  <c:v>23.76499208812431</c:v>
                </c:pt>
                <c:pt idx="531">
                  <c:v>23.88942808331831</c:v>
                </c:pt>
                <c:pt idx="532">
                  <c:v>24.01093362753991</c:v>
                </c:pt>
                <c:pt idx="533">
                  <c:v>24.12947271607401</c:v>
                </c:pt>
                <c:pt idx="534">
                  <c:v>24.24501022323038</c:v>
                </c:pt>
                <c:pt idx="535">
                  <c:v>24.35751191275223</c:v>
                </c:pt>
                <c:pt idx="536">
                  <c:v>24.46694444796088</c:v>
                </c:pt>
                <c:pt idx="537">
                  <c:v>24.57327540163447</c:v>
                </c:pt>
                <c:pt idx="538">
                  <c:v>24.67647326561656</c:v>
                </c:pt>
                <c:pt idx="539">
                  <c:v>24.7765074601529</c:v>
                </c:pt>
                <c:pt idx="540">
                  <c:v>24.87334834295271</c:v>
                </c:pt>
                <c:pt idx="541">
                  <c:v>24.96696721797242</c:v>
                </c:pt>
                <c:pt idx="542">
                  <c:v>25.05733634391891</c:v>
                </c:pt>
                <c:pt idx="543">
                  <c:v>25.14442894246984</c:v>
                </c:pt>
                <c:pt idx="544">
                  <c:v>25.22821920620864</c:v>
                </c:pt>
                <c:pt idx="545">
                  <c:v>25.30868230627182</c:v>
                </c:pt>
                <c:pt idx="546">
                  <c:v>25.38579439970628</c:v>
                </c:pt>
                <c:pt idx="547">
                  <c:v>25.45953263653455</c:v>
                </c:pt>
                <c:pt idx="548">
                  <c:v>25.52987516652567</c:v>
                </c:pt>
                <c:pt idx="549">
                  <c:v>25.59680114566985</c:v>
                </c:pt>
                <c:pt idx="550">
                  <c:v>25.66029074235509</c:v>
                </c:pt>
                <c:pt idx="551">
                  <c:v>25.72032514324369</c:v>
                </c:pt>
                <c:pt idx="552">
                  <c:v>25.77688655884702</c:v>
                </c:pt>
                <c:pt idx="553">
                  <c:v>25.82995822879694</c:v>
                </c:pt>
                <c:pt idx="554">
                  <c:v>25.87952442681224</c:v>
                </c:pt>
                <c:pt idx="555">
                  <c:v>25.92557046535875</c:v>
                </c:pt>
                <c:pt idx="556">
                  <c:v>25.96808270000148</c:v>
                </c:pt>
                <c:pt idx="557">
                  <c:v>26.00704853344782</c:v>
                </c:pt>
                <c:pt idx="558">
                  <c:v>26.04245641928038</c:v>
                </c:pt>
                <c:pt idx="559">
                  <c:v>26.0742958653784</c:v>
                </c:pt>
                <c:pt idx="560">
                  <c:v>26.10255743702687</c:v>
                </c:pt>
                <c:pt idx="561">
                  <c:v>26.12723275971216</c:v>
                </c:pt>
                <c:pt idx="562">
                  <c:v>26.14831452160363</c:v>
                </c:pt>
                <c:pt idx="563">
                  <c:v>26.16579647572024</c:v>
                </c:pt>
                <c:pt idx="564">
                  <c:v>26.17967344178173</c:v>
                </c:pt>
                <c:pt idx="565">
                  <c:v>26.18994130774352</c:v>
                </c:pt>
                <c:pt idx="566">
                  <c:v>26.19659703101535</c:v>
                </c:pt>
                <c:pt idx="567">
                  <c:v>26.19963863936277</c:v>
                </c:pt>
                <c:pt idx="568">
                  <c:v>26.19906523149157</c:v>
                </c:pt>
                <c:pt idx="569">
                  <c:v>26.19487697731491</c:v>
                </c:pt>
                <c:pt idx="570">
                  <c:v>26.18707511790284</c:v>
                </c:pt>
                <c:pt idx="571">
                  <c:v>26.17566196511473</c:v>
                </c:pt>
                <c:pt idx="572">
                  <c:v>26.16064090091405</c:v>
                </c:pt>
                <c:pt idx="573">
                  <c:v>26.14201637636629</c:v>
                </c:pt>
                <c:pt idx="574">
                  <c:v>26.11979391032007</c:v>
                </c:pt>
                <c:pt idx="575">
                  <c:v>26.09398008777163</c:v>
                </c:pt>
                <c:pt idx="576">
                  <c:v>26.06458255791371</c:v>
                </c:pt>
                <c:pt idx="577">
                  <c:v>26.03161003186887</c:v>
                </c:pt>
                <c:pt idx="578">
                  <c:v>25.99507228010817</c:v>
                </c:pt>
                <c:pt idx="579">
                  <c:v>25.95498012955601</c:v>
                </c:pt>
                <c:pt idx="580">
                  <c:v>25.91134546038187</c:v>
                </c:pt>
                <c:pt idx="581">
                  <c:v>25.86418120247993</c:v>
                </c:pt>
                <c:pt idx="582">
                  <c:v>25.81350133163769</c:v>
                </c:pt>
                <c:pt idx="583">
                  <c:v>25.75932086539463</c:v>
                </c:pt>
                <c:pt idx="584">
                  <c:v>25.70165585859225</c:v>
                </c:pt>
                <c:pt idx="585">
                  <c:v>25.64052339861654</c:v>
                </c:pt>
                <c:pt idx="586">
                  <c:v>25.57594160033475</c:v>
                </c:pt>
                <c:pt idx="587">
                  <c:v>25.50792960072751</c:v>
                </c:pt>
                <c:pt idx="588">
                  <c:v>25.4365075532181</c:v>
                </c:pt>
                <c:pt idx="589">
                  <c:v>25.36169662170062</c:v>
                </c:pt>
                <c:pt idx="590">
                  <c:v>25.28351897426865</c:v>
                </c:pt>
                <c:pt idx="591">
                  <c:v>25.20199777664632</c:v>
                </c:pt>
                <c:pt idx="592">
                  <c:v>25.11715718532383</c:v>
                </c:pt>
                <c:pt idx="593">
                  <c:v>25.02902234039946</c:v>
                </c:pt>
                <c:pt idx="594">
                  <c:v>24.93761935812982</c:v>
                </c:pt>
                <c:pt idx="595">
                  <c:v>24.8429753231912</c:v>
                </c:pt>
                <c:pt idx="596">
                  <c:v>24.74511828065375</c:v>
                </c:pt>
                <c:pt idx="597">
                  <c:v>24.6440772276711</c:v>
                </c:pt>
                <c:pt idx="598">
                  <c:v>24.53988210488788</c:v>
                </c:pt>
                <c:pt idx="599">
                  <c:v>24.43256378756771</c:v>
                </c:pt>
                <c:pt idx="600">
                  <c:v>24.32215407644411</c:v>
                </c:pt>
                <c:pt idx="601">
                  <c:v>24.20868568829734</c:v>
                </c:pt>
                <c:pt idx="602">
                  <c:v>24.09219224625964</c:v>
                </c:pt>
                <c:pt idx="603">
                  <c:v>23.97270826985201</c:v>
                </c:pt>
                <c:pt idx="604">
                  <c:v>23.85026916475537</c:v>
                </c:pt>
                <c:pt idx="605">
                  <c:v>23.72491121231898</c:v>
                </c:pt>
                <c:pt idx="606">
                  <c:v>23.59667155880962</c:v>
                </c:pt>
                <c:pt idx="607">
                  <c:v>23.46558820440423</c:v>
                </c:pt>
                <c:pt idx="608">
                  <c:v>23.33169999192978</c:v>
                </c:pt>
                <c:pt idx="609">
                  <c:v>23.19504659535312</c:v>
                </c:pt>
                <c:pt idx="610">
                  <c:v>23.05566850802491</c:v>
                </c:pt>
                <c:pt idx="611">
                  <c:v>22.91360703068042</c:v>
                </c:pt>
                <c:pt idx="612">
                  <c:v>22.76890425920136</c:v>
                </c:pt>
                <c:pt idx="613">
                  <c:v>22.62160307214183</c:v>
                </c:pt>
                <c:pt idx="614">
                  <c:v>22.47174711802263</c:v>
                </c:pt>
                <c:pt idx="615">
                  <c:v>22.31938080239706</c:v>
                </c:pt>
                <c:pt idx="616">
                  <c:v>22.16454927469278</c:v>
                </c:pt>
                <c:pt idx="617">
                  <c:v>22.00729841483302</c:v>
                </c:pt>
                <c:pt idx="618">
                  <c:v>21.84767481964128</c:v>
                </c:pt>
                <c:pt idx="619">
                  <c:v>21.6857257890338</c:v>
                </c:pt>
                <c:pt idx="620">
                  <c:v>21.52149931200348</c:v>
                </c:pt>
                <c:pt idx="621">
                  <c:v>21.35504405239976</c:v>
                </c:pt>
                <c:pt idx="622">
                  <c:v>21.18640933450846</c:v>
                </c:pt>
                <c:pt idx="623">
                  <c:v>21.01564512843593</c:v>
                </c:pt>
                <c:pt idx="624">
                  <c:v>20.84280203530182</c:v>
                </c:pt>
                <c:pt idx="625">
                  <c:v>20.66793127224489</c:v>
                </c:pt>
                <c:pt idx="626">
                  <c:v>20.49108465724625</c:v>
                </c:pt>
                <c:pt idx="627">
                  <c:v>20.3123145937746</c:v>
                </c:pt>
                <c:pt idx="628">
                  <c:v>20.1316740552579</c:v>
                </c:pt>
                <c:pt idx="629">
                  <c:v>19.94921656938627</c:v>
                </c:pt>
                <c:pt idx="630">
                  <c:v>19.7649962022505</c:v>
                </c:pt>
                <c:pt idx="631">
                  <c:v>19.57906754232118</c:v>
                </c:pt>
                <c:pt idx="632">
                  <c:v>19.39148568427298</c:v>
                </c:pt>
                <c:pt idx="633">
                  <c:v>19.20230621265872</c:v>
                </c:pt>
                <c:pt idx="634">
                  <c:v>19.01158518543868</c:v>
                </c:pt>
                <c:pt idx="635">
                  <c:v>18.81937911736934</c:v>
                </c:pt>
                <c:pt idx="636">
                  <c:v>18.62574496325679</c:v>
                </c:pt>
                <c:pt idx="637">
                  <c:v>18.43074010107988</c:v>
                </c:pt>
                <c:pt idx="638">
                  <c:v>18.2344223149878</c:v>
                </c:pt>
                <c:pt idx="639">
                  <c:v>18.03684977817749</c:v>
                </c:pt>
                <c:pt idx="640">
                  <c:v>17.83808103565556</c:v>
                </c:pt>
                <c:pt idx="641">
                  <c:v>17.6381749868902</c:v>
                </c:pt>
                <c:pt idx="642">
                  <c:v>17.43719086835794</c:v>
                </c:pt>
                <c:pt idx="643">
                  <c:v>17.23518823599075</c:v>
                </c:pt>
                <c:pt idx="644">
                  <c:v>17.03222694752816</c:v>
                </c:pt>
                <c:pt idx="645">
                  <c:v>16.82836714478018</c:v>
                </c:pt>
                <c:pt idx="646">
                  <c:v>16.62366923580607</c:v>
                </c:pt>
                <c:pt idx="647">
                  <c:v>16.41819387701396</c:v>
                </c:pt>
                <c:pt idx="648">
                  <c:v>16.21200195518719</c:v>
                </c:pt>
                <c:pt idx="649">
                  <c:v>16.0051545694422</c:v>
                </c:pt>
                <c:pt idx="650">
                  <c:v>15.79771301312347</c:v>
                </c:pt>
                <c:pt idx="651">
                  <c:v>15.58973875564113</c:v>
                </c:pt>
                <c:pt idx="652">
                  <c:v>15.38129342425614</c:v>
                </c:pt>
                <c:pt idx="653">
                  <c:v>15.1724387858188</c:v>
                </c:pt>
                <c:pt idx="654">
                  <c:v>14.96323672846591</c:v>
                </c:pt>
                <c:pt idx="655">
                  <c:v>14.75374924328203</c:v>
                </c:pt>
                <c:pt idx="656">
                  <c:v>14.5440384059301</c:v>
                </c:pt>
                <c:pt idx="657">
                  <c:v>14.33416635825721</c:v>
                </c:pt>
                <c:pt idx="658">
                  <c:v>14.12419528988044</c:v>
                </c:pt>
                <c:pt idx="659">
                  <c:v>13.91418741975895</c:v>
                </c:pt>
                <c:pt idx="660">
                  <c:v>13.70420497775697</c:v>
                </c:pt>
                <c:pt idx="661">
                  <c:v>13.49431018620386</c:v>
                </c:pt>
                <c:pt idx="662">
                  <c:v>13.28456524145625</c:v>
                </c:pt>
                <c:pt idx="663">
                  <c:v>13.07503229546793</c:v>
                </c:pt>
                <c:pt idx="664">
                  <c:v>12.86577343737293</c:v>
                </c:pt>
                <c:pt idx="665">
                  <c:v>12.65685067508702</c:v>
                </c:pt>
                <c:pt idx="666">
                  <c:v>12.44832591693364</c:v>
                </c:pt>
                <c:pt idx="667">
                  <c:v>12.24026095329894</c:v>
                </c:pt>
                <c:pt idx="668">
                  <c:v>12.03271743832206</c:v>
                </c:pt>
                <c:pt idx="669">
                  <c:v>11.82575687162564</c:v>
                </c:pt>
                <c:pt idx="670">
                  <c:v>11.61944058009215</c:v>
                </c:pt>
                <c:pt idx="671">
                  <c:v>11.41382969969145</c:v>
                </c:pt>
                <c:pt idx="672">
                  <c:v>11.20898515736488</c:v>
                </c:pt>
                <c:pt idx="673">
                  <c:v>11.00496765297122</c:v>
                </c:pt>
                <c:pt idx="674">
                  <c:v>10.80183764130008</c:v>
                </c:pt>
                <c:pt idx="675">
                  <c:v>10.59965531415781</c:v>
                </c:pt>
                <c:pt idx="676">
                  <c:v>10.3984805825314</c:v>
                </c:pt>
                <c:pt idx="677">
                  <c:v>10.19837305883554</c:v>
                </c:pt>
                <c:pt idx="678">
                  <c:v>9.99939203924817</c:v>
                </c:pt>
                <c:pt idx="679">
                  <c:v>9.801596486139775</c:v>
                </c:pt>
                <c:pt idx="680">
                  <c:v>9.605045010601507</c:v>
                </c:pt>
                <c:pt idx="681">
                  <c:v>9.4097958550775</c:v>
                </c:pt>
                <c:pt idx="682">
                  <c:v>9.21590687610635</c:v>
                </c:pt>
                <c:pt idx="683">
                  <c:v>9.02343552717697</c:v>
                </c:pt>
                <c:pt idx="684">
                  <c:v>8.83243884170397</c:v>
                </c:pt>
                <c:pt idx="685">
                  <c:v>8.642973416127258</c:v>
                </c:pt>
                <c:pt idx="686">
                  <c:v>8.45509539314147</c:v>
                </c:pt>
                <c:pt idx="687">
                  <c:v>8.268860445059524</c:v>
                </c:pt>
                <c:pt idx="688">
                  <c:v>8.084323757315842</c:v>
                </c:pt>
                <c:pt idx="689">
                  <c:v>7.9015400121136</c:v>
                </c:pt>
                <c:pt idx="690">
                  <c:v>7.720563372221328</c:v>
                </c:pt>
                <c:pt idx="691">
                  <c:v>7.541447464923193</c:v>
                </c:pt>
                <c:pt idx="692">
                  <c:v>7.364245366128196</c:v>
                </c:pt>
                <c:pt idx="693">
                  <c:v>7.18900958464253</c:v>
                </c:pt>
                <c:pt idx="694">
                  <c:v>7.015792046610148</c:v>
                </c:pt>
                <c:pt idx="695">
                  <c:v>6.844644080125906</c:v>
                </c:pt>
                <c:pt idx="696">
                  <c:v>6.675616400025936</c:v>
                </c:pt>
                <c:pt idx="697">
                  <c:v>6.508759092859798</c:v>
                </c:pt>
                <c:pt idx="698">
                  <c:v>6.344121602048649</c:v>
                </c:pt>
                <c:pt idx="699">
                  <c:v>6.181752713234217</c:v>
                </c:pt>
                <c:pt idx="700">
                  <c:v>6.021700539822451</c:v>
                </c:pt>
                <c:pt idx="701">
                  <c:v>5.864012508726538</c:v>
                </c:pt>
                <c:pt idx="702">
                  <c:v>5.708735346313285</c:v>
                </c:pt>
                <c:pt idx="703">
                  <c:v>5.555915064557046</c:v>
                </c:pt>
                <c:pt idx="704">
                  <c:v>5.405596947405456</c:v>
                </c:pt>
                <c:pt idx="705">
                  <c:v>5.257825537360777</c:v>
                </c:pt>
                <c:pt idx="706">
                  <c:v>5.112644622280957</c:v>
                </c:pt>
                <c:pt idx="707">
                  <c:v>4.970097222404392</c:v>
                </c:pt>
                <c:pt idx="708">
                  <c:v>4.830225577602087</c:v>
                </c:pt>
                <c:pt idx="709">
                  <c:v>4.693071134861071</c:v>
                </c:pt>
                <c:pt idx="710">
                  <c:v>4.55867453600278</c:v>
                </c:pt>
                <c:pt idx="711">
                  <c:v>4.427075605639951</c:v>
                </c:pt>
                <c:pt idx="712">
                  <c:v>4.298313339375817</c:v>
                </c:pt>
                <c:pt idx="713">
                  <c:v>4.172425892248768</c:v>
                </c:pt>
                <c:pt idx="714">
                  <c:v>4.049450567426266</c:v>
                </c:pt>
                <c:pt idx="715">
                  <c:v>3.929423805151083</c:v>
                </c:pt>
                <c:pt idx="716">
                  <c:v>3.812381171943254</c:v>
                </c:pt>
                <c:pt idx="717">
                  <c:v>3.698357350061012</c:v>
                </c:pt>
                <c:pt idx="718">
                  <c:v>3.587386127223596</c:v>
                </c:pt>
                <c:pt idx="719">
                  <c:v>3.479500386599305</c:v>
                </c:pt>
                <c:pt idx="720">
                  <c:v>3.374732097061441</c:v>
                </c:pt>
                <c:pt idx="721">
                  <c:v>3.27311230371528</c:v>
                </c:pt>
                <c:pt idx="722">
                  <c:v>3.174671118698726</c:v>
                </c:pt>
                <c:pt idx="723">
                  <c:v>3.079437712259422</c:v>
                </c:pt>
                <c:pt idx="724">
                  <c:v>2.987440304111015</c:v>
                </c:pt>
                <c:pt idx="725">
                  <c:v>2.898706155071011</c:v>
                </c:pt>
                <c:pt idx="726">
                  <c:v>2.813261558982804</c:v>
                </c:pt>
                <c:pt idx="727">
                  <c:v>2.731131834924257</c:v>
                </c:pt>
                <c:pt idx="728">
                  <c:v>2.652341319705117</c:v>
                </c:pt>
                <c:pt idx="729">
                  <c:v>2.576913360655471</c:v>
                </c:pt>
                <c:pt idx="730">
                  <c:v>2.504870308707474</c:v>
                </c:pt>
                <c:pt idx="731">
                  <c:v>2.504870308707472</c:v>
                </c:pt>
                <c:pt idx="732">
                  <c:v>2.436233511772222</c:v>
                </c:pt>
                <c:pt idx="733">
                  <c:v>2.371023308413948</c:v>
                </c:pt>
                <c:pt idx="734">
                  <c:v>2.309259021823264</c:v>
                </c:pt>
                <c:pt idx="735">
                  <c:v>2.250958954091274</c:v>
                </c:pt>
                <c:pt idx="736">
                  <c:v>2.196140380786252</c:v>
                </c:pt>
                <c:pt idx="737">
                  <c:v>2.144819545834565</c:v>
                </c:pt>
                <c:pt idx="738">
                  <c:v>2.097011656707193</c:v>
                </c:pt>
                <c:pt idx="739">
                  <c:v>2.052730879913463</c:v>
                </c:pt>
                <c:pt idx="740">
                  <c:v>2.011990336803203</c:v>
                </c:pt>
                <c:pt idx="741">
                  <c:v>1.974802099678591</c:v>
                </c:pt>
                <c:pt idx="742">
                  <c:v>1.941177188216868</c:v>
                </c:pt>
                <c:pt idx="743">
                  <c:v>1.911125566204982</c:v>
                </c:pt>
                <c:pt idx="744">
                  <c:v>1.884656138587111</c:v>
                </c:pt>
                <c:pt idx="745">
                  <c:v>1.861776748825912</c:v>
                </c:pt>
                <c:pt idx="746">
                  <c:v>1.842494176578347</c:v>
                </c:pt>
                <c:pt idx="747">
                  <c:v>1.82681413568673</c:v>
                </c:pt>
                <c:pt idx="748">
                  <c:v>1.814741272485577</c:v>
                </c:pt>
                <c:pt idx="749">
                  <c:v>1.806279164424803</c:v>
                </c:pt>
                <c:pt idx="750">
                  <c:v>1.801430319009663</c:v>
                </c:pt>
                <c:pt idx="751">
                  <c:v>1.800196173057694</c:v>
                </c:pt>
                <c:pt idx="752">
                  <c:v>1.80257709227298</c:v>
                </c:pt>
                <c:pt idx="753">
                  <c:v>1.808572371137771</c:v>
                </c:pt>
                <c:pt idx="754">
                  <c:v>1.818180233121552</c:v>
                </c:pt>
                <c:pt idx="755">
                  <c:v>1.831397831207461</c:v>
                </c:pt>
                <c:pt idx="756">
                  <c:v>1.848221248735928</c:v>
                </c:pt>
                <c:pt idx="757">
                  <c:v>1.868645500565258</c:v>
                </c:pt>
                <c:pt idx="758">
                  <c:v>1.892664534548842</c:v>
                </c:pt>
                <c:pt idx="759">
                  <c:v>1.920271233328544</c:v>
                </c:pt>
                <c:pt idx="760">
                  <c:v>1.951457416443704</c:v>
                </c:pt>
                <c:pt idx="761">
                  <c:v>1.98621384275522</c:v>
                </c:pt>
                <c:pt idx="762">
                  <c:v>2.024530213183866</c:v>
                </c:pt>
                <c:pt idx="763">
                  <c:v>2.066395173762155</c:v>
                </c:pt>
                <c:pt idx="764">
                  <c:v>2.11179631899874</c:v>
                </c:pt>
                <c:pt idx="765">
                  <c:v>2.160720195554454</c:v>
                </c:pt>
                <c:pt idx="766">
                  <c:v>2.213152306228816</c:v>
                </c:pt>
                <c:pt idx="767">
                  <c:v>2.269077114255843</c:v>
                </c:pt>
                <c:pt idx="768">
                  <c:v>2.32847804790797</c:v>
                </c:pt>
                <c:pt idx="769">
                  <c:v>2.391337505406577</c:v>
                </c:pt>
                <c:pt idx="770">
                  <c:v>2.457636860137788</c:v>
                </c:pt>
                <c:pt idx="771">
                  <c:v>2.527356466171932</c:v>
                </c:pt>
                <c:pt idx="772">
                  <c:v>2.600475664085084</c:v>
                </c:pt>
                <c:pt idx="773">
                  <c:v>2.676972787080848</c:v>
                </c:pt>
                <c:pt idx="774">
                  <c:v>2.756825167410739</c:v>
                </c:pt>
                <c:pt idx="775">
                  <c:v>2.840009143091112</c:v>
                </c:pt>
                <c:pt idx="776">
                  <c:v>2.926500064914725</c:v>
                </c:pt>
                <c:pt idx="777">
                  <c:v>3.016272303754794</c:v>
                </c:pt>
                <c:pt idx="778">
                  <c:v>3.109299258159526</c:v>
                </c:pt>
                <c:pt idx="779">
                  <c:v>3.20555336223464</c:v>
                </c:pt>
                <c:pt idx="780">
                  <c:v>3.305006093811754</c:v>
                </c:pt>
                <c:pt idx="781">
                  <c:v>3.407627982900145</c:v>
                </c:pt>
                <c:pt idx="782">
                  <c:v>3.513388620419313</c:v>
                </c:pt>
                <c:pt idx="783">
                  <c:v>3.622256667209871</c:v>
                </c:pt>
                <c:pt idx="784">
                  <c:v>3.73419986331997</c:v>
                </c:pt>
                <c:pt idx="785">
                  <c:v>3.849185037564677</c:v>
                </c:pt>
                <c:pt idx="786">
                  <c:v>3.967178117355296</c:v>
                </c:pt>
                <c:pt idx="787">
                  <c:v>4.088144138795755</c:v>
                </c:pt>
                <c:pt idx="788">
                  <c:v>4.212047257043267</c:v>
                </c:pt>
                <c:pt idx="789">
                  <c:v>4.338850756929848</c:v>
                </c:pt>
                <c:pt idx="790">
                  <c:v>4.468517063841812</c:v>
                </c:pt>
                <c:pt idx="791">
                  <c:v>4.601007754854011</c:v>
                </c:pt>
                <c:pt idx="792">
                  <c:v>4.736283570115325</c:v>
                </c:pt>
                <c:pt idx="793">
                  <c:v>4.874304424482177</c:v>
                </c:pt>
                <c:pt idx="794">
                  <c:v>5.015029419396697</c:v>
                </c:pt>
                <c:pt idx="795">
                  <c:v>5.158416855005787</c:v>
                </c:pt>
                <c:pt idx="796">
                  <c:v>5.304424242517754</c:v>
                </c:pt>
                <c:pt idx="797">
                  <c:v>5.453008316792546</c:v>
                </c:pt>
                <c:pt idx="798">
                  <c:v>5.604125049162254</c:v>
                </c:pt>
                <c:pt idx="799">
                  <c:v>5.757729660477736</c:v>
                </c:pt>
                <c:pt idx="800">
                  <c:v>5.913776634377565</c:v>
                </c:pt>
                <c:pt idx="801">
                  <c:v>6.07221973077562</c:v>
                </c:pt>
                <c:pt idx="802">
                  <c:v>6.233011999562958</c:v>
                </c:pt>
                <c:pt idx="803">
                  <c:v>6.39610579452017</c:v>
                </c:pt>
                <c:pt idx="804">
                  <c:v>6.561452787435929</c:v>
                </c:pt>
                <c:pt idx="805">
                  <c:v>6.729003982427764</c:v>
                </c:pt>
                <c:pt idx="806">
                  <c:v>6.898709730460572</c:v>
                </c:pt>
                <c:pt idx="807">
                  <c:v>7.070519744058621</c:v>
                </c:pt>
                <c:pt idx="808">
                  <c:v>7.244383112206939</c:v>
                </c:pt>
                <c:pt idx="809">
                  <c:v>7.420248315437281</c:v>
                </c:pt>
                <c:pt idx="810">
                  <c:v>7.598063241094414</c:v>
                </c:pt>
                <c:pt idx="811">
                  <c:v>7.77777519877832</c:v>
                </c:pt>
                <c:pt idx="812">
                  <c:v>7.959330935957455</c:v>
                </c:pt>
                <c:pt idx="813">
                  <c:v>8.142676653748566</c:v>
                </c:pt>
                <c:pt idx="814">
                  <c:v>8.327758022858557</c:v>
                </c:pt>
                <c:pt idx="815">
                  <c:v>8.51452019968339</c:v>
                </c:pt>
                <c:pt idx="816">
                  <c:v>8.702907842559421</c:v>
                </c:pt>
                <c:pt idx="817">
                  <c:v>8.892865128162298</c:v>
                </c:pt>
                <c:pt idx="818">
                  <c:v>9.084335768048692</c:v>
                </c:pt>
                <c:pt idx="819">
                  <c:v>9.277263025335753</c:v>
                </c:pt>
                <c:pt idx="820">
                  <c:v>9.47158973151341</c:v>
                </c:pt>
                <c:pt idx="821">
                  <c:v>9.667258303384715</c:v>
                </c:pt>
                <c:pt idx="822">
                  <c:v>9.864210760128951</c:v>
                </c:pt>
                <c:pt idx="823">
                  <c:v>10.06238874048262</c:v>
                </c:pt>
                <c:pt idx="824">
                  <c:v>10.26173352003308</c:v>
                </c:pt>
                <c:pt idx="825">
                  <c:v>10.46218602861997</c:v>
                </c:pt>
                <c:pt idx="826">
                  <c:v>10.66368686783883</c:v>
                </c:pt>
                <c:pt idx="827">
                  <c:v>10.8661763286423</c:v>
                </c:pt>
                <c:pt idx="828">
                  <c:v>11.06959440903303</c:v>
                </c:pt>
                <c:pt idx="829">
                  <c:v>11.27388083184372</c:v>
                </c:pt>
                <c:pt idx="830">
                  <c:v>11.47897506259839</c:v>
                </c:pt>
                <c:pt idx="831">
                  <c:v>11.68481632745019</c:v>
                </c:pt>
                <c:pt idx="832">
                  <c:v>11.89134363118994</c:v>
                </c:pt>
                <c:pt idx="833">
                  <c:v>12.09849577532027</c:v>
                </c:pt>
                <c:pt idx="834">
                  <c:v>12.30621137619021</c:v>
                </c:pt>
                <c:pt idx="835">
                  <c:v>12.51442888318433</c:v>
                </c:pt>
                <c:pt idx="836">
                  <c:v>12.72308659696163</c:v>
                </c:pt>
                <c:pt idx="837">
                  <c:v>12.93212268773828</c:v>
                </c:pt>
                <c:pt idx="838">
                  <c:v>13.14147521360923</c:v>
                </c:pt>
                <c:pt idx="839">
                  <c:v>13.3510821389029</c:v>
                </c:pt>
                <c:pt idx="840">
                  <c:v>13.56088135256358</c:v>
                </c:pt>
                <c:pt idx="841">
                  <c:v>13.77081068655646</c:v>
                </c:pt>
                <c:pt idx="842">
                  <c:v>13.98080793428923</c:v>
                </c:pt>
                <c:pt idx="843">
                  <c:v>14.19081086904526</c:v>
                </c:pt>
                <c:pt idx="844">
                  <c:v>14.40075726242275</c:v>
                </c:pt>
                <c:pt idx="845">
                  <c:v>14.61058490277436</c:v>
                </c:pt>
                <c:pt idx="846">
                  <c:v>14.82023161364175</c:v>
                </c:pt>
                <c:pt idx="847">
                  <c:v>15.02963527217998</c:v>
                </c:pt>
                <c:pt idx="848">
                  <c:v>15.2387338275657</c:v>
                </c:pt>
                <c:pt idx="849">
                  <c:v>15.44746531938428</c:v>
                </c:pt>
                <c:pt idx="850">
                  <c:v>15.65576789598984</c:v>
                </c:pt>
                <c:pt idx="851">
                  <c:v>15.86357983283344</c:v>
                </c:pt>
                <c:pt idx="852">
                  <c:v>16.07083955075321</c:v>
                </c:pt>
                <c:pt idx="853">
                  <c:v>16.2774856342217</c:v>
                </c:pt>
                <c:pt idx="854">
                  <c:v>16.48345684954462</c:v>
                </c:pt>
                <c:pt idx="855">
                  <c:v>16.68869216300562</c:v>
                </c:pt>
                <c:pt idx="856">
                  <c:v>16.89313075895202</c:v>
                </c:pt>
                <c:pt idx="857">
                  <c:v>17.09671205781564</c:v>
                </c:pt>
                <c:pt idx="858">
                  <c:v>17.29937573406404</c:v>
                </c:pt>
                <c:pt idx="859">
                  <c:v>17.50106173407605</c:v>
                </c:pt>
                <c:pt idx="860">
                  <c:v>17.70171029393713</c:v>
                </c:pt>
                <c:pt idx="861">
                  <c:v>17.90126195714871</c:v>
                </c:pt>
                <c:pt idx="862">
                  <c:v>18.09965759224626</c:v>
                </c:pt>
                <c:pt idx="863">
                  <c:v>18.29683841032134</c:v>
                </c:pt>
                <c:pt idx="864">
                  <c:v>18.49274598244208</c:v>
                </c:pt>
                <c:pt idx="865">
                  <c:v>18.68732225696682</c:v>
                </c:pt>
                <c:pt idx="866">
                  <c:v>18.88050957674613</c:v>
                </c:pt>
                <c:pt idx="867">
                  <c:v>19.07225069620783</c:v>
                </c:pt>
                <c:pt idx="868">
                  <c:v>19.26248879832011</c:v>
                </c:pt>
                <c:pt idx="869">
                  <c:v>19.45116751142765</c:v>
                </c:pt>
                <c:pt idx="870">
                  <c:v>19.6382309259557</c:v>
                </c:pt>
                <c:pt idx="871">
                  <c:v>19.82362361097742</c:v>
                </c:pt>
                <c:pt idx="872">
                  <c:v>20.00729063063909</c:v>
                </c:pt>
                <c:pt idx="873">
                  <c:v>20.18917756043896</c:v>
                </c:pt>
                <c:pt idx="874">
                  <c:v>20.36923050335428</c:v>
                </c:pt>
                <c:pt idx="875">
                  <c:v>20.54739610581221</c:v>
                </c:pt>
                <c:pt idx="876">
                  <c:v>20.72362157349961</c:v>
                </c:pt>
                <c:pt idx="877">
                  <c:v>20.89785468700714</c:v>
                </c:pt>
                <c:pt idx="878">
                  <c:v>21.07004381730302</c:v>
                </c:pt>
                <c:pt idx="879">
                  <c:v>21.24013794103178</c:v>
                </c:pt>
                <c:pt idx="880">
                  <c:v>21.40808665563364</c:v>
                </c:pt>
                <c:pt idx="881">
                  <c:v>21.57384019427983</c:v>
                </c:pt>
                <c:pt idx="882">
                  <c:v>21.73734944061961</c:v>
                </c:pt>
                <c:pt idx="883">
                  <c:v>21.89856594333444</c:v>
                </c:pt>
                <c:pt idx="884">
                  <c:v>22.05744193049525</c:v>
                </c:pt>
                <c:pt idx="885">
                  <c:v>22.21393032371823</c:v>
                </c:pt>
                <c:pt idx="886">
                  <c:v>22.36798475211515</c:v>
                </c:pt>
                <c:pt idx="887">
                  <c:v>22.5195595660341</c:v>
                </c:pt>
                <c:pt idx="888">
                  <c:v>22.66860985058648</c:v>
                </c:pt>
                <c:pt idx="889">
                  <c:v>22.81509143895623</c:v>
                </c:pt>
                <c:pt idx="890">
                  <c:v>22.95896092548735</c:v>
                </c:pt>
                <c:pt idx="891">
                  <c:v>23.10017567854604</c:v>
                </c:pt>
                <c:pt idx="892">
                  <c:v>23.23869385315328</c:v>
                </c:pt>
                <c:pt idx="893">
                  <c:v>23.37447440338454</c:v>
                </c:pt>
                <c:pt idx="894">
                  <c:v>23.50747709453229</c:v>
                </c:pt>
                <c:pt idx="895">
                  <c:v>23.63766251502881</c:v>
                </c:pt>
                <c:pt idx="896">
                  <c:v>23.76499208812431</c:v>
                </c:pt>
                <c:pt idx="897">
                  <c:v>23.88942808331831</c:v>
                </c:pt>
                <c:pt idx="898">
                  <c:v>24.01093362753991</c:v>
                </c:pt>
                <c:pt idx="899">
                  <c:v>24.12947271607401</c:v>
                </c:pt>
                <c:pt idx="900">
                  <c:v>24.24501022323038</c:v>
                </c:pt>
                <c:pt idx="901">
                  <c:v>24.35751191275223</c:v>
                </c:pt>
                <c:pt idx="902">
                  <c:v>24.46694444796088</c:v>
                </c:pt>
                <c:pt idx="903">
                  <c:v>24.57327540163447</c:v>
                </c:pt>
                <c:pt idx="904">
                  <c:v>24.67647326561656</c:v>
                </c:pt>
                <c:pt idx="905">
                  <c:v>24.7765074601529</c:v>
                </c:pt>
                <c:pt idx="906">
                  <c:v>24.87334834295271</c:v>
                </c:pt>
                <c:pt idx="907">
                  <c:v>24.96696721797242</c:v>
                </c:pt>
                <c:pt idx="908">
                  <c:v>25.05733634391891</c:v>
                </c:pt>
                <c:pt idx="909">
                  <c:v>25.14442894246984</c:v>
                </c:pt>
                <c:pt idx="910">
                  <c:v>25.22821920620864</c:v>
                </c:pt>
                <c:pt idx="911">
                  <c:v>25.30868230627182</c:v>
                </c:pt>
                <c:pt idx="912">
                  <c:v>25.38579439970628</c:v>
                </c:pt>
                <c:pt idx="913">
                  <c:v>25.45953263653455</c:v>
                </c:pt>
                <c:pt idx="914">
                  <c:v>25.52987516652567</c:v>
                </c:pt>
                <c:pt idx="915">
                  <c:v>25.59680114566985</c:v>
                </c:pt>
                <c:pt idx="916">
                  <c:v>25.66029074235509</c:v>
                </c:pt>
                <c:pt idx="917">
                  <c:v>25.72032514324369</c:v>
                </c:pt>
                <c:pt idx="918">
                  <c:v>25.77688655884702</c:v>
                </c:pt>
                <c:pt idx="919">
                  <c:v>25.82995822879694</c:v>
                </c:pt>
                <c:pt idx="920">
                  <c:v>25.87952442681224</c:v>
                </c:pt>
                <c:pt idx="921">
                  <c:v>25.92557046535875</c:v>
                </c:pt>
                <c:pt idx="922">
                  <c:v>25.96808270000148</c:v>
                </c:pt>
                <c:pt idx="923">
                  <c:v>26.00704853344782</c:v>
                </c:pt>
                <c:pt idx="924">
                  <c:v>26.04245641928038</c:v>
                </c:pt>
                <c:pt idx="925">
                  <c:v>26.0742958653784</c:v>
                </c:pt>
                <c:pt idx="926">
                  <c:v>26.10255743702687</c:v>
                </c:pt>
                <c:pt idx="927">
                  <c:v>26.12723275971216</c:v>
                </c:pt>
                <c:pt idx="928">
                  <c:v>26.14831452160363</c:v>
                </c:pt>
                <c:pt idx="929">
                  <c:v>26.16579647572024</c:v>
                </c:pt>
                <c:pt idx="930">
                  <c:v>26.17967344178173</c:v>
                </c:pt>
                <c:pt idx="931">
                  <c:v>26.18994130774352</c:v>
                </c:pt>
                <c:pt idx="932">
                  <c:v>26.19659703101535</c:v>
                </c:pt>
                <c:pt idx="933">
                  <c:v>26.19963863936277</c:v>
                </c:pt>
                <c:pt idx="934">
                  <c:v>26.19906523149157</c:v>
                </c:pt>
                <c:pt idx="935">
                  <c:v>26.19487697731491</c:v>
                </c:pt>
                <c:pt idx="936">
                  <c:v>26.18707511790284</c:v>
                </c:pt>
                <c:pt idx="937">
                  <c:v>26.17566196511473</c:v>
                </c:pt>
                <c:pt idx="938">
                  <c:v>26.16064090091405</c:v>
                </c:pt>
                <c:pt idx="939">
                  <c:v>26.14201637636629</c:v>
                </c:pt>
                <c:pt idx="940">
                  <c:v>26.11979391032007</c:v>
                </c:pt>
                <c:pt idx="941">
                  <c:v>26.09398008777163</c:v>
                </c:pt>
                <c:pt idx="942">
                  <c:v>26.06458255791371</c:v>
                </c:pt>
                <c:pt idx="943">
                  <c:v>26.03161003186887</c:v>
                </c:pt>
                <c:pt idx="944">
                  <c:v>25.99507228010817</c:v>
                </c:pt>
                <c:pt idx="945">
                  <c:v>25.95498012955601</c:v>
                </c:pt>
                <c:pt idx="946">
                  <c:v>25.91134546038187</c:v>
                </c:pt>
                <c:pt idx="947">
                  <c:v>25.86418120247993</c:v>
                </c:pt>
                <c:pt idx="948">
                  <c:v>25.81350133163769</c:v>
                </c:pt>
                <c:pt idx="949">
                  <c:v>25.75932086539463</c:v>
                </c:pt>
                <c:pt idx="950">
                  <c:v>25.70165585859225</c:v>
                </c:pt>
                <c:pt idx="951">
                  <c:v>25.64052339861654</c:v>
                </c:pt>
                <c:pt idx="952">
                  <c:v>25.57594160033475</c:v>
                </c:pt>
                <c:pt idx="953">
                  <c:v>25.50792960072751</c:v>
                </c:pt>
                <c:pt idx="954">
                  <c:v>25.4365075532181</c:v>
                </c:pt>
                <c:pt idx="955">
                  <c:v>25.36169662170062</c:v>
                </c:pt>
                <c:pt idx="956">
                  <c:v>25.28351897426865</c:v>
                </c:pt>
                <c:pt idx="957">
                  <c:v>25.20199777664632</c:v>
                </c:pt>
                <c:pt idx="958">
                  <c:v>25.11715718532383</c:v>
                </c:pt>
                <c:pt idx="959">
                  <c:v>25.02902234039946</c:v>
                </c:pt>
                <c:pt idx="960">
                  <c:v>24.93761935812982</c:v>
                </c:pt>
                <c:pt idx="961">
                  <c:v>24.8429753231912</c:v>
                </c:pt>
                <c:pt idx="962">
                  <c:v>24.74511828065375</c:v>
                </c:pt>
                <c:pt idx="963">
                  <c:v>24.6440772276711</c:v>
                </c:pt>
                <c:pt idx="964">
                  <c:v>24.53988210488788</c:v>
                </c:pt>
                <c:pt idx="965">
                  <c:v>24.43256378756771</c:v>
                </c:pt>
                <c:pt idx="966">
                  <c:v>24.32215407644411</c:v>
                </c:pt>
                <c:pt idx="967">
                  <c:v>24.20868568829734</c:v>
                </c:pt>
                <c:pt idx="968">
                  <c:v>24.09219224625964</c:v>
                </c:pt>
                <c:pt idx="969">
                  <c:v>23.97270826985201</c:v>
                </c:pt>
                <c:pt idx="970">
                  <c:v>23.85026916475537</c:v>
                </c:pt>
                <c:pt idx="971">
                  <c:v>23.72491121231898</c:v>
                </c:pt>
                <c:pt idx="972">
                  <c:v>23.59667155880962</c:v>
                </c:pt>
                <c:pt idx="973">
                  <c:v>23.46558820440423</c:v>
                </c:pt>
                <c:pt idx="974">
                  <c:v>23.33169999192978</c:v>
                </c:pt>
                <c:pt idx="975">
                  <c:v>23.19504659535312</c:v>
                </c:pt>
                <c:pt idx="976">
                  <c:v>23.05566850802491</c:v>
                </c:pt>
                <c:pt idx="977">
                  <c:v>22.91360703068042</c:v>
                </c:pt>
                <c:pt idx="978">
                  <c:v>22.76890425920136</c:v>
                </c:pt>
                <c:pt idx="979">
                  <c:v>22.62160307214183</c:v>
                </c:pt>
                <c:pt idx="980">
                  <c:v>22.47174711802263</c:v>
                </c:pt>
                <c:pt idx="981">
                  <c:v>22.31938080239706</c:v>
                </c:pt>
                <c:pt idx="982">
                  <c:v>22.16454927469278</c:v>
                </c:pt>
                <c:pt idx="983">
                  <c:v>22.00729841483302</c:v>
                </c:pt>
                <c:pt idx="984">
                  <c:v>21.84767481964128</c:v>
                </c:pt>
                <c:pt idx="985">
                  <c:v>21.6857257890338</c:v>
                </c:pt>
                <c:pt idx="986">
                  <c:v>21.52149931200348</c:v>
                </c:pt>
                <c:pt idx="987">
                  <c:v>21.35504405239976</c:v>
                </c:pt>
                <c:pt idx="988">
                  <c:v>21.18640933450846</c:v>
                </c:pt>
                <c:pt idx="989">
                  <c:v>21.01564512843593</c:v>
                </c:pt>
                <c:pt idx="990">
                  <c:v>20.84280203530182</c:v>
                </c:pt>
                <c:pt idx="991">
                  <c:v>20.66793127224489</c:v>
                </c:pt>
                <c:pt idx="992">
                  <c:v>20.49108465724625</c:v>
                </c:pt>
                <c:pt idx="993">
                  <c:v>20.3123145937746</c:v>
                </c:pt>
                <c:pt idx="994">
                  <c:v>20.1316740552579</c:v>
                </c:pt>
                <c:pt idx="995">
                  <c:v>19.94921656938627</c:v>
                </c:pt>
                <c:pt idx="996">
                  <c:v>19.7649962022505</c:v>
                </c:pt>
                <c:pt idx="997">
                  <c:v>19.57906754232118</c:v>
                </c:pt>
                <c:pt idx="998">
                  <c:v>19.39148568427298</c:v>
                </c:pt>
                <c:pt idx="999">
                  <c:v>19.20230621265872</c:v>
                </c:pt>
                <c:pt idx="1000">
                  <c:v>19.01158518543868</c:v>
                </c:pt>
                <c:pt idx="1001">
                  <c:v>18.81937911736934</c:v>
                </c:pt>
                <c:pt idx="1002">
                  <c:v>18.62574496325679</c:v>
                </c:pt>
                <c:pt idx="1003">
                  <c:v>18.43074010107988</c:v>
                </c:pt>
                <c:pt idx="1004">
                  <c:v>18.2344223149878</c:v>
                </c:pt>
                <c:pt idx="1005">
                  <c:v>18.03684977817749</c:v>
                </c:pt>
                <c:pt idx="1006">
                  <c:v>17.83808103565556</c:v>
                </c:pt>
                <c:pt idx="1007">
                  <c:v>17.6381749868902</c:v>
                </c:pt>
                <c:pt idx="1008">
                  <c:v>17.43719086835794</c:v>
                </c:pt>
                <c:pt idx="1009">
                  <c:v>17.23518823599075</c:v>
                </c:pt>
                <c:pt idx="1010">
                  <c:v>17.03222694752816</c:v>
                </c:pt>
                <c:pt idx="1011">
                  <c:v>16.82836714478018</c:v>
                </c:pt>
                <c:pt idx="1012">
                  <c:v>16.62366923580607</c:v>
                </c:pt>
                <c:pt idx="1013">
                  <c:v>16.41819387701396</c:v>
                </c:pt>
                <c:pt idx="1014">
                  <c:v>16.21200195518719</c:v>
                </c:pt>
                <c:pt idx="1015">
                  <c:v>16.0051545694422</c:v>
                </c:pt>
                <c:pt idx="1016">
                  <c:v>15.79771301312347</c:v>
                </c:pt>
                <c:pt idx="1017">
                  <c:v>15.58973875564113</c:v>
                </c:pt>
                <c:pt idx="1018">
                  <c:v>15.38129342425614</c:v>
                </c:pt>
                <c:pt idx="1019">
                  <c:v>15.1724387858188</c:v>
                </c:pt>
                <c:pt idx="1020">
                  <c:v>14.96323672846591</c:v>
                </c:pt>
                <c:pt idx="1021">
                  <c:v>14.75374924328203</c:v>
                </c:pt>
                <c:pt idx="1022">
                  <c:v>14.5440384059301</c:v>
                </c:pt>
                <c:pt idx="1023">
                  <c:v>14.33416635825721</c:v>
                </c:pt>
                <c:pt idx="1024">
                  <c:v>14.12419528988044</c:v>
                </c:pt>
                <c:pt idx="1025">
                  <c:v>13.91418741975895</c:v>
                </c:pt>
                <c:pt idx="1026">
                  <c:v>13.70420497775697</c:v>
                </c:pt>
                <c:pt idx="1027">
                  <c:v>13.49431018620386</c:v>
                </c:pt>
                <c:pt idx="1028">
                  <c:v>13.28456524145625</c:v>
                </c:pt>
                <c:pt idx="1029">
                  <c:v>13.07503229546793</c:v>
                </c:pt>
                <c:pt idx="1030">
                  <c:v>12.86577343737293</c:v>
                </c:pt>
                <c:pt idx="1031">
                  <c:v>12.65685067508702</c:v>
                </c:pt>
                <c:pt idx="1032">
                  <c:v>12.44832591693364</c:v>
                </c:pt>
                <c:pt idx="1033">
                  <c:v>12.24026095329894</c:v>
                </c:pt>
                <c:pt idx="1034">
                  <c:v>12.03271743832206</c:v>
                </c:pt>
                <c:pt idx="1035">
                  <c:v>11.82575687162564</c:v>
                </c:pt>
                <c:pt idx="1036">
                  <c:v>11.61944058009215</c:v>
                </c:pt>
                <c:pt idx="1037">
                  <c:v>11.41382969969145</c:v>
                </c:pt>
                <c:pt idx="1038">
                  <c:v>11.20898515736488</c:v>
                </c:pt>
                <c:pt idx="1039">
                  <c:v>11.00496765297122</c:v>
                </c:pt>
                <c:pt idx="1040">
                  <c:v>10.80183764130008</c:v>
                </c:pt>
                <c:pt idx="1041">
                  <c:v>10.59965531415781</c:v>
                </c:pt>
                <c:pt idx="1042">
                  <c:v>10.3984805825314</c:v>
                </c:pt>
                <c:pt idx="1043">
                  <c:v>10.19837305883554</c:v>
                </c:pt>
                <c:pt idx="1044">
                  <c:v>9.99939203924817</c:v>
                </c:pt>
                <c:pt idx="1045">
                  <c:v>9.801596486139775</c:v>
                </c:pt>
                <c:pt idx="1046">
                  <c:v>9.605045010601507</c:v>
                </c:pt>
                <c:pt idx="1047">
                  <c:v>9.4097958550775</c:v>
                </c:pt>
                <c:pt idx="1048">
                  <c:v>9.21590687610635</c:v>
                </c:pt>
                <c:pt idx="1049">
                  <c:v>9.02343552717697</c:v>
                </c:pt>
                <c:pt idx="1050">
                  <c:v>8.83243884170397</c:v>
                </c:pt>
                <c:pt idx="1051">
                  <c:v>8.642973416127258</c:v>
                </c:pt>
                <c:pt idx="1052">
                  <c:v>8.45509539314147</c:v>
                </c:pt>
                <c:pt idx="1053">
                  <c:v>8.268860445059524</c:v>
                </c:pt>
                <c:pt idx="1054">
                  <c:v>8.084323757315842</c:v>
                </c:pt>
                <c:pt idx="1055">
                  <c:v>7.9015400121136</c:v>
                </c:pt>
                <c:pt idx="1056">
                  <c:v>7.720563372221328</c:v>
                </c:pt>
                <c:pt idx="1057">
                  <c:v>7.541447464923193</c:v>
                </c:pt>
                <c:pt idx="1058">
                  <c:v>7.364245366128196</c:v>
                </c:pt>
                <c:pt idx="1059">
                  <c:v>7.18900958464253</c:v>
                </c:pt>
                <c:pt idx="1060">
                  <c:v>7.015792046610148</c:v>
                </c:pt>
                <c:pt idx="1061">
                  <c:v>6.844644080125906</c:v>
                </c:pt>
                <c:pt idx="1062">
                  <c:v>6.675616400025936</c:v>
                </c:pt>
                <c:pt idx="1063">
                  <c:v>6.508759092859798</c:v>
                </c:pt>
                <c:pt idx="1064">
                  <c:v>6.344121602048649</c:v>
                </c:pt>
                <c:pt idx="1065">
                  <c:v>6.181752713234217</c:v>
                </c:pt>
                <c:pt idx="1066">
                  <c:v>6.021700539822451</c:v>
                </c:pt>
                <c:pt idx="1067">
                  <c:v>5.864012508726538</c:v>
                </c:pt>
                <c:pt idx="1068">
                  <c:v>5.708735346313285</c:v>
                </c:pt>
                <c:pt idx="1069">
                  <c:v>5.555915064557046</c:v>
                </c:pt>
                <c:pt idx="1070">
                  <c:v>5.405596947405456</c:v>
                </c:pt>
                <c:pt idx="1071">
                  <c:v>5.257825537360777</c:v>
                </c:pt>
                <c:pt idx="1072">
                  <c:v>5.112644622280957</c:v>
                </c:pt>
                <c:pt idx="1073">
                  <c:v>4.970097222404392</c:v>
                </c:pt>
                <c:pt idx="1074">
                  <c:v>4.830225577602087</c:v>
                </c:pt>
                <c:pt idx="1075">
                  <c:v>4.693071134861071</c:v>
                </c:pt>
                <c:pt idx="1076">
                  <c:v>4.55867453600278</c:v>
                </c:pt>
                <c:pt idx="1077">
                  <c:v>4.427075605639951</c:v>
                </c:pt>
                <c:pt idx="1078">
                  <c:v>4.298313339375817</c:v>
                </c:pt>
                <c:pt idx="1079">
                  <c:v>4.172425892248768</c:v>
                </c:pt>
                <c:pt idx="1080">
                  <c:v>4.049450567426266</c:v>
                </c:pt>
                <c:pt idx="1081">
                  <c:v>3.929423805151083</c:v>
                </c:pt>
                <c:pt idx="1082">
                  <c:v>3.812381171943254</c:v>
                </c:pt>
                <c:pt idx="1083">
                  <c:v>3.698357350061012</c:v>
                </c:pt>
                <c:pt idx="1084">
                  <c:v>3.587386127223596</c:v>
                </c:pt>
                <c:pt idx="1085">
                  <c:v>3.479500386599305</c:v>
                </c:pt>
                <c:pt idx="1086">
                  <c:v>3.374732097061441</c:v>
                </c:pt>
                <c:pt idx="1087">
                  <c:v>3.27311230371528</c:v>
                </c:pt>
                <c:pt idx="1088">
                  <c:v>3.174671118698726</c:v>
                </c:pt>
                <c:pt idx="1089">
                  <c:v>3.079437712259422</c:v>
                </c:pt>
                <c:pt idx="1090">
                  <c:v>2.987440304111015</c:v>
                </c:pt>
                <c:pt idx="1091">
                  <c:v>2.898706155071011</c:v>
                </c:pt>
                <c:pt idx="1092">
                  <c:v>2.813261558982804</c:v>
                </c:pt>
                <c:pt idx="1093">
                  <c:v>2.731131834924257</c:v>
                </c:pt>
                <c:pt idx="1094">
                  <c:v>2.652341319705117</c:v>
                </c:pt>
                <c:pt idx="1095">
                  <c:v>2.576913360655471</c:v>
                </c:pt>
                <c:pt idx="1096">
                  <c:v>2.504870308707472</c:v>
                </c:pt>
                <c:pt idx="1097">
                  <c:v>2.436233511772222</c:v>
                </c:pt>
                <c:pt idx="1098">
                  <c:v>2.371023308413948</c:v>
                </c:pt>
                <c:pt idx="1099">
                  <c:v>2.309259021823264</c:v>
                </c:pt>
                <c:pt idx="1100">
                  <c:v>2.250958954091274</c:v>
                </c:pt>
                <c:pt idx="1101">
                  <c:v>2.196140380786252</c:v>
                </c:pt>
                <c:pt idx="1102">
                  <c:v>2.144819545834565</c:v>
                </c:pt>
                <c:pt idx="1103">
                  <c:v>2.097011656707193</c:v>
                </c:pt>
                <c:pt idx="1104">
                  <c:v>2.052730879913463</c:v>
                </c:pt>
                <c:pt idx="1105">
                  <c:v>2.011990336803203</c:v>
                </c:pt>
                <c:pt idx="1106">
                  <c:v>1.974802099678591</c:v>
                </c:pt>
                <c:pt idx="1107">
                  <c:v>1.941177188216868</c:v>
                </c:pt>
                <c:pt idx="1108">
                  <c:v>1.911125566204982</c:v>
                </c:pt>
                <c:pt idx="1109">
                  <c:v>1.884656138587111</c:v>
                </c:pt>
                <c:pt idx="1110">
                  <c:v>1.861776748825912</c:v>
                </c:pt>
                <c:pt idx="1111">
                  <c:v>1.842494176578347</c:v>
                </c:pt>
                <c:pt idx="1112">
                  <c:v>1.82681413568673</c:v>
                </c:pt>
                <c:pt idx="1113">
                  <c:v>1.814741272485577</c:v>
                </c:pt>
                <c:pt idx="1114">
                  <c:v>1.806279164424803</c:v>
                </c:pt>
                <c:pt idx="1115">
                  <c:v>1.801430319009663</c:v>
                </c:pt>
                <c:pt idx="1116">
                  <c:v>1.800196173057694</c:v>
                </c:pt>
                <c:pt idx="1117">
                  <c:v>1.80257709227298</c:v>
                </c:pt>
                <c:pt idx="1118">
                  <c:v>1.808572371137771</c:v>
                </c:pt>
                <c:pt idx="1119">
                  <c:v>1.818180233121552</c:v>
                </c:pt>
                <c:pt idx="1120">
                  <c:v>1.831397831207461</c:v>
                </c:pt>
                <c:pt idx="1121">
                  <c:v>1.848221248735928</c:v>
                </c:pt>
                <c:pt idx="1122">
                  <c:v>1.868645500565258</c:v>
                </c:pt>
                <c:pt idx="1123">
                  <c:v>1.892664534548842</c:v>
                </c:pt>
                <c:pt idx="1124">
                  <c:v>1.920271233328544</c:v>
                </c:pt>
                <c:pt idx="1125">
                  <c:v>1.951457416443704</c:v>
                </c:pt>
                <c:pt idx="1126">
                  <c:v>1.98621384275522</c:v>
                </c:pt>
                <c:pt idx="1127">
                  <c:v>2.024530213183866</c:v>
                </c:pt>
                <c:pt idx="1128">
                  <c:v>2.066395173762155</c:v>
                </c:pt>
                <c:pt idx="1129">
                  <c:v>2.11179631899874</c:v>
                </c:pt>
                <c:pt idx="1130">
                  <c:v>2.160720195554454</c:v>
                </c:pt>
                <c:pt idx="1131">
                  <c:v>2.213152306228816</c:v>
                </c:pt>
                <c:pt idx="1132">
                  <c:v>2.269077114255843</c:v>
                </c:pt>
                <c:pt idx="1133">
                  <c:v>2.32847804790797</c:v>
                </c:pt>
                <c:pt idx="1134">
                  <c:v>2.391337505406577</c:v>
                </c:pt>
                <c:pt idx="1135">
                  <c:v>2.457636860137788</c:v>
                </c:pt>
                <c:pt idx="1136">
                  <c:v>2.527356466171932</c:v>
                </c:pt>
                <c:pt idx="1137">
                  <c:v>2.600475664085084</c:v>
                </c:pt>
                <c:pt idx="1138">
                  <c:v>2.676972787080848</c:v>
                </c:pt>
                <c:pt idx="1139">
                  <c:v>2.756825167410739</c:v>
                </c:pt>
                <c:pt idx="1140">
                  <c:v>2.840009143091112</c:v>
                </c:pt>
                <c:pt idx="1141">
                  <c:v>2.926500064914725</c:v>
                </c:pt>
                <c:pt idx="1142">
                  <c:v>3.016272303754794</c:v>
                </c:pt>
                <c:pt idx="1143">
                  <c:v>3.109299258159526</c:v>
                </c:pt>
                <c:pt idx="1144">
                  <c:v>3.20555336223464</c:v>
                </c:pt>
                <c:pt idx="1145">
                  <c:v>3.305006093811754</c:v>
                </c:pt>
                <c:pt idx="1146">
                  <c:v>3.407627982900145</c:v>
                </c:pt>
                <c:pt idx="1147">
                  <c:v>3.513388620419313</c:v>
                </c:pt>
                <c:pt idx="1148">
                  <c:v>3.622256667209871</c:v>
                </c:pt>
                <c:pt idx="1149">
                  <c:v>3.73419986331997</c:v>
                </c:pt>
                <c:pt idx="1150">
                  <c:v>3.849185037564677</c:v>
                </c:pt>
                <c:pt idx="1151">
                  <c:v>3.967178117355296</c:v>
                </c:pt>
                <c:pt idx="1152">
                  <c:v>4.088144138795755</c:v>
                </c:pt>
                <c:pt idx="1153">
                  <c:v>4.212047257043267</c:v>
                </c:pt>
                <c:pt idx="1154">
                  <c:v>4.338850756929848</c:v>
                </c:pt>
                <c:pt idx="1155">
                  <c:v>4.468517063841812</c:v>
                </c:pt>
                <c:pt idx="1156">
                  <c:v>4.601007754854011</c:v>
                </c:pt>
                <c:pt idx="1157">
                  <c:v>4.736283570115325</c:v>
                </c:pt>
                <c:pt idx="1158">
                  <c:v>4.874304424482177</c:v>
                </c:pt>
                <c:pt idx="1159">
                  <c:v>5.015029419396697</c:v>
                </c:pt>
                <c:pt idx="1160">
                  <c:v>5.158416855005787</c:v>
                </c:pt>
                <c:pt idx="1161">
                  <c:v>5.304424242517754</c:v>
                </c:pt>
                <c:pt idx="1162">
                  <c:v>5.453008316792546</c:v>
                </c:pt>
                <c:pt idx="1163">
                  <c:v>5.604125049162254</c:v>
                </c:pt>
                <c:pt idx="1164">
                  <c:v>5.757729660477736</c:v>
                </c:pt>
                <c:pt idx="1165">
                  <c:v>5.913776634377565</c:v>
                </c:pt>
                <c:pt idx="1166">
                  <c:v>6.07221973077562</c:v>
                </c:pt>
                <c:pt idx="1167">
                  <c:v>6.233011999562958</c:v>
                </c:pt>
                <c:pt idx="1168">
                  <c:v>6.39610579452017</c:v>
                </c:pt>
                <c:pt idx="1169">
                  <c:v>6.561452787435929</c:v>
                </c:pt>
                <c:pt idx="1170">
                  <c:v>6.729003982427764</c:v>
                </c:pt>
                <c:pt idx="1171">
                  <c:v>6.898709730460572</c:v>
                </c:pt>
                <c:pt idx="1172">
                  <c:v>7.070519744058621</c:v>
                </c:pt>
                <c:pt idx="1173">
                  <c:v>7.244383112206939</c:v>
                </c:pt>
                <c:pt idx="1174">
                  <c:v>7.420248315437281</c:v>
                </c:pt>
                <c:pt idx="1175">
                  <c:v>7.598063241094414</c:v>
                </c:pt>
                <c:pt idx="1176">
                  <c:v>7.77777519877832</c:v>
                </c:pt>
                <c:pt idx="1177">
                  <c:v>7.959330935957455</c:v>
                </c:pt>
                <c:pt idx="1178">
                  <c:v>8.142676653748566</c:v>
                </c:pt>
                <c:pt idx="1179">
                  <c:v>8.327758022858557</c:v>
                </c:pt>
                <c:pt idx="1180">
                  <c:v>8.51452019968339</c:v>
                </c:pt>
                <c:pt idx="1181">
                  <c:v>8.702907842559421</c:v>
                </c:pt>
                <c:pt idx="1182">
                  <c:v>8.892865128162298</c:v>
                </c:pt>
                <c:pt idx="1183">
                  <c:v>9.084335768048692</c:v>
                </c:pt>
                <c:pt idx="1184">
                  <c:v>9.277263025335753</c:v>
                </c:pt>
                <c:pt idx="1185">
                  <c:v>9.47158973151341</c:v>
                </c:pt>
                <c:pt idx="1186">
                  <c:v>9.667258303384715</c:v>
                </c:pt>
                <c:pt idx="1187">
                  <c:v>9.864210760128951</c:v>
                </c:pt>
                <c:pt idx="1188">
                  <c:v>10.06238874048262</c:v>
                </c:pt>
                <c:pt idx="1189">
                  <c:v>10.26173352003308</c:v>
                </c:pt>
                <c:pt idx="1190">
                  <c:v>10.46218602861997</c:v>
                </c:pt>
                <c:pt idx="1191">
                  <c:v>10.66368686783883</c:v>
                </c:pt>
                <c:pt idx="1192">
                  <c:v>10.8661763286423</c:v>
                </c:pt>
                <c:pt idx="1193">
                  <c:v>11.06959440903303</c:v>
                </c:pt>
                <c:pt idx="1194">
                  <c:v>11.27388083184372</c:v>
                </c:pt>
                <c:pt idx="1195">
                  <c:v>11.47897506259839</c:v>
                </c:pt>
                <c:pt idx="1196">
                  <c:v>11.68481632745019</c:v>
                </c:pt>
                <c:pt idx="1197">
                  <c:v>11.89134363118994</c:v>
                </c:pt>
                <c:pt idx="1198">
                  <c:v>12.09849577532027</c:v>
                </c:pt>
                <c:pt idx="1199">
                  <c:v>12.30621137619021</c:v>
                </c:pt>
                <c:pt idx="1200">
                  <c:v>12.51442888318433</c:v>
                </c:pt>
                <c:pt idx="1201">
                  <c:v>12.72308659696163</c:v>
                </c:pt>
                <c:pt idx="1202">
                  <c:v>12.93212268773828</c:v>
                </c:pt>
                <c:pt idx="1203">
                  <c:v>13.14147521360923</c:v>
                </c:pt>
                <c:pt idx="1204">
                  <c:v>13.3510821389029</c:v>
                </c:pt>
                <c:pt idx="1205">
                  <c:v>13.56088135256358</c:v>
                </c:pt>
                <c:pt idx="1206">
                  <c:v>13.77081068655646</c:v>
                </c:pt>
                <c:pt idx="1207">
                  <c:v>13.98080793428923</c:v>
                </c:pt>
                <c:pt idx="1208">
                  <c:v>14.19081086904526</c:v>
                </c:pt>
                <c:pt idx="1209">
                  <c:v>14.40075726242275</c:v>
                </c:pt>
                <c:pt idx="1210">
                  <c:v>14.61058490277436</c:v>
                </c:pt>
                <c:pt idx="1211">
                  <c:v>14.82023161364175</c:v>
                </c:pt>
                <c:pt idx="1212">
                  <c:v>15.02963527217998</c:v>
                </c:pt>
                <c:pt idx="1213">
                  <c:v>15.2387338275657</c:v>
                </c:pt>
                <c:pt idx="1214">
                  <c:v>15.44746531938428</c:v>
                </c:pt>
                <c:pt idx="1215">
                  <c:v>15.65576789598984</c:v>
                </c:pt>
                <c:pt idx="1216">
                  <c:v>15.86357983283344</c:v>
                </c:pt>
                <c:pt idx="1217">
                  <c:v>16.07083955075321</c:v>
                </c:pt>
                <c:pt idx="1218">
                  <c:v>16.2774856342217</c:v>
                </c:pt>
                <c:pt idx="1219">
                  <c:v>16.48345684954462</c:v>
                </c:pt>
                <c:pt idx="1220">
                  <c:v>16.68869216300562</c:v>
                </c:pt>
                <c:pt idx="1221">
                  <c:v>16.89313075895202</c:v>
                </c:pt>
                <c:pt idx="1222">
                  <c:v>17.09671205781564</c:v>
                </c:pt>
                <c:pt idx="1223">
                  <c:v>17.29937573406404</c:v>
                </c:pt>
                <c:pt idx="1224">
                  <c:v>17.50106173407605</c:v>
                </c:pt>
                <c:pt idx="1225">
                  <c:v>17.70171029393713</c:v>
                </c:pt>
                <c:pt idx="1226">
                  <c:v>17.90126195714871</c:v>
                </c:pt>
                <c:pt idx="1227">
                  <c:v>18.09965759224626</c:v>
                </c:pt>
                <c:pt idx="1228">
                  <c:v>18.29683841032134</c:v>
                </c:pt>
                <c:pt idx="1229">
                  <c:v>18.49274598244208</c:v>
                </c:pt>
                <c:pt idx="1230">
                  <c:v>18.68732225696682</c:v>
                </c:pt>
                <c:pt idx="1231">
                  <c:v>18.88050957674613</c:v>
                </c:pt>
                <c:pt idx="1232">
                  <c:v>19.07225069620783</c:v>
                </c:pt>
                <c:pt idx="1233">
                  <c:v>19.26248879832011</c:v>
                </c:pt>
                <c:pt idx="1234">
                  <c:v>19.45116751142765</c:v>
                </c:pt>
                <c:pt idx="1235">
                  <c:v>19.6382309259557</c:v>
                </c:pt>
                <c:pt idx="1236">
                  <c:v>19.82362361097742</c:v>
                </c:pt>
                <c:pt idx="1237">
                  <c:v>20.00729063063909</c:v>
                </c:pt>
                <c:pt idx="1238">
                  <c:v>20.18917756043896</c:v>
                </c:pt>
                <c:pt idx="1239">
                  <c:v>20.36923050335428</c:v>
                </c:pt>
                <c:pt idx="1240">
                  <c:v>20.54739610581221</c:v>
                </c:pt>
                <c:pt idx="1241">
                  <c:v>20.72362157349961</c:v>
                </c:pt>
                <c:pt idx="1242">
                  <c:v>20.89785468700714</c:v>
                </c:pt>
                <c:pt idx="1243">
                  <c:v>21.07004381730302</c:v>
                </c:pt>
                <c:pt idx="1244">
                  <c:v>21.24013794103178</c:v>
                </c:pt>
                <c:pt idx="1245">
                  <c:v>21.40808665563364</c:v>
                </c:pt>
                <c:pt idx="1246">
                  <c:v>21.57384019427983</c:v>
                </c:pt>
                <c:pt idx="1247">
                  <c:v>21.73734944061961</c:v>
                </c:pt>
                <c:pt idx="1248">
                  <c:v>21.89856594333444</c:v>
                </c:pt>
                <c:pt idx="1249">
                  <c:v>22.05744193049525</c:v>
                </c:pt>
                <c:pt idx="1250">
                  <c:v>22.21393032371823</c:v>
                </c:pt>
                <c:pt idx="1251">
                  <c:v>22.36798475211515</c:v>
                </c:pt>
                <c:pt idx="1252">
                  <c:v>22.5195595660341</c:v>
                </c:pt>
                <c:pt idx="1253">
                  <c:v>22.66860985058648</c:v>
                </c:pt>
                <c:pt idx="1254">
                  <c:v>22.81509143895623</c:v>
                </c:pt>
                <c:pt idx="1255">
                  <c:v>22.95896092548735</c:v>
                </c:pt>
                <c:pt idx="1256">
                  <c:v>23.10017567854604</c:v>
                </c:pt>
                <c:pt idx="1257">
                  <c:v>23.23869385315328</c:v>
                </c:pt>
                <c:pt idx="1258">
                  <c:v>23.37447440338454</c:v>
                </c:pt>
                <c:pt idx="1259">
                  <c:v>23.50747709453229</c:v>
                </c:pt>
                <c:pt idx="1260">
                  <c:v>23.63766251502881</c:v>
                </c:pt>
                <c:pt idx="1261">
                  <c:v>23.76499208812431</c:v>
                </c:pt>
                <c:pt idx="1262">
                  <c:v>23.88942808331831</c:v>
                </c:pt>
                <c:pt idx="1263">
                  <c:v>24.01093362753991</c:v>
                </c:pt>
                <c:pt idx="1264">
                  <c:v>24.12947271607401</c:v>
                </c:pt>
                <c:pt idx="1265">
                  <c:v>24.24501022323038</c:v>
                </c:pt>
                <c:pt idx="1266">
                  <c:v>24.35751191275223</c:v>
                </c:pt>
                <c:pt idx="1267">
                  <c:v>24.46694444796088</c:v>
                </c:pt>
                <c:pt idx="1268">
                  <c:v>24.57327540163447</c:v>
                </c:pt>
                <c:pt idx="1269">
                  <c:v>24.67647326561656</c:v>
                </c:pt>
                <c:pt idx="1270">
                  <c:v>24.7765074601529</c:v>
                </c:pt>
                <c:pt idx="1271">
                  <c:v>24.87334834295271</c:v>
                </c:pt>
                <c:pt idx="1272">
                  <c:v>24.96696721797242</c:v>
                </c:pt>
                <c:pt idx="1273">
                  <c:v>25.05733634391891</c:v>
                </c:pt>
                <c:pt idx="1274">
                  <c:v>25.14442894246984</c:v>
                </c:pt>
                <c:pt idx="1275">
                  <c:v>25.22821920620864</c:v>
                </c:pt>
                <c:pt idx="1276">
                  <c:v>25.30868230627182</c:v>
                </c:pt>
                <c:pt idx="1277">
                  <c:v>25.38579439970628</c:v>
                </c:pt>
                <c:pt idx="1278">
                  <c:v>25.45953263653455</c:v>
                </c:pt>
                <c:pt idx="1279">
                  <c:v>25.52987516652567</c:v>
                </c:pt>
                <c:pt idx="1280">
                  <c:v>25.59680114566985</c:v>
                </c:pt>
                <c:pt idx="1281">
                  <c:v>25.66029074235509</c:v>
                </c:pt>
                <c:pt idx="1282">
                  <c:v>25.72032514324369</c:v>
                </c:pt>
                <c:pt idx="1283">
                  <c:v>25.77688655884702</c:v>
                </c:pt>
                <c:pt idx="1284">
                  <c:v>25.82995822879694</c:v>
                </c:pt>
                <c:pt idx="1285">
                  <c:v>25.87952442681224</c:v>
                </c:pt>
                <c:pt idx="1286">
                  <c:v>25.92557046535875</c:v>
                </c:pt>
                <c:pt idx="1287">
                  <c:v>25.96808270000148</c:v>
                </c:pt>
                <c:pt idx="1288">
                  <c:v>26.00704853344782</c:v>
                </c:pt>
                <c:pt idx="1289">
                  <c:v>26.04245641928038</c:v>
                </c:pt>
                <c:pt idx="1290">
                  <c:v>26.0742958653784</c:v>
                </c:pt>
                <c:pt idx="1291">
                  <c:v>26.10255743702687</c:v>
                </c:pt>
                <c:pt idx="1292">
                  <c:v>26.12723275971216</c:v>
                </c:pt>
                <c:pt idx="1293">
                  <c:v>26.14831452160363</c:v>
                </c:pt>
                <c:pt idx="1294">
                  <c:v>26.16579647572024</c:v>
                </c:pt>
                <c:pt idx="1295">
                  <c:v>26.17967344178173</c:v>
                </c:pt>
                <c:pt idx="1296">
                  <c:v>26.18994130774352</c:v>
                </c:pt>
                <c:pt idx="1297">
                  <c:v>26.19659703101535</c:v>
                </c:pt>
                <c:pt idx="1298">
                  <c:v>26.19963863936277</c:v>
                </c:pt>
                <c:pt idx="1299">
                  <c:v>26.19906523149157</c:v>
                </c:pt>
                <c:pt idx="1300">
                  <c:v>26.19487697731491</c:v>
                </c:pt>
                <c:pt idx="1301">
                  <c:v>26.18707511790284</c:v>
                </c:pt>
                <c:pt idx="1302">
                  <c:v>26.17566196511473</c:v>
                </c:pt>
                <c:pt idx="1303">
                  <c:v>26.16064090091405</c:v>
                </c:pt>
                <c:pt idx="1304">
                  <c:v>26.14201637636629</c:v>
                </c:pt>
                <c:pt idx="1305">
                  <c:v>26.11979391032007</c:v>
                </c:pt>
                <c:pt idx="1306">
                  <c:v>26.09398008777163</c:v>
                </c:pt>
                <c:pt idx="1307">
                  <c:v>26.06458255791371</c:v>
                </c:pt>
                <c:pt idx="1308">
                  <c:v>26.03161003186887</c:v>
                </c:pt>
                <c:pt idx="1309">
                  <c:v>25.99507228010817</c:v>
                </c:pt>
                <c:pt idx="1310">
                  <c:v>25.95498012955601</c:v>
                </c:pt>
                <c:pt idx="1311">
                  <c:v>25.91134546038187</c:v>
                </c:pt>
                <c:pt idx="1312">
                  <c:v>25.86418120247993</c:v>
                </c:pt>
                <c:pt idx="1313">
                  <c:v>25.81350133163769</c:v>
                </c:pt>
                <c:pt idx="1314">
                  <c:v>25.75932086539463</c:v>
                </c:pt>
                <c:pt idx="1315">
                  <c:v>25.70165585859225</c:v>
                </c:pt>
                <c:pt idx="1316">
                  <c:v>25.64052339861654</c:v>
                </c:pt>
                <c:pt idx="1317">
                  <c:v>25.57594160033475</c:v>
                </c:pt>
                <c:pt idx="1318">
                  <c:v>25.50792960072751</c:v>
                </c:pt>
                <c:pt idx="1319">
                  <c:v>25.4365075532181</c:v>
                </c:pt>
                <c:pt idx="1320">
                  <c:v>25.36169662170062</c:v>
                </c:pt>
                <c:pt idx="1321">
                  <c:v>25.28351897426865</c:v>
                </c:pt>
                <c:pt idx="1322">
                  <c:v>25.20199777664632</c:v>
                </c:pt>
                <c:pt idx="1323">
                  <c:v>25.11715718532383</c:v>
                </c:pt>
                <c:pt idx="1324">
                  <c:v>25.02902234039946</c:v>
                </c:pt>
                <c:pt idx="1325">
                  <c:v>24.93761935812982</c:v>
                </c:pt>
                <c:pt idx="1326">
                  <c:v>24.8429753231912</c:v>
                </c:pt>
                <c:pt idx="1327">
                  <c:v>24.74511828065375</c:v>
                </c:pt>
                <c:pt idx="1328">
                  <c:v>24.6440772276711</c:v>
                </c:pt>
                <c:pt idx="1329">
                  <c:v>24.53988210488788</c:v>
                </c:pt>
                <c:pt idx="1330">
                  <c:v>24.43256378756771</c:v>
                </c:pt>
                <c:pt idx="1331">
                  <c:v>24.32215407644411</c:v>
                </c:pt>
                <c:pt idx="1332">
                  <c:v>24.20868568829734</c:v>
                </c:pt>
                <c:pt idx="1333">
                  <c:v>24.09219224625964</c:v>
                </c:pt>
                <c:pt idx="1334">
                  <c:v>23.97270826985201</c:v>
                </c:pt>
                <c:pt idx="1335">
                  <c:v>23.85026916475537</c:v>
                </c:pt>
                <c:pt idx="1336">
                  <c:v>23.72491121231898</c:v>
                </c:pt>
                <c:pt idx="1337">
                  <c:v>23.59667155880962</c:v>
                </c:pt>
                <c:pt idx="1338">
                  <c:v>23.46558820440423</c:v>
                </c:pt>
                <c:pt idx="1339">
                  <c:v>23.33169999192978</c:v>
                </c:pt>
                <c:pt idx="1340">
                  <c:v>23.19504659535312</c:v>
                </c:pt>
                <c:pt idx="1341">
                  <c:v>23.05566850802491</c:v>
                </c:pt>
                <c:pt idx="1342">
                  <c:v>22.91360703068042</c:v>
                </c:pt>
                <c:pt idx="1343">
                  <c:v>22.76890425920136</c:v>
                </c:pt>
                <c:pt idx="1344">
                  <c:v>22.62160307214183</c:v>
                </c:pt>
                <c:pt idx="1345">
                  <c:v>22.47174711802263</c:v>
                </c:pt>
                <c:pt idx="1346">
                  <c:v>22.31938080239706</c:v>
                </c:pt>
                <c:pt idx="1347">
                  <c:v>22.16454927469278</c:v>
                </c:pt>
                <c:pt idx="1348">
                  <c:v>22.00729841483302</c:v>
                </c:pt>
                <c:pt idx="1349">
                  <c:v>21.84767481964128</c:v>
                </c:pt>
                <c:pt idx="1350">
                  <c:v>21.6857257890338</c:v>
                </c:pt>
                <c:pt idx="1351">
                  <c:v>21.52149931200348</c:v>
                </c:pt>
                <c:pt idx="1352">
                  <c:v>21.35504405239976</c:v>
                </c:pt>
                <c:pt idx="1353">
                  <c:v>21.18640933450846</c:v>
                </c:pt>
                <c:pt idx="1354">
                  <c:v>21.01564512843593</c:v>
                </c:pt>
                <c:pt idx="1355">
                  <c:v>20.84280203530182</c:v>
                </c:pt>
                <c:pt idx="1356">
                  <c:v>20.66793127224489</c:v>
                </c:pt>
                <c:pt idx="1357">
                  <c:v>20.49108465724625</c:v>
                </c:pt>
                <c:pt idx="1358">
                  <c:v>20.3123145937746</c:v>
                </c:pt>
                <c:pt idx="1359">
                  <c:v>20.1316740552579</c:v>
                </c:pt>
                <c:pt idx="1360">
                  <c:v>19.94921656938627</c:v>
                </c:pt>
                <c:pt idx="1361">
                  <c:v>19.7649962022505</c:v>
                </c:pt>
                <c:pt idx="1362">
                  <c:v>19.57906754232118</c:v>
                </c:pt>
                <c:pt idx="1363">
                  <c:v>19.39148568427298</c:v>
                </c:pt>
                <c:pt idx="1364">
                  <c:v>19.20230621265872</c:v>
                </c:pt>
                <c:pt idx="1365">
                  <c:v>19.01158518543868</c:v>
                </c:pt>
                <c:pt idx="1366">
                  <c:v>18.81937911736934</c:v>
                </c:pt>
                <c:pt idx="1367">
                  <c:v>18.62574496325679</c:v>
                </c:pt>
                <c:pt idx="1368">
                  <c:v>18.43074010107988</c:v>
                </c:pt>
                <c:pt idx="1369">
                  <c:v>18.2344223149878</c:v>
                </c:pt>
                <c:pt idx="1370">
                  <c:v>18.03684977817749</c:v>
                </c:pt>
                <c:pt idx="1371">
                  <c:v>17.83808103565556</c:v>
                </c:pt>
                <c:pt idx="1372">
                  <c:v>17.6381749868902</c:v>
                </c:pt>
                <c:pt idx="1373">
                  <c:v>17.43719086835794</c:v>
                </c:pt>
                <c:pt idx="1374">
                  <c:v>17.23518823599075</c:v>
                </c:pt>
                <c:pt idx="1375">
                  <c:v>17.03222694752816</c:v>
                </c:pt>
                <c:pt idx="1376">
                  <c:v>16.82836714478018</c:v>
                </c:pt>
                <c:pt idx="1377">
                  <c:v>16.62366923580607</c:v>
                </c:pt>
                <c:pt idx="1378">
                  <c:v>16.41819387701396</c:v>
                </c:pt>
                <c:pt idx="1379">
                  <c:v>16.21200195518719</c:v>
                </c:pt>
                <c:pt idx="1380">
                  <c:v>16.0051545694422</c:v>
                </c:pt>
                <c:pt idx="1381">
                  <c:v>15.79771301312347</c:v>
                </c:pt>
                <c:pt idx="1382">
                  <c:v>15.58973875564113</c:v>
                </c:pt>
                <c:pt idx="1383">
                  <c:v>15.38129342425614</c:v>
                </c:pt>
                <c:pt idx="1384">
                  <c:v>15.1724387858188</c:v>
                </c:pt>
                <c:pt idx="1385">
                  <c:v>14.96323672846591</c:v>
                </c:pt>
                <c:pt idx="1386">
                  <c:v>14.75374924328203</c:v>
                </c:pt>
                <c:pt idx="1387">
                  <c:v>14.5440384059301</c:v>
                </c:pt>
                <c:pt idx="1388">
                  <c:v>14.33416635825721</c:v>
                </c:pt>
                <c:pt idx="1389">
                  <c:v>14.12419528988044</c:v>
                </c:pt>
                <c:pt idx="1390">
                  <c:v>13.91418741975895</c:v>
                </c:pt>
                <c:pt idx="1391">
                  <c:v>13.70420497775697</c:v>
                </c:pt>
                <c:pt idx="1392">
                  <c:v>13.49431018620386</c:v>
                </c:pt>
                <c:pt idx="1393">
                  <c:v>13.28456524145625</c:v>
                </c:pt>
                <c:pt idx="1394">
                  <c:v>13.07503229546793</c:v>
                </c:pt>
                <c:pt idx="1395">
                  <c:v>12.86577343737293</c:v>
                </c:pt>
                <c:pt idx="1396">
                  <c:v>12.65685067508702</c:v>
                </c:pt>
                <c:pt idx="1397">
                  <c:v>12.44832591693364</c:v>
                </c:pt>
                <c:pt idx="1398">
                  <c:v>12.24026095329894</c:v>
                </c:pt>
                <c:pt idx="1399">
                  <c:v>12.03271743832206</c:v>
                </c:pt>
                <c:pt idx="1400">
                  <c:v>11.82575687162564</c:v>
                </c:pt>
                <c:pt idx="1401">
                  <c:v>11.61944058009215</c:v>
                </c:pt>
                <c:pt idx="1402">
                  <c:v>11.41382969969145</c:v>
                </c:pt>
                <c:pt idx="1403">
                  <c:v>11.20898515736488</c:v>
                </c:pt>
                <c:pt idx="1404">
                  <c:v>11.00496765297122</c:v>
                </c:pt>
                <c:pt idx="1405">
                  <c:v>10.80183764130008</c:v>
                </c:pt>
                <c:pt idx="1406">
                  <c:v>10.59965531415781</c:v>
                </c:pt>
                <c:pt idx="1407">
                  <c:v>10.3984805825314</c:v>
                </c:pt>
                <c:pt idx="1408">
                  <c:v>10.19837305883554</c:v>
                </c:pt>
                <c:pt idx="1409">
                  <c:v>9.99939203924817</c:v>
                </c:pt>
                <c:pt idx="1410">
                  <c:v>9.801596486139775</c:v>
                </c:pt>
                <c:pt idx="1411">
                  <c:v>9.605045010601507</c:v>
                </c:pt>
                <c:pt idx="1412">
                  <c:v>9.4097958550775</c:v>
                </c:pt>
                <c:pt idx="1413">
                  <c:v>9.21590687610635</c:v>
                </c:pt>
                <c:pt idx="1414">
                  <c:v>9.02343552717697</c:v>
                </c:pt>
                <c:pt idx="1415">
                  <c:v>8.83243884170397</c:v>
                </c:pt>
                <c:pt idx="1416">
                  <c:v>8.642973416127258</c:v>
                </c:pt>
                <c:pt idx="1417">
                  <c:v>8.45509539314147</c:v>
                </c:pt>
                <c:pt idx="1418">
                  <c:v>8.268860445059524</c:v>
                </c:pt>
                <c:pt idx="1419">
                  <c:v>8.084323757315842</c:v>
                </c:pt>
                <c:pt idx="1420">
                  <c:v>7.9015400121136</c:v>
                </c:pt>
                <c:pt idx="1421">
                  <c:v>7.720563372221328</c:v>
                </c:pt>
                <c:pt idx="1422">
                  <c:v>7.541447464923193</c:v>
                </c:pt>
                <c:pt idx="1423">
                  <c:v>7.364245366128196</c:v>
                </c:pt>
                <c:pt idx="1424">
                  <c:v>7.18900958464253</c:v>
                </c:pt>
                <c:pt idx="1425">
                  <c:v>7.015792046610148</c:v>
                </c:pt>
                <c:pt idx="1426">
                  <c:v>6.844644080125906</c:v>
                </c:pt>
                <c:pt idx="1427">
                  <c:v>6.675616400025936</c:v>
                </c:pt>
                <c:pt idx="1428">
                  <c:v>6.508759092859798</c:v>
                </c:pt>
                <c:pt idx="1429">
                  <c:v>6.344121602048649</c:v>
                </c:pt>
                <c:pt idx="1430">
                  <c:v>6.181752713234217</c:v>
                </c:pt>
                <c:pt idx="1431">
                  <c:v>6.021700539822451</c:v>
                </c:pt>
                <c:pt idx="1432">
                  <c:v>5.864012508726538</c:v>
                </c:pt>
                <c:pt idx="1433">
                  <c:v>5.708735346313285</c:v>
                </c:pt>
                <c:pt idx="1434">
                  <c:v>5.555915064557046</c:v>
                </c:pt>
                <c:pt idx="1435">
                  <c:v>5.405596947405456</c:v>
                </c:pt>
                <c:pt idx="1436">
                  <c:v>5.257825537360777</c:v>
                </c:pt>
                <c:pt idx="1437">
                  <c:v>5.112644622280957</c:v>
                </c:pt>
                <c:pt idx="1438">
                  <c:v>4.970097222404392</c:v>
                </c:pt>
                <c:pt idx="1439">
                  <c:v>4.830225577602087</c:v>
                </c:pt>
                <c:pt idx="1440">
                  <c:v>4.693071134861071</c:v>
                </c:pt>
                <c:pt idx="1441">
                  <c:v>4.55867453600278</c:v>
                </c:pt>
                <c:pt idx="1442">
                  <c:v>4.427075605639951</c:v>
                </c:pt>
                <c:pt idx="1443">
                  <c:v>4.298313339375817</c:v>
                </c:pt>
                <c:pt idx="1444">
                  <c:v>4.172425892248768</c:v>
                </c:pt>
                <c:pt idx="1445">
                  <c:v>4.049450567426266</c:v>
                </c:pt>
                <c:pt idx="1446">
                  <c:v>3.929423805151083</c:v>
                </c:pt>
                <c:pt idx="1447">
                  <c:v>3.812381171943254</c:v>
                </c:pt>
                <c:pt idx="1448">
                  <c:v>3.698357350061012</c:v>
                </c:pt>
                <c:pt idx="1449">
                  <c:v>3.587386127223596</c:v>
                </c:pt>
                <c:pt idx="1450">
                  <c:v>3.479500386599305</c:v>
                </c:pt>
                <c:pt idx="1451">
                  <c:v>3.374732097061441</c:v>
                </c:pt>
                <c:pt idx="1452">
                  <c:v>3.27311230371528</c:v>
                </c:pt>
                <c:pt idx="1453">
                  <c:v>3.174671118698726</c:v>
                </c:pt>
                <c:pt idx="1454">
                  <c:v>3.079437712259422</c:v>
                </c:pt>
                <c:pt idx="1455">
                  <c:v>2.987440304111015</c:v>
                </c:pt>
                <c:pt idx="1456">
                  <c:v>2.898706155071011</c:v>
                </c:pt>
                <c:pt idx="1457">
                  <c:v>2.813261558982804</c:v>
                </c:pt>
                <c:pt idx="1458">
                  <c:v>2.731131834924257</c:v>
                </c:pt>
                <c:pt idx="1459">
                  <c:v>2.652341319705117</c:v>
                </c:pt>
                <c:pt idx="1460">
                  <c:v>2.576913360655471</c:v>
                </c:pt>
                <c:pt idx="1461">
                  <c:v>2.504870308707472</c:v>
                </c:pt>
                <c:pt idx="1462">
                  <c:v>2.436233511772222</c:v>
                </c:pt>
                <c:pt idx="1463">
                  <c:v>2.371023308413948</c:v>
                </c:pt>
                <c:pt idx="1464">
                  <c:v>2.309259021823264</c:v>
                </c:pt>
                <c:pt idx="1465">
                  <c:v>2.250958954091274</c:v>
                </c:pt>
                <c:pt idx="1466">
                  <c:v>2.196140380786252</c:v>
                </c:pt>
                <c:pt idx="1467">
                  <c:v>2.144819545834565</c:v>
                </c:pt>
                <c:pt idx="1468">
                  <c:v>2.097011656707193</c:v>
                </c:pt>
                <c:pt idx="1469">
                  <c:v>2.052730879913463</c:v>
                </c:pt>
                <c:pt idx="1470">
                  <c:v>2.011990336803203</c:v>
                </c:pt>
                <c:pt idx="1471">
                  <c:v>1.974802099678591</c:v>
                </c:pt>
                <c:pt idx="1472">
                  <c:v>1.941177188216868</c:v>
                </c:pt>
                <c:pt idx="1473">
                  <c:v>1.911125566204982</c:v>
                </c:pt>
                <c:pt idx="1474">
                  <c:v>1.884656138587111</c:v>
                </c:pt>
                <c:pt idx="1475">
                  <c:v>1.861776748825912</c:v>
                </c:pt>
                <c:pt idx="1476">
                  <c:v>1.842494176578347</c:v>
                </c:pt>
                <c:pt idx="1477">
                  <c:v>1.82681413568673</c:v>
                </c:pt>
                <c:pt idx="1478">
                  <c:v>1.814741272485577</c:v>
                </c:pt>
                <c:pt idx="1479">
                  <c:v>1.806279164424803</c:v>
                </c:pt>
                <c:pt idx="1480">
                  <c:v>1.801430319009663</c:v>
                </c:pt>
                <c:pt idx="1481">
                  <c:v>1.800196173057694</c:v>
                </c:pt>
                <c:pt idx="1482">
                  <c:v>1.80257709227298</c:v>
                </c:pt>
                <c:pt idx="1483">
                  <c:v>1.808572371137771</c:v>
                </c:pt>
                <c:pt idx="1484">
                  <c:v>1.818180233121552</c:v>
                </c:pt>
                <c:pt idx="1485">
                  <c:v>1.831397831207461</c:v>
                </c:pt>
                <c:pt idx="1486">
                  <c:v>1.848221248735928</c:v>
                </c:pt>
                <c:pt idx="1487">
                  <c:v>1.868645500565258</c:v>
                </c:pt>
                <c:pt idx="1488">
                  <c:v>1.892664534548842</c:v>
                </c:pt>
                <c:pt idx="1489">
                  <c:v>1.920271233328544</c:v>
                </c:pt>
                <c:pt idx="1490">
                  <c:v>1.951457416443704</c:v>
                </c:pt>
                <c:pt idx="1491">
                  <c:v>1.98621384275522</c:v>
                </c:pt>
                <c:pt idx="1492">
                  <c:v>2.024530213183866</c:v>
                </c:pt>
                <c:pt idx="1493">
                  <c:v>2.066395173762155</c:v>
                </c:pt>
                <c:pt idx="1494">
                  <c:v>2.11179631899874</c:v>
                </c:pt>
                <c:pt idx="1495">
                  <c:v>2.160720195554454</c:v>
                </c:pt>
                <c:pt idx="1496">
                  <c:v>2.213152306228816</c:v>
                </c:pt>
                <c:pt idx="1497">
                  <c:v>2.269077114255843</c:v>
                </c:pt>
                <c:pt idx="1498">
                  <c:v>2.32847804790797</c:v>
                </c:pt>
                <c:pt idx="1499">
                  <c:v>2.391337505406577</c:v>
                </c:pt>
                <c:pt idx="1500">
                  <c:v>2.457636860137788</c:v>
                </c:pt>
                <c:pt idx="1501">
                  <c:v>2.527356466171932</c:v>
                </c:pt>
                <c:pt idx="1502">
                  <c:v>2.600475664085084</c:v>
                </c:pt>
                <c:pt idx="1503">
                  <c:v>2.676972787080848</c:v>
                </c:pt>
                <c:pt idx="1504">
                  <c:v>2.756825167410739</c:v>
                </c:pt>
                <c:pt idx="1505">
                  <c:v>2.840009143091112</c:v>
                </c:pt>
                <c:pt idx="1506">
                  <c:v>2.926500064914725</c:v>
                </c:pt>
                <c:pt idx="1507">
                  <c:v>3.016272303754794</c:v>
                </c:pt>
                <c:pt idx="1508">
                  <c:v>3.109299258159526</c:v>
                </c:pt>
                <c:pt idx="1509">
                  <c:v>3.20555336223464</c:v>
                </c:pt>
                <c:pt idx="1510">
                  <c:v>3.305006093811754</c:v>
                </c:pt>
                <c:pt idx="1511">
                  <c:v>3.407627982900145</c:v>
                </c:pt>
                <c:pt idx="1512">
                  <c:v>3.513388620419313</c:v>
                </c:pt>
                <c:pt idx="1513">
                  <c:v>3.622256667209871</c:v>
                </c:pt>
                <c:pt idx="1514">
                  <c:v>3.73419986331997</c:v>
                </c:pt>
                <c:pt idx="1515">
                  <c:v>3.849185037564677</c:v>
                </c:pt>
                <c:pt idx="1516">
                  <c:v>3.967178117355296</c:v>
                </c:pt>
                <c:pt idx="1517">
                  <c:v>4.088144138795755</c:v>
                </c:pt>
                <c:pt idx="1518">
                  <c:v>4.212047257043267</c:v>
                </c:pt>
                <c:pt idx="1519">
                  <c:v>4.338850756929848</c:v>
                </c:pt>
                <c:pt idx="1520">
                  <c:v>4.468517063841812</c:v>
                </c:pt>
                <c:pt idx="1521">
                  <c:v>4.601007754854011</c:v>
                </c:pt>
                <c:pt idx="1522">
                  <c:v>4.736283570115325</c:v>
                </c:pt>
                <c:pt idx="1523">
                  <c:v>4.874304424482177</c:v>
                </c:pt>
                <c:pt idx="1524">
                  <c:v>5.015029419396697</c:v>
                </c:pt>
                <c:pt idx="1525">
                  <c:v>5.158416855005787</c:v>
                </c:pt>
                <c:pt idx="1526">
                  <c:v>5.304424242517754</c:v>
                </c:pt>
                <c:pt idx="1527">
                  <c:v>5.453008316792546</c:v>
                </c:pt>
                <c:pt idx="1528">
                  <c:v>5.604125049162254</c:v>
                </c:pt>
                <c:pt idx="1529">
                  <c:v>5.757729660477736</c:v>
                </c:pt>
                <c:pt idx="1530">
                  <c:v>5.913776634377565</c:v>
                </c:pt>
                <c:pt idx="1531">
                  <c:v>6.07221973077562</c:v>
                </c:pt>
                <c:pt idx="1532">
                  <c:v>6.233011999562958</c:v>
                </c:pt>
                <c:pt idx="1533">
                  <c:v>6.39610579452017</c:v>
                </c:pt>
                <c:pt idx="1534">
                  <c:v>6.561452787435929</c:v>
                </c:pt>
                <c:pt idx="1535">
                  <c:v>6.729003982427764</c:v>
                </c:pt>
                <c:pt idx="1536">
                  <c:v>6.898709730460572</c:v>
                </c:pt>
                <c:pt idx="1537">
                  <c:v>7.070519744058621</c:v>
                </c:pt>
                <c:pt idx="1538">
                  <c:v>7.244383112206939</c:v>
                </c:pt>
                <c:pt idx="1539">
                  <c:v>7.420248315437281</c:v>
                </c:pt>
                <c:pt idx="1540">
                  <c:v>7.598063241094414</c:v>
                </c:pt>
                <c:pt idx="1541">
                  <c:v>7.77777519877832</c:v>
                </c:pt>
                <c:pt idx="1542">
                  <c:v>7.959330935957455</c:v>
                </c:pt>
                <c:pt idx="1543">
                  <c:v>8.142676653748566</c:v>
                </c:pt>
                <c:pt idx="1544">
                  <c:v>8.327758022858557</c:v>
                </c:pt>
                <c:pt idx="1545">
                  <c:v>8.51452019968339</c:v>
                </c:pt>
                <c:pt idx="1546">
                  <c:v>8.702907842559421</c:v>
                </c:pt>
                <c:pt idx="1547">
                  <c:v>8.892865128162298</c:v>
                </c:pt>
                <c:pt idx="1548">
                  <c:v>9.084335768048692</c:v>
                </c:pt>
                <c:pt idx="1549">
                  <c:v>9.277263025335753</c:v>
                </c:pt>
                <c:pt idx="1550">
                  <c:v>9.47158973151341</c:v>
                </c:pt>
                <c:pt idx="1551">
                  <c:v>9.667258303384715</c:v>
                </c:pt>
                <c:pt idx="1552">
                  <c:v>9.864210760128951</c:v>
                </c:pt>
                <c:pt idx="1553">
                  <c:v>10.06238874048262</c:v>
                </c:pt>
                <c:pt idx="1554">
                  <c:v>10.26173352003308</c:v>
                </c:pt>
                <c:pt idx="1555">
                  <c:v>10.46218602861997</c:v>
                </c:pt>
                <c:pt idx="1556">
                  <c:v>10.66368686783883</c:v>
                </c:pt>
                <c:pt idx="1557">
                  <c:v>10.8661763286423</c:v>
                </c:pt>
                <c:pt idx="1558">
                  <c:v>11.06959440903303</c:v>
                </c:pt>
                <c:pt idx="1559">
                  <c:v>11.27388083184372</c:v>
                </c:pt>
                <c:pt idx="1560">
                  <c:v>11.47897506259839</c:v>
                </c:pt>
                <c:pt idx="1561">
                  <c:v>11.68481632745019</c:v>
                </c:pt>
                <c:pt idx="1562">
                  <c:v>11.89134363118994</c:v>
                </c:pt>
                <c:pt idx="1563">
                  <c:v>12.09849577532027</c:v>
                </c:pt>
                <c:pt idx="1564">
                  <c:v>12.30621137619021</c:v>
                </c:pt>
                <c:pt idx="1565">
                  <c:v>12.51442888318433</c:v>
                </c:pt>
                <c:pt idx="1566">
                  <c:v>12.72308659696163</c:v>
                </c:pt>
                <c:pt idx="1567">
                  <c:v>12.93212268773828</c:v>
                </c:pt>
                <c:pt idx="1568">
                  <c:v>13.14147521360923</c:v>
                </c:pt>
                <c:pt idx="1569">
                  <c:v>13.3510821389029</c:v>
                </c:pt>
                <c:pt idx="1570">
                  <c:v>13.56088135256358</c:v>
                </c:pt>
                <c:pt idx="1571">
                  <c:v>13.77081068655646</c:v>
                </c:pt>
                <c:pt idx="1572">
                  <c:v>13.98080793428923</c:v>
                </c:pt>
                <c:pt idx="1573">
                  <c:v>14.19081086904526</c:v>
                </c:pt>
                <c:pt idx="1574">
                  <c:v>14.40075726242275</c:v>
                </c:pt>
                <c:pt idx="1575">
                  <c:v>14.61058490277436</c:v>
                </c:pt>
                <c:pt idx="1576">
                  <c:v>14.82023161364175</c:v>
                </c:pt>
                <c:pt idx="1577">
                  <c:v>15.02963527217998</c:v>
                </c:pt>
                <c:pt idx="1578">
                  <c:v>15.2387338275657</c:v>
                </c:pt>
                <c:pt idx="1579">
                  <c:v>15.44746531938428</c:v>
                </c:pt>
                <c:pt idx="1580">
                  <c:v>15.65576789598984</c:v>
                </c:pt>
                <c:pt idx="1581">
                  <c:v>15.86357983283344</c:v>
                </c:pt>
                <c:pt idx="1582">
                  <c:v>16.07083955075321</c:v>
                </c:pt>
                <c:pt idx="1583">
                  <c:v>16.2774856342217</c:v>
                </c:pt>
                <c:pt idx="1584">
                  <c:v>16.48345684954462</c:v>
                </c:pt>
                <c:pt idx="1585">
                  <c:v>16.68869216300562</c:v>
                </c:pt>
                <c:pt idx="1586">
                  <c:v>16.89313075895202</c:v>
                </c:pt>
                <c:pt idx="1587">
                  <c:v>17.09671205781564</c:v>
                </c:pt>
                <c:pt idx="1588">
                  <c:v>17.29937573406404</c:v>
                </c:pt>
                <c:pt idx="1589">
                  <c:v>17.50106173407605</c:v>
                </c:pt>
                <c:pt idx="1590">
                  <c:v>17.70171029393713</c:v>
                </c:pt>
                <c:pt idx="1591">
                  <c:v>17.90126195714871</c:v>
                </c:pt>
                <c:pt idx="1592">
                  <c:v>18.09965759224626</c:v>
                </c:pt>
                <c:pt idx="1593">
                  <c:v>18.29683841032134</c:v>
                </c:pt>
                <c:pt idx="1594">
                  <c:v>18.49274598244208</c:v>
                </c:pt>
                <c:pt idx="1595">
                  <c:v>18.68732225696682</c:v>
                </c:pt>
                <c:pt idx="1596">
                  <c:v>18.88050957674613</c:v>
                </c:pt>
                <c:pt idx="1597">
                  <c:v>19.07225069620783</c:v>
                </c:pt>
                <c:pt idx="1598">
                  <c:v>19.26248879832011</c:v>
                </c:pt>
                <c:pt idx="1599">
                  <c:v>19.45116751142765</c:v>
                </c:pt>
                <c:pt idx="1600">
                  <c:v>19.6382309259557</c:v>
                </c:pt>
                <c:pt idx="1601">
                  <c:v>19.82362361097742</c:v>
                </c:pt>
                <c:pt idx="1602">
                  <c:v>20.00729063063909</c:v>
                </c:pt>
                <c:pt idx="1603">
                  <c:v>20.18917756043896</c:v>
                </c:pt>
                <c:pt idx="1604">
                  <c:v>20.36923050335428</c:v>
                </c:pt>
                <c:pt idx="1605">
                  <c:v>20.54739610581221</c:v>
                </c:pt>
                <c:pt idx="1606">
                  <c:v>20.72362157349961</c:v>
                </c:pt>
                <c:pt idx="1607">
                  <c:v>20.89785468700714</c:v>
                </c:pt>
                <c:pt idx="1608">
                  <c:v>21.07004381730302</c:v>
                </c:pt>
                <c:pt idx="1609">
                  <c:v>21.24013794103178</c:v>
                </c:pt>
                <c:pt idx="1610">
                  <c:v>21.40808665563364</c:v>
                </c:pt>
                <c:pt idx="1611">
                  <c:v>21.57384019427983</c:v>
                </c:pt>
                <c:pt idx="1612">
                  <c:v>21.73734944061961</c:v>
                </c:pt>
                <c:pt idx="1613">
                  <c:v>21.89856594333444</c:v>
                </c:pt>
                <c:pt idx="1614">
                  <c:v>22.05744193049525</c:v>
                </c:pt>
                <c:pt idx="1615">
                  <c:v>22.21393032371823</c:v>
                </c:pt>
                <c:pt idx="1616">
                  <c:v>22.36798475211515</c:v>
                </c:pt>
                <c:pt idx="1617">
                  <c:v>22.5195595660341</c:v>
                </c:pt>
                <c:pt idx="1618">
                  <c:v>22.66860985058648</c:v>
                </c:pt>
                <c:pt idx="1619">
                  <c:v>22.81509143895623</c:v>
                </c:pt>
                <c:pt idx="1620">
                  <c:v>22.95896092548735</c:v>
                </c:pt>
                <c:pt idx="1621">
                  <c:v>23.10017567854604</c:v>
                </c:pt>
                <c:pt idx="1622">
                  <c:v>23.23869385315328</c:v>
                </c:pt>
                <c:pt idx="1623">
                  <c:v>23.37447440338454</c:v>
                </c:pt>
                <c:pt idx="1624">
                  <c:v>23.50747709453229</c:v>
                </c:pt>
                <c:pt idx="1625">
                  <c:v>23.63766251502881</c:v>
                </c:pt>
                <c:pt idx="1626">
                  <c:v>23.76499208812431</c:v>
                </c:pt>
                <c:pt idx="1627">
                  <c:v>23.88942808331831</c:v>
                </c:pt>
                <c:pt idx="1628">
                  <c:v>24.01093362753991</c:v>
                </c:pt>
                <c:pt idx="1629">
                  <c:v>24.12947271607401</c:v>
                </c:pt>
                <c:pt idx="1630">
                  <c:v>24.24501022323038</c:v>
                </c:pt>
                <c:pt idx="1631">
                  <c:v>24.35751191275223</c:v>
                </c:pt>
                <c:pt idx="1632">
                  <c:v>24.46694444796088</c:v>
                </c:pt>
                <c:pt idx="1633">
                  <c:v>24.57327540163447</c:v>
                </c:pt>
                <c:pt idx="1634">
                  <c:v>24.67647326561656</c:v>
                </c:pt>
                <c:pt idx="1635">
                  <c:v>24.7765074601529</c:v>
                </c:pt>
                <c:pt idx="1636">
                  <c:v>24.87334834295271</c:v>
                </c:pt>
                <c:pt idx="1637">
                  <c:v>24.96696721797242</c:v>
                </c:pt>
                <c:pt idx="1638">
                  <c:v>25.05733634391891</c:v>
                </c:pt>
                <c:pt idx="1639">
                  <c:v>25.14442894246984</c:v>
                </c:pt>
                <c:pt idx="1640">
                  <c:v>25.22821920620864</c:v>
                </c:pt>
                <c:pt idx="1641">
                  <c:v>25.30868230627182</c:v>
                </c:pt>
                <c:pt idx="1642">
                  <c:v>25.38579439970628</c:v>
                </c:pt>
                <c:pt idx="1643">
                  <c:v>25.45953263653455</c:v>
                </c:pt>
                <c:pt idx="1644">
                  <c:v>25.52987516652567</c:v>
                </c:pt>
                <c:pt idx="1645">
                  <c:v>25.59680114566985</c:v>
                </c:pt>
                <c:pt idx="1646">
                  <c:v>25.66029074235509</c:v>
                </c:pt>
                <c:pt idx="1647">
                  <c:v>25.72032514324369</c:v>
                </c:pt>
                <c:pt idx="1648">
                  <c:v>25.77688655884702</c:v>
                </c:pt>
                <c:pt idx="1649">
                  <c:v>25.82995822879694</c:v>
                </c:pt>
                <c:pt idx="1650">
                  <c:v>25.87952442681224</c:v>
                </c:pt>
                <c:pt idx="1651">
                  <c:v>25.92557046535875</c:v>
                </c:pt>
                <c:pt idx="1652">
                  <c:v>25.96808270000148</c:v>
                </c:pt>
                <c:pt idx="1653">
                  <c:v>26.00704853344782</c:v>
                </c:pt>
                <c:pt idx="1654">
                  <c:v>26.04245641928038</c:v>
                </c:pt>
                <c:pt idx="1655">
                  <c:v>26.0742958653784</c:v>
                </c:pt>
                <c:pt idx="1656">
                  <c:v>26.10255743702687</c:v>
                </c:pt>
                <c:pt idx="1657">
                  <c:v>26.12723275971216</c:v>
                </c:pt>
                <c:pt idx="1658">
                  <c:v>26.14831452160363</c:v>
                </c:pt>
                <c:pt idx="1659">
                  <c:v>26.16579647572024</c:v>
                </c:pt>
                <c:pt idx="1660">
                  <c:v>26.17967344178173</c:v>
                </c:pt>
                <c:pt idx="1661">
                  <c:v>26.18994130774352</c:v>
                </c:pt>
                <c:pt idx="1662">
                  <c:v>26.19659703101535</c:v>
                </c:pt>
                <c:pt idx="1663">
                  <c:v>26.19963863936277</c:v>
                </c:pt>
                <c:pt idx="1664">
                  <c:v>26.19906523149157</c:v>
                </c:pt>
                <c:pt idx="1665">
                  <c:v>26.19487697731491</c:v>
                </c:pt>
                <c:pt idx="1666">
                  <c:v>26.18707511790284</c:v>
                </c:pt>
                <c:pt idx="1667">
                  <c:v>26.17566196511473</c:v>
                </c:pt>
                <c:pt idx="1668">
                  <c:v>26.16064090091405</c:v>
                </c:pt>
                <c:pt idx="1669">
                  <c:v>26.14201637636629</c:v>
                </c:pt>
                <c:pt idx="1670">
                  <c:v>26.11979391032007</c:v>
                </c:pt>
                <c:pt idx="1671">
                  <c:v>26.09398008777163</c:v>
                </c:pt>
                <c:pt idx="1672">
                  <c:v>26.06458255791371</c:v>
                </c:pt>
                <c:pt idx="1673">
                  <c:v>26.03161003186887</c:v>
                </c:pt>
                <c:pt idx="1674">
                  <c:v>25.99507228010817</c:v>
                </c:pt>
                <c:pt idx="1675">
                  <c:v>25.95498012955601</c:v>
                </c:pt>
                <c:pt idx="1676">
                  <c:v>25.91134546038187</c:v>
                </c:pt>
                <c:pt idx="1677">
                  <c:v>25.86418120247993</c:v>
                </c:pt>
                <c:pt idx="1678">
                  <c:v>25.81350133163769</c:v>
                </c:pt>
                <c:pt idx="1679">
                  <c:v>25.75932086539463</c:v>
                </c:pt>
                <c:pt idx="1680">
                  <c:v>25.70165585859225</c:v>
                </c:pt>
                <c:pt idx="1681">
                  <c:v>25.64052339861654</c:v>
                </c:pt>
                <c:pt idx="1682">
                  <c:v>25.57594160033475</c:v>
                </c:pt>
                <c:pt idx="1683">
                  <c:v>25.50792960072751</c:v>
                </c:pt>
                <c:pt idx="1684">
                  <c:v>25.4365075532181</c:v>
                </c:pt>
                <c:pt idx="1685">
                  <c:v>25.36169662170062</c:v>
                </c:pt>
                <c:pt idx="1686">
                  <c:v>25.28351897426865</c:v>
                </c:pt>
                <c:pt idx="1687">
                  <c:v>25.20199777664632</c:v>
                </c:pt>
                <c:pt idx="1688">
                  <c:v>25.11715718532383</c:v>
                </c:pt>
                <c:pt idx="1689">
                  <c:v>25.02902234039946</c:v>
                </c:pt>
                <c:pt idx="1690">
                  <c:v>24.93761935812982</c:v>
                </c:pt>
                <c:pt idx="1691">
                  <c:v>24.8429753231912</c:v>
                </c:pt>
                <c:pt idx="1692">
                  <c:v>24.74511828065375</c:v>
                </c:pt>
                <c:pt idx="1693">
                  <c:v>24.6440772276711</c:v>
                </c:pt>
                <c:pt idx="1694">
                  <c:v>24.53988210488788</c:v>
                </c:pt>
                <c:pt idx="1695">
                  <c:v>24.43256378756771</c:v>
                </c:pt>
                <c:pt idx="1696">
                  <c:v>24.32215407644411</c:v>
                </c:pt>
                <c:pt idx="1697">
                  <c:v>24.20868568829734</c:v>
                </c:pt>
                <c:pt idx="1698">
                  <c:v>24.09219224625964</c:v>
                </c:pt>
                <c:pt idx="1699">
                  <c:v>23.97270826985201</c:v>
                </c:pt>
                <c:pt idx="1700">
                  <c:v>23.85026916475537</c:v>
                </c:pt>
                <c:pt idx="1701">
                  <c:v>23.72491121231898</c:v>
                </c:pt>
                <c:pt idx="1702">
                  <c:v>23.59667155880962</c:v>
                </c:pt>
                <c:pt idx="1703">
                  <c:v>23.46558820440423</c:v>
                </c:pt>
                <c:pt idx="1704">
                  <c:v>23.33169999192978</c:v>
                </c:pt>
                <c:pt idx="1705">
                  <c:v>23.19504659535312</c:v>
                </c:pt>
                <c:pt idx="1706">
                  <c:v>23.05566850802491</c:v>
                </c:pt>
                <c:pt idx="1707">
                  <c:v>22.91360703068042</c:v>
                </c:pt>
                <c:pt idx="1708">
                  <c:v>22.76890425920136</c:v>
                </c:pt>
                <c:pt idx="1709">
                  <c:v>22.62160307214183</c:v>
                </c:pt>
                <c:pt idx="1710">
                  <c:v>22.47174711802263</c:v>
                </c:pt>
                <c:pt idx="1711">
                  <c:v>22.31938080239706</c:v>
                </c:pt>
                <c:pt idx="1712">
                  <c:v>22.16454927469278</c:v>
                </c:pt>
                <c:pt idx="1713">
                  <c:v>22.00729841483302</c:v>
                </c:pt>
                <c:pt idx="1714">
                  <c:v>21.84767481964128</c:v>
                </c:pt>
                <c:pt idx="1715">
                  <c:v>21.6857257890338</c:v>
                </c:pt>
                <c:pt idx="1716">
                  <c:v>21.52149931200348</c:v>
                </c:pt>
                <c:pt idx="1717">
                  <c:v>21.35504405239976</c:v>
                </c:pt>
                <c:pt idx="1718">
                  <c:v>21.18640933450846</c:v>
                </c:pt>
                <c:pt idx="1719">
                  <c:v>21.01564512843593</c:v>
                </c:pt>
                <c:pt idx="1720">
                  <c:v>20.84280203530182</c:v>
                </c:pt>
                <c:pt idx="1721">
                  <c:v>20.66793127224489</c:v>
                </c:pt>
                <c:pt idx="1722">
                  <c:v>20.49108465724625</c:v>
                </c:pt>
                <c:pt idx="1723">
                  <c:v>20.3123145937746</c:v>
                </c:pt>
                <c:pt idx="1724">
                  <c:v>20.1316740552579</c:v>
                </c:pt>
                <c:pt idx="1725">
                  <c:v>19.94921656938627</c:v>
                </c:pt>
                <c:pt idx="1726">
                  <c:v>19.7649962022505</c:v>
                </c:pt>
                <c:pt idx="1727">
                  <c:v>19.57906754232118</c:v>
                </c:pt>
                <c:pt idx="1728">
                  <c:v>19.39148568427298</c:v>
                </c:pt>
                <c:pt idx="1729">
                  <c:v>19.20230621265872</c:v>
                </c:pt>
                <c:pt idx="1730">
                  <c:v>19.01158518543868</c:v>
                </c:pt>
                <c:pt idx="1731">
                  <c:v>18.81937911736934</c:v>
                </c:pt>
                <c:pt idx="1732">
                  <c:v>18.62574496325679</c:v>
                </c:pt>
                <c:pt idx="1733">
                  <c:v>18.43074010107988</c:v>
                </c:pt>
                <c:pt idx="1734">
                  <c:v>18.2344223149878</c:v>
                </c:pt>
                <c:pt idx="1735">
                  <c:v>18.03684977817749</c:v>
                </c:pt>
                <c:pt idx="1736">
                  <c:v>17.83808103565556</c:v>
                </c:pt>
                <c:pt idx="1737">
                  <c:v>17.6381749868902</c:v>
                </c:pt>
                <c:pt idx="1738">
                  <c:v>17.43719086835794</c:v>
                </c:pt>
                <c:pt idx="1739">
                  <c:v>17.23518823599075</c:v>
                </c:pt>
                <c:pt idx="1740">
                  <c:v>17.03222694752816</c:v>
                </c:pt>
                <c:pt idx="1741">
                  <c:v>16.82836714478018</c:v>
                </c:pt>
                <c:pt idx="1742">
                  <c:v>16.62366923580607</c:v>
                </c:pt>
                <c:pt idx="1743">
                  <c:v>16.41819387701396</c:v>
                </c:pt>
                <c:pt idx="1744">
                  <c:v>16.21200195518719</c:v>
                </c:pt>
                <c:pt idx="1745">
                  <c:v>16.0051545694422</c:v>
                </c:pt>
                <c:pt idx="1746">
                  <c:v>15.79771301312347</c:v>
                </c:pt>
                <c:pt idx="1747">
                  <c:v>15.58973875564113</c:v>
                </c:pt>
                <c:pt idx="1748">
                  <c:v>15.38129342425614</c:v>
                </c:pt>
                <c:pt idx="1749">
                  <c:v>15.1724387858188</c:v>
                </c:pt>
                <c:pt idx="1750">
                  <c:v>14.96323672846591</c:v>
                </c:pt>
                <c:pt idx="1751">
                  <c:v>14.75374924328203</c:v>
                </c:pt>
                <c:pt idx="1752">
                  <c:v>14.5440384059301</c:v>
                </c:pt>
                <c:pt idx="1753">
                  <c:v>14.33416635825721</c:v>
                </c:pt>
                <c:pt idx="1754">
                  <c:v>14.12419528988044</c:v>
                </c:pt>
                <c:pt idx="1755">
                  <c:v>13.91418741975895</c:v>
                </c:pt>
                <c:pt idx="1756">
                  <c:v>13.70420497775697</c:v>
                </c:pt>
                <c:pt idx="1757">
                  <c:v>13.49431018620386</c:v>
                </c:pt>
                <c:pt idx="1758">
                  <c:v>13.28456524145625</c:v>
                </c:pt>
                <c:pt idx="1759">
                  <c:v>13.07503229546793</c:v>
                </c:pt>
                <c:pt idx="1760">
                  <c:v>12.86577343737293</c:v>
                </c:pt>
                <c:pt idx="1761">
                  <c:v>12.65685067508702</c:v>
                </c:pt>
                <c:pt idx="1762">
                  <c:v>12.44832591693364</c:v>
                </c:pt>
                <c:pt idx="1763">
                  <c:v>12.24026095329894</c:v>
                </c:pt>
                <c:pt idx="1764">
                  <c:v>12.03271743832206</c:v>
                </c:pt>
                <c:pt idx="1765">
                  <c:v>11.82575687162564</c:v>
                </c:pt>
                <c:pt idx="1766">
                  <c:v>11.61944058009215</c:v>
                </c:pt>
                <c:pt idx="1767">
                  <c:v>11.41382969969145</c:v>
                </c:pt>
                <c:pt idx="1768">
                  <c:v>11.20898515736488</c:v>
                </c:pt>
                <c:pt idx="1769">
                  <c:v>11.00496765297122</c:v>
                </c:pt>
                <c:pt idx="1770">
                  <c:v>10.80183764130008</c:v>
                </c:pt>
                <c:pt idx="1771">
                  <c:v>10.59965531415781</c:v>
                </c:pt>
                <c:pt idx="1772">
                  <c:v>10.3984805825314</c:v>
                </c:pt>
                <c:pt idx="1773">
                  <c:v>10.19837305883554</c:v>
                </c:pt>
                <c:pt idx="1774">
                  <c:v>9.99939203924817</c:v>
                </c:pt>
                <c:pt idx="1775">
                  <c:v>9.801596486139775</c:v>
                </c:pt>
                <c:pt idx="1776">
                  <c:v>9.605045010601507</c:v>
                </c:pt>
                <c:pt idx="1777">
                  <c:v>9.4097958550775</c:v>
                </c:pt>
                <c:pt idx="1778">
                  <c:v>9.21590687610635</c:v>
                </c:pt>
                <c:pt idx="1779">
                  <c:v>9.02343552717697</c:v>
                </c:pt>
                <c:pt idx="1780">
                  <c:v>8.83243884170397</c:v>
                </c:pt>
                <c:pt idx="1781">
                  <c:v>8.642973416127258</c:v>
                </c:pt>
                <c:pt idx="1782">
                  <c:v>8.45509539314147</c:v>
                </c:pt>
                <c:pt idx="1783">
                  <c:v>8.268860445059524</c:v>
                </c:pt>
                <c:pt idx="1784">
                  <c:v>8.084323757315842</c:v>
                </c:pt>
                <c:pt idx="1785">
                  <c:v>7.9015400121136</c:v>
                </c:pt>
                <c:pt idx="1786">
                  <c:v>7.720563372221328</c:v>
                </c:pt>
                <c:pt idx="1787">
                  <c:v>7.541447464923193</c:v>
                </c:pt>
                <c:pt idx="1788">
                  <c:v>7.364245366128196</c:v>
                </c:pt>
                <c:pt idx="1789">
                  <c:v>7.18900958464253</c:v>
                </c:pt>
                <c:pt idx="1790">
                  <c:v>7.015792046610148</c:v>
                </c:pt>
                <c:pt idx="1791">
                  <c:v>6.844644080125906</c:v>
                </c:pt>
                <c:pt idx="1792">
                  <c:v>6.675616400025936</c:v>
                </c:pt>
                <c:pt idx="1793">
                  <c:v>6.508759092859798</c:v>
                </c:pt>
                <c:pt idx="1794">
                  <c:v>6.344121602048649</c:v>
                </c:pt>
                <c:pt idx="1795">
                  <c:v>6.181752713234217</c:v>
                </c:pt>
                <c:pt idx="1796">
                  <c:v>6.021700539822451</c:v>
                </c:pt>
                <c:pt idx="1797">
                  <c:v>5.864012508726538</c:v>
                </c:pt>
                <c:pt idx="1798">
                  <c:v>5.708735346313285</c:v>
                </c:pt>
                <c:pt idx="1799">
                  <c:v>5.555915064557046</c:v>
                </c:pt>
                <c:pt idx="1800">
                  <c:v>5.405596947405456</c:v>
                </c:pt>
                <c:pt idx="1801">
                  <c:v>5.257825537360777</c:v>
                </c:pt>
                <c:pt idx="1802">
                  <c:v>5.112644622280957</c:v>
                </c:pt>
                <c:pt idx="1803">
                  <c:v>4.970097222404392</c:v>
                </c:pt>
                <c:pt idx="1804">
                  <c:v>4.830225577602087</c:v>
                </c:pt>
                <c:pt idx="1805">
                  <c:v>4.693071134861071</c:v>
                </c:pt>
                <c:pt idx="1806">
                  <c:v>4.55867453600278</c:v>
                </c:pt>
                <c:pt idx="1807">
                  <c:v>4.427075605639951</c:v>
                </c:pt>
                <c:pt idx="1808">
                  <c:v>4.298313339375817</c:v>
                </c:pt>
                <c:pt idx="1809">
                  <c:v>4.172425892248768</c:v>
                </c:pt>
                <c:pt idx="1810">
                  <c:v>4.049450567426266</c:v>
                </c:pt>
                <c:pt idx="1811">
                  <c:v>3.929423805151083</c:v>
                </c:pt>
                <c:pt idx="1812">
                  <c:v>3.812381171943254</c:v>
                </c:pt>
                <c:pt idx="1813">
                  <c:v>3.698357350061012</c:v>
                </c:pt>
                <c:pt idx="1814">
                  <c:v>3.587386127223596</c:v>
                </c:pt>
                <c:pt idx="1815">
                  <c:v>3.479500386599305</c:v>
                </c:pt>
                <c:pt idx="1816">
                  <c:v>3.374732097061441</c:v>
                </c:pt>
                <c:pt idx="1817">
                  <c:v>3.27311230371528</c:v>
                </c:pt>
                <c:pt idx="1818">
                  <c:v>3.174671118698726</c:v>
                </c:pt>
                <c:pt idx="1819">
                  <c:v>3.079437712259422</c:v>
                </c:pt>
                <c:pt idx="1820">
                  <c:v>2.987440304111015</c:v>
                </c:pt>
                <c:pt idx="1821">
                  <c:v>2.898706155071011</c:v>
                </c:pt>
                <c:pt idx="1822">
                  <c:v>2.813261558982804</c:v>
                </c:pt>
                <c:pt idx="1823">
                  <c:v>2.731131834924257</c:v>
                </c:pt>
                <c:pt idx="1824">
                  <c:v>2.652341319705117</c:v>
                </c:pt>
                <c:pt idx="1825">
                  <c:v>2.576913360655471</c:v>
                </c:pt>
                <c:pt idx="1826">
                  <c:v>2.504870308707472</c:v>
                </c:pt>
                <c:pt idx="1827">
                  <c:v>2.436233511772222</c:v>
                </c:pt>
                <c:pt idx="1828">
                  <c:v>2.371023308413948</c:v>
                </c:pt>
                <c:pt idx="1829">
                  <c:v>2.309259021823264</c:v>
                </c:pt>
                <c:pt idx="1830">
                  <c:v>2.250958954091274</c:v>
                </c:pt>
                <c:pt idx="1831">
                  <c:v>2.196140380786252</c:v>
                </c:pt>
                <c:pt idx="1832">
                  <c:v>2.144819545834565</c:v>
                </c:pt>
                <c:pt idx="1833">
                  <c:v>2.097011656707193</c:v>
                </c:pt>
                <c:pt idx="1834">
                  <c:v>2.052730879913463</c:v>
                </c:pt>
                <c:pt idx="1835">
                  <c:v>2.011990336803203</c:v>
                </c:pt>
                <c:pt idx="1836">
                  <c:v>1.974802099678591</c:v>
                </c:pt>
                <c:pt idx="1837">
                  <c:v>1.941177188216868</c:v>
                </c:pt>
                <c:pt idx="1838">
                  <c:v>1.911125566204982</c:v>
                </c:pt>
                <c:pt idx="1839">
                  <c:v>1.884656138587111</c:v>
                </c:pt>
                <c:pt idx="1840">
                  <c:v>1.861776748825912</c:v>
                </c:pt>
                <c:pt idx="1841">
                  <c:v>1.842494176578347</c:v>
                </c:pt>
                <c:pt idx="1842">
                  <c:v>1.82681413568673</c:v>
                </c:pt>
                <c:pt idx="1843">
                  <c:v>1.814741272485577</c:v>
                </c:pt>
                <c:pt idx="1844">
                  <c:v>1.806279164424803</c:v>
                </c:pt>
                <c:pt idx="1845">
                  <c:v>1.801430319009663</c:v>
                </c:pt>
                <c:pt idx="1846">
                  <c:v>1.800196173057694</c:v>
                </c:pt>
                <c:pt idx="1847">
                  <c:v>1.80257709227298</c:v>
                </c:pt>
                <c:pt idx="1848">
                  <c:v>1.808572371137771</c:v>
                </c:pt>
                <c:pt idx="1849">
                  <c:v>1.818180233121552</c:v>
                </c:pt>
                <c:pt idx="1850">
                  <c:v>1.831397831207461</c:v>
                </c:pt>
                <c:pt idx="1851">
                  <c:v>1.848221248735928</c:v>
                </c:pt>
                <c:pt idx="1852">
                  <c:v>1.868645500565258</c:v>
                </c:pt>
                <c:pt idx="1853">
                  <c:v>1.892664534548842</c:v>
                </c:pt>
                <c:pt idx="1854">
                  <c:v>1.920271233328544</c:v>
                </c:pt>
                <c:pt idx="1855">
                  <c:v>1.951457416443704</c:v>
                </c:pt>
                <c:pt idx="1856">
                  <c:v>1.98621384275522</c:v>
                </c:pt>
                <c:pt idx="1857">
                  <c:v>2.024530213183866</c:v>
                </c:pt>
                <c:pt idx="1858">
                  <c:v>2.066395173762155</c:v>
                </c:pt>
                <c:pt idx="1859">
                  <c:v>2.11179631899874</c:v>
                </c:pt>
                <c:pt idx="1860">
                  <c:v>2.160720195554454</c:v>
                </c:pt>
                <c:pt idx="1861">
                  <c:v>2.213152306228816</c:v>
                </c:pt>
                <c:pt idx="1862">
                  <c:v>2.269077114255843</c:v>
                </c:pt>
                <c:pt idx="1863">
                  <c:v>2.32847804790797</c:v>
                </c:pt>
                <c:pt idx="1864">
                  <c:v>2.391337505406577</c:v>
                </c:pt>
                <c:pt idx="1865">
                  <c:v>2.457636860137788</c:v>
                </c:pt>
                <c:pt idx="1866">
                  <c:v>2.527356466171932</c:v>
                </c:pt>
                <c:pt idx="1867">
                  <c:v>2.600475664085084</c:v>
                </c:pt>
                <c:pt idx="1868">
                  <c:v>2.676972787080848</c:v>
                </c:pt>
                <c:pt idx="1869">
                  <c:v>2.756825167410739</c:v>
                </c:pt>
                <c:pt idx="1870">
                  <c:v>2.840009143091112</c:v>
                </c:pt>
                <c:pt idx="1871">
                  <c:v>2.926500064914725</c:v>
                </c:pt>
                <c:pt idx="1872">
                  <c:v>3.016272303754794</c:v>
                </c:pt>
                <c:pt idx="1873">
                  <c:v>3.109299258159526</c:v>
                </c:pt>
                <c:pt idx="1874">
                  <c:v>3.20555336223464</c:v>
                </c:pt>
                <c:pt idx="1875">
                  <c:v>3.305006093811754</c:v>
                </c:pt>
                <c:pt idx="1876">
                  <c:v>3.407627982900145</c:v>
                </c:pt>
                <c:pt idx="1877">
                  <c:v>3.513388620419313</c:v>
                </c:pt>
                <c:pt idx="1878">
                  <c:v>3.622256667209871</c:v>
                </c:pt>
                <c:pt idx="1879">
                  <c:v>3.73419986331997</c:v>
                </c:pt>
                <c:pt idx="1880">
                  <c:v>3.849185037564677</c:v>
                </c:pt>
                <c:pt idx="1881">
                  <c:v>3.967178117355296</c:v>
                </c:pt>
                <c:pt idx="1882">
                  <c:v>4.088144138795755</c:v>
                </c:pt>
                <c:pt idx="1883">
                  <c:v>4.212047257043267</c:v>
                </c:pt>
                <c:pt idx="1884">
                  <c:v>4.338850756929848</c:v>
                </c:pt>
                <c:pt idx="1885">
                  <c:v>4.468517063841812</c:v>
                </c:pt>
                <c:pt idx="1886">
                  <c:v>4.601007754854011</c:v>
                </c:pt>
                <c:pt idx="1887">
                  <c:v>4.736283570115325</c:v>
                </c:pt>
                <c:pt idx="1888">
                  <c:v>4.874304424482177</c:v>
                </c:pt>
                <c:pt idx="1889">
                  <c:v>5.015029419396697</c:v>
                </c:pt>
                <c:pt idx="1890">
                  <c:v>5.158416855005787</c:v>
                </c:pt>
                <c:pt idx="1891">
                  <c:v>5.304424242517754</c:v>
                </c:pt>
                <c:pt idx="1892">
                  <c:v>5.453008316792546</c:v>
                </c:pt>
                <c:pt idx="1893">
                  <c:v>5.604125049162254</c:v>
                </c:pt>
                <c:pt idx="1894">
                  <c:v>5.757729660477736</c:v>
                </c:pt>
                <c:pt idx="1895">
                  <c:v>5.913776634377565</c:v>
                </c:pt>
                <c:pt idx="1896">
                  <c:v>6.07221973077562</c:v>
                </c:pt>
                <c:pt idx="1897">
                  <c:v>6.233011999562958</c:v>
                </c:pt>
                <c:pt idx="1898">
                  <c:v>6.39610579452017</c:v>
                </c:pt>
                <c:pt idx="1899">
                  <c:v>6.561452787435929</c:v>
                </c:pt>
                <c:pt idx="1900">
                  <c:v>6.729003982427764</c:v>
                </c:pt>
                <c:pt idx="1901">
                  <c:v>6.898709730460572</c:v>
                </c:pt>
                <c:pt idx="1902">
                  <c:v>7.070519744058621</c:v>
                </c:pt>
                <c:pt idx="1903">
                  <c:v>7.244383112206939</c:v>
                </c:pt>
                <c:pt idx="1904">
                  <c:v>7.420248315437281</c:v>
                </c:pt>
                <c:pt idx="1905">
                  <c:v>7.598063241094414</c:v>
                </c:pt>
                <c:pt idx="1906">
                  <c:v>7.77777519877832</c:v>
                </c:pt>
                <c:pt idx="1907">
                  <c:v>7.959330935957455</c:v>
                </c:pt>
                <c:pt idx="1908">
                  <c:v>8.142676653748566</c:v>
                </c:pt>
                <c:pt idx="1909">
                  <c:v>8.327758022858557</c:v>
                </c:pt>
                <c:pt idx="1910">
                  <c:v>8.51452019968339</c:v>
                </c:pt>
                <c:pt idx="1911">
                  <c:v>8.702907842559421</c:v>
                </c:pt>
                <c:pt idx="1912">
                  <c:v>8.892865128162298</c:v>
                </c:pt>
                <c:pt idx="1913">
                  <c:v>9.084335768048692</c:v>
                </c:pt>
                <c:pt idx="1914">
                  <c:v>9.277263025335753</c:v>
                </c:pt>
                <c:pt idx="1915">
                  <c:v>9.47158973151341</c:v>
                </c:pt>
                <c:pt idx="1916">
                  <c:v>9.667258303384715</c:v>
                </c:pt>
                <c:pt idx="1917">
                  <c:v>9.864210760128951</c:v>
                </c:pt>
                <c:pt idx="1918">
                  <c:v>10.06238874048262</c:v>
                </c:pt>
                <c:pt idx="1919">
                  <c:v>10.26173352003308</c:v>
                </c:pt>
                <c:pt idx="1920">
                  <c:v>10.46218602861997</c:v>
                </c:pt>
                <c:pt idx="1921">
                  <c:v>10.66368686783883</c:v>
                </c:pt>
                <c:pt idx="1922">
                  <c:v>10.8661763286423</c:v>
                </c:pt>
                <c:pt idx="1923">
                  <c:v>11.06959440903303</c:v>
                </c:pt>
                <c:pt idx="1924">
                  <c:v>11.27388083184372</c:v>
                </c:pt>
                <c:pt idx="1925">
                  <c:v>11.47897506259839</c:v>
                </c:pt>
                <c:pt idx="1926">
                  <c:v>11.68481632745019</c:v>
                </c:pt>
                <c:pt idx="1927">
                  <c:v>11.89134363118994</c:v>
                </c:pt>
                <c:pt idx="1928">
                  <c:v>12.09849577532027</c:v>
                </c:pt>
                <c:pt idx="1929">
                  <c:v>12.30621137619021</c:v>
                </c:pt>
                <c:pt idx="1930">
                  <c:v>12.51442888318433</c:v>
                </c:pt>
                <c:pt idx="1931">
                  <c:v>12.72308659696163</c:v>
                </c:pt>
                <c:pt idx="1932">
                  <c:v>12.93212268773828</c:v>
                </c:pt>
                <c:pt idx="1933">
                  <c:v>13.14147521360923</c:v>
                </c:pt>
                <c:pt idx="1934">
                  <c:v>13.3510821389029</c:v>
                </c:pt>
                <c:pt idx="1935">
                  <c:v>13.56088135256358</c:v>
                </c:pt>
                <c:pt idx="1936">
                  <c:v>13.77081068655646</c:v>
                </c:pt>
                <c:pt idx="1937">
                  <c:v>13.98080793428923</c:v>
                </c:pt>
                <c:pt idx="1938">
                  <c:v>14.19081086904526</c:v>
                </c:pt>
                <c:pt idx="1939">
                  <c:v>14.40075726242275</c:v>
                </c:pt>
                <c:pt idx="1940">
                  <c:v>14.61058490277436</c:v>
                </c:pt>
                <c:pt idx="1941">
                  <c:v>14.82023161364175</c:v>
                </c:pt>
                <c:pt idx="1942">
                  <c:v>15.02963527217998</c:v>
                </c:pt>
                <c:pt idx="1943">
                  <c:v>15.2387338275657</c:v>
                </c:pt>
                <c:pt idx="1944">
                  <c:v>15.44746531938428</c:v>
                </c:pt>
                <c:pt idx="1945">
                  <c:v>15.65576789598984</c:v>
                </c:pt>
                <c:pt idx="1946">
                  <c:v>15.86357983283344</c:v>
                </c:pt>
                <c:pt idx="1947">
                  <c:v>16.07083955075321</c:v>
                </c:pt>
                <c:pt idx="1948">
                  <c:v>16.2774856342217</c:v>
                </c:pt>
                <c:pt idx="1949">
                  <c:v>16.48345684954462</c:v>
                </c:pt>
                <c:pt idx="1950">
                  <c:v>16.68869216300562</c:v>
                </c:pt>
                <c:pt idx="1951">
                  <c:v>16.89313075895202</c:v>
                </c:pt>
                <c:pt idx="1952">
                  <c:v>17.09671205781564</c:v>
                </c:pt>
                <c:pt idx="1953">
                  <c:v>17.29937573406404</c:v>
                </c:pt>
                <c:pt idx="1954">
                  <c:v>17.50106173407605</c:v>
                </c:pt>
                <c:pt idx="1955">
                  <c:v>17.70171029393713</c:v>
                </c:pt>
                <c:pt idx="1956">
                  <c:v>17.90126195714871</c:v>
                </c:pt>
                <c:pt idx="1957">
                  <c:v>18.09965759224626</c:v>
                </c:pt>
                <c:pt idx="1958">
                  <c:v>18.29683841032134</c:v>
                </c:pt>
                <c:pt idx="1959">
                  <c:v>18.49274598244208</c:v>
                </c:pt>
                <c:pt idx="1960">
                  <c:v>18.68732225696682</c:v>
                </c:pt>
                <c:pt idx="1961">
                  <c:v>18.88050957674613</c:v>
                </c:pt>
                <c:pt idx="1962">
                  <c:v>19.07225069620783</c:v>
                </c:pt>
                <c:pt idx="1963">
                  <c:v>19.26248879832011</c:v>
                </c:pt>
                <c:pt idx="1964">
                  <c:v>19.45116751142765</c:v>
                </c:pt>
                <c:pt idx="1965">
                  <c:v>19.6382309259557</c:v>
                </c:pt>
                <c:pt idx="1966">
                  <c:v>19.82362361097742</c:v>
                </c:pt>
                <c:pt idx="1967">
                  <c:v>20.00729063063909</c:v>
                </c:pt>
                <c:pt idx="1968">
                  <c:v>20.18917756043896</c:v>
                </c:pt>
                <c:pt idx="1969">
                  <c:v>20.36923050335428</c:v>
                </c:pt>
                <c:pt idx="1970">
                  <c:v>20.54739610581221</c:v>
                </c:pt>
                <c:pt idx="1971">
                  <c:v>20.72362157349961</c:v>
                </c:pt>
                <c:pt idx="1972">
                  <c:v>20.89785468700714</c:v>
                </c:pt>
                <c:pt idx="1973">
                  <c:v>21.07004381730302</c:v>
                </c:pt>
                <c:pt idx="1974">
                  <c:v>21.24013794103178</c:v>
                </c:pt>
                <c:pt idx="1975">
                  <c:v>21.40808665563364</c:v>
                </c:pt>
                <c:pt idx="1976">
                  <c:v>21.57384019427983</c:v>
                </c:pt>
                <c:pt idx="1977">
                  <c:v>21.73734944061961</c:v>
                </c:pt>
                <c:pt idx="1978">
                  <c:v>21.89856594333444</c:v>
                </c:pt>
                <c:pt idx="1979">
                  <c:v>22.05744193049525</c:v>
                </c:pt>
                <c:pt idx="1980">
                  <c:v>22.21393032371823</c:v>
                </c:pt>
                <c:pt idx="1981">
                  <c:v>22.36798475211515</c:v>
                </c:pt>
                <c:pt idx="1982">
                  <c:v>22.5195595660341</c:v>
                </c:pt>
                <c:pt idx="1983">
                  <c:v>22.66860985058648</c:v>
                </c:pt>
                <c:pt idx="1984">
                  <c:v>22.81509143895623</c:v>
                </c:pt>
                <c:pt idx="1985">
                  <c:v>22.95896092548735</c:v>
                </c:pt>
                <c:pt idx="1986">
                  <c:v>23.10017567854604</c:v>
                </c:pt>
                <c:pt idx="1987">
                  <c:v>23.23869385315328</c:v>
                </c:pt>
                <c:pt idx="1988">
                  <c:v>23.37447440338454</c:v>
                </c:pt>
                <c:pt idx="1989">
                  <c:v>23.50747709453229</c:v>
                </c:pt>
                <c:pt idx="1990">
                  <c:v>23.63766251502881</c:v>
                </c:pt>
                <c:pt idx="1991">
                  <c:v>23.76499208812431</c:v>
                </c:pt>
                <c:pt idx="1992">
                  <c:v>23.88942808331831</c:v>
                </c:pt>
                <c:pt idx="1993">
                  <c:v>24.01093362753991</c:v>
                </c:pt>
                <c:pt idx="1994">
                  <c:v>24.12947271607401</c:v>
                </c:pt>
                <c:pt idx="1995">
                  <c:v>24.24501022323038</c:v>
                </c:pt>
                <c:pt idx="1996">
                  <c:v>24.35751191275223</c:v>
                </c:pt>
                <c:pt idx="1997">
                  <c:v>24.46694444796088</c:v>
                </c:pt>
                <c:pt idx="1998">
                  <c:v>24.57327540163447</c:v>
                </c:pt>
                <c:pt idx="1999">
                  <c:v>24.67647326561656</c:v>
                </c:pt>
                <c:pt idx="2000">
                  <c:v>24.7765074601529</c:v>
                </c:pt>
                <c:pt idx="2001">
                  <c:v>24.87334834295271</c:v>
                </c:pt>
                <c:pt idx="2002">
                  <c:v>24.96696721797242</c:v>
                </c:pt>
                <c:pt idx="2003">
                  <c:v>25.05733634391891</c:v>
                </c:pt>
                <c:pt idx="2004">
                  <c:v>25.14442894246984</c:v>
                </c:pt>
                <c:pt idx="2005">
                  <c:v>25.22821920620864</c:v>
                </c:pt>
                <c:pt idx="2006">
                  <c:v>25.30868230627182</c:v>
                </c:pt>
                <c:pt idx="2007">
                  <c:v>25.38579439970628</c:v>
                </c:pt>
                <c:pt idx="2008">
                  <c:v>25.45953263653455</c:v>
                </c:pt>
                <c:pt idx="2009">
                  <c:v>25.52987516652567</c:v>
                </c:pt>
                <c:pt idx="2010">
                  <c:v>25.59680114566985</c:v>
                </c:pt>
                <c:pt idx="2011">
                  <c:v>25.66029074235509</c:v>
                </c:pt>
                <c:pt idx="2012">
                  <c:v>25.72032514324369</c:v>
                </c:pt>
                <c:pt idx="2013">
                  <c:v>25.77688655884702</c:v>
                </c:pt>
                <c:pt idx="2014">
                  <c:v>25.82995822879694</c:v>
                </c:pt>
                <c:pt idx="2015">
                  <c:v>25.87952442681224</c:v>
                </c:pt>
                <c:pt idx="2016">
                  <c:v>25.92557046535875</c:v>
                </c:pt>
                <c:pt idx="2017">
                  <c:v>25.96808270000148</c:v>
                </c:pt>
                <c:pt idx="2018">
                  <c:v>26.00704853344782</c:v>
                </c:pt>
                <c:pt idx="2019">
                  <c:v>26.04245641928038</c:v>
                </c:pt>
                <c:pt idx="2020">
                  <c:v>26.0742958653784</c:v>
                </c:pt>
                <c:pt idx="2021">
                  <c:v>26.10255743702687</c:v>
                </c:pt>
                <c:pt idx="2022">
                  <c:v>26.12723275971216</c:v>
                </c:pt>
                <c:pt idx="2023">
                  <c:v>26.14831452160363</c:v>
                </c:pt>
                <c:pt idx="2024">
                  <c:v>26.16579647572024</c:v>
                </c:pt>
                <c:pt idx="2025">
                  <c:v>26.17967344178173</c:v>
                </c:pt>
                <c:pt idx="2026">
                  <c:v>26.18994130774352</c:v>
                </c:pt>
                <c:pt idx="2027">
                  <c:v>26.19659703101535</c:v>
                </c:pt>
                <c:pt idx="2028">
                  <c:v>26.19963863936277</c:v>
                </c:pt>
                <c:pt idx="2029">
                  <c:v>26.19906523149157</c:v>
                </c:pt>
                <c:pt idx="2030">
                  <c:v>26.19487697731491</c:v>
                </c:pt>
                <c:pt idx="2031">
                  <c:v>26.18707511790284</c:v>
                </c:pt>
                <c:pt idx="2032">
                  <c:v>26.17566196511473</c:v>
                </c:pt>
                <c:pt idx="2033">
                  <c:v>26.16064090091405</c:v>
                </c:pt>
                <c:pt idx="2034">
                  <c:v>26.14201637636629</c:v>
                </c:pt>
                <c:pt idx="2035">
                  <c:v>26.11979391032007</c:v>
                </c:pt>
                <c:pt idx="2036">
                  <c:v>26.09398008777163</c:v>
                </c:pt>
                <c:pt idx="2037">
                  <c:v>26.06458255791371</c:v>
                </c:pt>
                <c:pt idx="2038">
                  <c:v>26.03161003186887</c:v>
                </c:pt>
                <c:pt idx="2039">
                  <c:v>25.99507228010817</c:v>
                </c:pt>
                <c:pt idx="2040">
                  <c:v>25.95498012955601</c:v>
                </c:pt>
                <c:pt idx="2041">
                  <c:v>25.91134546038187</c:v>
                </c:pt>
                <c:pt idx="2042">
                  <c:v>25.86418120247993</c:v>
                </c:pt>
                <c:pt idx="2043">
                  <c:v>25.81350133163769</c:v>
                </c:pt>
                <c:pt idx="2044">
                  <c:v>25.75932086539463</c:v>
                </c:pt>
                <c:pt idx="2045">
                  <c:v>25.70165585859225</c:v>
                </c:pt>
                <c:pt idx="2046">
                  <c:v>25.64052339861654</c:v>
                </c:pt>
                <c:pt idx="2047">
                  <c:v>25.57594160033475</c:v>
                </c:pt>
                <c:pt idx="2048">
                  <c:v>25.50792960072751</c:v>
                </c:pt>
                <c:pt idx="2049">
                  <c:v>25.4365075532181</c:v>
                </c:pt>
                <c:pt idx="2050">
                  <c:v>25.36169662170062</c:v>
                </c:pt>
                <c:pt idx="2051">
                  <c:v>25.28351897426865</c:v>
                </c:pt>
                <c:pt idx="2052">
                  <c:v>25.20199777664632</c:v>
                </c:pt>
                <c:pt idx="2053">
                  <c:v>25.11715718532383</c:v>
                </c:pt>
                <c:pt idx="2054">
                  <c:v>25.02902234039946</c:v>
                </c:pt>
                <c:pt idx="2055">
                  <c:v>24.93761935812982</c:v>
                </c:pt>
                <c:pt idx="2056">
                  <c:v>24.8429753231912</c:v>
                </c:pt>
                <c:pt idx="2057">
                  <c:v>24.74511828065375</c:v>
                </c:pt>
                <c:pt idx="2058">
                  <c:v>24.6440772276711</c:v>
                </c:pt>
                <c:pt idx="2059">
                  <c:v>24.53988210488788</c:v>
                </c:pt>
                <c:pt idx="2060">
                  <c:v>24.43256378756771</c:v>
                </c:pt>
                <c:pt idx="2061">
                  <c:v>24.32215407644411</c:v>
                </c:pt>
                <c:pt idx="2062">
                  <c:v>24.20868568829734</c:v>
                </c:pt>
                <c:pt idx="2063">
                  <c:v>24.09219224625964</c:v>
                </c:pt>
                <c:pt idx="2064">
                  <c:v>23.97270826985201</c:v>
                </c:pt>
                <c:pt idx="2065">
                  <c:v>23.85026916475537</c:v>
                </c:pt>
                <c:pt idx="2066">
                  <c:v>23.72491121231898</c:v>
                </c:pt>
                <c:pt idx="2067">
                  <c:v>23.59667155880962</c:v>
                </c:pt>
                <c:pt idx="2068">
                  <c:v>23.46558820440423</c:v>
                </c:pt>
                <c:pt idx="2069">
                  <c:v>23.33169999192978</c:v>
                </c:pt>
                <c:pt idx="2070">
                  <c:v>23.19504659535312</c:v>
                </c:pt>
                <c:pt idx="2071">
                  <c:v>23.05566850802491</c:v>
                </c:pt>
                <c:pt idx="2072">
                  <c:v>22.91360703068042</c:v>
                </c:pt>
                <c:pt idx="2073">
                  <c:v>22.76890425920136</c:v>
                </c:pt>
                <c:pt idx="2074">
                  <c:v>22.62160307214183</c:v>
                </c:pt>
                <c:pt idx="2075">
                  <c:v>22.47174711802263</c:v>
                </c:pt>
                <c:pt idx="2076">
                  <c:v>22.31938080239706</c:v>
                </c:pt>
                <c:pt idx="2077">
                  <c:v>22.16454927469278</c:v>
                </c:pt>
                <c:pt idx="2078">
                  <c:v>22.00729841483302</c:v>
                </c:pt>
                <c:pt idx="2079">
                  <c:v>21.84767481964128</c:v>
                </c:pt>
                <c:pt idx="2080">
                  <c:v>21.6857257890338</c:v>
                </c:pt>
                <c:pt idx="2081">
                  <c:v>21.52149931200348</c:v>
                </c:pt>
                <c:pt idx="2082">
                  <c:v>21.35504405239976</c:v>
                </c:pt>
                <c:pt idx="2083">
                  <c:v>21.18640933450846</c:v>
                </c:pt>
                <c:pt idx="2084">
                  <c:v>21.01564512843593</c:v>
                </c:pt>
                <c:pt idx="2085">
                  <c:v>20.84280203530182</c:v>
                </c:pt>
                <c:pt idx="2086">
                  <c:v>20.66793127224489</c:v>
                </c:pt>
                <c:pt idx="2087">
                  <c:v>20.49108465724625</c:v>
                </c:pt>
                <c:pt idx="2088">
                  <c:v>20.3123145937746</c:v>
                </c:pt>
                <c:pt idx="2089">
                  <c:v>20.1316740552579</c:v>
                </c:pt>
                <c:pt idx="2090">
                  <c:v>19.94921656938627</c:v>
                </c:pt>
                <c:pt idx="2091">
                  <c:v>19.7649962022505</c:v>
                </c:pt>
                <c:pt idx="2092">
                  <c:v>19.57906754232118</c:v>
                </c:pt>
                <c:pt idx="2093">
                  <c:v>19.39148568427298</c:v>
                </c:pt>
                <c:pt idx="2094">
                  <c:v>19.20230621265872</c:v>
                </c:pt>
                <c:pt idx="2095">
                  <c:v>19.01158518543868</c:v>
                </c:pt>
                <c:pt idx="2096">
                  <c:v>18.81937911736934</c:v>
                </c:pt>
                <c:pt idx="2097">
                  <c:v>18.62574496325679</c:v>
                </c:pt>
                <c:pt idx="2098">
                  <c:v>18.43074010107988</c:v>
                </c:pt>
                <c:pt idx="2099">
                  <c:v>18.2344223149878</c:v>
                </c:pt>
                <c:pt idx="2100">
                  <c:v>18.03684977817749</c:v>
                </c:pt>
                <c:pt idx="2101">
                  <c:v>17.83808103565556</c:v>
                </c:pt>
                <c:pt idx="2102">
                  <c:v>17.6381749868902</c:v>
                </c:pt>
                <c:pt idx="2103">
                  <c:v>17.43719086835794</c:v>
                </c:pt>
                <c:pt idx="2104">
                  <c:v>17.23518823599075</c:v>
                </c:pt>
                <c:pt idx="2105">
                  <c:v>17.03222694752816</c:v>
                </c:pt>
                <c:pt idx="2106">
                  <c:v>16.82836714478018</c:v>
                </c:pt>
                <c:pt idx="2107">
                  <c:v>16.62366923580607</c:v>
                </c:pt>
                <c:pt idx="2108">
                  <c:v>16.41819387701396</c:v>
                </c:pt>
                <c:pt idx="2109">
                  <c:v>16.21200195518719</c:v>
                </c:pt>
                <c:pt idx="2110">
                  <c:v>16.0051545694422</c:v>
                </c:pt>
                <c:pt idx="2111">
                  <c:v>15.79771301312347</c:v>
                </c:pt>
                <c:pt idx="2112">
                  <c:v>15.58973875564113</c:v>
                </c:pt>
                <c:pt idx="2113">
                  <c:v>15.38129342425614</c:v>
                </c:pt>
                <c:pt idx="2114">
                  <c:v>15.1724387858188</c:v>
                </c:pt>
                <c:pt idx="2115">
                  <c:v>14.96323672846591</c:v>
                </c:pt>
                <c:pt idx="2116">
                  <c:v>14.75374924328203</c:v>
                </c:pt>
                <c:pt idx="2117">
                  <c:v>14.5440384059301</c:v>
                </c:pt>
                <c:pt idx="2118">
                  <c:v>14.33416635825721</c:v>
                </c:pt>
                <c:pt idx="2119">
                  <c:v>14.12419528988044</c:v>
                </c:pt>
                <c:pt idx="2120">
                  <c:v>13.91418741975895</c:v>
                </c:pt>
                <c:pt idx="2121">
                  <c:v>13.70420497775697</c:v>
                </c:pt>
                <c:pt idx="2122">
                  <c:v>13.49431018620386</c:v>
                </c:pt>
                <c:pt idx="2123">
                  <c:v>13.28456524145625</c:v>
                </c:pt>
                <c:pt idx="2124">
                  <c:v>13.07503229546793</c:v>
                </c:pt>
                <c:pt idx="2125">
                  <c:v>12.86577343737293</c:v>
                </c:pt>
                <c:pt idx="2126">
                  <c:v>12.65685067508702</c:v>
                </c:pt>
                <c:pt idx="2127">
                  <c:v>12.44832591693364</c:v>
                </c:pt>
                <c:pt idx="2128">
                  <c:v>12.24026095329894</c:v>
                </c:pt>
                <c:pt idx="2129">
                  <c:v>12.03271743832206</c:v>
                </c:pt>
                <c:pt idx="2130">
                  <c:v>11.82575687162564</c:v>
                </c:pt>
                <c:pt idx="2131">
                  <c:v>11.61944058009215</c:v>
                </c:pt>
                <c:pt idx="2132">
                  <c:v>11.41382969969145</c:v>
                </c:pt>
                <c:pt idx="2133">
                  <c:v>11.20898515736488</c:v>
                </c:pt>
                <c:pt idx="2134">
                  <c:v>11.00496765297122</c:v>
                </c:pt>
                <c:pt idx="2135">
                  <c:v>10.80183764130008</c:v>
                </c:pt>
                <c:pt idx="2136">
                  <c:v>10.59965531415781</c:v>
                </c:pt>
                <c:pt idx="2137">
                  <c:v>10.3984805825314</c:v>
                </c:pt>
                <c:pt idx="2138">
                  <c:v>10.19837305883554</c:v>
                </c:pt>
                <c:pt idx="2139">
                  <c:v>9.99939203924817</c:v>
                </c:pt>
                <c:pt idx="2140">
                  <c:v>9.801596486139775</c:v>
                </c:pt>
                <c:pt idx="2141">
                  <c:v>9.605045010601507</c:v>
                </c:pt>
                <c:pt idx="2142">
                  <c:v>9.4097958550775</c:v>
                </c:pt>
                <c:pt idx="2143">
                  <c:v>9.21590687610635</c:v>
                </c:pt>
                <c:pt idx="2144">
                  <c:v>9.02343552717697</c:v>
                </c:pt>
                <c:pt idx="2145">
                  <c:v>8.83243884170397</c:v>
                </c:pt>
                <c:pt idx="2146">
                  <c:v>8.642973416127258</c:v>
                </c:pt>
                <c:pt idx="2147">
                  <c:v>8.45509539314147</c:v>
                </c:pt>
                <c:pt idx="2148">
                  <c:v>8.268860445059524</c:v>
                </c:pt>
                <c:pt idx="2149">
                  <c:v>8.084323757315842</c:v>
                </c:pt>
                <c:pt idx="2150">
                  <c:v>7.9015400121136</c:v>
                </c:pt>
                <c:pt idx="2151">
                  <c:v>7.720563372221328</c:v>
                </c:pt>
                <c:pt idx="2152">
                  <c:v>7.541447464923193</c:v>
                </c:pt>
                <c:pt idx="2153">
                  <c:v>7.364245366128196</c:v>
                </c:pt>
                <c:pt idx="2154">
                  <c:v>7.18900958464253</c:v>
                </c:pt>
                <c:pt idx="2155">
                  <c:v>7.015792046610148</c:v>
                </c:pt>
                <c:pt idx="2156">
                  <c:v>6.844644080125906</c:v>
                </c:pt>
                <c:pt idx="2157">
                  <c:v>6.675616400025936</c:v>
                </c:pt>
                <c:pt idx="2158">
                  <c:v>6.508759092859798</c:v>
                </c:pt>
                <c:pt idx="2159">
                  <c:v>6.344121602048649</c:v>
                </c:pt>
                <c:pt idx="2160">
                  <c:v>6.181752713234217</c:v>
                </c:pt>
                <c:pt idx="2161">
                  <c:v>6.021700539822451</c:v>
                </c:pt>
                <c:pt idx="2162">
                  <c:v>5.864012508726538</c:v>
                </c:pt>
                <c:pt idx="2163">
                  <c:v>5.708735346313285</c:v>
                </c:pt>
                <c:pt idx="2164">
                  <c:v>5.555915064557046</c:v>
                </c:pt>
                <c:pt idx="2165">
                  <c:v>5.405596947405456</c:v>
                </c:pt>
                <c:pt idx="2166">
                  <c:v>5.257825537360777</c:v>
                </c:pt>
                <c:pt idx="2167">
                  <c:v>5.112644622280957</c:v>
                </c:pt>
                <c:pt idx="2168">
                  <c:v>4.970097222404392</c:v>
                </c:pt>
                <c:pt idx="2169">
                  <c:v>4.830225577602087</c:v>
                </c:pt>
                <c:pt idx="2170">
                  <c:v>4.693071134861071</c:v>
                </c:pt>
                <c:pt idx="2171">
                  <c:v>4.55867453600278</c:v>
                </c:pt>
                <c:pt idx="2172">
                  <c:v>4.427075605639951</c:v>
                </c:pt>
                <c:pt idx="2173">
                  <c:v>4.298313339375817</c:v>
                </c:pt>
                <c:pt idx="2174">
                  <c:v>4.172425892248768</c:v>
                </c:pt>
                <c:pt idx="2175">
                  <c:v>4.049450567426266</c:v>
                </c:pt>
                <c:pt idx="2176">
                  <c:v>3.929423805151083</c:v>
                </c:pt>
                <c:pt idx="2177">
                  <c:v>3.812381171943254</c:v>
                </c:pt>
                <c:pt idx="2178">
                  <c:v>3.698357350061012</c:v>
                </c:pt>
                <c:pt idx="2179">
                  <c:v>3.587386127223596</c:v>
                </c:pt>
                <c:pt idx="2180">
                  <c:v>3.479500386599305</c:v>
                </c:pt>
                <c:pt idx="2181">
                  <c:v>3.374732097061441</c:v>
                </c:pt>
                <c:pt idx="2182">
                  <c:v>3.27311230371528</c:v>
                </c:pt>
                <c:pt idx="2183">
                  <c:v>3.174671118698726</c:v>
                </c:pt>
                <c:pt idx="2184">
                  <c:v>3.079437712259422</c:v>
                </c:pt>
                <c:pt idx="2185">
                  <c:v>2.987440304111015</c:v>
                </c:pt>
                <c:pt idx="2186">
                  <c:v>2.898706155071011</c:v>
                </c:pt>
                <c:pt idx="2187">
                  <c:v>2.813261558982804</c:v>
                </c:pt>
                <c:pt idx="2188">
                  <c:v>2.731131834924257</c:v>
                </c:pt>
                <c:pt idx="2189">
                  <c:v>2.652341319705117</c:v>
                </c:pt>
                <c:pt idx="2190">
                  <c:v>2.576913360655471</c:v>
                </c:pt>
                <c:pt idx="2191">
                  <c:v>2.504870308707474</c:v>
                </c:pt>
                <c:pt idx="2192">
                  <c:v>2.504870308707472</c:v>
                </c:pt>
                <c:pt idx="2193">
                  <c:v>2.436233511772222</c:v>
                </c:pt>
                <c:pt idx="2194">
                  <c:v>2.371023308413948</c:v>
                </c:pt>
                <c:pt idx="2195">
                  <c:v>2.309259021823264</c:v>
                </c:pt>
                <c:pt idx="2196">
                  <c:v>2.250958954091274</c:v>
                </c:pt>
                <c:pt idx="2197">
                  <c:v>2.196140380786252</c:v>
                </c:pt>
                <c:pt idx="2198">
                  <c:v>2.144819545834565</c:v>
                </c:pt>
                <c:pt idx="2199">
                  <c:v>2.097011656707193</c:v>
                </c:pt>
                <c:pt idx="2200">
                  <c:v>2.052730879913463</c:v>
                </c:pt>
                <c:pt idx="2201">
                  <c:v>2.011990336803203</c:v>
                </c:pt>
                <c:pt idx="2202">
                  <c:v>1.974802099678591</c:v>
                </c:pt>
                <c:pt idx="2203">
                  <c:v>1.941177188216868</c:v>
                </c:pt>
                <c:pt idx="2204">
                  <c:v>1.911125566204982</c:v>
                </c:pt>
                <c:pt idx="2205">
                  <c:v>1.884656138587111</c:v>
                </c:pt>
                <c:pt idx="2206">
                  <c:v>1.861776748825912</c:v>
                </c:pt>
                <c:pt idx="2207">
                  <c:v>1.842494176578347</c:v>
                </c:pt>
                <c:pt idx="2208">
                  <c:v>1.82681413568673</c:v>
                </c:pt>
                <c:pt idx="2209">
                  <c:v>1.814741272485577</c:v>
                </c:pt>
                <c:pt idx="2210">
                  <c:v>1.806279164424803</c:v>
                </c:pt>
                <c:pt idx="2211">
                  <c:v>1.801430319009663</c:v>
                </c:pt>
                <c:pt idx="2212">
                  <c:v>1.800196173057694</c:v>
                </c:pt>
                <c:pt idx="2213">
                  <c:v>1.80257709227298</c:v>
                </c:pt>
                <c:pt idx="2214">
                  <c:v>1.808572371137771</c:v>
                </c:pt>
                <c:pt idx="2215">
                  <c:v>1.818180233121552</c:v>
                </c:pt>
                <c:pt idx="2216">
                  <c:v>1.831397831207461</c:v>
                </c:pt>
                <c:pt idx="2217">
                  <c:v>1.848221248735928</c:v>
                </c:pt>
                <c:pt idx="2218">
                  <c:v>1.868645500565258</c:v>
                </c:pt>
                <c:pt idx="2219">
                  <c:v>1.892664534548842</c:v>
                </c:pt>
                <c:pt idx="2220">
                  <c:v>1.920271233328544</c:v>
                </c:pt>
                <c:pt idx="2221">
                  <c:v>1.951457416443704</c:v>
                </c:pt>
                <c:pt idx="2222">
                  <c:v>1.98621384275522</c:v>
                </c:pt>
                <c:pt idx="2223">
                  <c:v>2.024530213183866</c:v>
                </c:pt>
                <c:pt idx="2224">
                  <c:v>2.066395173762155</c:v>
                </c:pt>
                <c:pt idx="2225">
                  <c:v>2.11179631899874</c:v>
                </c:pt>
                <c:pt idx="2226">
                  <c:v>2.160720195554454</c:v>
                </c:pt>
                <c:pt idx="2227">
                  <c:v>2.213152306228816</c:v>
                </c:pt>
                <c:pt idx="2228">
                  <c:v>2.269077114255843</c:v>
                </c:pt>
                <c:pt idx="2229">
                  <c:v>2.32847804790797</c:v>
                </c:pt>
                <c:pt idx="2230">
                  <c:v>2.391337505406577</c:v>
                </c:pt>
                <c:pt idx="2231">
                  <c:v>2.457636860137788</c:v>
                </c:pt>
                <c:pt idx="2232">
                  <c:v>2.527356466171932</c:v>
                </c:pt>
                <c:pt idx="2233">
                  <c:v>2.600475664085084</c:v>
                </c:pt>
                <c:pt idx="2234">
                  <c:v>2.676972787080848</c:v>
                </c:pt>
                <c:pt idx="2235">
                  <c:v>2.756825167410739</c:v>
                </c:pt>
                <c:pt idx="2236">
                  <c:v>2.840009143091112</c:v>
                </c:pt>
                <c:pt idx="2237">
                  <c:v>2.926500064914725</c:v>
                </c:pt>
                <c:pt idx="2238">
                  <c:v>3.016272303754794</c:v>
                </c:pt>
                <c:pt idx="2239">
                  <c:v>3.109299258159526</c:v>
                </c:pt>
                <c:pt idx="2240">
                  <c:v>3.20555336223464</c:v>
                </c:pt>
                <c:pt idx="2241">
                  <c:v>3.305006093811754</c:v>
                </c:pt>
                <c:pt idx="2242">
                  <c:v>3.407627982900145</c:v>
                </c:pt>
                <c:pt idx="2243">
                  <c:v>3.513388620419313</c:v>
                </c:pt>
                <c:pt idx="2244">
                  <c:v>3.622256667209871</c:v>
                </c:pt>
                <c:pt idx="2245">
                  <c:v>3.73419986331997</c:v>
                </c:pt>
                <c:pt idx="2246">
                  <c:v>3.849185037564677</c:v>
                </c:pt>
                <c:pt idx="2247">
                  <c:v>3.967178117355296</c:v>
                </c:pt>
                <c:pt idx="2248">
                  <c:v>4.088144138795755</c:v>
                </c:pt>
                <c:pt idx="2249">
                  <c:v>4.212047257043267</c:v>
                </c:pt>
                <c:pt idx="2250">
                  <c:v>4.338850756929848</c:v>
                </c:pt>
                <c:pt idx="2251">
                  <c:v>4.468517063841812</c:v>
                </c:pt>
                <c:pt idx="2252">
                  <c:v>4.601007754854011</c:v>
                </c:pt>
                <c:pt idx="2253">
                  <c:v>4.736283570115325</c:v>
                </c:pt>
                <c:pt idx="2254">
                  <c:v>4.874304424482177</c:v>
                </c:pt>
                <c:pt idx="2255">
                  <c:v>5.015029419396697</c:v>
                </c:pt>
                <c:pt idx="2256">
                  <c:v>5.158416855005787</c:v>
                </c:pt>
                <c:pt idx="2257">
                  <c:v>5.304424242517754</c:v>
                </c:pt>
                <c:pt idx="2258">
                  <c:v>5.453008316792546</c:v>
                </c:pt>
                <c:pt idx="2259">
                  <c:v>5.604125049162254</c:v>
                </c:pt>
                <c:pt idx="2260">
                  <c:v>5.757729660477736</c:v>
                </c:pt>
                <c:pt idx="2261">
                  <c:v>5.913776634377565</c:v>
                </c:pt>
                <c:pt idx="2262">
                  <c:v>6.07221973077562</c:v>
                </c:pt>
                <c:pt idx="2263">
                  <c:v>6.233011999562958</c:v>
                </c:pt>
                <c:pt idx="2264">
                  <c:v>6.39610579452017</c:v>
                </c:pt>
                <c:pt idx="2265">
                  <c:v>6.561452787435929</c:v>
                </c:pt>
                <c:pt idx="2266">
                  <c:v>6.729003982427764</c:v>
                </c:pt>
                <c:pt idx="2267">
                  <c:v>6.898709730460572</c:v>
                </c:pt>
                <c:pt idx="2268">
                  <c:v>7.070519744058621</c:v>
                </c:pt>
                <c:pt idx="2269">
                  <c:v>7.244383112206939</c:v>
                </c:pt>
                <c:pt idx="2270">
                  <c:v>7.420248315437281</c:v>
                </c:pt>
                <c:pt idx="2271">
                  <c:v>7.598063241094414</c:v>
                </c:pt>
                <c:pt idx="2272">
                  <c:v>7.77777519877832</c:v>
                </c:pt>
                <c:pt idx="2273">
                  <c:v>7.959330935957455</c:v>
                </c:pt>
                <c:pt idx="2274">
                  <c:v>8.142676653748566</c:v>
                </c:pt>
                <c:pt idx="2275">
                  <c:v>8.327758022858557</c:v>
                </c:pt>
                <c:pt idx="2276">
                  <c:v>8.51452019968339</c:v>
                </c:pt>
                <c:pt idx="2277">
                  <c:v>8.702907842559421</c:v>
                </c:pt>
                <c:pt idx="2278">
                  <c:v>8.892865128162298</c:v>
                </c:pt>
                <c:pt idx="2279">
                  <c:v>9.084335768048692</c:v>
                </c:pt>
                <c:pt idx="2280">
                  <c:v>9.277263025335753</c:v>
                </c:pt>
                <c:pt idx="2281">
                  <c:v>9.47158973151341</c:v>
                </c:pt>
                <c:pt idx="2282">
                  <c:v>9.667258303384715</c:v>
                </c:pt>
                <c:pt idx="2283">
                  <c:v>9.864210760128951</c:v>
                </c:pt>
                <c:pt idx="2284">
                  <c:v>10.06238874048262</c:v>
                </c:pt>
                <c:pt idx="2285">
                  <c:v>10.26173352003308</c:v>
                </c:pt>
                <c:pt idx="2286">
                  <c:v>10.46218602861997</c:v>
                </c:pt>
                <c:pt idx="2287">
                  <c:v>10.66368686783883</c:v>
                </c:pt>
                <c:pt idx="2288">
                  <c:v>10.8661763286423</c:v>
                </c:pt>
                <c:pt idx="2289">
                  <c:v>11.06959440903303</c:v>
                </c:pt>
                <c:pt idx="2290">
                  <c:v>11.27388083184372</c:v>
                </c:pt>
                <c:pt idx="2291">
                  <c:v>11.47897506259839</c:v>
                </c:pt>
                <c:pt idx="2292">
                  <c:v>11.68481632745019</c:v>
                </c:pt>
                <c:pt idx="2293">
                  <c:v>11.89134363118994</c:v>
                </c:pt>
                <c:pt idx="2294">
                  <c:v>12.09849577532027</c:v>
                </c:pt>
                <c:pt idx="2295">
                  <c:v>12.30621137619021</c:v>
                </c:pt>
                <c:pt idx="2296">
                  <c:v>12.51442888318433</c:v>
                </c:pt>
                <c:pt idx="2297">
                  <c:v>12.72308659696163</c:v>
                </c:pt>
                <c:pt idx="2298">
                  <c:v>12.93212268773828</c:v>
                </c:pt>
                <c:pt idx="2299">
                  <c:v>13.14147521360923</c:v>
                </c:pt>
                <c:pt idx="2300">
                  <c:v>13.3510821389029</c:v>
                </c:pt>
                <c:pt idx="2301">
                  <c:v>13.56088135256358</c:v>
                </c:pt>
                <c:pt idx="2302">
                  <c:v>13.77081068655646</c:v>
                </c:pt>
                <c:pt idx="2303">
                  <c:v>13.98080793428923</c:v>
                </c:pt>
                <c:pt idx="2304">
                  <c:v>14.19081086904526</c:v>
                </c:pt>
                <c:pt idx="2305">
                  <c:v>14.40075726242275</c:v>
                </c:pt>
                <c:pt idx="2306">
                  <c:v>14.61058490277436</c:v>
                </c:pt>
                <c:pt idx="2307">
                  <c:v>14.82023161364175</c:v>
                </c:pt>
                <c:pt idx="2308">
                  <c:v>15.02963527217998</c:v>
                </c:pt>
                <c:pt idx="2309">
                  <c:v>15.2387338275657</c:v>
                </c:pt>
                <c:pt idx="2310">
                  <c:v>15.44746531938428</c:v>
                </c:pt>
                <c:pt idx="2311">
                  <c:v>15.65576789598984</c:v>
                </c:pt>
                <c:pt idx="2312">
                  <c:v>15.86357983283344</c:v>
                </c:pt>
                <c:pt idx="2313">
                  <c:v>16.07083955075321</c:v>
                </c:pt>
                <c:pt idx="2314">
                  <c:v>16.2774856342217</c:v>
                </c:pt>
                <c:pt idx="2315">
                  <c:v>16.48345684954462</c:v>
                </c:pt>
                <c:pt idx="2316">
                  <c:v>16.68869216300562</c:v>
                </c:pt>
                <c:pt idx="2317">
                  <c:v>16.89313075895202</c:v>
                </c:pt>
                <c:pt idx="2318">
                  <c:v>17.09671205781564</c:v>
                </c:pt>
                <c:pt idx="2319">
                  <c:v>17.29937573406404</c:v>
                </c:pt>
                <c:pt idx="2320">
                  <c:v>17.50106173407605</c:v>
                </c:pt>
                <c:pt idx="2321">
                  <c:v>17.70171029393713</c:v>
                </c:pt>
                <c:pt idx="2322">
                  <c:v>17.90126195714871</c:v>
                </c:pt>
                <c:pt idx="2323">
                  <c:v>18.09965759224626</c:v>
                </c:pt>
                <c:pt idx="2324">
                  <c:v>18.29683841032134</c:v>
                </c:pt>
                <c:pt idx="2325">
                  <c:v>18.49274598244208</c:v>
                </c:pt>
                <c:pt idx="2326">
                  <c:v>18.68732225696682</c:v>
                </c:pt>
                <c:pt idx="2327">
                  <c:v>18.88050957674613</c:v>
                </c:pt>
                <c:pt idx="2328">
                  <c:v>19.07225069620783</c:v>
                </c:pt>
                <c:pt idx="2329">
                  <c:v>19.26248879832011</c:v>
                </c:pt>
                <c:pt idx="2330">
                  <c:v>19.45116751142765</c:v>
                </c:pt>
                <c:pt idx="2331">
                  <c:v>19.6382309259557</c:v>
                </c:pt>
                <c:pt idx="2332">
                  <c:v>19.82362361097742</c:v>
                </c:pt>
                <c:pt idx="2333">
                  <c:v>20.00729063063909</c:v>
                </c:pt>
                <c:pt idx="2334">
                  <c:v>20.18917756043896</c:v>
                </c:pt>
                <c:pt idx="2335">
                  <c:v>20.36923050335428</c:v>
                </c:pt>
                <c:pt idx="2336">
                  <c:v>20.54739610581221</c:v>
                </c:pt>
                <c:pt idx="2337">
                  <c:v>20.72362157349961</c:v>
                </c:pt>
                <c:pt idx="2338">
                  <c:v>20.89785468700714</c:v>
                </c:pt>
                <c:pt idx="2339">
                  <c:v>21.07004381730302</c:v>
                </c:pt>
                <c:pt idx="2340">
                  <c:v>21.24013794103178</c:v>
                </c:pt>
                <c:pt idx="2341">
                  <c:v>21.40808665563364</c:v>
                </c:pt>
                <c:pt idx="2342">
                  <c:v>21.57384019427983</c:v>
                </c:pt>
                <c:pt idx="2343">
                  <c:v>21.73734944061961</c:v>
                </c:pt>
                <c:pt idx="2344">
                  <c:v>21.89856594333444</c:v>
                </c:pt>
                <c:pt idx="2345">
                  <c:v>22.05744193049525</c:v>
                </c:pt>
                <c:pt idx="2346">
                  <c:v>22.21393032371823</c:v>
                </c:pt>
                <c:pt idx="2347">
                  <c:v>22.36798475211515</c:v>
                </c:pt>
                <c:pt idx="2348">
                  <c:v>22.5195595660341</c:v>
                </c:pt>
                <c:pt idx="2349">
                  <c:v>22.66860985058648</c:v>
                </c:pt>
                <c:pt idx="2350">
                  <c:v>22.81509143895623</c:v>
                </c:pt>
                <c:pt idx="2351">
                  <c:v>22.95896092548735</c:v>
                </c:pt>
                <c:pt idx="2352">
                  <c:v>23.10017567854604</c:v>
                </c:pt>
                <c:pt idx="2353">
                  <c:v>23.23869385315328</c:v>
                </c:pt>
                <c:pt idx="2354">
                  <c:v>23.37447440338454</c:v>
                </c:pt>
                <c:pt idx="2355">
                  <c:v>23.50747709453229</c:v>
                </c:pt>
                <c:pt idx="2356">
                  <c:v>23.63766251502881</c:v>
                </c:pt>
                <c:pt idx="2357">
                  <c:v>23.76499208812431</c:v>
                </c:pt>
                <c:pt idx="2358">
                  <c:v>23.88942808331831</c:v>
                </c:pt>
                <c:pt idx="2359">
                  <c:v>24.01093362753991</c:v>
                </c:pt>
                <c:pt idx="2360">
                  <c:v>24.12947271607401</c:v>
                </c:pt>
                <c:pt idx="2361">
                  <c:v>24.24501022323038</c:v>
                </c:pt>
                <c:pt idx="2362">
                  <c:v>24.35751191275223</c:v>
                </c:pt>
                <c:pt idx="2363">
                  <c:v>24.46694444796088</c:v>
                </c:pt>
                <c:pt idx="2364">
                  <c:v>24.57327540163447</c:v>
                </c:pt>
                <c:pt idx="2365">
                  <c:v>24.67647326561656</c:v>
                </c:pt>
                <c:pt idx="2366">
                  <c:v>24.7765074601529</c:v>
                </c:pt>
                <c:pt idx="2367">
                  <c:v>24.87334834295271</c:v>
                </c:pt>
                <c:pt idx="2368">
                  <c:v>24.96696721797242</c:v>
                </c:pt>
                <c:pt idx="2369">
                  <c:v>25.05733634391891</c:v>
                </c:pt>
                <c:pt idx="2370">
                  <c:v>25.14442894246984</c:v>
                </c:pt>
                <c:pt idx="2371">
                  <c:v>25.22821920620864</c:v>
                </c:pt>
                <c:pt idx="2372">
                  <c:v>25.30868230627182</c:v>
                </c:pt>
                <c:pt idx="2373">
                  <c:v>25.38579439970628</c:v>
                </c:pt>
                <c:pt idx="2374">
                  <c:v>25.45953263653455</c:v>
                </c:pt>
                <c:pt idx="2375">
                  <c:v>25.52987516652567</c:v>
                </c:pt>
                <c:pt idx="2376">
                  <c:v>25.59680114566985</c:v>
                </c:pt>
                <c:pt idx="2377">
                  <c:v>25.66029074235509</c:v>
                </c:pt>
                <c:pt idx="2378">
                  <c:v>25.72032514324369</c:v>
                </c:pt>
                <c:pt idx="2379">
                  <c:v>25.77688655884702</c:v>
                </c:pt>
                <c:pt idx="2380">
                  <c:v>25.82995822879694</c:v>
                </c:pt>
                <c:pt idx="2381">
                  <c:v>25.87952442681224</c:v>
                </c:pt>
                <c:pt idx="2382">
                  <c:v>25.92557046535875</c:v>
                </c:pt>
                <c:pt idx="2383">
                  <c:v>25.96808270000148</c:v>
                </c:pt>
                <c:pt idx="2384">
                  <c:v>26.00704853344782</c:v>
                </c:pt>
                <c:pt idx="2385">
                  <c:v>26.04245641928038</c:v>
                </c:pt>
                <c:pt idx="2386">
                  <c:v>26.0742958653784</c:v>
                </c:pt>
                <c:pt idx="2387">
                  <c:v>26.10255743702687</c:v>
                </c:pt>
                <c:pt idx="2388">
                  <c:v>26.12723275971216</c:v>
                </c:pt>
                <c:pt idx="2389">
                  <c:v>26.14831452160363</c:v>
                </c:pt>
                <c:pt idx="2390">
                  <c:v>26.16579647572024</c:v>
                </c:pt>
                <c:pt idx="2391">
                  <c:v>26.17967344178173</c:v>
                </c:pt>
                <c:pt idx="2392">
                  <c:v>26.18994130774352</c:v>
                </c:pt>
                <c:pt idx="2393">
                  <c:v>26.19659703101535</c:v>
                </c:pt>
                <c:pt idx="2394">
                  <c:v>26.19963863936277</c:v>
                </c:pt>
                <c:pt idx="2395">
                  <c:v>26.19906523149157</c:v>
                </c:pt>
                <c:pt idx="2396">
                  <c:v>26.19487697731491</c:v>
                </c:pt>
                <c:pt idx="2397">
                  <c:v>26.18707511790284</c:v>
                </c:pt>
                <c:pt idx="2398">
                  <c:v>26.17566196511473</c:v>
                </c:pt>
                <c:pt idx="2399">
                  <c:v>26.16064090091405</c:v>
                </c:pt>
                <c:pt idx="2400">
                  <c:v>26.14201637636629</c:v>
                </c:pt>
                <c:pt idx="2401">
                  <c:v>26.11979391032007</c:v>
                </c:pt>
                <c:pt idx="2402">
                  <c:v>26.09398008777163</c:v>
                </c:pt>
                <c:pt idx="2403">
                  <c:v>26.06458255791371</c:v>
                </c:pt>
                <c:pt idx="2404">
                  <c:v>26.03161003186887</c:v>
                </c:pt>
                <c:pt idx="2405">
                  <c:v>25.99507228010817</c:v>
                </c:pt>
                <c:pt idx="2406">
                  <c:v>25.95498012955601</c:v>
                </c:pt>
                <c:pt idx="2407">
                  <c:v>25.91134546038187</c:v>
                </c:pt>
                <c:pt idx="2408">
                  <c:v>25.86418120247993</c:v>
                </c:pt>
                <c:pt idx="2409">
                  <c:v>25.81350133163769</c:v>
                </c:pt>
                <c:pt idx="2410">
                  <c:v>25.75932086539463</c:v>
                </c:pt>
                <c:pt idx="2411">
                  <c:v>25.70165585859225</c:v>
                </c:pt>
                <c:pt idx="2412">
                  <c:v>25.64052339861654</c:v>
                </c:pt>
                <c:pt idx="2413">
                  <c:v>25.57594160033475</c:v>
                </c:pt>
                <c:pt idx="2414">
                  <c:v>25.50792960072751</c:v>
                </c:pt>
                <c:pt idx="2415">
                  <c:v>25.4365075532181</c:v>
                </c:pt>
                <c:pt idx="2416">
                  <c:v>25.36169662170062</c:v>
                </c:pt>
                <c:pt idx="2417">
                  <c:v>25.28351897426865</c:v>
                </c:pt>
                <c:pt idx="2418">
                  <c:v>25.20199777664632</c:v>
                </c:pt>
                <c:pt idx="2419">
                  <c:v>25.11715718532383</c:v>
                </c:pt>
                <c:pt idx="2420">
                  <c:v>25.02902234039946</c:v>
                </c:pt>
                <c:pt idx="2421">
                  <c:v>24.93761935812982</c:v>
                </c:pt>
                <c:pt idx="2422">
                  <c:v>24.8429753231912</c:v>
                </c:pt>
                <c:pt idx="2423">
                  <c:v>24.74511828065375</c:v>
                </c:pt>
                <c:pt idx="2424">
                  <c:v>24.6440772276711</c:v>
                </c:pt>
                <c:pt idx="2425">
                  <c:v>24.53988210488788</c:v>
                </c:pt>
                <c:pt idx="2426">
                  <c:v>24.43256378756771</c:v>
                </c:pt>
                <c:pt idx="2427">
                  <c:v>24.32215407644411</c:v>
                </c:pt>
                <c:pt idx="2428">
                  <c:v>24.20868568829734</c:v>
                </c:pt>
                <c:pt idx="2429">
                  <c:v>24.09219224625964</c:v>
                </c:pt>
                <c:pt idx="2430">
                  <c:v>23.97270826985201</c:v>
                </c:pt>
                <c:pt idx="2431">
                  <c:v>23.85026916475537</c:v>
                </c:pt>
                <c:pt idx="2432">
                  <c:v>23.72491121231898</c:v>
                </c:pt>
                <c:pt idx="2433">
                  <c:v>23.59667155880962</c:v>
                </c:pt>
                <c:pt idx="2434">
                  <c:v>23.46558820440423</c:v>
                </c:pt>
                <c:pt idx="2435">
                  <c:v>23.33169999192978</c:v>
                </c:pt>
                <c:pt idx="2436">
                  <c:v>23.19504659535312</c:v>
                </c:pt>
                <c:pt idx="2437">
                  <c:v>23.05566850802491</c:v>
                </c:pt>
                <c:pt idx="2438">
                  <c:v>22.91360703068042</c:v>
                </c:pt>
                <c:pt idx="2439">
                  <c:v>22.76890425920136</c:v>
                </c:pt>
                <c:pt idx="2440">
                  <c:v>22.62160307214183</c:v>
                </c:pt>
                <c:pt idx="2441">
                  <c:v>22.47174711802263</c:v>
                </c:pt>
                <c:pt idx="2442">
                  <c:v>22.31938080239706</c:v>
                </c:pt>
                <c:pt idx="2443">
                  <c:v>22.16454927469278</c:v>
                </c:pt>
                <c:pt idx="2444">
                  <c:v>22.00729841483302</c:v>
                </c:pt>
                <c:pt idx="2445">
                  <c:v>21.84767481964128</c:v>
                </c:pt>
                <c:pt idx="2446">
                  <c:v>21.6857257890338</c:v>
                </c:pt>
                <c:pt idx="2447">
                  <c:v>21.52149931200348</c:v>
                </c:pt>
                <c:pt idx="2448">
                  <c:v>21.35504405239976</c:v>
                </c:pt>
                <c:pt idx="2449">
                  <c:v>21.18640933450846</c:v>
                </c:pt>
                <c:pt idx="2450">
                  <c:v>21.01564512843593</c:v>
                </c:pt>
                <c:pt idx="2451">
                  <c:v>20.84280203530182</c:v>
                </c:pt>
                <c:pt idx="2452">
                  <c:v>20.66793127224489</c:v>
                </c:pt>
                <c:pt idx="2453">
                  <c:v>20.49108465724625</c:v>
                </c:pt>
                <c:pt idx="2454">
                  <c:v>20.3123145937746</c:v>
                </c:pt>
                <c:pt idx="2455">
                  <c:v>20.1316740552579</c:v>
                </c:pt>
                <c:pt idx="2456">
                  <c:v>19.94921656938627</c:v>
                </c:pt>
                <c:pt idx="2457">
                  <c:v>19.7649962022505</c:v>
                </c:pt>
                <c:pt idx="2458">
                  <c:v>19.57906754232118</c:v>
                </c:pt>
                <c:pt idx="2459">
                  <c:v>19.39148568427298</c:v>
                </c:pt>
                <c:pt idx="2460">
                  <c:v>19.20230621265872</c:v>
                </c:pt>
                <c:pt idx="2461">
                  <c:v>19.01158518543868</c:v>
                </c:pt>
                <c:pt idx="2462">
                  <c:v>18.81937911736934</c:v>
                </c:pt>
                <c:pt idx="2463">
                  <c:v>18.62574496325679</c:v>
                </c:pt>
                <c:pt idx="2464">
                  <c:v>18.43074010107988</c:v>
                </c:pt>
                <c:pt idx="2465">
                  <c:v>18.2344223149878</c:v>
                </c:pt>
                <c:pt idx="2466">
                  <c:v>18.03684977817749</c:v>
                </c:pt>
                <c:pt idx="2467">
                  <c:v>17.83808103565556</c:v>
                </c:pt>
                <c:pt idx="2468">
                  <c:v>17.6381749868902</c:v>
                </c:pt>
                <c:pt idx="2469">
                  <c:v>17.43719086835794</c:v>
                </c:pt>
                <c:pt idx="2470">
                  <c:v>17.23518823599075</c:v>
                </c:pt>
                <c:pt idx="2471">
                  <c:v>17.03222694752816</c:v>
                </c:pt>
                <c:pt idx="2472">
                  <c:v>16.82836714478018</c:v>
                </c:pt>
                <c:pt idx="2473">
                  <c:v>16.62366923580607</c:v>
                </c:pt>
                <c:pt idx="2474">
                  <c:v>16.41819387701396</c:v>
                </c:pt>
                <c:pt idx="2475">
                  <c:v>16.21200195518719</c:v>
                </c:pt>
                <c:pt idx="2476">
                  <c:v>16.0051545694422</c:v>
                </c:pt>
                <c:pt idx="2477">
                  <c:v>15.79771301312347</c:v>
                </c:pt>
                <c:pt idx="2478">
                  <c:v>15.58973875564113</c:v>
                </c:pt>
                <c:pt idx="2479">
                  <c:v>15.38129342425614</c:v>
                </c:pt>
                <c:pt idx="2480">
                  <c:v>15.1724387858188</c:v>
                </c:pt>
                <c:pt idx="2481">
                  <c:v>14.96323672846591</c:v>
                </c:pt>
                <c:pt idx="2482">
                  <c:v>14.75374924328203</c:v>
                </c:pt>
                <c:pt idx="2483">
                  <c:v>14.5440384059301</c:v>
                </c:pt>
                <c:pt idx="2484">
                  <c:v>14.33416635825721</c:v>
                </c:pt>
                <c:pt idx="2485">
                  <c:v>14.12419528988044</c:v>
                </c:pt>
                <c:pt idx="2486">
                  <c:v>13.91418741975895</c:v>
                </c:pt>
                <c:pt idx="2487">
                  <c:v>13.70420497775697</c:v>
                </c:pt>
                <c:pt idx="2488">
                  <c:v>13.49431018620386</c:v>
                </c:pt>
                <c:pt idx="2489">
                  <c:v>13.28456524145625</c:v>
                </c:pt>
                <c:pt idx="2490">
                  <c:v>13.07503229546793</c:v>
                </c:pt>
                <c:pt idx="2491">
                  <c:v>12.86577343737293</c:v>
                </c:pt>
                <c:pt idx="2492">
                  <c:v>12.65685067508702</c:v>
                </c:pt>
                <c:pt idx="2493">
                  <c:v>12.44832591693364</c:v>
                </c:pt>
                <c:pt idx="2494">
                  <c:v>12.24026095329894</c:v>
                </c:pt>
                <c:pt idx="2495">
                  <c:v>12.03271743832206</c:v>
                </c:pt>
                <c:pt idx="2496">
                  <c:v>11.82575687162564</c:v>
                </c:pt>
                <c:pt idx="2497">
                  <c:v>11.61944058009215</c:v>
                </c:pt>
                <c:pt idx="2498">
                  <c:v>11.41382969969145</c:v>
                </c:pt>
                <c:pt idx="2499">
                  <c:v>11.20898515736488</c:v>
                </c:pt>
                <c:pt idx="2500">
                  <c:v>11.00496765297122</c:v>
                </c:pt>
                <c:pt idx="2501">
                  <c:v>10.80183764130008</c:v>
                </c:pt>
                <c:pt idx="2502">
                  <c:v>10.59965531415781</c:v>
                </c:pt>
                <c:pt idx="2503">
                  <c:v>10.3984805825314</c:v>
                </c:pt>
                <c:pt idx="2504">
                  <c:v>10.19837305883554</c:v>
                </c:pt>
                <c:pt idx="2505">
                  <c:v>9.99939203924817</c:v>
                </c:pt>
                <c:pt idx="2506">
                  <c:v>9.801596486139775</c:v>
                </c:pt>
                <c:pt idx="2507">
                  <c:v>9.605045010601507</c:v>
                </c:pt>
                <c:pt idx="2508">
                  <c:v>9.4097958550775</c:v>
                </c:pt>
                <c:pt idx="2509">
                  <c:v>9.21590687610635</c:v>
                </c:pt>
                <c:pt idx="2510">
                  <c:v>9.02343552717697</c:v>
                </c:pt>
                <c:pt idx="2511">
                  <c:v>8.83243884170397</c:v>
                </c:pt>
                <c:pt idx="2512">
                  <c:v>8.642973416127258</c:v>
                </c:pt>
                <c:pt idx="2513">
                  <c:v>8.45509539314147</c:v>
                </c:pt>
                <c:pt idx="2514">
                  <c:v>8.268860445059524</c:v>
                </c:pt>
                <c:pt idx="2515">
                  <c:v>8.084323757315842</c:v>
                </c:pt>
                <c:pt idx="2516">
                  <c:v>7.9015400121136</c:v>
                </c:pt>
                <c:pt idx="2517">
                  <c:v>7.720563372221328</c:v>
                </c:pt>
                <c:pt idx="2518">
                  <c:v>7.541447464923193</c:v>
                </c:pt>
                <c:pt idx="2519">
                  <c:v>7.364245366128196</c:v>
                </c:pt>
                <c:pt idx="2520">
                  <c:v>7.18900958464253</c:v>
                </c:pt>
                <c:pt idx="2521">
                  <c:v>7.015792046610148</c:v>
                </c:pt>
                <c:pt idx="2522">
                  <c:v>6.844644080125906</c:v>
                </c:pt>
                <c:pt idx="2523">
                  <c:v>6.675616400025936</c:v>
                </c:pt>
                <c:pt idx="2524">
                  <c:v>6.508759092859798</c:v>
                </c:pt>
                <c:pt idx="2525">
                  <c:v>6.344121602048649</c:v>
                </c:pt>
                <c:pt idx="2526">
                  <c:v>6.181752713234217</c:v>
                </c:pt>
                <c:pt idx="2527">
                  <c:v>6.021700539822451</c:v>
                </c:pt>
                <c:pt idx="2528">
                  <c:v>5.864012508726538</c:v>
                </c:pt>
                <c:pt idx="2529">
                  <c:v>5.708735346313285</c:v>
                </c:pt>
                <c:pt idx="2530">
                  <c:v>5.555915064557046</c:v>
                </c:pt>
                <c:pt idx="2531">
                  <c:v>5.405596947405456</c:v>
                </c:pt>
                <c:pt idx="2532">
                  <c:v>5.257825537360777</c:v>
                </c:pt>
                <c:pt idx="2533">
                  <c:v>5.112644622280957</c:v>
                </c:pt>
                <c:pt idx="2534">
                  <c:v>4.970097222404392</c:v>
                </c:pt>
                <c:pt idx="2535">
                  <c:v>4.830225577602087</c:v>
                </c:pt>
                <c:pt idx="2536">
                  <c:v>4.693071134861071</c:v>
                </c:pt>
                <c:pt idx="2537">
                  <c:v>4.55867453600278</c:v>
                </c:pt>
                <c:pt idx="2538">
                  <c:v>4.427075605639951</c:v>
                </c:pt>
                <c:pt idx="2539">
                  <c:v>4.298313339375817</c:v>
                </c:pt>
                <c:pt idx="2540">
                  <c:v>4.172425892248768</c:v>
                </c:pt>
                <c:pt idx="2541">
                  <c:v>4.049450567426266</c:v>
                </c:pt>
                <c:pt idx="2542">
                  <c:v>3.929423805151083</c:v>
                </c:pt>
                <c:pt idx="2543">
                  <c:v>3.812381171943254</c:v>
                </c:pt>
                <c:pt idx="2544">
                  <c:v>3.698357350061012</c:v>
                </c:pt>
                <c:pt idx="2545">
                  <c:v>3.587386127223596</c:v>
                </c:pt>
                <c:pt idx="2546">
                  <c:v>3.479500386599305</c:v>
                </c:pt>
                <c:pt idx="2547">
                  <c:v>3.374732097061441</c:v>
                </c:pt>
                <c:pt idx="2548">
                  <c:v>3.27311230371528</c:v>
                </c:pt>
                <c:pt idx="2549">
                  <c:v>3.174671118698726</c:v>
                </c:pt>
                <c:pt idx="2550">
                  <c:v>3.079437712259422</c:v>
                </c:pt>
                <c:pt idx="2551">
                  <c:v>2.987440304111015</c:v>
                </c:pt>
                <c:pt idx="2552">
                  <c:v>2.898706155071011</c:v>
                </c:pt>
                <c:pt idx="2553">
                  <c:v>2.813261558982804</c:v>
                </c:pt>
                <c:pt idx="2554">
                  <c:v>2.731131834924257</c:v>
                </c:pt>
                <c:pt idx="2555">
                  <c:v>2.652341319705117</c:v>
                </c:pt>
                <c:pt idx="2556">
                  <c:v>2.576913360655471</c:v>
                </c:pt>
                <c:pt idx="2557">
                  <c:v>2.504870308707472</c:v>
                </c:pt>
                <c:pt idx="2558">
                  <c:v>2.436233511772222</c:v>
                </c:pt>
                <c:pt idx="2559">
                  <c:v>2.371023308413948</c:v>
                </c:pt>
                <c:pt idx="2560">
                  <c:v>2.309259021823264</c:v>
                </c:pt>
                <c:pt idx="2561">
                  <c:v>2.250958954091274</c:v>
                </c:pt>
                <c:pt idx="2562">
                  <c:v>2.196140380786252</c:v>
                </c:pt>
                <c:pt idx="2563">
                  <c:v>2.144819545834565</c:v>
                </c:pt>
                <c:pt idx="2564">
                  <c:v>2.097011656707193</c:v>
                </c:pt>
                <c:pt idx="2565">
                  <c:v>2.052730879913463</c:v>
                </c:pt>
                <c:pt idx="2566">
                  <c:v>2.011990336803203</c:v>
                </c:pt>
                <c:pt idx="2567">
                  <c:v>1.974802099678591</c:v>
                </c:pt>
                <c:pt idx="2568">
                  <c:v>1.941177188216868</c:v>
                </c:pt>
                <c:pt idx="2569">
                  <c:v>1.911125566204982</c:v>
                </c:pt>
                <c:pt idx="2570">
                  <c:v>1.884656138587111</c:v>
                </c:pt>
                <c:pt idx="2571">
                  <c:v>1.861776748825912</c:v>
                </c:pt>
                <c:pt idx="2572">
                  <c:v>1.842494176578347</c:v>
                </c:pt>
                <c:pt idx="2573">
                  <c:v>1.82681413568673</c:v>
                </c:pt>
                <c:pt idx="2574">
                  <c:v>1.814741272485577</c:v>
                </c:pt>
                <c:pt idx="2575">
                  <c:v>1.806279164424803</c:v>
                </c:pt>
                <c:pt idx="2576">
                  <c:v>1.801430319009663</c:v>
                </c:pt>
                <c:pt idx="2577">
                  <c:v>1.800196173057694</c:v>
                </c:pt>
                <c:pt idx="2578">
                  <c:v>1.80257709227298</c:v>
                </c:pt>
                <c:pt idx="2579">
                  <c:v>1.808572371137771</c:v>
                </c:pt>
                <c:pt idx="2580">
                  <c:v>1.818180233121552</c:v>
                </c:pt>
                <c:pt idx="2581">
                  <c:v>1.831397831207461</c:v>
                </c:pt>
                <c:pt idx="2582">
                  <c:v>1.848221248735928</c:v>
                </c:pt>
                <c:pt idx="2583">
                  <c:v>1.868645500565258</c:v>
                </c:pt>
                <c:pt idx="2584">
                  <c:v>1.892664534548842</c:v>
                </c:pt>
                <c:pt idx="2585">
                  <c:v>1.920271233328544</c:v>
                </c:pt>
                <c:pt idx="2586">
                  <c:v>1.951457416443704</c:v>
                </c:pt>
                <c:pt idx="2587">
                  <c:v>1.98621384275522</c:v>
                </c:pt>
                <c:pt idx="2588">
                  <c:v>2.024530213183866</c:v>
                </c:pt>
                <c:pt idx="2589">
                  <c:v>2.066395173762155</c:v>
                </c:pt>
                <c:pt idx="2590">
                  <c:v>2.11179631899874</c:v>
                </c:pt>
                <c:pt idx="2591">
                  <c:v>2.160720195554454</c:v>
                </c:pt>
                <c:pt idx="2592">
                  <c:v>2.213152306228816</c:v>
                </c:pt>
                <c:pt idx="2593">
                  <c:v>2.269077114255843</c:v>
                </c:pt>
                <c:pt idx="2594">
                  <c:v>2.32847804790797</c:v>
                </c:pt>
                <c:pt idx="2595">
                  <c:v>2.391337505406577</c:v>
                </c:pt>
                <c:pt idx="2596">
                  <c:v>2.457636860137788</c:v>
                </c:pt>
                <c:pt idx="2597">
                  <c:v>2.527356466171932</c:v>
                </c:pt>
                <c:pt idx="2598">
                  <c:v>2.600475664085084</c:v>
                </c:pt>
                <c:pt idx="2599">
                  <c:v>2.676972787080848</c:v>
                </c:pt>
                <c:pt idx="2600">
                  <c:v>2.756825167410739</c:v>
                </c:pt>
                <c:pt idx="2601">
                  <c:v>2.840009143091112</c:v>
                </c:pt>
                <c:pt idx="2602">
                  <c:v>2.926500064914725</c:v>
                </c:pt>
                <c:pt idx="2603">
                  <c:v>3.016272303754794</c:v>
                </c:pt>
                <c:pt idx="2604">
                  <c:v>3.109299258159526</c:v>
                </c:pt>
                <c:pt idx="2605">
                  <c:v>3.20555336223464</c:v>
                </c:pt>
                <c:pt idx="2606">
                  <c:v>3.305006093811754</c:v>
                </c:pt>
                <c:pt idx="2607">
                  <c:v>3.407627982900145</c:v>
                </c:pt>
                <c:pt idx="2608">
                  <c:v>3.513388620419313</c:v>
                </c:pt>
                <c:pt idx="2609">
                  <c:v>3.622256667209871</c:v>
                </c:pt>
                <c:pt idx="2610">
                  <c:v>3.73419986331997</c:v>
                </c:pt>
                <c:pt idx="2611">
                  <c:v>3.849185037564677</c:v>
                </c:pt>
                <c:pt idx="2612">
                  <c:v>3.967178117355296</c:v>
                </c:pt>
                <c:pt idx="2613">
                  <c:v>4.088144138795755</c:v>
                </c:pt>
                <c:pt idx="2614">
                  <c:v>4.212047257043267</c:v>
                </c:pt>
                <c:pt idx="2615">
                  <c:v>4.338850756929848</c:v>
                </c:pt>
                <c:pt idx="2616">
                  <c:v>4.468517063841812</c:v>
                </c:pt>
                <c:pt idx="2617">
                  <c:v>4.601007754854011</c:v>
                </c:pt>
                <c:pt idx="2618">
                  <c:v>4.736283570115325</c:v>
                </c:pt>
                <c:pt idx="2619">
                  <c:v>4.874304424482177</c:v>
                </c:pt>
                <c:pt idx="2620">
                  <c:v>5.015029419396697</c:v>
                </c:pt>
                <c:pt idx="2621">
                  <c:v>5.158416855005787</c:v>
                </c:pt>
                <c:pt idx="2622">
                  <c:v>5.304424242517754</c:v>
                </c:pt>
                <c:pt idx="2623">
                  <c:v>5.453008316792546</c:v>
                </c:pt>
                <c:pt idx="2624">
                  <c:v>5.604125049162254</c:v>
                </c:pt>
                <c:pt idx="2625">
                  <c:v>5.757729660477736</c:v>
                </c:pt>
                <c:pt idx="2626">
                  <c:v>5.913776634377565</c:v>
                </c:pt>
                <c:pt idx="2627">
                  <c:v>6.07221973077562</c:v>
                </c:pt>
                <c:pt idx="2628">
                  <c:v>6.233011999562958</c:v>
                </c:pt>
                <c:pt idx="2629">
                  <c:v>6.39610579452017</c:v>
                </c:pt>
                <c:pt idx="2630">
                  <c:v>6.561452787435929</c:v>
                </c:pt>
                <c:pt idx="2631">
                  <c:v>6.729003982427764</c:v>
                </c:pt>
                <c:pt idx="2632">
                  <c:v>6.898709730460572</c:v>
                </c:pt>
                <c:pt idx="2633">
                  <c:v>7.070519744058621</c:v>
                </c:pt>
                <c:pt idx="2634">
                  <c:v>7.244383112206939</c:v>
                </c:pt>
                <c:pt idx="2635">
                  <c:v>7.420248315437281</c:v>
                </c:pt>
                <c:pt idx="2636">
                  <c:v>7.598063241094414</c:v>
                </c:pt>
                <c:pt idx="2637">
                  <c:v>7.77777519877832</c:v>
                </c:pt>
                <c:pt idx="2638">
                  <c:v>7.959330935957455</c:v>
                </c:pt>
                <c:pt idx="2639">
                  <c:v>8.142676653748566</c:v>
                </c:pt>
                <c:pt idx="2640">
                  <c:v>8.327758022858557</c:v>
                </c:pt>
                <c:pt idx="2641">
                  <c:v>8.51452019968339</c:v>
                </c:pt>
                <c:pt idx="2642">
                  <c:v>8.702907842559421</c:v>
                </c:pt>
                <c:pt idx="2643">
                  <c:v>8.892865128162298</c:v>
                </c:pt>
                <c:pt idx="2644">
                  <c:v>9.084335768048692</c:v>
                </c:pt>
                <c:pt idx="2645">
                  <c:v>9.277263025335753</c:v>
                </c:pt>
                <c:pt idx="2646">
                  <c:v>9.47158973151341</c:v>
                </c:pt>
                <c:pt idx="2647">
                  <c:v>9.667258303384715</c:v>
                </c:pt>
                <c:pt idx="2648">
                  <c:v>9.864210760128951</c:v>
                </c:pt>
                <c:pt idx="2649">
                  <c:v>10.06238874048262</c:v>
                </c:pt>
                <c:pt idx="2650">
                  <c:v>10.26173352003308</c:v>
                </c:pt>
                <c:pt idx="2651">
                  <c:v>10.46218602861997</c:v>
                </c:pt>
                <c:pt idx="2652">
                  <c:v>10.66368686783883</c:v>
                </c:pt>
                <c:pt idx="2653">
                  <c:v>10.8661763286423</c:v>
                </c:pt>
                <c:pt idx="2654">
                  <c:v>11.06959440903303</c:v>
                </c:pt>
                <c:pt idx="2655">
                  <c:v>11.27388083184372</c:v>
                </c:pt>
                <c:pt idx="2656">
                  <c:v>11.47897506259839</c:v>
                </c:pt>
                <c:pt idx="2657">
                  <c:v>11.68481632745019</c:v>
                </c:pt>
                <c:pt idx="2658">
                  <c:v>11.89134363118994</c:v>
                </c:pt>
                <c:pt idx="2659">
                  <c:v>12.09849577532027</c:v>
                </c:pt>
                <c:pt idx="2660">
                  <c:v>12.30621137619021</c:v>
                </c:pt>
                <c:pt idx="2661">
                  <c:v>12.51442888318433</c:v>
                </c:pt>
                <c:pt idx="2662">
                  <c:v>12.72308659696163</c:v>
                </c:pt>
                <c:pt idx="2663">
                  <c:v>12.93212268773828</c:v>
                </c:pt>
                <c:pt idx="2664">
                  <c:v>13.14147521360923</c:v>
                </c:pt>
                <c:pt idx="2665">
                  <c:v>13.3510821389029</c:v>
                </c:pt>
                <c:pt idx="2666">
                  <c:v>13.56088135256358</c:v>
                </c:pt>
                <c:pt idx="2667">
                  <c:v>13.77081068655646</c:v>
                </c:pt>
                <c:pt idx="2668">
                  <c:v>13.98080793428923</c:v>
                </c:pt>
                <c:pt idx="2669">
                  <c:v>14.19081086904526</c:v>
                </c:pt>
                <c:pt idx="2670">
                  <c:v>14.40075726242275</c:v>
                </c:pt>
                <c:pt idx="2671">
                  <c:v>14.61058490277436</c:v>
                </c:pt>
                <c:pt idx="2672">
                  <c:v>14.82023161364175</c:v>
                </c:pt>
                <c:pt idx="2673">
                  <c:v>15.02963527217998</c:v>
                </c:pt>
                <c:pt idx="2674">
                  <c:v>15.2387338275657</c:v>
                </c:pt>
                <c:pt idx="2675">
                  <c:v>15.44746531938428</c:v>
                </c:pt>
                <c:pt idx="2676">
                  <c:v>15.65576789598984</c:v>
                </c:pt>
                <c:pt idx="2677">
                  <c:v>15.86357983283344</c:v>
                </c:pt>
                <c:pt idx="2678">
                  <c:v>16.07083955075321</c:v>
                </c:pt>
                <c:pt idx="2679">
                  <c:v>16.2774856342217</c:v>
                </c:pt>
                <c:pt idx="2680">
                  <c:v>16.48345684954462</c:v>
                </c:pt>
                <c:pt idx="2681">
                  <c:v>16.68869216300562</c:v>
                </c:pt>
                <c:pt idx="2682">
                  <c:v>16.89313075895202</c:v>
                </c:pt>
                <c:pt idx="2683">
                  <c:v>17.09671205781564</c:v>
                </c:pt>
                <c:pt idx="2684">
                  <c:v>17.29937573406404</c:v>
                </c:pt>
                <c:pt idx="2685">
                  <c:v>17.50106173407605</c:v>
                </c:pt>
                <c:pt idx="2686">
                  <c:v>17.70171029393713</c:v>
                </c:pt>
                <c:pt idx="2687">
                  <c:v>17.90126195714871</c:v>
                </c:pt>
                <c:pt idx="2688">
                  <c:v>18.09965759224626</c:v>
                </c:pt>
                <c:pt idx="2689">
                  <c:v>18.29683841032134</c:v>
                </c:pt>
                <c:pt idx="2690">
                  <c:v>18.49274598244208</c:v>
                </c:pt>
                <c:pt idx="2691">
                  <c:v>18.68732225696682</c:v>
                </c:pt>
                <c:pt idx="2692">
                  <c:v>18.88050957674613</c:v>
                </c:pt>
                <c:pt idx="2693">
                  <c:v>19.07225069620783</c:v>
                </c:pt>
                <c:pt idx="2694">
                  <c:v>19.26248879832011</c:v>
                </c:pt>
                <c:pt idx="2695">
                  <c:v>19.45116751142765</c:v>
                </c:pt>
                <c:pt idx="2696">
                  <c:v>19.6382309259557</c:v>
                </c:pt>
                <c:pt idx="2697">
                  <c:v>19.82362361097742</c:v>
                </c:pt>
                <c:pt idx="2698">
                  <c:v>20.00729063063909</c:v>
                </c:pt>
                <c:pt idx="2699">
                  <c:v>20.18917756043896</c:v>
                </c:pt>
                <c:pt idx="2700">
                  <c:v>20.36923050335428</c:v>
                </c:pt>
                <c:pt idx="2701">
                  <c:v>20.54739610581221</c:v>
                </c:pt>
                <c:pt idx="2702">
                  <c:v>20.72362157349961</c:v>
                </c:pt>
                <c:pt idx="2703">
                  <c:v>20.89785468700714</c:v>
                </c:pt>
                <c:pt idx="2704">
                  <c:v>21.07004381730302</c:v>
                </c:pt>
                <c:pt idx="2705">
                  <c:v>21.24013794103178</c:v>
                </c:pt>
                <c:pt idx="2706">
                  <c:v>21.40808665563364</c:v>
                </c:pt>
                <c:pt idx="2707">
                  <c:v>21.57384019427983</c:v>
                </c:pt>
                <c:pt idx="2708">
                  <c:v>21.73734944061961</c:v>
                </c:pt>
                <c:pt idx="2709">
                  <c:v>21.89856594333444</c:v>
                </c:pt>
                <c:pt idx="2710">
                  <c:v>22.05744193049525</c:v>
                </c:pt>
                <c:pt idx="2711">
                  <c:v>22.21393032371823</c:v>
                </c:pt>
                <c:pt idx="2712">
                  <c:v>22.36798475211515</c:v>
                </c:pt>
                <c:pt idx="2713">
                  <c:v>22.5195595660341</c:v>
                </c:pt>
                <c:pt idx="2714">
                  <c:v>22.66860985058648</c:v>
                </c:pt>
                <c:pt idx="2715">
                  <c:v>22.81509143895623</c:v>
                </c:pt>
                <c:pt idx="2716">
                  <c:v>22.95896092548735</c:v>
                </c:pt>
                <c:pt idx="2717">
                  <c:v>23.10017567854604</c:v>
                </c:pt>
                <c:pt idx="2718">
                  <c:v>23.23869385315328</c:v>
                </c:pt>
                <c:pt idx="2719">
                  <c:v>23.37447440338454</c:v>
                </c:pt>
                <c:pt idx="2720">
                  <c:v>23.50747709453229</c:v>
                </c:pt>
                <c:pt idx="2721">
                  <c:v>23.63766251502881</c:v>
                </c:pt>
                <c:pt idx="2722">
                  <c:v>23.76499208812431</c:v>
                </c:pt>
                <c:pt idx="2723">
                  <c:v>23.88942808331831</c:v>
                </c:pt>
                <c:pt idx="2724">
                  <c:v>24.01093362753991</c:v>
                </c:pt>
                <c:pt idx="2725">
                  <c:v>24.12947271607401</c:v>
                </c:pt>
                <c:pt idx="2726">
                  <c:v>24.24501022323038</c:v>
                </c:pt>
                <c:pt idx="2727">
                  <c:v>24.35751191275223</c:v>
                </c:pt>
                <c:pt idx="2728">
                  <c:v>24.46694444796088</c:v>
                </c:pt>
                <c:pt idx="2729">
                  <c:v>24.57327540163447</c:v>
                </c:pt>
                <c:pt idx="2730">
                  <c:v>24.67647326561656</c:v>
                </c:pt>
                <c:pt idx="2731">
                  <c:v>24.7765074601529</c:v>
                </c:pt>
                <c:pt idx="2732">
                  <c:v>24.87334834295271</c:v>
                </c:pt>
                <c:pt idx="2733">
                  <c:v>24.96696721797242</c:v>
                </c:pt>
                <c:pt idx="2734">
                  <c:v>25.05733634391891</c:v>
                </c:pt>
                <c:pt idx="2735">
                  <c:v>25.14442894246984</c:v>
                </c:pt>
                <c:pt idx="2736">
                  <c:v>25.22821920620864</c:v>
                </c:pt>
                <c:pt idx="2737">
                  <c:v>25.30868230627182</c:v>
                </c:pt>
                <c:pt idx="2738">
                  <c:v>25.38579439970628</c:v>
                </c:pt>
                <c:pt idx="2739">
                  <c:v>25.45953263653455</c:v>
                </c:pt>
                <c:pt idx="2740">
                  <c:v>25.52987516652567</c:v>
                </c:pt>
                <c:pt idx="2741">
                  <c:v>25.59680114566985</c:v>
                </c:pt>
                <c:pt idx="2742">
                  <c:v>25.66029074235509</c:v>
                </c:pt>
                <c:pt idx="2743">
                  <c:v>25.72032514324369</c:v>
                </c:pt>
                <c:pt idx="2744">
                  <c:v>25.77688655884702</c:v>
                </c:pt>
                <c:pt idx="2745">
                  <c:v>25.82995822879694</c:v>
                </c:pt>
                <c:pt idx="2746">
                  <c:v>25.87952442681224</c:v>
                </c:pt>
                <c:pt idx="2747">
                  <c:v>25.92557046535875</c:v>
                </c:pt>
                <c:pt idx="2748">
                  <c:v>25.96808270000148</c:v>
                </c:pt>
                <c:pt idx="2749">
                  <c:v>26.00704853344782</c:v>
                </c:pt>
                <c:pt idx="2750">
                  <c:v>26.04245641928038</c:v>
                </c:pt>
                <c:pt idx="2751">
                  <c:v>26.0742958653784</c:v>
                </c:pt>
                <c:pt idx="2752">
                  <c:v>26.10255743702687</c:v>
                </c:pt>
                <c:pt idx="2753">
                  <c:v>26.12723275971216</c:v>
                </c:pt>
                <c:pt idx="2754">
                  <c:v>26.14831452160363</c:v>
                </c:pt>
                <c:pt idx="2755">
                  <c:v>26.16579647572024</c:v>
                </c:pt>
                <c:pt idx="2756">
                  <c:v>26.17967344178173</c:v>
                </c:pt>
                <c:pt idx="2757">
                  <c:v>26.18994130774352</c:v>
                </c:pt>
                <c:pt idx="2758">
                  <c:v>26.19659703101535</c:v>
                </c:pt>
                <c:pt idx="2759">
                  <c:v>26.19963863936277</c:v>
                </c:pt>
                <c:pt idx="2760">
                  <c:v>26.19906523149157</c:v>
                </c:pt>
                <c:pt idx="2761">
                  <c:v>26.19487697731491</c:v>
                </c:pt>
                <c:pt idx="2762">
                  <c:v>26.18707511790284</c:v>
                </c:pt>
                <c:pt idx="2763">
                  <c:v>26.17566196511473</c:v>
                </c:pt>
                <c:pt idx="2764">
                  <c:v>26.16064090091405</c:v>
                </c:pt>
                <c:pt idx="2765">
                  <c:v>26.14201637636629</c:v>
                </c:pt>
                <c:pt idx="2766">
                  <c:v>26.11979391032007</c:v>
                </c:pt>
                <c:pt idx="2767">
                  <c:v>26.09398008777163</c:v>
                </c:pt>
                <c:pt idx="2768">
                  <c:v>26.06458255791371</c:v>
                </c:pt>
                <c:pt idx="2769">
                  <c:v>26.03161003186887</c:v>
                </c:pt>
                <c:pt idx="2770">
                  <c:v>25.99507228010817</c:v>
                </c:pt>
                <c:pt idx="2771">
                  <c:v>25.95498012955601</c:v>
                </c:pt>
                <c:pt idx="2772">
                  <c:v>25.91134546038187</c:v>
                </c:pt>
                <c:pt idx="2773">
                  <c:v>25.86418120247993</c:v>
                </c:pt>
                <c:pt idx="2774">
                  <c:v>25.81350133163769</c:v>
                </c:pt>
                <c:pt idx="2775">
                  <c:v>25.75932086539463</c:v>
                </c:pt>
                <c:pt idx="2776">
                  <c:v>25.70165585859225</c:v>
                </c:pt>
                <c:pt idx="2777">
                  <c:v>25.64052339861654</c:v>
                </c:pt>
                <c:pt idx="2778">
                  <c:v>25.57594160033475</c:v>
                </c:pt>
                <c:pt idx="2779">
                  <c:v>25.50792960072751</c:v>
                </c:pt>
                <c:pt idx="2780">
                  <c:v>25.4365075532181</c:v>
                </c:pt>
                <c:pt idx="2781">
                  <c:v>25.36169662170062</c:v>
                </c:pt>
                <c:pt idx="2782">
                  <c:v>25.28351897426865</c:v>
                </c:pt>
                <c:pt idx="2783">
                  <c:v>25.20199777664632</c:v>
                </c:pt>
                <c:pt idx="2784">
                  <c:v>25.11715718532383</c:v>
                </c:pt>
                <c:pt idx="2785">
                  <c:v>25.02902234039946</c:v>
                </c:pt>
                <c:pt idx="2786">
                  <c:v>24.93761935812982</c:v>
                </c:pt>
                <c:pt idx="2787">
                  <c:v>24.8429753231912</c:v>
                </c:pt>
                <c:pt idx="2788">
                  <c:v>24.74511828065375</c:v>
                </c:pt>
                <c:pt idx="2789">
                  <c:v>24.6440772276711</c:v>
                </c:pt>
                <c:pt idx="2790">
                  <c:v>24.53988210488788</c:v>
                </c:pt>
                <c:pt idx="2791">
                  <c:v>24.43256378756771</c:v>
                </c:pt>
                <c:pt idx="2792">
                  <c:v>24.32215407644411</c:v>
                </c:pt>
                <c:pt idx="2793">
                  <c:v>24.20868568829734</c:v>
                </c:pt>
                <c:pt idx="2794">
                  <c:v>24.09219224625964</c:v>
                </c:pt>
                <c:pt idx="2795">
                  <c:v>23.97270826985201</c:v>
                </c:pt>
                <c:pt idx="2796">
                  <c:v>23.85026916475537</c:v>
                </c:pt>
                <c:pt idx="2797">
                  <c:v>23.72491121231898</c:v>
                </c:pt>
                <c:pt idx="2798">
                  <c:v>23.59667155880962</c:v>
                </c:pt>
                <c:pt idx="2799">
                  <c:v>23.46558820440423</c:v>
                </c:pt>
                <c:pt idx="2800">
                  <c:v>23.33169999192978</c:v>
                </c:pt>
                <c:pt idx="2801">
                  <c:v>23.19504659535312</c:v>
                </c:pt>
                <c:pt idx="2802">
                  <c:v>23.05566850802491</c:v>
                </c:pt>
                <c:pt idx="2803">
                  <c:v>22.91360703068042</c:v>
                </c:pt>
                <c:pt idx="2804">
                  <c:v>22.76890425920136</c:v>
                </c:pt>
                <c:pt idx="2805">
                  <c:v>22.62160307214183</c:v>
                </c:pt>
                <c:pt idx="2806">
                  <c:v>22.47174711802263</c:v>
                </c:pt>
                <c:pt idx="2807">
                  <c:v>22.31938080239706</c:v>
                </c:pt>
                <c:pt idx="2808">
                  <c:v>22.16454927469278</c:v>
                </c:pt>
                <c:pt idx="2809">
                  <c:v>22.00729841483302</c:v>
                </c:pt>
                <c:pt idx="2810">
                  <c:v>21.84767481964128</c:v>
                </c:pt>
                <c:pt idx="2811">
                  <c:v>21.6857257890338</c:v>
                </c:pt>
                <c:pt idx="2812">
                  <c:v>21.52149931200348</c:v>
                </c:pt>
                <c:pt idx="2813">
                  <c:v>21.35504405239976</c:v>
                </c:pt>
                <c:pt idx="2814">
                  <c:v>21.18640933450846</c:v>
                </c:pt>
                <c:pt idx="2815">
                  <c:v>21.01564512843593</c:v>
                </c:pt>
                <c:pt idx="2816">
                  <c:v>20.84280203530182</c:v>
                </c:pt>
                <c:pt idx="2817">
                  <c:v>20.66793127224489</c:v>
                </c:pt>
                <c:pt idx="2818">
                  <c:v>20.49108465724625</c:v>
                </c:pt>
                <c:pt idx="2819">
                  <c:v>20.3123145937746</c:v>
                </c:pt>
                <c:pt idx="2820">
                  <c:v>20.1316740552579</c:v>
                </c:pt>
                <c:pt idx="2821">
                  <c:v>19.94921656938627</c:v>
                </c:pt>
                <c:pt idx="2822">
                  <c:v>19.7649962022505</c:v>
                </c:pt>
                <c:pt idx="2823">
                  <c:v>19.57906754232118</c:v>
                </c:pt>
                <c:pt idx="2824">
                  <c:v>19.39148568427298</c:v>
                </c:pt>
                <c:pt idx="2825">
                  <c:v>19.20230621265872</c:v>
                </c:pt>
                <c:pt idx="2826">
                  <c:v>19.01158518543868</c:v>
                </c:pt>
                <c:pt idx="2827">
                  <c:v>18.81937911736934</c:v>
                </c:pt>
                <c:pt idx="2828">
                  <c:v>18.62574496325679</c:v>
                </c:pt>
                <c:pt idx="2829">
                  <c:v>18.43074010107988</c:v>
                </c:pt>
                <c:pt idx="2830">
                  <c:v>18.2344223149878</c:v>
                </c:pt>
                <c:pt idx="2831">
                  <c:v>18.03684977817749</c:v>
                </c:pt>
                <c:pt idx="2832">
                  <c:v>17.83808103565556</c:v>
                </c:pt>
                <c:pt idx="2833">
                  <c:v>17.6381749868902</c:v>
                </c:pt>
                <c:pt idx="2834">
                  <c:v>17.43719086835794</c:v>
                </c:pt>
                <c:pt idx="2835">
                  <c:v>17.23518823599075</c:v>
                </c:pt>
                <c:pt idx="2836">
                  <c:v>17.03222694752816</c:v>
                </c:pt>
                <c:pt idx="2837">
                  <c:v>16.82836714478018</c:v>
                </c:pt>
                <c:pt idx="2838">
                  <c:v>16.62366923580607</c:v>
                </c:pt>
                <c:pt idx="2839">
                  <c:v>16.41819387701396</c:v>
                </c:pt>
                <c:pt idx="2840">
                  <c:v>16.21200195518719</c:v>
                </c:pt>
                <c:pt idx="2841">
                  <c:v>16.0051545694422</c:v>
                </c:pt>
                <c:pt idx="2842">
                  <c:v>15.79771301312347</c:v>
                </c:pt>
                <c:pt idx="2843">
                  <c:v>15.58973875564113</c:v>
                </c:pt>
                <c:pt idx="2844">
                  <c:v>15.38129342425614</c:v>
                </c:pt>
                <c:pt idx="2845">
                  <c:v>15.1724387858188</c:v>
                </c:pt>
                <c:pt idx="2846">
                  <c:v>14.96323672846591</c:v>
                </c:pt>
                <c:pt idx="2847">
                  <c:v>14.75374924328203</c:v>
                </c:pt>
                <c:pt idx="2848">
                  <c:v>14.5440384059301</c:v>
                </c:pt>
                <c:pt idx="2849">
                  <c:v>14.33416635825721</c:v>
                </c:pt>
                <c:pt idx="2850">
                  <c:v>14.12419528988044</c:v>
                </c:pt>
                <c:pt idx="2851">
                  <c:v>13.91418741975895</c:v>
                </c:pt>
                <c:pt idx="2852">
                  <c:v>13.70420497775697</c:v>
                </c:pt>
                <c:pt idx="2853">
                  <c:v>13.49431018620386</c:v>
                </c:pt>
                <c:pt idx="2854">
                  <c:v>13.28456524145625</c:v>
                </c:pt>
                <c:pt idx="2855">
                  <c:v>13.07503229546793</c:v>
                </c:pt>
                <c:pt idx="2856">
                  <c:v>12.86577343737293</c:v>
                </c:pt>
                <c:pt idx="2857">
                  <c:v>12.65685067508702</c:v>
                </c:pt>
                <c:pt idx="2858">
                  <c:v>12.44832591693364</c:v>
                </c:pt>
                <c:pt idx="2859">
                  <c:v>12.24026095329894</c:v>
                </c:pt>
                <c:pt idx="2860">
                  <c:v>12.03271743832206</c:v>
                </c:pt>
                <c:pt idx="2861">
                  <c:v>11.82575687162564</c:v>
                </c:pt>
                <c:pt idx="2862">
                  <c:v>11.61944058009215</c:v>
                </c:pt>
                <c:pt idx="2863">
                  <c:v>11.41382969969145</c:v>
                </c:pt>
                <c:pt idx="2864">
                  <c:v>11.20898515736488</c:v>
                </c:pt>
                <c:pt idx="2865">
                  <c:v>11.00496765297122</c:v>
                </c:pt>
                <c:pt idx="2866">
                  <c:v>10.80183764130008</c:v>
                </c:pt>
                <c:pt idx="2867">
                  <c:v>10.59965531415781</c:v>
                </c:pt>
                <c:pt idx="2868">
                  <c:v>10.3984805825314</c:v>
                </c:pt>
                <c:pt idx="2869">
                  <c:v>10.19837305883554</c:v>
                </c:pt>
                <c:pt idx="2870">
                  <c:v>9.99939203924817</c:v>
                </c:pt>
                <c:pt idx="2871">
                  <c:v>9.801596486139775</c:v>
                </c:pt>
                <c:pt idx="2872">
                  <c:v>9.605045010601507</c:v>
                </c:pt>
                <c:pt idx="2873">
                  <c:v>9.4097958550775</c:v>
                </c:pt>
                <c:pt idx="2874">
                  <c:v>9.21590687610635</c:v>
                </c:pt>
                <c:pt idx="2875">
                  <c:v>9.02343552717697</c:v>
                </c:pt>
                <c:pt idx="2876">
                  <c:v>8.83243884170397</c:v>
                </c:pt>
                <c:pt idx="2877">
                  <c:v>8.642973416127258</c:v>
                </c:pt>
                <c:pt idx="2878">
                  <c:v>8.45509539314147</c:v>
                </c:pt>
                <c:pt idx="2879">
                  <c:v>8.268860445059524</c:v>
                </c:pt>
                <c:pt idx="2880">
                  <c:v>8.084323757315842</c:v>
                </c:pt>
                <c:pt idx="2881">
                  <c:v>7.9015400121136</c:v>
                </c:pt>
                <c:pt idx="2882">
                  <c:v>7.720563372221328</c:v>
                </c:pt>
                <c:pt idx="2883">
                  <c:v>7.541447464923193</c:v>
                </c:pt>
                <c:pt idx="2884">
                  <c:v>7.364245366128196</c:v>
                </c:pt>
                <c:pt idx="2885">
                  <c:v>7.18900958464253</c:v>
                </c:pt>
                <c:pt idx="2886">
                  <c:v>7.015792046610148</c:v>
                </c:pt>
                <c:pt idx="2887">
                  <c:v>6.844644080125906</c:v>
                </c:pt>
                <c:pt idx="2888">
                  <c:v>6.675616400025936</c:v>
                </c:pt>
                <c:pt idx="2889">
                  <c:v>6.508759092859798</c:v>
                </c:pt>
                <c:pt idx="2890">
                  <c:v>6.344121602048649</c:v>
                </c:pt>
                <c:pt idx="2891">
                  <c:v>6.181752713234217</c:v>
                </c:pt>
                <c:pt idx="2892">
                  <c:v>6.021700539822451</c:v>
                </c:pt>
                <c:pt idx="2893">
                  <c:v>5.864012508726538</c:v>
                </c:pt>
                <c:pt idx="2894">
                  <c:v>5.708735346313285</c:v>
                </c:pt>
                <c:pt idx="2895">
                  <c:v>5.555915064557046</c:v>
                </c:pt>
                <c:pt idx="2896">
                  <c:v>5.405596947405456</c:v>
                </c:pt>
                <c:pt idx="2897">
                  <c:v>5.257825537360777</c:v>
                </c:pt>
                <c:pt idx="2898">
                  <c:v>5.112644622280957</c:v>
                </c:pt>
                <c:pt idx="2899">
                  <c:v>4.970097222404392</c:v>
                </c:pt>
                <c:pt idx="2900">
                  <c:v>4.830225577602087</c:v>
                </c:pt>
                <c:pt idx="2901">
                  <c:v>4.693071134861071</c:v>
                </c:pt>
                <c:pt idx="2902">
                  <c:v>4.55867453600278</c:v>
                </c:pt>
                <c:pt idx="2903">
                  <c:v>4.427075605639951</c:v>
                </c:pt>
                <c:pt idx="2904">
                  <c:v>4.298313339375817</c:v>
                </c:pt>
                <c:pt idx="2905">
                  <c:v>4.172425892248768</c:v>
                </c:pt>
                <c:pt idx="2906">
                  <c:v>4.049450567426266</c:v>
                </c:pt>
                <c:pt idx="2907">
                  <c:v>3.929423805151083</c:v>
                </c:pt>
                <c:pt idx="2908">
                  <c:v>3.812381171943254</c:v>
                </c:pt>
                <c:pt idx="2909">
                  <c:v>3.698357350061012</c:v>
                </c:pt>
                <c:pt idx="2910">
                  <c:v>3.587386127223596</c:v>
                </c:pt>
                <c:pt idx="2911">
                  <c:v>3.479500386599305</c:v>
                </c:pt>
                <c:pt idx="2912">
                  <c:v>3.374732097061441</c:v>
                </c:pt>
                <c:pt idx="2913">
                  <c:v>3.27311230371528</c:v>
                </c:pt>
                <c:pt idx="2914">
                  <c:v>3.174671118698726</c:v>
                </c:pt>
                <c:pt idx="2915">
                  <c:v>3.079437712259422</c:v>
                </c:pt>
                <c:pt idx="2916">
                  <c:v>2.987440304111015</c:v>
                </c:pt>
                <c:pt idx="2917">
                  <c:v>2.898706155071011</c:v>
                </c:pt>
                <c:pt idx="2918">
                  <c:v>2.813261558982804</c:v>
                </c:pt>
                <c:pt idx="2919">
                  <c:v>2.731131834924257</c:v>
                </c:pt>
                <c:pt idx="2920">
                  <c:v>2.652341319705117</c:v>
                </c:pt>
                <c:pt idx="2921">
                  <c:v>2.576913360655471</c:v>
                </c:pt>
                <c:pt idx="2922">
                  <c:v>2.504870308707472</c:v>
                </c:pt>
                <c:pt idx="2923">
                  <c:v>2.436233511772222</c:v>
                </c:pt>
                <c:pt idx="2924">
                  <c:v>2.371023308413948</c:v>
                </c:pt>
                <c:pt idx="2925">
                  <c:v>2.309259021823264</c:v>
                </c:pt>
                <c:pt idx="2926">
                  <c:v>2.250958954091274</c:v>
                </c:pt>
                <c:pt idx="2927">
                  <c:v>2.196140380786252</c:v>
                </c:pt>
                <c:pt idx="2928">
                  <c:v>2.144819545834565</c:v>
                </c:pt>
                <c:pt idx="2929">
                  <c:v>2.097011656707193</c:v>
                </c:pt>
                <c:pt idx="2930">
                  <c:v>2.052730879913463</c:v>
                </c:pt>
                <c:pt idx="2931">
                  <c:v>2.011990336803203</c:v>
                </c:pt>
                <c:pt idx="2932">
                  <c:v>1.974802099678591</c:v>
                </c:pt>
                <c:pt idx="2933">
                  <c:v>1.941177188216868</c:v>
                </c:pt>
                <c:pt idx="2934">
                  <c:v>1.911125566204982</c:v>
                </c:pt>
                <c:pt idx="2935">
                  <c:v>1.884656138587111</c:v>
                </c:pt>
                <c:pt idx="2936">
                  <c:v>1.861776748825912</c:v>
                </c:pt>
                <c:pt idx="2937">
                  <c:v>1.842494176578347</c:v>
                </c:pt>
                <c:pt idx="2938">
                  <c:v>1.82681413568673</c:v>
                </c:pt>
                <c:pt idx="2939">
                  <c:v>1.814741272485577</c:v>
                </c:pt>
                <c:pt idx="2940">
                  <c:v>1.806279164424803</c:v>
                </c:pt>
                <c:pt idx="2941">
                  <c:v>1.801430319009663</c:v>
                </c:pt>
                <c:pt idx="2942">
                  <c:v>1.800196173057694</c:v>
                </c:pt>
                <c:pt idx="2943">
                  <c:v>1.80257709227298</c:v>
                </c:pt>
                <c:pt idx="2944">
                  <c:v>1.808572371137771</c:v>
                </c:pt>
                <c:pt idx="2945">
                  <c:v>1.818180233121552</c:v>
                </c:pt>
                <c:pt idx="2946">
                  <c:v>1.831397831207461</c:v>
                </c:pt>
                <c:pt idx="2947">
                  <c:v>1.848221248735928</c:v>
                </c:pt>
                <c:pt idx="2948">
                  <c:v>1.868645500565258</c:v>
                </c:pt>
                <c:pt idx="2949">
                  <c:v>1.892664534548842</c:v>
                </c:pt>
                <c:pt idx="2950">
                  <c:v>1.920271233328544</c:v>
                </c:pt>
                <c:pt idx="2951">
                  <c:v>1.951457416443704</c:v>
                </c:pt>
                <c:pt idx="2952">
                  <c:v>1.98621384275522</c:v>
                </c:pt>
                <c:pt idx="2953">
                  <c:v>2.024530213183866</c:v>
                </c:pt>
                <c:pt idx="2954">
                  <c:v>2.066395173762155</c:v>
                </c:pt>
                <c:pt idx="2955">
                  <c:v>2.11179631899874</c:v>
                </c:pt>
                <c:pt idx="2956">
                  <c:v>2.160720195554454</c:v>
                </c:pt>
                <c:pt idx="2957">
                  <c:v>2.213152306228816</c:v>
                </c:pt>
                <c:pt idx="2958">
                  <c:v>2.269077114255843</c:v>
                </c:pt>
                <c:pt idx="2959">
                  <c:v>2.32847804790797</c:v>
                </c:pt>
                <c:pt idx="2960">
                  <c:v>2.391337505406577</c:v>
                </c:pt>
                <c:pt idx="2961">
                  <c:v>2.457636860137788</c:v>
                </c:pt>
                <c:pt idx="2962">
                  <c:v>2.527356466171932</c:v>
                </c:pt>
                <c:pt idx="2963">
                  <c:v>2.600475664085084</c:v>
                </c:pt>
                <c:pt idx="2964">
                  <c:v>2.676972787080848</c:v>
                </c:pt>
                <c:pt idx="2965">
                  <c:v>2.756825167410739</c:v>
                </c:pt>
                <c:pt idx="2966">
                  <c:v>2.840009143091112</c:v>
                </c:pt>
                <c:pt idx="2967">
                  <c:v>2.926500064914725</c:v>
                </c:pt>
                <c:pt idx="2968">
                  <c:v>3.016272303754794</c:v>
                </c:pt>
                <c:pt idx="2969">
                  <c:v>3.109299258159526</c:v>
                </c:pt>
                <c:pt idx="2970">
                  <c:v>3.20555336223464</c:v>
                </c:pt>
                <c:pt idx="2971">
                  <c:v>3.305006093811754</c:v>
                </c:pt>
                <c:pt idx="2972">
                  <c:v>3.407627982900145</c:v>
                </c:pt>
                <c:pt idx="2973">
                  <c:v>3.513388620419313</c:v>
                </c:pt>
                <c:pt idx="2974">
                  <c:v>3.622256667209871</c:v>
                </c:pt>
                <c:pt idx="2975">
                  <c:v>3.73419986331997</c:v>
                </c:pt>
                <c:pt idx="2976">
                  <c:v>3.849185037564677</c:v>
                </c:pt>
                <c:pt idx="2977">
                  <c:v>3.967178117355296</c:v>
                </c:pt>
                <c:pt idx="2978">
                  <c:v>4.088144138795755</c:v>
                </c:pt>
                <c:pt idx="2979">
                  <c:v>4.212047257043267</c:v>
                </c:pt>
                <c:pt idx="2980">
                  <c:v>4.338850756929848</c:v>
                </c:pt>
                <c:pt idx="2981">
                  <c:v>4.468517063841812</c:v>
                </c:pt>
                <c:pt idx="2982">
                  <c:v>4.601007754854011</c:v>
                </c:pt>
                <c:pt idx="2983">
                  <c:v>4.736283570115325</c:v>
                </c:pt>
                <c:pt idx="2984">
                  <c:v>4.874304424482177</c:v>
                </c:pt>
                <c:pt idx="2985">
                  <c:v>5.015029419396697</c:v>
                </c:pt>
                <c:pt idx="2986">
                  <c:v>5.158416855005787</c:v>
                </c:pt>
                <c:pt idx="2987">
                  <c:v>5.304424242517754</c:v>
                </c:pt>
                <c:pt idx="2988">
                  <c:v>5.453008316792546</c:v>
                </c:pt>
                <c:pt idx="2989">
                  <c:v>5.604125049162254</c:v>
                </c:pt>
                <c:pt idx="2990">
                  <c:v>5.757729660477736</c:v>
                </c:pt>
                <c:pt idx="2991">
                  <c:v>5.913776634377565</c:v>
                </c:pt>
                <c:pt idx="2992">
                  <c:v>6.07221973077562</c:v>
                </c:pt>
                <c:pt idx="2993">
                  <c:v>6.233011999562958</c:v>
                </c:pt>
                <c:pt idx="2994">
                  <c:v>6.39610579452017</c:v>
                </c:pt>
                <c:pt idx="2995">
                  <c:v>6.561452787435929</c:v>
                </c:pt>
                <c:pt idx="2996">
                  <c:v>6.729003982427764</c:v>
                </c:pt>
                <c:pt idx="2997">
                  <c:v>6.898709730460572</c:v>
                </c:pt>
                <c:pt idx="2998">
                  <c:v>7.070519744058621</c:v>
                </c:pt>
                <c:pt idx="2999">
                  <c:v>7.244383112206939</c:v>
                </c:pt>
                <c:pt idx="3000">
                  <c:v>7.420248315437281</c:v>
                </c:pt>
                <c:pt idx="3001">
                  <c:v>7.598063241094414</c:v>
                </c:pt>
                <c:pt idx="3002">
                  <c:v>7.77777519877832</c:v>
                </c:pt>
                <c:pt idx="3003">
                  <c:v>7.959330935957455</c:v>
                </c:pt>
                <c:pt idx="3004">
                  <c:v>8.142676653748566</c:v>
                </c:pt>
                <c:pt idx="3005">
                  <c:v>8.327758022858557</c:v>
                </c:pt>
                <c:pt idx="3006">
                  <c:v>8.51452019968339</c:v>
                </c:pt>
                <c:pt idx="3007">
                  <c:v>8.702907842559421</c:v>
                </c:pt>
                <c:pt idx="3008">
                  <c:v>8.892865128162298</c:v>
                </c:pt>
                <c:pt idx="3009">
                  <c:v>9.084335768048692</c:v>
                </c:pt>
                <c:pt idx="3010">
                  <c:v>9.277263025335753</c:v>
                </c:pt>
                <c:pt idx="3011">
                  <c:v>9.47158973151341</c:v>
                </c:pt>
                <c:pt idx="3012">
                  <c:v>9.667258303384715</c:v>
                </c:pt>
                <c:pt idx="3013">
                  <c:v>9.864210760128951</c:v>
                </c:pt>
                <c:pt idx="3014">
                  <c:v>10.06238874048262</c:v>
                </c:pt>
                <c:pt idx="3015">
                  <c:v>10.26173352003308</c:v>
                </c:pt>
                <c:pt idx="3016">
                  <c:v>10.46218602861997</c:v>
                </c:pt>
                <c:pt idx="3017">
                  <c:v>10.66368686783883</c:v>
                </c:pt>
                <c:pt idx="3018">
                  <c:v>10.8661763286423</c:v>
                </c:pt>
                <c:pt idx="3019">
                  <c:v>11.06959440903303</c:v>
                </c:pt>
                <c:pt idx="3020">
                  <c:v>11.27388083184372</c:v>
                </c:pt>
                <c:pt idx="3021">
                  <c:v>11.47897506259839</c:v>
                </c:pt>
                <c:pt idx="3022">
                  <c:v>11.68481632745019</c:v>
                </c:pt>
                <c:pt idx="3023">
                  <c:v>11.89134363118994</c:v>
                </c:pt>
                <c:pt idx="3024">
                  <c:v>12.09849577532027</c:v>
                </c:pt>
                <c:pt idx="3025">
                  <c:v>12.30621137619021</c:v>
                </c:pt>
                <c:pt idx="3026">
                  <c:v>12.51442888318433</c:v>
                </c:pt>
                <c:pt idx="3027">
                  <c:v>12.72308659696163</c:v>
                </c:pt>
                <c:pt idx="3028">
                  <c:v>12.93212268773828</c:v>
                </c:pt>
                <c:pt idx="3029">
                  <c:v>13.14147521360923</c:v>
                </c:pt>
                <c:pt idx="3030">
                  <c:v>13.3510821389029</c:v>
                </c:pt>
                <c:pt idx="3031">
                  <c:v>13.56088135256358</c:v>
                </c:pt>
                <c:pt idx="3032">
                  <c:v>13.77081068655646</c:v>
                </c:pt>
                <c:pt idx="3033">
                  <c:v>13.98080793428923</c:v>
                </c:pt>
                <c:pt idx="3034">
                  <c:v>14.19081086904526</c:v>
                </c:pt>
                <c:pt idx="3035">
                  <c:v>14.40075726242275</c:v>
                </c:pt>
                <c:pt idx="3036">
                  <c:v>14.61058490277436</c:v>
                </c:pt>
                <c:pt idx="3037">
                  <c:v>14.82023161364175</c:v>
                </c:pt>
                <c:pt idx="3038">
                  <c:v>15.02963527217998</c:v>
                </c:pt>
                <c:pt idx="3039">
                  <c:v>15.2387338275657</c:v>
                </c:pt>
                <c:pt idx="3040">
                  <c:v>15.44746531938428</c:v>
                </c:pt>
                <c:pt idx="3041">
                  <c:v>15.65576789598984</c:v>
                </c:pt>
                <c:pt idx="3042">
                  <c:v>15.86357983283344</c:v>
                </c:pt>
                <c:pt idx="3043">
                  <c:v>16.07083955075321</c:v>
                </c:pt>
                <c:pt idx="3044">
                  <c:v>16.2774856342217</c:v>
                </c:pt>
                <c:pt idx="3045">
                  <c:v>16.48345684954462</c:v>
                </c:pt>
                <c:pt idx="3046">
                  <c:v>16.68869216300562</c:v>
                </c:pt>
                <c:pt idx="3047">
                  <c:v>16.89313075895202</c:v>
                </c:pt>
                <c:pt idx="3048">
                  <c:v>17.09671205781564</c:v>
                </c:pt>
                <c:pt idx="3049">
                  <c:v>17.29937573406404</c:v>
                </c:pt>
                <c:pt idx="3050">
                  <c:v>17.50106173407605</c:v>
                </c:pt>
                <c:pt idx="3051">
                  <c:v>17.70171029393713</c:v>
                </c:pt>
                <c:pt idx="3052">
                  <c:v>17.90126195714871</c:v>
                </c:pt>
                <c:pt idx="3053">
                  <c:v>18.09965759224626</c:v>
                </c:pt>
                <c:pt idx="3054">
                  <c:v>18.29683841032134</c:v>
                </c:pt>
                <c:pt idx="3055">
                  <c:v>18.49274598244208</c:v>
                </c:pt>
                <c:pt idx="3056">
                  <c:v>18.68732225696682</c:v>
                </c:pt>
                <c:pt idx="3057">
                  <c:v>18.88050957674613</c:v>
                </c:pt>
                <c:pt idx="3058">
                  <c:v>19.07225069620783</c:v>
                </c:pt>
                <c:pt idx="3059">
                  <c:v>19.26248879832011</c:v>
                </c:pt>
                <c:pt idx="3060">
                  <c:v>19.45116751142765</c:v>
                </c:pt>
                <c:pt idx="3061">
                  <c:v>19.6382309259557</c:v>
                </c:pt>
                <c:pt idx="3062">
                  <c:v>19.82362361097742</c:v>
                </c:pt>
                <c:pt idx="3063">
                  <c:v>20.00729063063909</c:v>
                </c:pt>
                <c:pt idx="3064">
                  <c:v>20.18917756043896</c:v>
                </c:pt>
                <c:pt idx="3065">
                  <c:v>20.36923050335428</c:v>
                </c:pt>
                <c:pt idx="3066">
                  <c:v>20.54739610581221</c:v>
                </c:pt>
                <c:pt idx="3067">
                  <c:v>20.72362157349961</c:v>
                </c:pt>
                <c:pt idx="3068">
                  <c:v>20.89785468700714</c:v>
                </c:pt>
                <c:pt idx="3069">
                  <c:v>21.07004381730302</c:v>
                </c:pt>
                <c:pt idx="3070">
                  <c:v>21.24013794103178</c:v>
                </c:pt>
                <c:pt idx="3071">
                  <c:v>21.40808665563364</c:v>
                </c:pt>
                <c:pt idx="3072">
                  <c:v>21.57384019427983</c:v>
                </c:pt>
                <c:pt idx="3073">
                  <c:v>21.73734944061961</c:v>
                </c:pt>
                <c:pt idx="3074">
                  <c:v>21.89856594333444</c:v>
                </c:pt>
                <c:pt idx="3075">
                  <c:v>22.05744193049525</c:v>
                </c:pt>
                <c:pt idx="3076">
                  <c:v>22.21393032371823</c:v>
                </c:pt>
                <c:pt idx="3077">
                  <c:v>22.36798475211515</c:v>
                </c:pt>
                <c:pt idx="3078">
                  <c:v>22.5195595660341</c:v>
                </c:pt>
                <c:pt idx="3079">
                  <c:v>22.66860985058648</c:v>
                </c:pt>
                <c:pt idx="3080">
                  <c:v>22.81509143895623</c:v>
                </c:pt>
                <c:pt idx="3081">
                  <c:v>22.95896092548735</c:v>
                </c:pt>
                <c:pt idx="3082">
                  <c:v>23.10017567854604</c:v>
                </c:pt>
                <c:pt idx="3083">
                  <c:v>23.23869385315328</c:v>
                </c:pt>
                <c:pt idx="3084">
                  <c:v>23.37447440338454</c:v>
                </c:pt>
                <c:pt idx="3085">
                  <c:v>23.50747709453229</c:v>
                </c:pt>
                <c:pt idx="3086">
                  <c:v>23.63766251502881</c:v>
                </c:pt>
                <c:pt idx="3087">
                  <c:v>23.76499208812431</c:v>
                </c:pt>
                <c:pt idx="3088">
                  <c:v>23.88942808331831</c:v>
                </c:pt>
                <c:pt idx="3089">
                  <c:v>24.01093362753991</c:v>
                </c:pt>
                <c:pt idx="3090">
                  <c:v>24.12947271607401</c:v>
                </c:pt>
                <c:pt idx="3091">
                  <c:v>24.24501022323038</c:v>
                </c:pt>
                <c:pt idx="3092">
                  <c:v>24.35751191275223</c:v>
                </c:pt>
                <c:pt idx="3093">
                  <c:v>24.46694444796088</c:v>
                </c:pt>
                <c:pt idx="3094">
                  <c:v>24.57327540163447</c:v>
                </c:pt>
                <c:pt idx="3095">
                  <c:v>24.67647326561656</c:v>
                </c:pt>
                <c:pt idx="3096">
                  <c:v>24.7765074601529</c:v>
                </c:pt>
                <c:pt idx="3097">
                  <c:v>24.87334834295271</c:v>
                </c:pt>
                <c:pt idx="3098">
                  <c:v>24.96696721797242</c:v>
                </c:pt>
                <c:pt idx="3099">
                  <c:v>25.05733634391891</c:v>
                </c:pt>
                <c:pt idx="3100">
                  <c:v>25.14442894246984</c:v>
                </c:pt>
                <c:pt idx="3101">
                  <c:v>25.22821920620864</c:v>
                </c:pt>
                <c:pt idx="3102">
                  <c:v>25.30868230627182</c:v>
                </c:pt>
                <c:pt idx="3103">
                  <c:v>25.38579439970628</c:v>
                </c:pt>
                <c:pt idx="3104">
                  <c:v>25.45953263653455</c:v>
                </c:pt>
                <c:pt idx="3105">
                  <c:v>25.52987516652567</c:v>
                </c:pt>
                <c:pt idx="3106">
                  <c:v>25.59680114566985</c:v>
                </c:pt>
                <c:pt idx="3107">
                  <c:v>25.66029074235509</c:v>
                </c:pt>
                <c:pt idx="3108">
                  <c:v>25.72032514324369</c:v>
                </c:pt>
                <c:pt idx="3109">
                  <c:v>25.77688655884702</c:v>
                </c:pt>
                <c:pt idx="3110">
                  <c:v>25.82995822879694</c:v>
                </c:pt>
                <c:pt idx="3111">
                  <c:v>25.87952442681224</c:v>
                </c:pt>
                <c:pt idx="3112">
                  <c:v>25.92557046535875</c:v>
                </c:pt>
                <c:pt idx="3113">
                  <c:v>25.96808270000148</c:v>
                </c:pt>
                <c:pt idx="3114">
                  <c:v>26.00704853344782</c:v>
                </c:pt>
                <c:pt idx="3115">
                  <c:v>26.04245641928038</c:v>
                </c:pt>
                <c:pt idx="3116">
                  <c:v>26.0742958653784</c:v>
                </c:pt>
                <c:pt idx="3117">
                  <c:v>26.10255743702687</c:v>
                </c:pt>
                <c:pt idx="3118">
                  <c:v>26.12723275971216</c:v>
                </c:pt>
                <c:pt idx="3119">
                  <c:v>26.14831452160363</c:v>
                </c:pt>
                <c:pt idx="3120">
                  <c:v>26.16579647572024</c:v>
                </c:pt>
                <c:pt idx="3121">
                  <c:v>26.17967344178173</c:v>
                </c:pt>
                <c:pt idx="3122">
                  <c:v>26.18994130774352</c:v>
                </c:pt>
                <c:pt idx="3123">
                  <c:v>26.19659703101535</c:v>
                </c:pt>
                <c:pt idx="3124">
                  <c:v>26.19963863936277</c:v>
                </c:pt>
                <c:pt idx="3125">
                  <c:v>26.19906523149157</c:v>
                </c:pt>
                <c:pt idx="3126">
                  <c:v>26.19487697731491</c:v>
                </c:pt>
                <c:pt idx="3127">
                  <c:v>26.18707511790284</c:v>
                </c:pt>
                <c:pt idx="3128">
                  <c:v>26.17566196511473</c:v>
                </c:pt>
                <c:pt idx="3129">
                  <c:v>26.16064090091405</c:v>
                </c:pt>
                <c:pt idx="3130">
                  <c:v>26.14201637636629</c:v>
                </c:pt>
                <c:pt idx="3131">
                  <c:v>26.11979391032007</c:v>
                </c:pt>
                <c:pt idx="3132">
                  <c:v>26.09398008777163</c:v>
                </c:pt>
                <c:pt idx="3133">
                  <c:v>26.06458255791371</c:v>
                </c:pt>
                <c:pt idx="3134">
                  <c:v>26.03161003186887</c:v>
                </c:pt>
                <c:pt idx="3135">
                  <c:v>25.99507228010817</c:v>
                </c:pt>
                <c:pt idx="3136">
                  <c:v>25.95498012955601</c:v>
                </c:pt>
                <c:pt idx="3137">
                  <c:v>25.91134546038187</c:v>
                </c:pt>
                <c:pt idx="3138">
                  <c:v>25.86418120247993</c:v>
                </c:pt>
                <c:pt idx="3139">
                  <c:v>25.81350133163769</c:v>
                </c:pt>
                <c:pt idx="3140">
                  <c:v>25.75932086539463</c:v>
                </c:pt>
                <c:pt idx="3141">
                  <c:v>25.70165585859225</c:v>
                </c:pt>
                <c:pt idx="3142">
                  <c:v>25.64052339861654</c:v>
                </c:pt>
                <c:pt idx="3143">
                  <c:v>25.57594160033475</c:v>
                </c:pt>
                <c:pt idx="3144">
                  <c:v>25.50792960072751</c:v>
                </c:pt>
                <c:pt idx="3145">
                  <c:v>25.4365075532181</c:v>
                </c:pt>
                <c:pt idx="3146">
                  <c:v>25.36169662170062</c:v>
                </c:pt>
                <c:pt idx="3147">
                  <c:v>25.28351897426865</c:v>
                </c:pt>
                <c:pt idx="3148">
                  <c:v>25.20199777664632</c:v>
                </c:pt>
                <c:pt idx="3149">
                  <c:v>25.11715718532383</c:v>
                </c:pt>
                <c:pt idx="3150">
                  <c:v>25.02902234039946</c:v>
                </c:pt>
                <c:pt idx="3151">
                  <c:v>24.93761935812982</c:v>
                </c:pt>
                <c:pt idx="3152">
                  <c:v>24.8429753231912</c:v>
                </c:pt>
                <c:pt idx="3153">
                  <c:v>24.74511828065375</c:v>
                </c:pt>
                <c:pt idx="3154">
                  <c:v>24.6440772276711</c:v>
                </c:pt>
                <c:pt idx="3155">
                  <c:v>24.53988210488788</c:v>
                </c:pt>
                <c:pt idx="3156">
                  <c:v>24.43256378756771</c:v>
                </c:pt>
                <c:pt idx="3157">
                  <c:v>24.32215407644411</c:v>
                </c:pt>
                <c:pt idx="3158">
                  <c:v>24.20868568829734</c:v>
                </c:pt>
                <c:pt idx="3159">
                  <c:v>24.09219224625964</c:v>
                </c:pt>
                <c:pt idx="3160">
                  <c:v>23.97270826985201</c:v>
                </c:pt>
                <c:pt idx="3161">
                  <c:v>23.85026916475537</c:v>
                </c:pt>
                <c:pt idx="3162">
                  <c:v>23.72491121231898</c:v>
                </c:pt>
                <c:pt idx="3163">
                  <c:v>23.59667155880962</c:v>
                </c:pt>
                <c:pt idx="3164">
                  <c:v>23.46558820440423</c:v>
                </c:pt>
                <c:pt idx="3165">
                  <c:v>23.33169999192978</c:v>
                </c:pt>
                <c:pt idx="3166">
                  <c:v>23.19504659535312</c:v>
                </c:pt>
                <c:pt idx="3167">
                  <c:v>23.05566850802491</c:v>
                </c:pt>
                <c:pt idx="3168">
                  <c:v>22.91360703068042</c:v>
                </c:pt>
                <c:pt idx="3169">
                  <c:v>22.76890425920136</c:v>
                </c:pt>
                <c:pt idx="3170">
                  <c:v>22.62160307214183</c:v>
                </c:pt>
                <c:pt idx="3171">
                  <c:v>22.47174711802263</c:v>
                </c:pt>
                <c:pt idx="3172">
                  <c:v>22.31938080239706</c:v>
                </c:pt>
                <c:pt idx="3173">
                  <c:v>22.16454927469278</c:v>
                </c:pt>
                <c:pt idx="3174">
                  <c:v>22.00729841483302</c:v>
                </c:pt>
                <c:pt idx="3175">
                  <c:v>21.84767481964128</c:v>
                </c:pt>
                <c:pt idx="3176">
                  <c:v>21.6857257890338</c:v>
                </c:pt>
                <c:pt idx="3177">
                  <c:v>21.52149931200348</c:v>
                </c:pt>
                <c:pt idx="3178">
                  <c:v>21.35504405239976</c:v>
                </c:pt>
                <c:pt idx="3179">
                  <c:v>21.18640933450846</c:v>
                </c:pt>
                <c:pt idx="3180">
                  <c:v>21.01564512843593</c:v>
                </c:pt>
                <c:pt idx="3181">
                  <c:v>20.84280203530182</c:v>
                </c:pt>
                <c:pt idx="3182">
                  <c:v>20.66793127224489</c:v>
                </c:pt>
                <c:pt idx="3183">
                  <c:v>20.49108465724625</c:v>
                </c:pt>
                <c:pt idx="3184">
                  <c:v>20.3123145937746</c:v>
                </c:pt>
                <c:pt idx="3185">
                  <c:v>20.1316740552579</c:v>
                </c:pt>
                <c:pt idx="3186">
                  <c:v>19.94921656938627</c:v>
                </c:pt>
                <c:pt idx="3187">
                  <c:v>19.7649962022505</c:v>
                </c:pt>
                <c:pt idx="3188">
                  <c:v>19.57906754232118</c:v>
                </c:pt>
                <c:pt idx="3189">
                  <c:v>19.39148568427298</c:v>
                </c:pt>
                <c:pt idx="3190">
                  <c:v>19.20230621265872</c:v>
                </c:pt>
                <c:pt idx="3191">
                  <c:v>19.01158518543868</c:v>
                </c:pt>
                <c:pt idx="3192">
                  <c:v>18.81937911736934</c:v>
                </c:pt>
                <c:pt idx="3193">
                  <c:v>18.62574496325679</c:v>
                </c:pt>
                <c:pt idx="3194">
                  <c:v>18.43074010107988</c:v>
                </c:pt>
                <c:pt idx="3195">
                  <c:v>18.2344223149878</c:v>
                </c:pt>
                <c:pt idx="3196">
                  <c:v>18.03684977817749</c:v>
                </c:pt>
                <c:pt idx="3197">
                  <c:v>17.83808103565556</c:v>
                </c:pt>
                <c:pt idx="3198">
                  <c:v>17.6381749868902</c:v>
                </c:pt>
                <c:pt idx="3199">
                  <c:v>17.43719086835794</c:v>
                </c:pt>
                <c:pt idx="3200">
                  <c:v>17.23518823599075</c:v>
                </c:pt>
                <c:pt idx="3201">
                  <c:v>17.03222694752816</c:v>
                </c:pt>
                <c:pt idx="3202">
                  <c:v>16.82836714478018</c:v>
                </c:pt>
                <c:pt idx="3203">
                  <c:v>16.62366923580607</c:v>
                </c:pt>
                <c:pt idx="3204">
                  <c:v>16.41819387701396</c:v>
                </c:pt>
                <c:pt idx="3205">
                  <c:v>16.21200195518719</c:v>
                </c:pt>
                <c:pt idx="3206">
                  <c:v>16.0051545694422</c:v>
                </c:pt>
                <c:pt idx="3207">
                  <c:v>15.79771301312347</c:v>
                </c:pt>
                <c:pt idx="3208">
                  <c:v>15.58973875564113</c:v>
                </c:pt>
                <c:pt idx="3209">
                  <c:v>15.38129342425614</c:v>
                </c:pt>
                <c:pt idx="3210">
                  <c:v>15.1724387858188</c:v>
                </c:pt>
                <c:pt idx="3211">
                  <c:v>14.96323672846591</c:v>
                </c:pt>
                <c:pt idx="3212">
                  <c:v>14.75374924328203</c:v>
                </c:pt>
                <c:pt idx="3213">
                  <c:v>14.5440384059301</c:v>
                </c:pt>
                <c:pt idx="3214">
                  <c:v>14.33416635825721</c:v>
                </c:pt>
                <c:pt idx="3215">
                  <c:v>14.12419528988044</c:v>
                </c:pt>
                <c:pt idx="3216">
                  <c:v>13.91418741975895</c:v>
                </c:pt>
                <c:pt idx="3217">
                  <c:v>13.70420497775697</c:v>
                </c:pt>
                <c:pt idx="3218">
                  <c:v>13.49431018620386</c:v>
                </c:pt>
                <c:pt idx="3219">
                  <c:v>13.28456524145625</c:v>
                </c:pt>
                <c:pt idx="3220">
                  <c:v>13.07503229546793</c:v>
                </c:pt>
                <c:pt idx="3221">
                  <c:v>12.86577343737293</c:v>
                </c:pt>
                <c:pt idx="3222">
                  <c:v>12.65685067508702</c:v>
                </c:pt>
                <c:pt idx="3223">
                  <c:v>12.44832591693364</c:v>
                </c:pt>
                <c:pt idx="3224">
                  <c:v>12.24026095329894</c:v>
                </c:pt>
                <c:pt idx="3225">
                  <c:v>12.03271743832206</c:v>
                </c:pt>
                <c:pt idx="3226">
                  <c:v>11.82575687162564</c:v>
                </c:pt>
                <c:pt idx="3227">
                  <c:v>11.61944058009215</c:v>
                </c:pt>
                <c:pt idx="3228">
                  <c:v>11.41382969969145</c:v>
                </c:pt>
                <c:pt idx="3229">
                  <c:v>11.20898515736488</c:v>
                </c:pt>
                <c:pt idx="3230">
                  <c:v>11.00496765297122</c:v>
                </c:pt>
                <c:pt idx="3231">
                  <c:v>10.80183764130008</c:v>
                </c:pt>
                <c:pt idx="3232">
                  <c:v>10.59965531415781</c:v>
                </c:pt>
                <c:pt idx="3233">
                  <c:v>10.3984805825314</c:v>
                </c:pt>
                <c:pt idx="3234">
                  <c:v>10.19837305883554</c:v>
                </c:pt>
                <c:pt idx="3235">
                  <c:v>9.99939203924817</c:v>
                </c:pt>
                <c:pt idx="3236">
                  <c:v>9.801596486139775</c:v>
                </c:pt>
                <c:pt idx="3237">
                  <c:v>9.605045010601507</c:v>
                </c:pt>
                <c:pt idx="3238">
                  <c:v>9.4097958550775</c:v>
                </c:pt>
                <c:pt idx="3239">
                  <c:v>9.21590687610635</c:v>
                </c:pt>
                <c:pt idx="3240">
                  <c:v>9.02343552717697</c:v>
                </c:pt>
                <c:pt idx="3241">
                  <c:v>8.83243884170397</c:v>
                </c:pt>
                <c:pt idx="3242">
                  <c:v>8.642973416127258</c:v>
                </c:pt>
                <c:pt idx="3243">
                  <c:v>8.45509539314147</c:v>
                </c:pt>
                <c:pt idx="3244">
                  <c:v>8.268860445059524</c:v>
                </c:pt>
                <c:pt idx="3245">
                  <c:v>8.084323757315842</c:v>
                </c:pt>
                <c:pt idx="3246">
                  <c:v>7.9015400121136</c:v>
                </c:pt>
                <c:pt idx="3247">
                  <c:v>7.720563372221328</c:v>
                </c:pt>
                <c:pt idx="3248">
                  <c:v>7.541447464923193</c:v>
                </c:pt>
                <c:pt idx="3249">
                  <c:v>7.364245366128196</c:v>
                </c:pt>
                <c:pt idx="3250">
                  <c:v>7.18900958464253</c:v>
                </c:pt>
                <c:pt idx="3251">
                  <c:v>7.015792046610148</c:v>
                </c:pt>
                <c:pt idx="3252">
                  <c:v>6.844644080125906</c:v>
                </c:pt>
                <c:pt idx="3253">
                  <c:v>6.675616400025936</c:v>
                </c:pt>
                <c:pt idx="3254">
                  <c:v>6.508759092859798</c:v>
                </c:pt>
                <c:pt idx="3255">
                  <c:v>6.344121602048649</c:v>
                </c:pt>
                <c:pt idx="3256">
                  <c:v>6.181752713234217</c:v>
                </c:pt>
                <c:pt idx="3257">
                  <c:v>6.021700539822451</c:v>
                </c:pt>
                <c:pt idx="3258">
                  <c:v>5.864012508726538</c:v>
                </c:pt>
                <c:pt idx="3259">
                  <c:v>5.708735346313285</c:v>
                </c:pt>
                <c:pt idx="3260">
                  <c:v>5.555915064557046</c:v>
                </c:pt>
                <c:pt idx="3261">
                  <c:v>5.405596947405456</c:v>
                </c:pt>
                <c:pt idx="3262">
                  <c:v>5.257825537360777</c:v>
                </c:pt>
                <c:pt idx="3263">
                  <c:v>5.112644622280957</c:v>
                </c:pt>
                <c:pt idx="3264">
                  <c:v>4.970097222404392</c:v>
                </c:pt>
                <c:pt idx="3265">
                  <c:v>4.830225577602087</c:v>
                </c:pt>
                <c:pt idx="3266">
                  <c:v>4.693071134861071</c:v>
                </c:pt>
                <c:pt idx="3267">
                  <c:v>4.55867453600278</c:v>
                </c:pt>
                <c:pt idx="3268">
                  <c:v>4.427075605639951</c:v>
                </c:pt>
                <c:pt idx="3269">
                  <c:v>4.298313339375817</c:v>
                </c:pt>
                <c:pt idx="3270">
                  <c:v>4.172425892248768</c:v>
                </c:pt>
                <c:pt idx="3271">
                  <c:v>4.049450567426266</c:v>
                </c:pt>
                <c:pt idx="3272">
                  <c:v>3.929423805151083</c:v>
                </c:pt>
                <c:pt idx="3273">
                  <c:v>3.812381171943254</c:v>
                </c:pt>
                <c:pt idx="3274">
                  <c:v>3.698357350061012</c:v>
                </c:pt>
                <c:pt idx="3275">
                  <c:v>3.587386127223596</c:v>
                </c:pt>
                <c:pt idx="3276">
                  <c:v>3.479500386599305</c:v>
                </c:pt>
                <c:pt idx="3277">
                  <c:v>3.374732097061441</c:v>
                </c:pt>
                <c:pt idx="3278">
                  <c:v>3.27311230371528</c:v>
                </c:pt>
                <c:pt idx="3279">
                  <c:v>3.174671118698726</c:v>
                </c:pt>
                <c:pt idx="3280">
                  <c:v>3.079437712259422</c:v>
                </c:pt>
                <c:pt idx="3281">
                  <c:v>2.987440304111015</c:v>
                </c:pt>
                <c:pt idx="3282">
                  <c:v>2.898706155071011</c:v>
                </c:pt>
                <c:pt idx="3283">
                  <c:v>2.813261558982804</c:v>
                </c:pt>
                <c:pt idx="3284">
                  <c:v>2.731131834924257</c:v>
                </c:pt>
                <c:pt idx="3285">
                  <c:v>2.652341319705117</c:v>
                </c:pt>
                <c:pt idx="3286">
                  <c:v>2.576913360655471</c:v>
                </c:pt>
                <c:pt idx="3287">
                  <c:v>2.504870308707472</c:v>
                </c:pt>
                <c:pt idx="3288">
                  <c:v>2.436233511772222</c:v>
                </c:pt>
                <c:pt idx="3289">
                  <c:v>2.371023308413948</c:v>
                </c:pt>
                <c:pt idx="3290">
                  <c:v>2.309259021823264</c:v>
                </c:pt>
                <c:pt idx="3291">
                  <c:v>2.250958954091274</c:v>
                </c:pt>
                <c:pt idx="3292">
                  <c:v>2.196140380786252</c:v>
                </c:pt>
                <c:pt idx="3293">
                  <c:v>2.144819545834565</c:v>
                </c:pt>
                <c:pt idx="3294">
                  <c:v>2.097011656707193</c:v>
                </c:pt>
                <c:pt idx="3295">
                  <c:v>2.052730879913463</c:v>
                </c:pt>
                <c:pt idx="3296">
                  <c:v>2.011990336803203</c:v>
                </c:pt>
                <c:pt idx="3297">
                  <c:v>1.974802099678591</c:v>
                </c:pt>
                <c:pt idx="3298">
                  <c:v>1.941177188216868</c:v>
                </c:pt>
                <c:pt idx="3299">
                  <c:v>1.911125566204982</c:v>
                </c:pt>
                <c:pt idx="3300">
                  <c:v>1.884656138587111</c:v>
                </c:pt>
                <c:pt idx="3301">
                  <c:v>1.861776748825912</c:v>
                </c:pt>
                <c:pt idx="3302">
                  <c:v>1.842494176578347</c:v>
                </c:pt>
                <c:pt idx="3303">
                  <c:v>1.82681413568673</c:v>
                </c:pt>
                <c:pt idx="3304">
                  <c:v>1.814741272485577</c:v>
                </c:pt>
                <c:pt idx="3305">
                  <c:v>1.806279164424803</c:v>
                </c:pt>
                <c:pt idx="3306">
                  <c:v>1.801430319009663</c:v>
                </c:pt>
                <c:pt idx="3307">
                  <c:v>1.800196173057694</c:v>
                </c:pt>
                <c:pt idx="3308">
                  <c:v>1.80257709227298</c:v>
                </c:pt>
                <c:pt idx="3309">
                  <c:v>1.808572371137771</c:v>
                </c:pt>
                <c:pt idx="3310">
                  <c:v>1.818180233121552</c:v>
                </c:pt>
                <c:pt idx="3311">
                  <c:v>1.831397831207461</c:v>
                </c:pt>
                <c:pt idx="3312">
                  <c:v>1.848221248735928</c:v>
                </c:pt>
                <c:pt idx="3313">
                  <c:v>1.868645500565258</c:v>
                </c:pt>
                <c:pt idx="3314">
                  <c:v>1.892664534548842</c:v>
                </c:pt>
                <c:pt idx="3315">
                  <c:v>1.920271233328544</c:v>
                </c:pt>
                <c:pt idx="3316">
                  <c:v>1.951457416443704</c:v>
                </c:pt>
                <c:pt idx="3317">
                  <c:v>1.98621384275522</c:v>
                </c:pt>
                <c:pt idx="3318">
                  <c:v>2.024530213183866</c:v>
                </c:pt>
                <c:pt idx="3319">
                  <c:v>2.066395173762155</c:v>
                </c:pt>
                <c:pt idx="3320">
                  <c:v>2.11179631899874</c:v>
                </c:pt>
                <c:pt idx="3321">
                  <c:v>2.160720195554454</c:v>
                </c:pt>
                <c:pt idx="3322">
                  <c:v>2.213152306228816</c:v>
                </c:pt>
                <c:pt idx="3323">
                  <c:v>2.269077114255843</c:v>
                </c:pt>
                <c:pt idx="3324">
                  <c:v>2.32847804790797</c:v>
                </c:pt>
                <c:pt idx="3325">
                  <c:v>2.391337505406577</c:v>
                </c:pt>
                <c:pt idx="3326">
                  <c:v>2.457636860137788</c:v>
                </c:pt>
                <c:pt idx="3327">
                  <c:v>2.527356466171932</c:v>
                </c:pt>
                <c:pt idx="3328">
                  <c:v>2.600475664085084</c:v>
                </c:pt>
                <c:pt idx="3329">
                  <c:v>2.676972787080848</c:v>
                </c:pt>
                <c:pt idx="3330">
                  <c:v>2.756825167410739</c:v>
                </c:pt>
                <c:pt idx="3331">
                  <c:v>2.840009143091112</c:v>
                </c:pt>
                <c:pt idx="3332">
                  <c:v>2.926500064914725</c:v>
                </c:pt>
                <c:pt idx="3333">
                  <c:v>3.016272303754794</c:v>
                </c:pt>
                <c:pt idx="3334">
                  <c:v>3.109299258159526</c:v>
                </c:pt>
                <c:pt idx="3335">
                  <c:v>3.20555336223464</c:v>
                </c:pt>
                <c:pt idx="3336">
                  <c:v>3.305006093811754</c:v>
                </c:pt>
                <c:pt idx="3337">
                  <c:v>3.407627982900145</c:v>
                </c:pt>
                <c:pt idx="3338">
                  <c:v>3.513388620419313</c:v>
                </c:pt>
                <c:pt idx="3339">
                  <c:v>3.622256667209871</c:v>
                </c:pt>
                <c:pt idx="3340">
                  <c:v>3.73419986331997</c:v>
                </c:pt>
                <c:pt idx="3341">
                  <c:v>3.849185037564677</c:v>
                </c:pt>
                <c:pt idx="3342">
                  <c:v>3.967178117355296</c:v>
                </c:pt>
                <c:pt idx="3343">
                  <c:v>4.088144138795755</c:v>
                </c:pt>
                <c:pt idx="3344">
                  <c:v>4.212047257043267</c:v>
                </c:pt>
                <c:pt idx="3345">
                  <c:v>4.338850756929848</c:v>
                </c:pt>
                <c:pt idx="3346">
                  <c:v>4.468517063841812</c:v>
                </c:pt>
                <c:pt idx="3347">
                  <c:v>4.601007754854011</c:v>
                </c:pt>
                <c:pt idx="3348">
                  <c:v>4.736283570115325</c:v>
                </c:pt>
                <c:pt idx="3349">
                  <c:v>4.874304424482177</c:v>
                </c:pt>
                <c:pt idx="3350">
                  <c:v>5.015029419396697</c:v>
                </c:pt>
                <c:pt idx="3351">
                  <c:v>5.158416855005787</c:v>
                </c:pt>
                <c:pt idx="3352">
                  <c:v>5.304424242517754</c:v>
                </c:pt>
                <c:pt idx="3353">
                  <c:v>5.453008316792546</c:v>
                </c:pt>
                <c:pt idx="3354">
                  <c:v>5.604125049162254</c:v>
                </c:pt>
                <c:pt idx="3355">
                  <c:v>5.757729660477736</c:v>
                </c:pt>
                <c:pt idx="3356">
                  <c:v>5.913776634377565</c:v>
                </c:pt>
                <c:pt idx="3357">
                  <c:v>6.07221973077562</c:v>
                </c:pt>
                <c:pt idx="3358">
                  <c:v>6.233011999562958</c:v>
                </c:pt>
                <c:pt idx="3359">
                  <c:v>6.39610579452017</c:v>
                </c:pt>
                <c:pt idx="3360">
                  <c:v>6.561452787435929</c:v>
                </c:pt>
                <c:pt idx="3361">
                  <c:v>6.729003982427764</c:v>
                </c:pt>
                <c:pt idx="3362">
                  <c:v>6.898709730460572</c:v>
                </c:pt>
                <c:pt idx="3363">
                  <c:v>7.070519744058621</c:v>
                </c:pt>
                <c:pt idx="3364">
                  <c:v>7.244383112206939</c:v>
                </c:pt>
                <c:pt idx="3365">
                  <c:v>7.420248315437281</c:v>
                </c:pt>
                <c:pt idx="3366">
                  <c:v>7.598063241094414</c:v>
                </c:pt>
                <c:pt idx="3367">
                  <c:v>7.77777519877832</c:v>
                </c:pt>
                <c:pt idx="3368">
                  <c:v>7.959330935957455</c:v>
                </c:pt>
                <c:pt idx="3369">
                  <c:v>8.142676653748566</c:v>
                </c:pt>
                <c:pt idx="3370">
                  <c:v>8.327758022858557</c:v>
                </c:pt>
                <c:pt idx="3371">
                  <c:v>8.51452019968339</c:v>
                </c:pt>
                <c:pt idx="3372">
                  <c:v>8.702907842559421</c:v>
                </c:pt>
                <c:pt idx="3373">
                  <c:v>8.892865128162298</c:v>
                </c:pt>
                <c:pt idx="3374">
                  <c:v>9.084335768048692</c:v>
                </c:pt>
                <c:pt idx="3375">
                  <c:v>9.277263025335753</c:v>
                </c:pt>
                <c:pt idx="3376">
                  <c:v>9.47158973151341</c:v>
                </c:pt>
                <c:pt idx="3377">
                  <c:v>9.667258303384715</c:v>
                </c:pt>
                <c:pt idx="3378">
                  <c:v>9.864210760128951</c:v>
                </c:pt>
                <c:pt idx="3379">
                  <c:v>10.06238874048262</c:v>
                </c:pt>
                <c:pt idx="3380">
                  <c:v>10.26173352003308</c:v>
                </c:pt>
                <c:pt idx="3381">
                  <c:v>10.46218602861997</c:v>
                </c:pt>
                <c:pt idx="3382">
                  <c:v>10.66368686783883</c:v>
                </c:pt>
                <c:pt idx="3383">
                  <c:v>10.8661763286423</c:v>
                </c:pt>
                <c:pt idx="3384">
                  <c:v>11.06959440903303</c:v>
                </c:pt>
                <c:pt idx="3385">
                  <c:v>11.27388083184372</c:v>
                </c:pt>
                <c:pt idx="3386">
                  <c:v>11.47897506259839</c:v>
                </c:pt>
                <c:pt idx="3387">
                  <c:v>11.68481632745019</c:v>
                </c:pt>
                <c:pt idx="3388">
                  <c:v>11.89134363118994</c:v>
                </c:pt>
                <c:pt idx="3389">
                  <c:v>12.09849577532027</c:v>
                </c:pt>
                <c:pt idx="3390">
                  <c:v>12.30621137619021</c:v>
                </c:pt>
                <c:pt idx="3391">
                  <c:v>12.51442888318433</c:v>
                </c:pt>
                <c:pt idx="3392">
                  <c:v>12.72308659696163</c:v>
                </c:pt>
                <c:pt idx="3393">
                  <c:v>12.93212268773828</c:v>
                </c:pt>
                <c:pt idx="3394">
                  <c:v>13.14147521360923</c:v>
                </c:pt>
                <c:pt idx="3395">
                  <c:v>13.3510821389029</c:v>
                </c:pt>
                <c:pt idx="3396">
                  <c:v>13.56088135256358</c:v>
                </c:pt>
                <c:pt idx="3397">
                  <c:v>13.77081068655646</c:v>
                </c:pt>
                <c:pt idx="3398">
                  <c:v>13.98080793428923</c:v>
                </c:pt>
                <c:pt idx="3399">
                  <c:v>14.19081086904526</c:v>
                </c:pt>
                <c:pt idx="3400">
                  <c:v>14.40075726242275</c:v>
                </c:pt>
                <c:pt idx="3401">
                  <c:v>14.61058490277436</c:v>
                </c:pt>
                <c:pt idx="3402">
                  <c:v>14.82023161364175</c:v>
                </c:pt>
                <c:pt idx="3403">
                  <c:v>15.02963527217998</c:v>
                </c:pt>
                <c:pt idx="3404">
                  <c:v>15.2387338275657</c:v>
                </c:pt>
                <c:pt idx="3405">
                  <c:v>15.44746531938428</c:v>
                </c:pt>
                <c:pt idx="3406">
                  <c:v>15.65576789598984</c:v>
                </c:pt>
                <c:pt idx="3407">
                  <c:v>15.86357983283344</c:v>
                </c:pt>
                <c:pt idx="3408">
                  <c:v>16.07083955075321</c:v>
                </c:pt>
                <c:pt idx="3409">
                  <c:v>16.2774856342217</c:v>
                </c:pt>
                <c:pt idx="3410">
                  <c:v>16.48345684954462</c:v>
                </c:pt>
                <c:pt idx="3411">
                  <c:v>16.68869216300562</c:v>
                </c:pt>
                <c:pt idx="3412">
                  <c:v>16.89313075895202</c:v>
                </c:pt>
                <c:pt idx="3413">
                  <c:v>17.09671205781564</c:v>
                </c:pt>
                <c:pt idx="3414">
                  <c:v>17.29937573406404</c:v>
                </c:pt>
                <c:pt idx="3415">
                  <c:v>17.50106173407605</c:v>
                </c:pt>
                <c:pt idx="3416">
                  <c:v>17.70171029393713</c:v>
                </c:pt>
                <c:pt idx="3417">
                  <c:v>17.90126195714871</c:v>
                </c:pt>
                <c:pt idx="3418">
                  <c:v>18.09965759224626</c:v>
                </c:pt>
                <c:pt idx="3419">
                  <c:v>18.29683841032134</c:v>
                </c:pt>
                <c:pt idx="3420">
                  <c:v>18.49274598244208</c:v>
                </c:pt>
                <c:pt idx="3421">
                  <c:v>18.68732225696682</c:v>
                </c:pt>
                <c:pt idx="3422">
                  <c:v>18.88050957674613</c:v>
                </c:pt>
                <c:pt idx="3423">
                  <c:v>19.07225069620783</c:v>
                </c:pt>
                <c:pt idx="3424">
                  <c:v>19.26248879832011</c:v>
                </c:pt>
                <c:pt idx="3425">
                  <c:v>19.45116751142765</c:v>
                </c:pt>
                <c:pt idx="3426">
                  <c:v>19.6382309259557</c:v>
                </c:pt>
                <c:pt idx="3427">
                  <c:v>19.82362361097742</c:v>
                </c:pt>
                <c:pt idx="3428">
                  <c:v>20.00729063063909</c:v>
                </c:pt>
                <c:pt idx="3429">
                  <c:v>20.18917756043896</c:v>
                </c:pt>
                <c:pt idx="3430">
                  <c:v>20.36923050335428</c:v>
                </c:pt>
                <c:pt idx="3431">
                  <c:v>20.54739610581221</c:v>
                </c:pt>
                <c:pt idx="3432">
                  <c:v>20.72362157349961</c:v>
                </c:pt>
                <c:pt idx="3433">
                  <c:v>20.89785468700714</c:v>
                </c:pt>
                <c:pt idx="3434">
                  <c:v>21.07004381730302</c:v>
                </c:pt>
                <c:pt idx="3435">
                  <c:v>21.24013794103178</c:v>
                </c:pt>
                <c:pt idx="3436">
                  <c:v>21.40808665563364</c:v>
                </c:pt>
                <c:pt idx="3437">
                  <c:v>21.57384019427983</c:v>
                </c:pt>
                <c:pt idx="3438">
                  <c:v>21.73734944061961</c:v>
                </c:pt>
                <c:pt idx="3439">
                  <c:v>21.89856594333444</c:v>
                </c:pt>
                <c:pt idx="3440">
                  <c:v>22.05744193049525</c:v>
                </c:pt>
                <c:pt idx="3441">
                  <c:v>22.21393032371823</c:v>
                </c:pt>
                <c:pt idx="3442">
                  <c:v>22.36798475211515</c:v>
                </c:pt>
                <c:pt idx="3443">
                  <c:v>22.5195595660341</c:v>
                </c:pt>
                <c:pt idx="3444">
                  <c:v>22.66860985058648</c:v>
                </c:pt>
                <c:pt idx="3445">
                  <c:v>22.81509143895623</c:v>
                </c:pt>
                <c:pt idx="3446">
                  <c:v>22.95896092548735</c:v>
                </c:pt>
                <c:pt idx="3447">
                  <c:v>23.10017567854604</c:v>
                </c:pt>
                <c:pt idx="3448">
                  <c:v>23.23869385315328</c:v>
                </c:pt>
                <c:pt idx="3449">
                  <c:v>23.37447440338454</c:v>
                </c:pt>
                <c:pt idx="3450">
                  <c:v>23.50747709453229</c:v>
                </c:pt>
                <c:pt idx="3451">
                  <c:v>23.63766251502881</c:v>
                </c:pt>
                <c:pt idx="3452">
                  <c:v>23.76499208812431</c:v>
                </c:pt>
                <c:pt idx="3453">
                  <c:v>23.88942808331831</c:v>
                </c:pt>
                <c:pt idx="3454">
                  <c:v>24.01093362753991</c:v>
                </c:pt>
                <c:pt idx="3455">
                  <c:v>24.12947271607401</c:v>
                </c:pt>
                <c:pt idx="3456">
                  <c:v>24.24501022323038</c:v>
                </c:pt>
                <c:pt idx="3457">
                  <c:v>24.35751191275223</c:v>
                </c:pt>
                <c:pt idx="3458">
                  <c:v>24.46694444796088</c:v>
                </c:pt>
                <c:pt idx="3459">
                  <c:v>24.57327540163447</c:v>
                </c:pt>
                <c:pt idx="3460">
                  <c:v>24.67647326561656</c:v>
                </c:pt>
                <c:pt idx="3461">
                  <c:v>24.7765074601529</c:v>
                </c:pt>
                <c:pt idx="3462">
                  <c:v>24.87334834295271</c:v>
                </c:pt>
                <c:pt idx="3463">
                  <c:v>24.96696721797242</c:v>
                </c:pt>
                <c:pt idx="3464">
                  <c:v>25.05733634391891</c:v>
                </c:pt>
                <c:pt idx="3465">
                  <c:v>25.14442894246984</c:v>
                </c:pt>
                <c:pt idx="3466">
                  <c:v>25.22821920620864</c:v>
                </c:pt>
                <c:pt idx="3467">
                  <c:v>25.30868230627182</c:v>
                </c:pt>
                <c:pt idx="3468">
                  <c:v>25.38579439970628</c:v>
                </c:pt>
                <c:pt idx="3469">
                  <c:v>25.45953263653455</c:v>
                </c:pt>
                <c:pt idx="3470">
                  <c:v>25.52987516652567</c:v>
                </c:pt>
                <c:pt idx="3471">
                  <c:v>25.59680114566985</c:v>
                </c:pt>
                <c:pt idx="3472">
                  <c:v>25.66029074235509</c:v>
                </c:pt>
                <c:pt idx="3473">
                  <c:v>25.72032514324369</c:v>
                </c:pt>
                <c:pt idx="3474">
                  <c:v>25.77688655884702</c:v>
                </c:pt>
                <c:pt idx="3475">
                  <c:v>25.82995822879694</c:v>
                </c:pt>
                <c:pt idx="3476">
                  <c:v>25.87952442681224</c:v>
                </c:pt>
                <c:pt idx="3477">
                  <c:v>25.92557046535875</c:v>
                </c:pt>
                <c:pt idx="3478">
                  <c:v>25.96808270000148</c:v>
                </c:pt>
                <c:pt idx="3479">
                  <c:v>26.00704853344782</c:v>
                </c:pt>
                <c:pt idx="3480">
                  <c:v>26.04245641928038</c:v>
                </c:pt>
                <c:pt idx="3481">
                  <c:v>26.0742958653784</c:v>
                </c:pt>
                <c:pt idx="3482">
                  <c:v>26.10255743702687</c:v>
                </c:pt>
                <c:pt idx="3483">
                  <c:v>26.12723275971216</c:v>
                </c:pt>
                <c:pt idx="3484">
                  <c:v>26.14831452160363</c:v>
                </c:pt>
                <c:pt idx="3485">
                  <c:v>26.16579647572024</c:v>
                </c:pt>
                <c:pt idx="3486">
                  <c:v>26.17967344178173</c:v>
                </c:pt>
                <c:pt idx="3487">
                  <c:v>26.18994130774352</c:v>
                </c:pt>
                <c:pt idx="3488">
                  <c:v>26.19659703101535</c:v>
                </c:pt>
                <c:pt idx="3489">
                  <c:v>26.19963863936277</c:v>
                </c:pt>
                <c:pt idx="3490">
                  <c:v>26.19906523149157</c:v>
                </c:pt>
                <c:pt idx="3491">
                  <c:v>26.19487697731491</c:v>
                </c:pt>
                <c:pt idx="3492">
                  <c:v>26.18707511790284</c:v>
                </c:pt>
                <c:pt idx="3493">
                  <c:v>26.17566196511473</c:v>
                </c:pt>
                <c:pt idx="3494">
                  <c:v>26.16064090091405</c:v>
                </c:pt>
                <c:pt idx="3495">
                  <c:v>26.14201637636629</c:v>
                </c:pt>
                <c:pt idx="3496">
                  <c:v>26.11979391032007</c:v>
                </c:pt>
                <c:pt idx="3497">
                  <c:v>26.09398008777163</c:v>
                </c:pt>
                <c:pt idx="3498">
                  <c:v>26.06458255791371</c:v>
                </c:pt>
                <c:pt idx="3499">
                  <c:v>26.03161003186887</c:v>
                </c:pt>
                <c:pt idx="3500">
                  <c:v>25.99507228010817</c:v>
                </c:pt>
                <c:pt idx="3501">
                  <c:v>25.95498012955601</c:v>
                </c:pt>
                <c:pt idx="3502">
                  <c:v>25.91134546038187</c:v>
                </c:pt>
                <c:pt idx="3503">
                  <c:v>25.86418120247993</c:v>
                </c:pt>
                <c:pt idx="3504">
                  <c:v>25.81350133163769</c:v>
                </c:pt>
                <c:pt idx="3505">
                  <c:v>25.75932086539463</c:v>
                </c:pt>
                <c:pt idx="3506">
                  <c:v>25.70165585859225</c:v>
                </c:pt>
                <c:pt idx="3507">
                  <c:v>25.64052339861654</c:v>
                </c:pt>
                <c:pt idx="3508">
                  <c:v>25.57594160033475</c:v>
                </c:pt>
                <c:pt idx="3509">
                  <c:v>25.50792960072751</c:v>
                </c:pt>
                <c:pt idx="3510">
                  <c:v>25.4365075532181</c:v>
                </c:pt>
                <c:pt idx="3511">
                  <c:v>25.36169662170062</c:v>
                </c:pt>
                <c:pt idx="3512">
                  <c:v>25.28351897426865</c:v>
                </c:pt>
                <c:pt idx="3513">
                  <c:v>25.20199777664632</c:v>
                </c:pt>
                <c:pt idx="3514">
                  <c:v>25.11715718532383</c:v>
                </c:pt>
                <c:pt idx="3515">
                  <c:v>25.02902234039946</c:v>
                </c:pt>
                <c:pt idx="3516">
                  <c:v>24.93761935812982</c:v>
                </c:pt>
                <c:pt idx="3517">
                  <c:v>24.8429753231912</c:v>
                </c:pt>
                <c:pt idx="3518">
                  <c:v>24.74511828065375</c:v>
                </c:pt>
                <c:pt idx="3519">
                  <c:v>24.6440772276711</c:v>
                </c:pt>
                <c:pt idx="3520">
                  <c:v>24.53988210488788</c:v>
                </c:pt>
                <c:pt idx="3521">
                  <c:v>24.43256378756771</c:v>
                </c:pt>
                <c:pt idx="3522">
                  <c:v>24.32215407644411</c:v>
                </c:pt>
                <c:pt idx="3523">
                  <c:v>24.20868568829734</c:v>
                </c:pt>
                <c:pt idx="3524">
                  <c:v>24.09219224625964</c:v>
                </c:pt>
                <c:pt idx="3525">
                  <c:v>23.97270826985201</c:v>
                </c:pt>
                <c:pt idx="3526">
                  <c:v>23.85026916475537</c:v>
                </c:pt>
                <c:pt idx="3527">
                  <c:v>23.72491121231898</c:v>
                </c:pt>
                <c:pt idx="3528">
                  <c:v>23.59667155880962</c:v>
                </c:pt>
                <c:pt idx="3529">
                  <c:v>23.46558820440423</c:v>
                </c:pt>
                <c:pt idx="3530">
                  <c:v>23.33169999192978</c:v>
                </c:pt>
                <c:pt idx="3531">
                  <c:v>23.19504659535312</c:v>
                </c:pt>
                <c:pt idx="3532">
                  <c:v>23.05566850802491</c:v>
                </c:pt>
                <c:pt idx="3533">
                  <c:v>22.91360703068042</c:v>
                </c:pt>
                <c:pt idx="3534">
                  <c:v>22.76890425920136</c:v>
                </c:pt>
                <c:pt idx="3535">
                  <c:v>22.62160307214183</c:v>
                </c:pt>
                <c:pt idx="3536">
                  <c:v>22.47174711802263</c:v>
                </c:pt>
                <c:pt idx="3537">
                  <c:v>22.31938080239706</c:v>
                </c:pt>
                <c:pt idx="3538">
                  <c:v>22.16454927469278</c:v>
                </c:pt>
                <c:pt idx="3539">
                  <c:v>22.00729841483302</c:v>
                </c:pt>
                <c:pt idx="3540">
                  <c:v>21.84767481964128</c:v>
                </c:pt>
                <c:pt idx="3541">
                  <c:v>21.6857257890338</c:v>
                </c:pt>
                <c:pt idx="3542">
                  <c:v>21.52149931200348</c:v>
                </c:pt>
                <c:pt idx="3543">
                  <c:v>21.35504405239976</c:v>
                </c:pt>
                <c:pt idx="3544">
                  <c:v>21.18640933450846</c:v>
                </c:pt>
                <c:pt idx="3545">
                  <c:v>21.01564512843593</c:v>
                </c:pt>
                <c:pt idx="3546">
                  <c:v>20.84280203530182</c:v>
                </c:pt>
                <c:pt idx="3547">
                  <c:v>20.66793127224489</c:v>
                </c:pt>
                <c:pt idx="3548">
                  <c:v>20.49108465724625</c:v>
                </c:pt>
                <c:pt idx="3549">
                  <c:v>20.3123145937746</c:v>
                </c:pt>
                <c:pt idx="3550">
                  <c:v>20.1316740552579</c:v>
                </c:pt>
                <c:pt idx="3551">
                  <c:v>19.94921656938627</c:v>
                </c:pt>
                <c:pt idx="3552">
                  <c:v>19.7649962022505</c:v>
                </c:pt>
                <c:pt idx="3553">
                  <c:v>19.57906754232118</c:v>
                </c:pt>
                <c:pt idx="3554">
                  <c:v>19.39148568427298</c:v>
                </c:pt>
                <c:pt idx="3555">
                  <c:v>19.20230621265872</c:v>
                </c:pt>
                <c:pt idx="3556">
                  <c:v>19.01158518543868</c:v>
                </c:pt>
                <c:pt idx="3557">
                  <c:v>18.81937911736934</c:v>
                </c:pt>
                <c:pt idx="3558">
                  <c:v>18.62574496325679</c:v>
                </c:pt>
                <c:pt idx="3559">
                  <c:v>18.43074010107988</c:v>
                </c:pt>
                <c:pt idx="3560">
                  <c:v>18.2344223149878</c:v>
                </c:pt>
                <c:pt idx="3561">
                  <c:v>18.03684977817749</c:v>
                </c:pt>
                <c:pt idx="3562">
                  <c:v>17.83808103565556</c:v>
                </c:pt>
                <c:pt idx="3563">
                  <c:v>17.6381749868902</c:v>
                </c:pt>
                <c:pt idx="3564">
                  <c:v>17.43719086835794</c:v>
                </c:pt>
                <c:pt idx="3565">
                  <c:v>17.23518823599075</c:v>
                </c:pt>
                <c:pt idx="3566">
                  <c:v>17.03222694752816</c:v>
                </c:pt>
                <c:pt idx="3567">
                  <c:v>16.82836714478018</c:v>
                </c:pt>
                <c:pt idx="3568">
                  <c:v>16.62366923580607</c:v>
                </c:pt>
                <c:pt idx="3569">
                  <c:v>16.41819387701396</c:v>
                </c:pt>
                <c:pt idx="3570">
                  <c:v>16.21200195518719</c:v>
                </c:pt>
                <c:pt idx="3571">
                  <c:v>16.0051545694422</c:v>
                </c:pt>
                <c:pt idx="3572">
                  <c:v>15.79771301312347</c:v>
                </c:pt>
                <c:pt idx="3573">
                  <c:v>15.58973875564113</c:v>
                </c:pt>
                <c:pt idx="3574">
                  <c:v>15.38129342425614</c:v>
                </c:pt>
                <c:pt idx="3575">
                  <c:v>15.1724387858188</c:v>
                </c:pt>
                <c:pt idx="3576">
                  <c:v>14.96323672846591</c:v>
                </c:pt>
                <c:pt idx="3577">
                  <c:v>14.75374924328203</c:v>
                </c:pt>
                <c:pt idx="3578">
                  <c:v>14.5440384059301</c:v>
                </c:pt>
                <c:pt idx="3579">
                  <c:v>14.33416635825721</c:v>
                </c:pt>
                <c:pt idx="3580">
                  <c:v>14.12419528988044</c:v>
                </c:pt>
                <c:pt idx="3581">
                  <c:v>13.91418741975895</c:v>
                </c:pt>
                <c:pt idx="3582">
                  <c:v>13.70420497775697</c:v>
                </c:pt>
                <c:pt idx="3583">
                  <c:v>13.49431018620386</c:v>
                </c:pt>
                <c:pt idx="3584">
                  <c:v>13.28456524145625</c:v>
                </c:pt>
                <c:pt idx="3585">
                  <c:v>13.07503229546793</c:v>
                </c:pt>
                <c:pt idx="3586">
                  <c:v>12.86577343737293</c:v>
                </c:pt>
                <c:pt idx="3587">
                  <c:v>12.65685067508702</c:v>
                </c:pt>
                <c:pt idx="3588">
                  <c:v>12.44832591693364</c:v>
                </c:pt>
                <c:pt idx="3589">
                  <c:v>12.24026095329894</c:v>
                </c:pt>
                <c:pt idx="3590">
                  <c:v>12.03271743832206</c:v>
                </c:pt>
                <c:pt idx="3591">
                  <c:v>11.82575687162564</c:v>
                </c:pt>
                <c:pt idx="3592">
                  <c:v>11.61944058009215</c:v>
                </c:pt>
                <c:pt idx="3593">
                  <c:v>11.41382969969145</c:v>
                </c:pt>
                <c:pt idx="3594">
                  <c:v>11.20898515736488</c:v>
                </c:pt>
                <c:pt idx="3595">
                  <c:v>11.00496765297122</c:v>
                </c:pt>
                <c:pt idx="3596">
                  <c:v>10.80183764130008</c:v>
                </c:pt>
                <c:pt idx="3597">
                  <c:v>10.59965531415781</c:v>
                </c:pt>
                <c:pt idx="3598">
                  <c:v>10.3984805825314</c:v>
                </c:pt>
                <c:pt idx="3599">
                  <c:v>10.19837305883554</c:v>
                </c:pt>
                <c:pt idx="3600">
                  <c:v>9.99939203924817</c:v>
                </c:pt>
                <c:pt idx="3601">
                  <c:v>9.801596486139775</c:v>
                </c:pt>
                <c:pt idx="3602">
                  <c:v>9.605045010601507</c:v>
                </c:pt>
                <c:pt idx="3603">
                  <c:v>9.4097958550775</c:v>
                </c:pt>
                <c:pt idx="3604">
                  <c:v>9.21590687610635</c:v>
                </c:pt>
                <c:pt idx="3605">
                  <c:v>9.02343552717697</c:v>
                </c:pt>
                <c:pt idx="3606">
                  <c:v>8.83243884170397</c:v>
                </c:pt>
                <c:pt idx="3607">
                  <c:v>8.642973416127258</c:v>
                </c:pt>
                <c:pt idx="3608">
                  <c:v>8.45509539314147</c:v>
                </c:pt>
                <c:pt idx="3609">
                  <c:v>8.268860445059524</c:v>
                </c:pt>
                <c:pt idx="3610">
                  <c:v>8.084323757315842</c:v>
                </c:pt>
                <c:pt idx="3611">
                  <c:v>7.9015400121136</c:v>
                </c:pt>
                <c:pt idx="3612">
                  <c:v>7.720563372221328</c:v>
                </c:pt>
                <c:pt idx="3613">
                  <c:v>7.541447464923193</c:v>
                </c:pt>
                <c:pt idx="3614">
                  <c:v>7.364245366128196</c:v>
                </c:pt>
                <c:pt idx="3615">
                  <c:v>7.18900958464253</c:v>
                </c:pt>
                <c:pt idx="3616">
                  <c:v>7.015792046610148</c:v>
                </c:pt>
                <c:pt idx="3617">
                  <c:v>6.844644080125906</c:v>
                </c:pt>
                <c:pt idx="3618">
                  <c:v>6.675616400025936</c:v>
                </c:pt>
                <c:pt idx="3619">
                  <c:v>6.508759092859798</c:v>
                </c:pt>
                <c:pt idx="3620">
                  <c:v>6.344121602048649</c:v>
                </c:pt>
                <c:pt idx="3621">
                  <c:v>6.181752713234217</c:v>
                </c:pt>
                <c:pt idx="3622">
                  <c:v>6.021700539822451</c:v>
                </c:pt>
                <c:pt idx="3623">
                  <c:v>5.864012508726538</c:v>
                </c:pt>
                <c:pt idx="3624">
                  <c:v>5.708735346313285</c:v>
                </c:pt>
                <c:pt idx="3625">
                  <c:v>5.555915064557046</c:v>
                </c:pt>
                <c:pt idx="3626">
                  <c:v>5.405596947405456</c:v>
                </c:pt>
                <c:pt idx="3627">
                  <c:v>5.257825537360777</c:v>
                </c:pt>
                <c:pt idx="3628">
                  <c:v>5.112644622280957</c:v>
                </c:pt>
                <c:pt idx="3629">
                  <c:v>4.970097222404392</c:v>
                </c:pt>
                <c:pt idx="3630">
                  <c:v>4.830225577602087</c:v>
                </c:pt>
                <c:pt idx="3631">
                  <c:v>4.693071134861071</c:v>
                </c:pt>
                <c:pt idx="3632">
                  <c:v>4.55867453600278</c:v>
                </c:pt>
                <c:pt idx="3633">
                  <c:v>4.427075605639951</c:v>
                </c:pt>
                <c:pt idx="3634">
                  <c:v>4.298313339375817</c:v>
                </c:pt>
                <c:pt idx="3635">
                  <c:v>4.172425892248768</c:v>
                </c:pt>
                <c:pt idx="3636">
                  <c:v>4.049450567426266</c:v>
                </c:pt>
                <c:pt idx="3637">
                  <c:v>3.929423805151083</c:v>
                </c:pt>
                <c:pt idx="3638">
                  <c:v>3.812381171943254</c:v>
                </c:pt>
                <c:pt idx="3639">
                  <c:v>3.698357350061012</c:v>
                </c:pt>
                <c:pt idx="3640">
                  <c:v>3.587386127223596</c:v>
                </c:pt>
                <c:pt idx="3641">
                  <c:v>3.479500386599305</c:v>
                </c:pt>
                <c:pt idx="3642">
                  <c:v>3.374732097061441</c:v>
                </c:pt>
                <c:pt idx="3643">
                  <c:v>3.27311230371528</c:v>
                </c:pt>
                <c:pt idx="3644">
                  <c:v>3.174671118698726</c:v>
                </c:pt>
                <c:pt idx="3645">
                  <c:v>3.079437712259422</c:v>
                </c:pt>
                <c:pt idx="3646">
                  <c:v>2.987440304111015</c:v>
                </c:pt>
                <c:pt idx="3647">
                  <c:v>2.898706155071011</c:v>
                </c:pt>
                <c:pt idx="3648">
                  <c:v>2.813261558982804</c:v>
                </c:pt>
                <c:pt idx="3649">
                  <c:v>2.731131834924257</c:v>
                </c:pt>
                <c:pt idx="3650">
                  <c:v>2.652341319705117</c:v>
                </c:pt>
                <c:pt idx="3651">
                  <c:v>2.576913360655471</c:v>
                </c:pt>
                <c:pt idx="3652">
                  <c:v>2.504870308707474</c:v>
                </c:pt>
              </c:numCache>
            </c:numRef>
          </c:yVal>
          <c:smooth val="0"/>
          <c:extLst xmlns:c16r2="http://schemas.microsoft.com/office/drawing/2015/06/chart">
            <c:ext xmlns:c16="http://schemas.microsoft.com/office/drawing/2014/chart" uri="{C3380CC4-5D6E-409C-BE32-E72D297353CC}">
              <c16:uniqueId val="{00000001-9B57-411A-9DC8-A34EADC12327}"/>
            </c:ext>
          </c:extLst>
        </c:ser>
        <c:dLbls>
          <c:showLegendKey val="0"/>
          <c:showVal val="0"/>
          <c:showCatName val="0"/>
          <c:showSerName val="0"/>
          <c:showPercent val="0"/>
          <c:showBubbleSize val="0"/>
        </c:dLbls>
        <c:axId val="41261680"/>
        <c:axId val="41263456"/>
      </c:scatterChart>
      <c:valAx>
        <c:axId val="41261680"/>
        <c:scaling>
          <c:orientation val="minMax"/>
        </c:scaling>
        <c:delete val="1"/>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time</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1263456"/>
        <c:crosses val="autoZero"/>
        <c:crossBetween val="midCat"/>
      </c:valAx>
      <c:valAx>
        <c:axId val="41263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Temp in C</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1261680"/>
        <c:crosses val="autoZero"/>
        <c:crossBetween val="midCat"/>
      </c:valAx>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Zero Degree Isotherm at Oakley,</a:t>
            </a:r>
            <a:r>
              <a:rPr lang="en-US" sz="1800" baseline="0" dirty="0"/>
              <a:t> KS</a:t>
            </a:r>
            <a:endParaRPr lang="en-US" sz="1800" dirty="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Freezing Depth</c:v>
          </c:tx>
          <c:spPr>
            <a:ln w="25400" cap="rnd">
              <a:noFill/>
              <a:round/>
            </a:ln>
            <a:effectLst/>
          </c:spPr>
          <c:marker>
            <c:symbol val="circle"/>
            <c:size val="5"/>
            <c:spPr>
              <a:solidFill>
                <a:schemeClr val="accent1"/>
              </a:solidFill>
              <a:ln w="9525">
                <a:solidFill>
                  <a:schemeClr val="accent1"/>
                </a:solidFill>
              </a:ln>
              <a:effectLst/>
            </c:spPr>
          </c:marker>
          <c:xVal>
            <c:numRef>
              <c:f>[10]depth!$A$2:$A$366</c:f>
              <c:numCache>
                <c:formatCode>General</c:formatCode>
                <c:ptCount val="36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numCache>
            </c:numRef>
          </c:xVal>
          <c:yVal>
            <c:numRef>
              <c:f>[10]depth!$BJ$2:$BJ$366</c:f>
              <c:numCache>
                <c:formatCode>General</c:formatCode>
                <c:ptCount val="365"/>
                <c:pt idx="0">
                  <c:v>11.0</c:v>
                </c:pt>
                <c:pt idx="1">
                  <c:v>12.0</c:v>
                </c:pt>
                <c:pt idx="2">
                  <c:v>13.0</c:v>
                </c:pt>
                <c:pt idx="3">
                  <c:v>13.0</c:v>
                </c:pt>
                <c:pt idx="4">
                  <c:v>14.0</c:v>
                </c:pt>
                <c:pt idx="5">
                  <c:v>14.0</c:v>
                </c:pt>
                <c:pt idx="6">
                  <c:v>15.0</c:v>
                </c:pt>
                <c:pt idx="7">
                  <c:v>15.0</c:v>
                </c:pt>
                <c:pt idx="8">
                  <c:v>16.0</c:v>
                </c:pt>
                <c:pt idx="9">
                  <c:v>16.0</c:v>
                </c:pt>
                <c:pt idx="10">
                  <c:v>17.0</c:v>
                </c:pt>
                <c:pt idx="11">
                  <c:v>17.0</c:v>
                </c:pt>
                <c:pt idx="12">
                  <c:v>17.0</c:v>
                </c:pt>
                <c:pt idx="13">
                  <c:v>18.0</c:v>
                </c:pt>
                <c:pt idx="14">
                  <c:v>18.0</c:v>
                </c:pt>
                <c:pt idx="15">
                  <c:v>18.0</c:v>
                </c:pt>
                <c:pt idx="16">
                  <c:v>18.0</c:v>
                </c:pt>
                <c:pt idx="17">
                  <c:v>18.0</c:v>
                </c:pt>
                <c:pt idx="18">
                  <c:v>19.0</c:v>
                </c:pt>
                <c:pt idx="19">
                  <c:v>19.0</c:v>
                </c:pt>
                <c:pt idx="20">
                  <c:v>19.0</c:v>
                </c:pt>
                <c:pt idx="21">
                  <c:v>19.0</c:v>
                </c:pt>
                <c:pt idx="22">
                  <c:v>19.0</c:v>
                </c:pt>
                <c:pt idx="23">
                  <c:v>19.0</c:v>
                </c:pt>
                <c:pt idx="24">
                  <c:v>19.0</c:v>
                </c:pt>
                <c:pt idx="25">
                  <c:v>18.0</c:v>
                </c:pt>
                <c:pt idx="26">
                  <c:v>18.0</c:v>
                </c:pt>
                <c:pt idx="27">
                  <c:v>18.0</c:v>
                </c:pt>
                <c:pt idx="28">
                  <c:v>18.0</c:v>
                </c:pt>
                <c:pt idx="29">
                  <c:v>17.0</c:v>
                </c:pt>
                <c:pt idx="30">
                  <c:v>17.0</c:v>
                </c:pt>
                <c:pt idx="31">
                  <c:v>16.0</c:v>
                </c:pt>
                <c:pt idx="32">
                  <c:v>15.0</c:v>
                </c:pt>
                <c:pt idx="33">
                  <c:v>15.0</c:v>
                </c:pt>
                <c:pt idx="34">
                  <c:v>14.0</c:v>
                </c:pt>
                <c:pt idx="35">
                  <c:v>13.0</c:v>
                </c:pt>
                <c:pt idx="36">
                  <c:v>12.0</c:v>
                </c:pt>
                <c:pt idx="37">
                  <c:v>10.0</c:v>
                </c:pt>
                <c:pt idx="38">
                  <c:v>9.0</c:v>
                </c:pt>
                <c:pt idx="39">
                  <c:v>7.0</c:v>
                </c:pt>
                <c:pt idx="40">
                  <c:v>5.0</c:v>
                </c:pt>
                <c:pt idx="41">
                  <c:v>3.0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1.0</c:v>
                </c:pt>
                <c:pt idx="352">
                  <c:v>2.0</c:v>
                </c:pt>
                <c:pt idx="353">
                  <c:v>3.0</c:v>
                </c:pt>
                <c:pt idx="354">
                  <c:v>3.0</c:v>
                </c:pt>
                <c:pt idx="355">
                  <c:v>4.0</c:v>
                </c:pt>
                <c:pt idx="356">
                  <c:v>5.0</c:v>
                </c:pt>
                <c:pt idx="357">
                  <c:v>6.0</c:v>
                </c:pt>
                <c:pt idx="358">
                  <c:v>7.0</c:v>
                </c:pt>
                <c:pt idx="359">
                  <c:v>7.0</c:v>
                </c:pt>
                <c:pt idx="360">
                  <c:v>8.0</c:v>
                </c:pt>
                <c:pt idx="361">
                  <c:v>9.0</c:v>
                </c:pt>
                <c:pt idx="362">
                  <c:v>9.0</c:v>
                </c:pt>
                <c:pt idx="363">
                  <c:v>10.0</c:v>
                </c:pt>
                <c:pt idx="364">
                  <c:v>11.0</c:v>
                </c:pt>
              </c:numCache>
            </c:numRef>
          </c:yVal>
          <c:smooth val="0"/>
          <c:extLst xmlns:c16r2="http://schemas.microsoft.com/office/drawing/2015/06/chart">
            <c:ext xmlns:c16="http://schemas.microsoft.com/office/drawing/2014/chart" uri="{C3380CC4-5D6E-409C-BE32-E72D297353CC}">
              <c16:uniqueId val="{00000000-ABCA-44B6-A834-164A3604C734}"/>
            </c:ext>
          </c:extLst>
        </c:ser>
        <c:dLbls>
          <c:showLegendKey val="0"/>
          <c:showVal val="0"/>
          <c:showCatName val="0"/>
          <c:showSerName val="0"/>
          <c:showPercent val="0"/>
          <c:showBubbleSize val="0"/>
        </c:dLbls>
        <c:axId val="71070800"/>
        <c:axId val="71073920"/>
      </c:scatterChart>
      <c:valAx>
        <c:axId val="71070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DOY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73920"/>
        <c:crosses val="autoZero"/>
        <c:crossBetween val="midCat"/>
      </c:valAx>
      <c:valAx>
        <c:axId val="7107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cm</a:t>
                </a:r>
                <a:r>
                  <a:rPr lang="en-US" baseline="0"/>
                  <a:t> depth at 0C</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708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Zero Degree Isotherm at Manhattan,</a:t>
            </a:r>
            <a:r>
              <a:rPr lang="en-US" sz="1800" baseline="0" dirty="0"/>
              <a:t> KS</a:t>
            </a:r>
            <a:endParaRPr lang="en-US" sz="1800" dirty="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Freezing Depth</c:v>
          </c:tx>
          <c:spPr>
            <a:ln w="25400" cap="rnd">
              <a:noFill/>
              <a:round/>
            </a:ln>
            <a:effectLst/>
          </c:spPr>
          <c:marker>
            <c:symbol val="circle"/>
            <c:size val="5"/>
            <c:spPr>
              <a:solidFill>
                <a:schemeClr val="accent1"/>
              </a:solidFill>
              <a:ln w="9525">
                <a:solidFill>
                  <a:schemeClr val="accent1"/>
                </a:solidFill>
              </a:ln>
              <a:effectLst/>
            </c:spPr>
          </c:marker>
          <c:xVal>
            <c:numRef>
              <c:f>[11]Freezedepth!$A$2:$A$366</c:f>
              <c:numCache>
                <c:formatCode>General</c:formatCode>
                <c:ptCount val="36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numCache>
            </c:numRef>
          </c:xVal>
          <c:yVal>
            <c:numRef>
              <c:f>[11]Freezedepth!$BJ$2:$BJ$366</c:f>
              <c:numCache>
                <c:formatCode>General</c:formatCode>
                <c:ptCount val="365"/>
                <c:pt idx="0">
                  <c:v>2.0</c:v>
                </c:pt>
                <c:pt idx="1">
                  <c:v>3.0</c:v>
                </c:pt>
                <c:pt idx="2">
                  <c:v>3.0</c:v>
                </c:pt>
                <c:pt idx="3">
                  <c:v>3.0</c:v>
                </c:pt>
                <c:pt idx="4">
                  <c:v>3.0</c:v>
                </c:pt>
                <c:pt idx="5">
                  <c:v>4.0</c:v>
                </c:pt>
                <c:pt idx="6">
                  <c:v>4.0</c:v>
                </c:pt>
                <c:pt idx="7">
                  <c:v>4.0</c:v>
                </c:pt>
                <c:pt idx="8">
                  <c:v>4.0</c:v>
                </c:pt>
                <c:pt idx="9">
                  <c:v>4.0</c:v>
                </c:pt>
                <c:pt idx="10">
                  <c:v>5.0</c:v>
                </c:pt>
                <c:pt idx="11">
                  <c:v>5.0</c:v>
                </c:pt>
                <c:pt idx="12">
                  <c:v>5.0</c:v>
                </c:pt>
                <c:pt idx="13">
                  <c:v>5.0</c:v>
                </c:pt>
                <c:pt idx="14">
                  <c:v>5.0</c:v>
                </c:pt>
                <c:pt idx="15">
                  <c:v>5.0</c:v>
                </c:pt>
                <c:pt idx="16">
                  <c:v>5.0</c:v>
                </c:pt>
                <c:pt idx="17">
                  <c:v>5.0</c:v>
                </c:pt>
                <c:pt idx="18">
                  <c:v>5.0</c:v>
                </c:pt>
                <c:pt idx="19">
                  <c:v>5.0</c:v>
                </c:pt>
                <c:pt idx="20">
                  <c:v>5.0</c:v>
                </c:pt>
                <c:pt idx="21">
                  <c:v>5.0</c:v>
                </c:pt>
                <c:pt idx="22">
                  <c:v>5.0</c:v>
                </c:pt>
                <c:pt idx="23">
                  <c:v>5.0</c:v>
                </c:pt>
                <c:pt idx="24">
                  <c:v>5.0</c:v>
                </c:pt>
                <c:pt idx="25">
                  <c:v>4.0</c:v>
                </c:pt>
                <c:pt idx="26">
                  <c:v>4.0</c:v>
                </c:pt>
                <c:pt idx="27">
                  <c:v>4.0</c:v>
                </c:pt>
                <c:pt idx="28">
                  <c:v>4.0</c:v>
                </c:pt>
                <c:pt idx="29">
                  <c:v>3.0</c:v>
                </c:pt>
                <c:pt idx="30">
                  <c:v>3.0</c:v>
                </c:pt>
                <c:pt idx="31">
                  <c:v>2.0</c:v>
                </c:pt>
                <c:pt idx="32">
                  <c:v>2.0</c:v>
                </c:pt>
                <c:pt idx="33">
                  <c:v>1.0</c:v>
                </c:pt>
                <c:pt idx="34">
                  <c:v>1.0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0.0</c:v>
                </c:pt>
                <c:pt idx="352">
                  <c:v>0.0</c:v>
                </c:pt>
                <c:pt idx="353">
                  <c:v>0.0</c:v>
                </c:pt>
                <c:pt idx="354">
                  <c:v>0.0</c:v>
                </c:pt>
                <c:pt idx="355">
                  <c:v>0.0</c:v>
                </c:pt>
                <c:pt idx="356">
                  <c:v>0.0</c:v>
                </c:pt>
                <c:pt idx="357">
                  <c:v>0.0</c:v>
                </c:pt>
                <c:pt idx="358">
                  <c:v>0.0</c:v>
                </c:pt>
                <c:pt idx="359">
                  <c:v>0.0</c:v>
                </c:pt>
                <c:pt idx="360">
                  <c:v>1.0</c:v>
                </c:pt>
                <c:pt idx="361">
                  <c:v>1.0</c:v>
                </c:pt>
                <c:pt idx="362">
                  <c:v>1.0</c:v>
                </c:pt>
                <c:pt idx="363">
                  <c:v>2.0</c:v>
                </c:pt>
                <c:pt idx="364">
                  <c:v>2.0</c:v>
                </c:pt>
              </c:numCache>
            </c:numRef>
          </c:yVal>
          <c:smooth val="0"/>
          <c:extLst xmlns:c16r2="http://schemas.microsoft.com/office/drawing/2015/06/chart">
            <c:ext xmlns:c16="http://schemas.microsoft.com/office/drawing/2014/chart" uri="{C3380CC4-5D6E-409C-BE32-E72D297353CC}">
              <c16:uniqueId val="{00000000-1211-4184-9BCE-97A6A0707FB7}"/>
            </c:ext>
          </c:extLst>
        </c:ser>
        <c:dLbls>
          <c:showLegendKey val="0"/>
          <c:showVal val="0"/>
          <c:showCatName val="0"/>
          <c:showSerName val="0"/>
          <c:showPercent val="0"/>
          <c:showBubbleSize val="0"/>
        </c:dLbls>
        <c:axId val="71091664"/>
        <c:axId val="71094784"/>
      </c:scatterChart>
      <c:valAx>
        <c:axId val="71091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DOY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94784"/>
        <c:crosses val="autoZero"/>
        <c:crossBetween val="midCat"/>
      </c:valAx>
      <c:valAx>
        <c:axId val="71094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Freezing</a:t>
                </a:r>
                <a:r>
                  <a:rPr lang="en-US" baseline="0"/>
                  <a:t> Depth in cm</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916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Annual Temperature Oscillation at 10cm Depth</a:t>
            </a:r>
            <a:r>
              <a:rPr lang="en-US" baseline="0" dirty="0"/>
              <a:t> </a:t>
            </a:r>
            <a:r>
              <a:rPr lang="mr-IN" baseline="0" dirty="0"/>
              <a:t>–</a:t>
            </a:r>
            <a:r>
              <a:rPr lang="en-US" baseline="0" dirty="0"/>
              <a:t> </a:t>
            </a:r>
            <a:r>
              <a:rPr lang="en-US" dirty="0"/>
              <a:t>Garden City, KS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[6]Temp!$A$2:$A$3654</c:f>
              <c:numCache>
                <c:formatCode>General</c:formatCode>
                <c:ptCount val="3653"/>
                <c:pt idx="0">
                  <c:v>39083.0</c:v>
                </c:pt>
                <c:pt idx="1">
                  <c:v>39084.0</c:v>
                </c:pt>
                <c:pt idx="2">
                  <c:v>39085.0</c:v>
                </c:pt>
                <c:pt idx="3">
                  <c:v>39086.0</c:v>
                </c:pt>
                <c:pt idx="4">
                  <c:v>39087.0</c:v>
                </c:pt>
                <c:pt idx="5">
                  <c:v>39088.0</c:v>
                </c:pt>
                <c:pt idx="6">
                  <c:v>39089.0</c:v>
                </c:pt>
                <c:pt idx="7">
                  <c:v>39090.0</c:v>
                </c:pt>
                <c:pt idx="8">
                  <c:v>39091.0</c:v>
                </c:pt>
                <c:pt idx="9">
                  <c:v>39092.0</c:v>
                </c:pt>
                <c:pt idx="10">
                  <c:v>39093.0</c:v>
                </c:pt>
                <c:pt idx="11">
                  <c:v>39094.0</c:v>
                </c:pt>
                <c:pt idx="12">
                  <c:v>39095.0</c:v>
                </c:pt>
                <c:pt idx="13">
                  <c:v>39096.0</c:v>
                </c:pt>
                <c:pt idx="14">
                  <c:v>39097.0</c:v>
                </c:pt>
                <c:pt idx="15">
                  <c:v>39098.0</c:v>
                </c:pt>
                <c:pt idx="16">
                  <c:v>39099.0</c:v>
                </c:pt>
                <c:pt idx="17">
                  <c:v>39100.0</c:v>
                </c:pt>
                <c:pt idx="18">
                  <c:v>39101.0</c:v>
                </c:pt>
                <c:pt idx="19">
                  <c:v>39102.0</c:v>
                </c:pt>
                <c:pt idx="20">
                  <c:v>39103.0</c:v>
                </c:pt>
                <c:pt idx="21">
                  <c:v>39104.0</c:v>
                </c:pt>
                <c:pt idx="22">
                  <c:v>39105.0</c:v>
                </c:pt>
                <c:pt idx="23">
                  <c:v>39106.0</c:v>
                </c:pt>
                <c:pt idx="24">
                  <c:v>39107.0</c:v>
                </c:pt>
                <c:pt idx="25">
                  <c:v>39108.0</c:v>
                </c:pt>
                <c:pt idx="26">
                  <c:v>39109.0</c:v>
                </c:pt>
                <c:pt idx="27">
                  <c:v>39110.0</c:v>
                </c:pt>
                <c:pt idx="28">
                  <c:v>39111.0</c:v>
                </c:pt>
                <c:pt idx="29">
                  <c:v>39112.0</c:v>
                </c:pt>
                <c:pt idx="30">
                  <c:v>39113.0</c:v>
                </c:pt>
                <c:pt idx="31">
                  <c:v>39114.0</c:v>
                </c:pt>
                <c:pt idx="32">
                  <c:v>39115.0</c:v>
                </c:pt>
                <c:pt idx="33">
                  <c:v>39116.0</c:v>
                </c:pt>
                <c:pt idx="34">
                  <c:v>39117.0</c:v>
                </c:pt>
                <c:pt idx="35">
                  <c:v>39118.0</c:v>
                </c:pt>
                <c:pt idx="36">
                  <c:v>39119.0</c:v>
                </c:pt>
                <c:pt idx="37">
                  <c:v>39120.0</c:v>
                </c:pt>
                <c:pt idx="38">
                  <c:v>39121.0</c:v>
                </c:pt>
                <c:pt idx="39">
                  <c:v>39122.0</c:v>
                </c:pt>
                <c:pt idx="40">
                  <c:v>39123.0</c:v>
                </c:pt>
                <c:pt idx="41">
                  <c:v>39124.0</c:v>
                </c:pt>
                <c:pt idx="42">
                  <c:v>39125.0</c:v>
                </c:pt>
                <c:pt idx="43">
                  <c:v>39126.0</c:v>
                </c:pt>
                <c:pt idx="44">
                  <c:v>39127.0</c:v>
                </c:pt>
                <c:pt idx="45">
                  <c:v>39128.0</c:v>
                </c:pt>
                <c:pt idx="46">
                  <c:v>39129.0</c:v>
                </c:pt>
                <c:pt idx="47">
                  <c:v>39130.0</c:v>
                </c:pt>
                <c:pt idx="48">
                  <c:v>39131.0</c:v>
                </c:pt>
                <c:pt idx="49">
                  <c:v>39132.0</c:v>
                </c:pt>
                <c:pt idx="50">
                  <c:v>39133.0</c:v>
                </c:pt>
                <c:pt idx="51">
                  <c:v>39134.0</c:v>
                </c:pt>
                <c:pt idx="52">
                  <c:v>39135.0</c:v>
                </c:pt>
                <c:pt idx="53">
                  <c:v>39136.0</c:v>
                </c:pt>
                <c:pt idx="54">
                  <c:v>39137.0</c:v>
                </c:pt>
                <c:pt idx="55">
                  <c:v>39138.0</c:v>
                </c:pt>
                <c:pt idx="56">
                  <c:v>39139.0</c:v>
                </c:pt>
                <c:pt idx="57">
                  <c:v>39140.0</c:v>
                </c:pt>
                <c:pt idx="58">
                  <c:v>39141.0</c:v>
                </c:pt>
                <c:pt idx="59">
                  <c:v>39142.0</c:v>
                </c:pt>
                <c:pt idx="60">
                  <c:v>39143.0</c:v>
                </c:pt>
                <c:pt idx="61">
                  <c:v>39144.0</c:v>
                </c:pt>
                <c:pt idx="62">
                  <c:v>39145.0</c:v>
                </c:pt>
                <c:pt idx="63">
                  <c:v>39146.0</c:v>
                </c:pt>
                <c:pt idx="64">
                  <c:v>39147.0</c:v>
                </c:pt>
                <c:pt idx="65">
                  <c:v>39148.0</c:v>
                </c:pt>
                <c:pt idx="66">
                  <c:v>39149.0</c:v>
                </c:pt>
                <c:pt idx="67">
                  <c:v>39150.0</c:v>
                </c:pt>
                <c:pt idx="68">
                  <c:v>39151.0</c:v>
                </c:pt>
                <c:pt idx="69">
                  <c:v>39152.0</c:v>
                </c:pt>
                <c:pt idx="70">
                  <c:v>39153.0</c:v>
                </c:pt>
                <c:pt idx="71">
                  <c:v>39154.0</c:v>
                </c:pt>
                <c:pt idx="72">
                  <c:v>39155.0</c:v>
                </c:pt>
                <c:pt idx="73">
                  <c:v>39156.0</c:v>
                </c:pt>
                <c:pt idx="74">
                  <c:v>39157.0</c:v>
                </c:pt>
                <c:pt idx="75">
                  <c:v>39158.0</c:v>
                </c:pt>
                <c:pt idx="76">
                  <c:v>39159.0</c:v>
                </c:pt>
                <c:pt idx="77">
                  <c:v>39160.0</c:v>
                </c:pt>
                <c:pt idx="78">
                  <c:v>39161.0</c:v>
                </c:pt>
                <c:pt idx="79">
                  <c:v>39162.0</c:v>
                </c:pt>
                <c:pt idx="80">
                  <c:v>39163.0</c:v>
                </c:pt>
                <c:pt idx="81">
                  <c:v>39164.0</c:v>
                </c:pt>
                <c:pt idx="82">
                  <c:v>39165.0</c:v>
                </c:pt>
                <c:pt idx="83">
                  <c:v>39166.0</c:v>
                </c:pt>
                <c:pt idx="84">
                  <c:v>39167.0</c:v>
                </c:pt>
                <c:pt idx="85">
                  <c:v>39168.0</c:v>
                </c:pt>
                <c:pt idx="86">
                  <c:v>39169.0</c:v>
                </c:pt>
                <c:pt idx="87">
                  <c:v>39170.0</c:v>
                </c:pt>
                <c:pt idx="88">
                  <c:v>39171.0</c:v>
                </c:pt>
                <c:pt idx="89">
                  <c:v>39172.0</c:v>
                </c:pt>
                <c:pt idx="90">
                  <c:v>39173.0</c:v>
                </c:pt>
                <c:pt idx="91">
                  <c:v>39174.0</c:v>
                </c:pt>
                <c:pt idx="92">
                  <c:v>39175.0</c:v>
                </c:pt>
                <c:pt idx="93">
                  <c:v>39176.0</c:v>
                </c:pt>
                <c:pt idx="94">
                  <c:v>39177.0</c:v>
                </c:pt>
                <c:pt idx="95">
                  <c:v>39178.0</c:v>
                </c:pt>
                <c:pt idx="96">
                  <c:v>39179.0</c:v>
                </c:pt>
                <c:pt idx="97">
                  <c:v>39180.0</c:v>
                </c:pt>
                <c:pt idx="98">
                  <c:v>39181.0</c:v>
                </c:pt>
                <c:pt idx="99">
                  <c:v>39182.0</c:v>
                </c:pt>
                <c:pt idx="100">
                  <c:v>39183.0</c:v>
                </c:pt>
                <c:pt idx="101">
                  <c:v>39184.0</c:v>
                </c:pt>
                <c:pt idx="102">
                  <c:v>39185.0</c:v>
                </c:pt>
                <c:pt idx="103">
                  <c:v>39186.0</c:v>
                </c:pt>
                <c:pt idx="104">
                  <c:v>39187.0</c:v>
                </c:pt>
                <c:pt idx="105">
                  <c:v>39188.0</c:v>
                </c:pt>
                <c:pt idx="106">
                  <c:v>39189.0</c:v>
                </c:pt>
                <c:pt idx="107">
                  <c:v>39190.0</c:v>
                </c:pt>
                <c:pt idx="108">
                  <c:v>39191.0</c:v>
                </c:pt>
                <c:pt idx="109">
                  <c:v>39192.0</c:v>
                </c:pt>
                <c:pt idx="110">
                  <c:v>39193.0</c:v>
                </c:pt>
                <c:pt idx="111">
                  <c:v>39194.0</c:v>
                </c:pt>
                <c:pt idx="112">
                  <c:v>39195.0</c:v>
                </c:pt>
                <c:pt idx="113">
                  <c:v>39196.0</c:v>
                </c:pt>
                <c:pt idx="114">
                  <c:v>39197.0</c:v>
                </c:pt>
                <c:pt idx="115">
                  <c:v>39198.0</c:v>
                </c:pt>
                <c:pt idx="116">
                  <c:v>39199.0</c:v>
                </c:pt>
                <c:pt idx="117">
                  <c:v>39200.0</c:v>
                </c:pt>
                <c:pt idx="118">
                  <c:v>39201.0</c:v>
                </c:pt>
                <c:pt idx="119">
                  <c:v>39202.0</c:v>
                </c:pt>
                <c:pt idx="120">
                  <c:v>39203.0</c:v>
                </c:pt>
                <c:pt idx="121">
                  <c:v>39204.0</c:v>
                </c:pt>
                <c:pt idx="122">
                  <c:v>39205.0</c:v>
                </c:pt>
                <c:pt idx="123">
                  <c:v>39206.0</c:v>
                </c:pt>
                <c:pt idx="124">
                  <c:v>39207.0</c:v>
                </c:pt>
                <c:pt idx="125">
                  <c:v>39208.0</c:v>
                </c:pt>
                <c:pt idx="126">
                  <c:v>39209.0</c:v>
                </c:pt>
                <c:pt idx="127">
                  <c:v>39210.0</c:v>
                </c:pt>
                <c:pt idx="128">
                  <c:v>39211.0</c:v>
                </c:pt>
                <c:pt idx="129">
                  <c:v>39212.0</c:v>
                </c:pt>
                <c:pt idx="130">
                  <c:v>39213.0</c:v>
                </c:pt>
                <c:pt idx="131">
                  <c:v>39214.0</c:v>
                </c:pt>
                <c:pt idx="132">
                  <c:v>39215.0</c:v>
                </c:pt>
                <c:pt idx="133">
                  <c:v>39216.0</c:v>
                </c:pt>
                <c:pt idx="134">
                  <c:v>39217.0</c:v>
                </c:pt>
                <c:pt idx="135">
                  <c:v>39218.0</c:v>
                </c:pt>
                <c:pt idx="136">
                  <c:v>39219.0</c:v>
                </c:pt>
                <c:pt idx="137">
                  <c:v>39220.0</c:v>
                </c:pt>
                <c:pt idx="138">
                  <c:v>39221.0</c:v>
                </c:pt>
                <c:pt idx="139">
                  <c:v>39222.0</c:v>
                </c:pt>
                <c:pt idx="140">
                  <c:v>39223.0</c:v>
                </c:pt>
                <c:pt idx="141">
                  <c:v>39224.0</c:v>
                </c:pt>
                <c:pt idx="142">
                  <c:v>39225.0</c:v>
                </c:pt>
                <c:pt idx="143">
                  <c:v>39226.0</c:v>
                </c:pt>
                <c:pt idx="144">
                  <c:v>39227.0</c:v>
                </c:pt>
                <c:pt idx="145">
                  <c:v>39228.0</c:v>
                </c:pt>
                <c:pt idx="146">
                  <c:v>39229.0</c:v>
                </c:pt>
                <c:pt idx="147">
                  <c:v>39230.0</c:v>
                </c:pt>
                <c:pt idx="148">
                  <c:v>39231.0</c:v>
                </c:pt>
                <c:pt idx="149">
                  <c:v>39232.0</c:v>
                </c:pt>
                <c:pt idx="150">
                  <c:v>39233.0</c:v>
                </c:pt>
                <c:pt idx="151">
                  <c:v>39234.0</c:v>
                </c:pt>
                <c:pt idx="152">
                  <c:v>39235.0</c:v>
                </c:pt>
                <c:pt idx="153">
                  <c:v>39236.0</c:v>
                </c:pt>
                <c:pt idx="154">
                  <c:v>39237.0</c:v>
                </c:pt>
                <c:pt idx="155">
                  <c:v>39238.0</c:v>
                </c:pt>
                <c:pt idx="156">
                  <c:v>39239.0</c:v>
                </c:pt>
                <c:pt idx="157">
                  <c:v>39240.0</c:v>
                </c:pt>
                <c:pt idx="158">
                  <c:v>39241.0</c:v>
                </c:pt>
                <c:pt idx="159">
                  <c:v>39242.0</c:v>
                </c:pt>
                <c:pt idx="160">
                  <c:v>39243.0</c:v>
                </c:pt>
                <c:pt idx="161">
                  <c:v>39244.0</c:v>
                </c:pt>
                <c:pt idx="162">
                  <c:v>39245.0</c:v>
                </c:pt>
                <c:pt idx="163">
                  <c:v>39246.0</c:v>
                </c:pt>
                <c:pt idx="164">
                  <c:v>39247.0</c:v>
                </c:pt>
                <c:pt idx="165">
                  <c:v>39248.0</c:v>
                </c:pt>
                <c:pt idx="166">
                  <c:v>39249.0</c:v>
                </c:pt>
                <c:pt idx="167">
                  <c:v>39250.0</c:v>
                </c:pt>
                <c:pt idx="168">
                  <c:v>39251.0</c:v>
                </c:pt>
                <c:pt idx="169">
                  <c:v>39252.0</c:v>
                </c:pt>
                <c:pt idx="170">
                  <c:v>39253.0</c:v>
                </c:pt>
                <c:pt idx="171">
                  <c:v>39254.0</c:v>
                </c:pt>
                <c:pt idx="172">
                  <c:v>39255.0</c:v>
                </c:pt>
                <c:pt idx="173">
                  <c:v>39256.0</c:v>
                </c:pt>
                <c:pt idx="174">
                  <c:v>39257.0</c:v>
                </c:pt>
                <c:pt idx="175">
                  <c:v>39258.0</c:v>
                </c:pt>
                <c:pt idx="176">
                  <c:v>39259.0</c:v>
                </c:pt>
                <c:pt idx="177">
                  <c:v>39260.0</c:v>
                </c:pt>
                <c:pt idx="178">
                  <c:v>39261.0</c:v>
                </c:pt>
                <c:pt idx="179">
                  <c:v>39262.0</c:v>
                </c:pt>
                <c:pt idx="180">
                  <c:v>39263.0</c:v>
                </c:pt>
                <c:pt idx="181">
                  <c:v>39264.0</c:v>
                </c:pt>
                <c:pt idx="182">
                  <c:v>39265.0</c:v>
                </c:pt>
                <c:pt idx="183">
                  <c:v>39266.0</c:v>
                </c:pt>
                <c:pt idx="184">
                  <c:v>39267.0</c:v>
                </c:pt>
                <c:pt idx="185">
                  <c:v>39268.0</c:v>
                </c:pt>
                <c:pt idx="186">
                  <c:v>39269.0</c:v>
                </c:pt>
                <c:pt idx="187">
                  <c:v>39270.0</c:v>
                </c:pt>
                <c:pt idx="188">
                  <c:v>39271.0</c:v>
                </c:pt>
                <c:pt idx="189">
                  <c:v>39272.0</c:v>
                </c:pt>
                <c:pt idx="190">
                  <c:v>39273.0</c:v>
                </c:pt>
                <c:pt idx="191">
                  <c:v>39274.0</c:v>
                </c:pt>
                <c:pt idx="192">
                  <c:v>39275.0</c:v>
                </c:pt>
                <c:pt idx="193">
                  <c:v>39276.0</c:v>
                </c:pt>
                <c:pt idx="194">
                  <c:v>39277.0</c:v>
                </c:pt>
                <c:pt idx="195">
                  <c:v>39278.0</c:v>
                </c:pt>
                <c:pt idx="196">
                  <c:v>39279.0</c:v>
                </c:pt>
                <c:pt idx="197">
                  <c:v>39280.0</c:v>
                </c:pt>
                <c:pt idx="198">
                  <c:v>39281.0</c:v>
                </c:pt>
                <c:pt idx="199">
                  <c:v>39282.0</c:v>
                </c:pt>
                <c:pt idx="200">
                  <c:v>39283.0</c:v>
                </c:pt>
                <c:pt idx="201">
                  <c:v>39284.0</c:v>
                </c:pt>
                <c:pt idx="202">
                  <c:v>39285.0</c:v>
                </c:pt>
                <c:pt idx="203">
                  <c:v>39286.0</c:v>
                </c:pt>
                <c:pt idx="204">
                  <c:v>39287.0</c:v>
                </c:pt>
                <c:pt idx="205">
                  <c:v>39288.0</c:v>
                </c:pt>
                <c:pt idx="206">
                  <c:v>39289.0</c:v>
                </c:pt>
                <c:pt idx="207">
                  <c:v>39290.0</c:v>
                </c:pt>
                <c:pt idx="208">
                  <c:v>39291.0</c:v>
                </c:pt>
                <c:pt idx="209">
                  <c:v>39292.0</c:v>
                </c:pt>
                <c:pt idx="210">
                  <c:v>39293.0</c:v>
                </c:pt>
                <c:pt idx="211">
                  <c:v>39294.0</c:v>
                </c:pt>
                <c:pt idx="212">
                  <c:v>39295.0</c:v>
                </c:pt>
                <c:pt idx="213">
                  <c:v>39296.0</c:v>
                </c:pt>
                <c:pt idx="214">
                  <c:v>39297.0</c:v>
                </c:pt>
                <c:pt idx="215">
                  <c:v>39298.0</c:v>
                </c:pt>
                <c:pt idx="216">
                  <c:v>39299.0</c:v>
                </c:pt>
                <c:pt idx="217">
                  <c:v>39300.0</c:v>
                </c:pt>
                <c:pt idx="218">
                  <c:v>39301.0</c:v>
                </c:pt>
                <c:pt idx="219">
                  <c:v>39302.0</c:v>
                </c:pt>
                <c:pt idx="220">
                  <c:v>39303.0</c:v>
                </c:pt>
                <c:pt idx="221">
                  <c:v>39304.0</c:v>
                </c:pt>
                <c:pt idx="222">
                  <c:v>39305.0</c:v>
                </c:pt>
                <c:pt idx="223">
                  <c:v>39306.0</c:v>
                </c:pt>
                <c:pt idx="224">
                  <c:v>39307.0</c:v>
                </c:pt>
                <c:pt idx="225">
                  <c:v>39308.0</c:v>
                </c:pt>
                <c:pt idx="226">
                  <c:v>39309.0</c:v>
                </c:pt>
                <c:pt idx="227">
                  <c:v>39310.0</c:v>
                </c:pt>
                <c:pt idx="228">
                  <c:v>39311.0</c:v>
                </c:pt>
                <c:pt idx="229">
                  <c:v>39312.0</c:v>
                </c:pt>
                <c:pt idx="230">
                  <c:v>39313.0</c:v>
                </c:pt>
                <c:pt idx="231">
                  <c:v>39314.0</c:v>
                </c:pt>
                <c:pt idx="232">
                  <c:v>39315.0</c:v>
                </c:pt>
                <c:pt idx="233">
                  <c:v>39316.0</c:v>
                </c:pt>
                <c:pt idx="234">
                  <c:v>39317.0</c:v>
                </c:pt>
                <c:pt idx="235">
                  <c:v>39318.0</c:v>
                </c:pt>
                <c:pt idx="236">
                  <c:v>39319.0</c:v>
                </c:pt>
                <c:pt idx="237">
                  <c:v>39320.0</c:v>
                </c:pt>
                <c:pt idx="238">
                  <c:v>39321.0</c:v>
                </c:pt>
                <c:pt idx="239">
                  <c:v>39322.0</c:v>
                </c:pt>
                <c:pt idx="240">
                  <c:v>39323.0</c:v>
                </c:pt>
                <c:pt idx="241">
                  <c:v>39324.0</c:v>
                </c:pt>
                <c:pt idx="242">
                  <c:v>39325.0</c:v>
                </c:pt>
                <c:pt idx="243">
                  <c:v>39326.0</c:v>
                </c:pt>
                <c:pt idx="244">
                  <c:v>39327.0</c:v>
                </c:pt>
                <c:pt idx="245">
                  <c:v>39328.0</c:v>
                </c:pt>
                <c:pt idx="246">
                  <c:v>39329.0</c:v>
                </c:pt>
                <c:pt idx="247">
                  <c:v>39330.0</c:v>
                </c:pt>
                <c:pt idx="248">
                  <c:v>39331.0</c:v>
                </c:pt>
                <c:pt idx="249">
                  <c:v>39332.0</c:v>
                </c:pt>
                <c:pt idx="250">
                  <c:v>39333.0</c:v>
                </c:pt>
                <c:pt idx="251">
                  <c:v>39334.0</c:v>
                </c:pt>
                <c:pt idx="252">
                  <c:v>39335.0</c:v>
                </c:pt>
                <c:pt idx="253">
                  <c:v>39336.0</c:v>
                </c:pt>
                <c:pt idx="254">
                  <c:v>39337.0</c:v>
                </c:pt>
                <c:pt idx="255">
                  <c:v>39338.0</c:v>
                </c:pt>
                <c:pt idx="256">
                  <c:v>39339.0</c:v>
                </c:pt>
                <c:pt idx="257">
                  <c:v>39340.0</c:v>
                </c:pt>
                <c:pt idx="258">
                  <c:v>39341.0</c:v>
                </c:pt>
                <c:pt idx="259">
                  <c:v>39342.0</c:v>
                </c:pt>
                <c:pt idx="260">
                  <c:v>39343.0</c:v>
                </c:pt>
                <c:pt idx="261">
                  <c:v>39344.0</c:v>
                </c:pt>
                <c:pt idx="262">
                  <c:v>39345.0</c:v>
                </c:pt>
                <c:pt idx="263">
                  <c:v>39346.0</c:v>
                </c:pt>
                <c:pt idx="264">
                  <c:v>39347.0</c:v>
                </c:pt>
                <c:pt idx="265">
                  <c:v>39348.0</c:v>
                </c:pt>
                <c:pt idx="266">
                  <c:v>39349.0</c:v>
                </c:pt>
                <c:pt idx="267">
                  <c:v>39350.0</c:v>
                </c:pt>
                <c:pt idx="268">
                  <c:v>39351.0</c:v>
                </c:pt>
                <c:pt idx="269">
                  <c:v>39352.0</c:v>
                </c:pt>
                <c:pt idx="270">
                  <c:v>39353.0</c:v>
                </c:pt>
                <c:pt idx="271">
                  <c:v>39354.0</c:v>
                </c:pt>
                <c:pt idx="272">
                  <c:v>39355.0</c:v>
                </c:pt>
                <c:pt idx="273">
                  <c:v>39356.0</c:v>
                </c:pt>
                <c:pt idx="274">
                  <c:v>39357.0</c:v>
                </c:pt>
                <c:pt idx="275">
                  <c:v>39358.0</c:v>
                </c:pt>
                <c:pt idx="276">
                  <c:v>39359.0</c:v>
                </c:pt>
                <c:pt idx="277">
                  <c:v>39360.0</c:v>
                </c:pt>
                <c:pt idx="278">
                  <c:v>39361.0</c:v>
                </c:pt>
                <c:pt idx="279">
                  <c:v>39362.0</c:v>
                </c:pt>
                <c:pt idx="280">
                  <c:v>39363.0</c:v>
                </c:pt>
                <c:pt idx="281">
                  <c:v>39364.0</c:v>
                </c:pt>
                <c:pt idx="282">
                  <c:v>39365.0</c:v>
                </c:pt>
                <c:pt idx="283">
                  <c:v>39366.0</c:v>
                </c:pt>
                <c:pt idx="284">
                  <c:v>39367.0</c:v>
                </c:pt>
                <c:pt idx="285">
                  <c:v>39368.0</c:v>
                </c:pt>
                <c:pt idx="286">
                  <c:v>39369.0</c:v>
                </c:pt>
                <c:pt idx="287">
                  <c:v>39370.0</c:v>
                </c:pt>
                <c:pt idx="288">
                  <c:v>39371.0</c:v>
                </c:pt>
                <c:pt idx="289">
                  <c:v>39372.0</c:v>
                </c:pt>
                <c:pt idx="290">
                  <c:v>39373.0</c:v>
                </c:pt>
                <c:pt idx="291">
                  <c:v>39374.0</c:v>
                </c:pt>
                <c:pt idx="292">
                  <c:v>39375.0</c:v>
                </c:pt>
                <c:pt idx="293">
                  <c:v>39376.0</c:v>
                </c:pt>
                <c:pt idx="294">
                  <c:v>39377.0</c:v>
                </c:pt>
                <c:pt idx="295">
                  <c:v>39378.0</c:v>
                </c:pt>
                <c:pt idx="296">
                  <c:v>39379.0</c:v>
                </c:pt>
                <c:pt idx="297">
                  <c:v>39380.0</c:v>
                </c:pt>
                <c:pt idx="298">
                  <c:v>39381.0</c:v>
                </c:pt>
                <c:pt idx="299">
                  <c:v>39382.0</c:v>
                </c:pt>
                <c:pt idx="300">
                  <c:v>39383.0</c:v>
                </c:pt>
                <c:pt idx="301">
                  <c:v>39384.0</c:v>
                </c:pt>
                <c:pt idx="302">
                  <c:v>39385.0</c:v>
                </c:pt>
                <c:pt idx="303">
                  <c:v>39386.0</c:v>
                </c:pt>
                <c:pt idx="304">
                  <c:v>39387.0</c:v>
                </c:pt>
                <c:pt idx="305">
                  <c:v>39388.0</c:v>
                </c:pt>
                <c:pt idx="306">
                  <c:v>39389.0</c:v>
                </c:pt>
                <c:pt idx="307">
                  <c:v>39390.0</c:v>
                </c:pt>
                <c:pt idx="308">
                  <c:v>39391.0</c:v>
                </c:pt>
                <c:pt idx="309">
                  <c:v>39392.0</c:v>
                </c:pt>
                <c:pt idx="310">
                  <c:v>39393.0</c:v>
                </c:pt>
                <c:pt idx="311">
                  <c:v>39394.0</c:v>
                </c:pt>
                <c:pt idx="312">
                  <c:v>39395.0</c:v>
                </c:pt>
                <c:pt idx="313">
                  <c:v>39396.0</c:v>
                </c:pt>
                <c:pt idx="314">
                  <c:v>39397.0</c:v>
                </c:pt>
                <c:pt idx="315">
                  <c:v>39398.0</c:v>
                </c:pt>
                <c:pt idx="316">
                  <c:v>39399.0</c:v>
                </c:pt>
                <c:pt idx="317">
                  <c:v>39400.0</c:v>
                </c:pt>
                <c:pt idx="318">
                  <c:v>39401.0</c:v>
                </c:pt>
                <c:pt idx="319">
                  <c:v>39402.0</c:v>
                </c:pt>
                <c:pt idx="320">
                  <c:v>39403.0</c:v>
                </c:pt>
                <c:pt idx="321">
                  <c:v>39404.0</c:v>
                </c:pt>
                <c:pt idx="322">
                  <c:v>39405.0</c:v>
                </c:pt>
                <c:pt idx="323">
                  <c:v>39406.0</c:v>
                </c:pt>
                <c:pt idx="324">
                  <c:v>39407.0</c:v>
                </c:pt>
                <c:pt idx="325">
                  <c:v>39408.0</c:v>
                </c:pt>
                <c:pt idx="326">
                  <c:v>39409.0</c:v>
                </c:pt>
                <c:pt idx="327">
                  <c:v>39410.0</c:v>
                </c:pt>
                <c:pt idx="328">
                  <c:v>39411.0</c:v>
                </c:pt>
                <c:pt idx="329">
                  <c:v>39412.0</c:v>
                </c:pt>
                <c:pt idx="330">
                  <c:v>39413.0</c:v>
                </c:pt>
                <c:pt idx="331">
                  <c:v>39414.0</c:v>
                </c:pt>
                <c:pt idx="332">
                  <c:v>39415.0</c:v>
                </c:pt>
                <c:pt idx="333">
                  <c:v>39416.0</c:v>
                </c:pt>
                <c:pt idx="334">
                  <c:v>39417.0</c:v>
                </c:pt>
                <c:pt idx="335">
                  <c:v>39418.0</c:v>
                </c:pt>
                <c:pt idx="336">
                  <c:v>39419.0</c:v>
                </c:pt>
                <c:pt idx="337">
                  <c:v>39420.0</c:v>
                </c:pt>
                <c:pt idx="338">
                  <c:v>39421.0</c:v>
                </c:pt>
                <c:pt idx="339">
                  <c:v>39422.0</c:v>
                </c:pt>
                <c:pt idx="340">
                  <c:v>39423.0</c:v>
                </c:pt>
                <c:pt idx="341">
                  <c:v>39424.0</c:v>
                </c:pt>
                <c:pt idx="342">
                  <c:v>39425.0</c:v>
                </c:pt>
                <c:pt idx="343">
                  <c:v>39426.0</c:v>
                </c:pt>
                <c:pt idx="344">
                  <c:v>39427.0</c:v>
                </c:pt>
                <c:pt idx="345">
                  <c:v>39428.0</c:v>
                </c:pt>
                <c:pt idx="346">
                  <c:v>39429.0</c:v>
                </c:pt>
                <c:pt idx="347">
                  <c:v>39430.0</c:v>
                </c:pt>
                <c:pt idx="348">
                  <c:v>39431.0</c:v>
                </c:pt>
                <c:pt idx="349">
                  <c:v>39432.0</c:v>
                </c:pt>
                <c:pt idx="350">
                  <c:v>39433.0</c:v>
                </c:pt>
                <c:pt idx="351">
                  <c:v>39434.0</c:v>
                </c:pt>
                <c:pt idx="352">
                  <c:v>39435.0</c:v>
                </c:pt>
                <c:pt idx="353">
                  <c:v>39436.0</c:v>
                </c:pt>
                <c:pt idx="354">
                  <c:v>39437.0</c:v>
                </c:pt>
                <c:pt idx="355">
                  <c:v>39438.0</c:v>
                </c:pt>
                <c:pt idx="356">
                  <c:v>39439.0</c:v>
                </c:pt>
                <c:pt idx="357">
                  <c:v>39440.0</c:v>
                </c:pt>
                <c:pt idx="358">
                  <c:v>39441.0</c:v>
                </c:pt>
                <c:pt idx="359">
                  <c:v>39442.0</c:v>
                </c:pt>
                <c:pt idx="360">
                  <c:v>39443.0</c:v>
                </c:pt>
                <c:pt idx="361">
                  <c:v>39444.0</c:v>
                </c:pt>
                <c:pt idx="362">
                  <c:v>39445.0</c:v>
                </c:pt>
                <c:pt idx="363">
                  <c:v>39446.0</c:v>
                </c:pt>
                <c:pt idx="364">
                  <c:v>39447.0</c:v>
                </c:pt>
                <c:pt idx="365">
                  <c:v>39448.0</c:v>
                </c:pt>
                <c:pt idx="366">
                  <c:v>39449.0</c:v>
                </c:pt>
                <c:pt idx="367">
                  <c:v>39450.0</c:v>
                </c:pt>
                <c:pt idx="368">
                  <c:v>39451.0</c:v>
                </c:pt>
                <c:pt idx="369">
                  <c:v>39452.0</c:v>
                </c:pt>
                <c:pt idx="370">
                  <c:v>39453.0</c:v>
                </c:pt>
                <c:pt idx="371">
                  <c:v>39454.0</c:v>
                </c:pt>
                <c:pt idx="372">
                  <c:v>39455.0</c:v>
                </c:pt>
                <c:pt idx="373">
                  <c:v>39456.0</c:v>
                </c:pt>
                <c:pt idx="374">
                  <c:v>39457.0</c:v>
                </c:pt>
                <c:pt idx="375">
                  <c:v>39458.0</c:v>
                </c:pt>
                <c:pt idx="376">
                  <c:v>39459.0</c:v>
                </c:pt>
                <c:pt idx="377">
                  <c:v>39460.0</c:v>
                </c:pt>
                <c:pt idx="378">
                  <c:v>39461.0</c:v>
                </c:pt>
                <c:pt idx="379">
                  <c:v>39462.0</c:v>
                </c:pt>
                <c:pt idx="380">
                  <c:v>39463.0</c:v>
                </c:pt>
                <c:pt idx="381">
                  <c:v>39464.0</c:v>
                </c:pt>
                <c:pt idx="382">
                  <c:v>39465.0</c:v>
                </c:pt>
                <c:pt idx="383">
                  <c:v>39466.0</c:v>
                </c:pt>
                <c:pt idx="384">
                  <c:v>39467.0</c:v>
                </c:pt>
                <c:pt idx="385">
                  <c:v>39468.0</c:v>
                </c:pt>
                <c:pt idx="386">
                  <c:v>39469.0</c:v>
                </c:pt>
                <c:pt idx="387">
                  <c:v>39470.0</c:v>
                </c:pt>
                <c:pt idx="388">
                  <c:v>39471.0</c:v>
                </c:pt>
                <c:pt idx="389">
                  <c:v>39472.0</c:v>
                </c:pt>
                <c:pt idx="390">
                  <c:v>39473.0</c:v>
                </c:pt>
                <c:pt idx="391">
                  <c:v>39474.0</c:v>
                </c:pt>
                <c:pt idx="392">
                  <c:v>39475.0</c:v>
                </c:pt>
                <c:pt idx="393">
                  <c:v>39476.0</c:v>
                </c:pt>
                <c:pt idx="394">
                  <c:v>39477.0</c:v>
                </c:pt>
                <c:pt idx="395">
                  <c:v>39478.0</c:v>
                </c:pt>
                <c:pt idx="396">
                  <c:v>39479.0</c:v>
                </c:pt>
                <c:pt idx="397">
                  <c:v>39480.0</c:v>
                </c:pt>
                <c:pt idx="398">
                  <c:v>39481.0</c:v>
                </c:pt>
                <c:pt idx="399">
                  <c:v>39482.0</c:v>
                </c:pt>
                <c:pt idx="400">
                  <c:v>39483.0</c:v>
                </c:pt>
                <c:pt idx="401">
                  <c:v>39484.0</c:v>
                </c:pt>
                <c:pt idx="402">
                  <c:v>39485.0</c:v>
                </c:pt>
                <c:pt idx="403">
                  <c:v>39486.0</c:v>
                </c:pt>
                <c:pt idx="404">
                  <c:v>39487.0</c:v>
                </c:pt>
                <c:pt idx="405">
                  <c:v>39488.0</c:v>
                </c:pt>
                <c:pt idx="406">
                  <c:v>39489.0</c:v>
                </c:pt>
                <c:pt idx="407">
                  <c:v>39490.0</c:v>
                </c:pt>
                <c:pt idx="408">
                  <c:v>39491.0</c:v>
                </c:pt>
                <c:pt idx="409">
                  <c:v>39492.0</c:v>
                </c:pt>
                <c:pt idx="410">
                  <c:v>39493.0</c:v>
                </c:pt>
                <c:pt idx="411">
                  <c:v>39494.0</c:v>
                </c:pt>
                <c:pt idx="412">
                  <c:v>39495.0</c:v>
                </c:pt>
                <c:pt idx="413">
                  <c:v>39496.0</c:v>
                </c:pt>
                <c:pt idx="414">
                  <c:v>39497.0</c:v>
                </c:pt>
                <c:pt idx="415">
                  <c:v>39498.0</c:v>
                </c:pt>
                <c:pt idx="416">
                  <c:v>39499.0</c:v>
                </c:pt>
                <c:pt idx="417">
                  <c:v>39500.0</c:v>
                </c:pt>
                <c:pt idx="418">
                  <c:v>39501.0</c:v>
                </c:pt>
                <c:pt idx="419">
                  <c:v>39502.0</c:v>
                </c:pt>
                <c:pt idx="420">
                  <c:v>39503.0</c:v>
                </c:pt>
                <c:pt idx="421">
                  <c:v>39504.0</c:v>
                </c:pt>
                <c:pt idx="422">
                  <c:v>39505.0</c:v>
                </c:pt>
                <c:pt idx="423">
                  <c:v>39506.0</c:v>
                </c:pt>
                <c:pt idx="424">
                  <c:v>39507.0</c:v>
                </c:pt>
                <c:pt idx="425">
                  <c:v>39508.0</c:v>
                </c:pt>
                <c:pt idx="426">
                  <c:v>39509.0</c:v>
                </c:pt>
                <c:pt idx="427">
                  <c:v>39510.0</c:v>
                </c:pt>
                <c:pt idx="428">
                  <c:v>39511.0</c:v>
                </c:pt>
                <c:pt idx="429">
                  <c:v>39512.0</c:v>
                </c:pt>
                <c:pt idx="430">
                  <c:v>39513.0</c:v>
                </c:pt>
                <c:pt idx="431">
                  <c:v>39514.0</c:v>
                </c:pt>
                <c:pt idx="432">
                  <c:v>39515.0</c:v>
                </c:pt>
                <c:pt idx="433">
                  <c:v>39516.0</c:v>
                </c:pt>
                <c:pt idx="434">
                  <c:v>39517.0</c:v>
                </c:pt>
                <c:pt idx="435">
                  <c:v>39518.0</c:v>
                </c:pt>
                <c:pt idx="436">
                  <c:v>39519.0</c:v>
                </c:pt>
                <c:pt idx="437">
                  <c:v>39520.0</c:v>
                </c:pt>
                <c:pt idx="438">
                  <c:v>39521.0</c:v>
                </c:pt>
                <c:pt idx="439">
                  <c:v>39522.0</c:v>
                </c:pt>
                <c:pt idx="440">
                  <c:v>39523.0</c:v>
                </c:pt>
                <c:pt idx="441">
                  <c:v>39524.0</c:v>
                </c:pt>
                <c:pt idx="442">
                  <c:v>39525.0</c:v>
                </c:pt>
                <c:pt idx="443">
                  <c:v>39526.0</c:v>
                </c:pt>
                <c:pt idx="444">
                  <c:v>39527.0</c:v>
                </c:pt>
                <c:pt idx="445">
                  <c:v>39528.0</c:v>
                </c:pt>
                <c:pt idx="446">
                  <c:v>39529.0</c:v>
                </c:pt>
                <c:pt idx="447">
                  <c:v>39530.0</c:v>
                </c:pt>
                <c:pt idx="448">
                  <c:v>39531.0</c:v>
                </c:pt>
                <c:pt idx="449">
                  <c:v>39532.0</c:v>
                </c:pt>
                <c:pt idx="450">
                  <c:v>39533.0</c:v>
                </c:pt>
                <c:pt idx="451">
                  <c:v>39534.0</c:v>
                </c:pt>
                <c:pt idx="452">
                  <c:v>39535.0</c:v>
                </c:pt>
                <c:pt idx="453">
                  <c:v>39536.0</c:v>
                </c:pt>
                <c:pt idx="454">
                  <c:v>39537.0</c:v>
                </c:pt>
                <c:pt idx="455">
                  <c:v>39538.0</c:v>
                </c:pt>
                <c:pt idx="456">
                  <c:v>39539.0</c:v>
                </c:pt>
                <c:pt idx="457">
                  <c:v>39540.0</c:v>
                </c:pt>
                <c:pt idx="458">
                  <c:v>39541.0</c:v>
                </c:pt>
                <c:pt idx="459">
                  <c:v>39542.0</c:v>
                </c:pt>
                <c:pt idx="460">
                  <c:v>39543.0</c:v>
                </c:pt>
                <c:pt idx="461">
                  <c:v>39544.0</c:v>
                </c:pt>
                <c:pt idx="462">
                  <c:v>39545.0</c:v>
                </c:pt>
                <c:pt idx="463">
                  <c:v>39546.0</c:v>
                </c:pt>
                <c:pt idx="464">
                  <c:v>39547.0</c:v>
                </c:pt>
                <c:pt idx="465">
                  <c:v>39548.0</c:v>
                </c:pt>
                <c:pt idx="466">
                  <c:v>39549.0</c:v>
                </c:pt>
                <c:pt idx="467">
                  <c:v>39550.0</c:v>
                </c:pt>
                <c:pt idx="468">
                  <c:v>39551.0</c:v>
                </c:pt>
                <c:pt idx="469">
                  <c:v>39552.0</c:v>
                </c:pt>
                <c:pt idx="470">
                  <c:v>39553.0</c:v>
                </c:pt>
                <c:pt idx="471">
                  <c:v>39554.0</c:v>
                </c:pt>
                <c:pt idx="472">
                  <c:v>39555.0</c:v>
                </c:pt>
                <c:pt idx="473">
                  <c:v>39556.0</c:v>
                </c:pt>
                <c:pt idx="474">
                  <c:v>39557.0</c:v>
                </c:pt>
                <c:pt idx="475">
                  <c:v>39558.0</c:v>
                </c:pt>
                <c:pt idx="476">
                  <c:v>39559.0</c:v>
                </c:pt>
                <c:pt idx="477">
                  <c:v>39560.0</c:v>
                </c:pt>
                <c:pt idx="478">
                  <c:v>39561.0</c:v>
                </c:pt>
                <c:pt idx="479">
                  <c:v>39562.0</c:v>
                </c:pt>
                <c:pt idx="480">
                  <c:v>39563.0</c:v>
                </c:pt>
                <c:pt idx="481">
                  <c:v>39564.0</c:v>
                </c:pt>
                <c:pt idx="482">
                  <c:v>39565.0</c:v>
                </c:pt>
                <c:pt idx="483">
                  <c:v>39566.0</c:v>
                </c:pt>
                <c:pt idx="484">
                  <c:v>39567.0</c:v>
                </c:pt>
                <c:pt idx="485">
                  <c:v>39568.0</c:v>
                </c:pt>
                <c:pt idx="486">
                  <c:v>39569.0</c:v>
                </c:pt>
                <c:pt idx="487">
                  <c:v>39570.0</c:v>
                </c:pt>
                <c:pt idx="488">
                  <c:v>39571.0</c:v>
                </c:pt>
                <c:pt idx="489">
                  <c:v>39572.0</c:v>
                </c:pt>
                <c:pt idx="490">
                  <c:v>39573.0</c:v>
                </c:pt>
                <c:pt idx="491">
                  <c:v>39574.0</c:v>
                </c:pt>
                <c:pt idx="492">
                  <c:v>39575.0</c:v>
                </c:pt>
                <c:pt idx="493">
                  <c:v>39576.0</c:v>
                </c:pt>
                <c:pt idx="494">
                  <c:v>39577.0</c:v>
                </c:pt>
                <c:pt idx="495">
                  <c:v>39578.0</c:v>
                </c:pt>
                <c:pt idx="496">
                  <c:v>39579.0</c:v>
                </c:pt>
                <c:pt idx="497">
                  <c:v>39580.0</c:v>
                </c:pt>
                <c:pt idx="498">
                  <c:v>39581.0</c:v>
                </c:pt>
                <c:pt idx="499">
                  <c:v>39582.0</c:v>
                </c:pt>
                <c:pt idx="500">
                  <c:v>39583.0</c:v>
                </c:pt>
                <c:pt idx="501">
                  <c:v>39584.0</c:v>
                </c:pt>
                <c:pt idx="502">
                  <c:v>39585.0</c:v>
                </c:pt>
                <c:pt idx="503">
                  <c:v>39586.0</c:v>
                </c:pt>
                <c:pt idx="504">
                  <c:v>39587.0</c:v>
                </c:pt>
                <c:pt idx="505">
                  <c:v>39588.0</c:v>
                </c:pt>
                <c:pt idx="506">
                  <c:v>39589.0</c:v>
                </c:pt>
                <c:pt idx="507">
                  <c:v>39590.0</c:v>
                </c:pt>
                <c:pt idx="508">
                  <c:v>39591.0</c:v>
                </c:pt>
                <c:pt idx="509">
                  <c:v>39592.0</c:v>
                </c:pt>
                <c:pt idx="510">
                  <c:v>39593.0</c:v>
                </c:pt>
                <c:pt idx="511">
                  <c:v>39594.0</c:v>
                </c:pt>
                <c:pt idx="512">
                  <c:v>39595.0</c:v>
                </c:pt>
                <c:pt idx="513">
                  <c:v>39596.0</c:v>
                </c:pt>
                <c:pt idx="514">
                  <c:v>39597.0</c:v>
                </c:pt>
                <c:pt idx="515">
                  <c:v>39598.0</c:v>
                </c:pt>
                <c:pt idx="516">
                  <c:v>39599.0</c:v>
                </c:pt>
                <c:pt idx="517">
                  <c:v>39600.0</c:v>
                </c:pt>
                <c:pt idx="518">
                  <c:v>39601.0</c:v>
                </c:pt>
                <c:pt idx="519">
                  <c:v>39602.0</c:v>
                </c:pt>
                <c:pt idx="520">
                  <c:v>39603.0</c:v>
                </c:pt>
                <c:pt idx="521">
                  <c:v>39604.0</c:v>
                </c:pt>
                <c:pt idx="522">
                  <c:v>39605.0</c:v>
                </c:pt>
                <c:pt idx="523">
                  <c:v>39606.0</c:v>
                </c:pt>
                <c:pt idx="524">
                  <c:v>39607.0</c:v>
                </c:pt>
                <c:pt idx="525">
                  <c:v>39608.0</c:v>
                </c:pt>
                <c:pt idx="526">
                  <c:v>39609.0</c:v>
                </c:pt>
                <c:pt idx="527">
                  <c:v>39610.0</c:v>
                </c:pt>
                <c:pt idx="528">
                  <c:v>39611.0</c:v>
                </c:pt>
                <c:pt idx="529">
                  <c:v>39612.0</c:v>
                </c:pt>
                <c:pt idx="530">
                  <c:v>39613.0</c:v>
                </c:pt>
                <c:pt idx="531">
                  <c:v>39614.0</c:v>
                </c:pt>
                <c:pt idx="532">
                  <c:v>39615.0</c:v>
                </c:pt>
                <c:pt idx="533">
                  <c:v>39616.0</c:v>
                </c:pt>
                <c:pt idx="534">
                  <c:v>39617.0</c:v>
                </c:pt>
                <c:pt idx="535">
                  <c:v>39618.0</c:v>
                </c:pt>
                <c:pt idx="536">
                  <c:v>39619.0</c:v>
                </c:pt>
                <c:pt idx="537">
                  <c:v>39620.0</c:v>
                </c:pt>
                <c:pt idx="538">
                  <c:v>39621.0</c:v>
                </c:pt>
                <c:pt idx="539">
                  <c:v>39622.0</c:v>
                </c:pt>
                <c:pt idx="540">
                  <c:v>39623.0</c:v>
                </c:pt>
                <c:pt idx="541">
                  <c:v>39624.0</c:v>
                </c:pt>
                <c:pt idx="542">
                  <c:v>39625.0</c:v>
                </c:pt>
                <c:pt idx="543">
                  <c:v>39626.0</c:v>
                </c:pt>
                <c:pt idx="544">
                  <c:v>39627.0</c:v>
                </c:pt>
                <c:pt idx="545">
                  <c:v>39628.0</c:v>
                </c:pt>
                <c:pt idx="546">
                  <c:v>39629.0</c:v>
                </c:pt>
                <c:pt idx="547">
                  <c:v>39630.0</c:v>
                </c:pt>
                <c:pt idx="548">
                  <c:v>39631.0</c:v>
                </c:pt>
                <c:pt idx="549">
                  <c:v>39632.0</c:v>
                </c:pt>
                <c:pt idx="550">
                  <c:v>39633.0</c:v>
                </c:pt>
                <c:pt idx="551">
                  <c:v>39634.0</c:v>
                </c:pt>
                <c:pt idx="552">
                  <c:v>39635.0</c:v>
                </c:pt>
                <c:pt idx="553">
                  <c:v>39636.0</c:v>
                </c:pt>
                <c:pt idx="554">
                  <c:v>39637.0</c:v>
                </c:pt>
                <c:pt idx="555">
                  <c:v>39638.0</c:v>
                </c:pt>
                <c:pt idx="556">
                  <c:v>39639.0</c:v>
                </c:pt>
                <c:pt idx="557">
                  <c:v>39640.0</c:v>
                </c:pt>
                <c:pt idx="558">
                  <c:v>39641.0</c:v>
                </c:pt>
                <c:pt idx="559">
                  <c:v>39642.0</c:v>
                </c:pt>
                <c:pt idx="560">
                  <c:v>39643.0</c:v>
                </c:pt>
                <c:pt idx="561">
                  <c:v>39644.0</c:v>
                </c:pt>
                <c:pt idx="562">
                  <c:v>39645.0</c:v>
                </c:pt>
                <c:pt idx="563">
                  <c:v>39646.0</c:v>
                </c:pt>
                <c:pt idx="564">
                  <c:v>39647.0</c:v>
                </c:pt>
                <c:pt idx="565">
                  <c:v>39648.0</c:v>
                </c:pt>
                <c:pt idx="566">
                  <c:v>39649.0</c:v>
                </c:pt>
                <c:pt idx="567">
                  <c:v>39650.0</c:v>
                </c:pt>
                <c:pt idx="568">
                  <c:v>39651.0</c:v>
                </c:pt>
                <c:pt idx="569">
                  <c:v>39652.0</c:v>
                </c:pt>
                <c:pt idx="570">
                  <c:v>39653.0</c:v>
                </c:pt>
                <c:pt idx="571">
                  <c:v>39654.0</c:v>
                </c:pt>
                <c:pt idx="572">
                  <c:v>39655.0</c:v>
                </c:pt>
                <c:pt idx="573">
                  <c:v>39656.0</c:v>
                </c:pt>
                <c:pt idx="574">
                  <c:v>39657.0</c:v>
                </c:pt>
                <c:pt idx="575">
                  <c:v>39658.0</c:v>
                </c:pt>
                <c:pt idx="576">
                  <c:v>39659.0</c:v>
                </c:pt>
                <c:pt idx="577">
                  <c:v>39660.0</c:v>
                </c:pt>
                <c:pt idx="578">
                  <c:v>39661.0</c:v>
                </c:pt>
                <c:pt idx="579">
                  <c:v>39662.0</c:v>
                </c:pt>
                <c:pt idx="580">
                  <c:v>39663.0</c:v>
                </c:pt>
                <c:pt idx="581">
                  <c:v>39664.0</c:v>
                </c:pt>
                <c:pt idx="582">
                  <c:v>39665.0</c:v>
                </c:pt>
                <c:pt idx="583">
                  <c:v>39666.0</c:v>
                </c:pt>
                <c:pt idx="584">
                  <c:v>39667.0</c:v>
                </c:pt>
                <c:pt idx="585">
                  <c:v>39668.0</c:v>
                </c:pt>
                <c:pt idx="586">
                  <c:v>39669.0</c:v>
                </c:pt>
                <c:pt idx="587">
                  <c:v>39670.0</c:v>
                </c:pt>
                <c:pt idx="588">
                  <c:v>39671.0</c:v>
                </c:pt>
                <c:pt idx="589">
                  <c:v>39672.0</c:v>
                </c:pt>
                <c:pt idx="590">
                  <c:v>39673.0</c:v>
                </c:pt>
                <c:pt idx="591">
                  <c:v>39674.0</c:v>
                </c:pt>
                <c:pt idx="592">
                  <c:v>39675.0</c:v>
                </c:pt>
                <c:pt idx="593">
                  <c:v>39676.0</c:v>
                </c:pt>
                <c:pt idx="594">
                  <c:v>39677.0</c:v>
                </c:pt>
                <c:pt idx="595">
                  <c:v>39678.0</c:v>
                </c:pt>
                <c:pt idx="596">
                  <c:v>39679.0</c:v>
                </c:pt>
                <c:pt idx="597">
                  <c:v>39680.0</c:v>
                </c:pt>
                <c:pt idx="598">
                  <c:v>39681.0</c:v>
                </c:pt>
                <c:pt idx="599">
                  <c:v>39682.0</c:v>
                </c:pt>
                <c:pt idx="600">
                  <c:v>39683.0</c:v>
                </c:pt>
                <c:pt idx="601">
                  <c:v>39684.0</c:v>
                </c:pt>
                <c:pt idx="602">
                  <c:v>39685.0</c:v>
                </c:pt>
                <c:pt idx="603">
                  <c:v>39686.0</c:v>
                </c:pt>
                <c:pt idx="604">
                  <c:v>39687.0</c:v>
                </c:pt>
                <c:pt idx="605">
                  <c:v>39688.0</c:v>
                </c:pt>
                <c:pt idx="606">
                  <c:v>39689.0</c:v>
                </c:pt>
                <c:pt idx="607">
                  <c:v>39690.0</c:v>
                </c:pt>
                <c:pt idx="608">
                  <c:v>39691.0</c:v>
                </c:pt>
                <c:pt idx="609">
                  <c:v>39692.0</c:v>
                </c:pt>
                <c:pt idx="610">
                  <c:v>39693.0</c:v>
                </c:pt>
                <c:pt idx="611">
                  <c:v>39694.0</c:v>
                </c:pt>
                <c:pt idx="612">
                  <c:v>39695.0</c:v>
                </c:pt>
                <c:pt idx="613">
                  <c:v>39696.0</c:v>
                </c:pt>
                <c:pt idx="614">
                  <c:v>39697.0</c:v>
                </c:pt>
                <c:pt idx="615">
                  <c:v>39698.0</c:v>
                </c:pt>
                <c:pt idx="616">
                  <c:v>39699.0</c:v>
                </c:pt>
                <c:pt idx="617">
                  <c:v>39700.0</c:v>
                </c:pt>
                <c:pt idx="618">
                  <c:v>39701.0</c:v>
                </c:pt>
                <c:pt idx="619">
                  <c:v>39702.0</c:v>
                </c:pt>
                <c:pt idx="620">
                  <c:v>39703.0</c:v>
                </c:pt>
                <c:pt idx="621">
                  <c:v>39704.0</c:v>
                </c:pt>
                <c:pt idx="622">
                  <c:v>39705.0</c:v>
                </c:pt>
                <c:pt idx="623">
                  <c:v>39706.0</c:v>
                </c:pt>
                <c:pt idx="624">
                  <c:v>39707.0</c:v>
                </c:pt>
                <c:pt idx="625">
                  <c:v>39708.0</c:v>
                </c:pt>
                <c:pt idx="626">
                  <c:v>39709.0</c:v>
                </c:pt>
                <c:pt idx="627">
                  <c:v>39710.0</c:v>
                </c:pt>
                <c:pt idx="628">
                  <c:v>39711.0</c:v>
                </c:pt>
                <c:pt idx="629">
                  <c:v>39712.0</c:v>
                </c:pt>
                <c:pt idx="630">
                  <c:v>39713.0</c:v>
                </c:pt>
                <c:pt idx="631">
                  <c:v>39714.0</c:v>
                </c:pt>
                <c:pt idx="632">
                  <c:v>39715.0</c:v>
                </c:pt>
                <c:pt idx="633">
                  <c:v>39716.0</c:v>
                </c:pt>
                <c:pt idx="634">
                  <c:v>39717.0</c:v>
                </c:pt>
                <c:pt idx="635">
                  <c:v>39718.0</c:v>
                </c:pt>
                <c:pt idx="636">
                  <c:v>39719.0</c:v>
                </c:pt>
                <c:pt idx="637">
                  <c:v>39720.0</c:v>
                </c:pt>
                <c:pt idx="638">
                  <c:v>39721.0</c:v>
                </c:pt>
                <c:pt idx="639">
                  <c:v>39722.0</c:v>
                </c:pt>
                <c:pt idx="640">
                  <c:v>39723.0</c:v>
                </c:pt>
                <c:pt idx="641">
                  <c:v>39724.0</c:v>
                </c:pt>
                <c:pt idx="642">
                  <c:v>39725.0</c:v>
                </c:pt>
                <c:pt idx="643">
                  <c:v>39726.0</c:v>
                </c:pt>
                <c:pt idx="644">
                  <c:v>39727.0</c:v>
                </c:pt>
                <c:pt idx="645">
                  <c:v>39728.0</c:v>
                </c:pt>
                <c:pt idx="646">
                  <c:v>39729.0</c:v>
                </c:pt>
                <c:pt idx="647">
                  <c:v>39730.0</c:v>
                </c:pt>
                <c:pt idx="648">
                  <c:v>39731.0</c:v>
                </c:pt>
                <c:pt idx="649">
                  <c:v>39732.0</c:v>
                </c:pt>
                <c:pt idx="650">
                  <c:v>39733.0</c:v>
                </c:pt>
                <c:pt idx="651">
                  <c:v>39734.0</c:v>
                </c:pt>
                <c:pt idx="652">
                  <c:v>39735.0</c:v>
                </c:pt>
                <c:pt idx="653">
                  <c:v>39736.0</c:v>
                </c:pt>
                <c:pt idx="654">
                  <c:v>39737.0</c:v>
                </c:pt>
                <c:pt idx="655">
                  <c:v>39738.0</c:v>
                </c:pt>
                <c:pt idx="656">
                  <c:v>39739.0</c:v>
                </c:pt>
                <c:pt idx="657">
                  <c:v>39740.0</c:v>
                </c:pt>
                <c:pt idx="658">
                  <c:v>39741.0</c:v>
                </c:pt>
                <c:pt idx="659">
                  <c:v>39742.0</c:v>
                </c:pt>
                <c:pt idx="660">
                  <c:v>39743.0</c:v>
                </c:pt>
                <c:pt idx="661">
                  <c:v>39744.0</c:v>
                </c:pt>
                <c:pt idx="662">
                  <c:v>39745.0</c:v>
                </c:pt>
                <c:pt idx="663">
                  <c:v>39746.0</c:v>
                </c:pt>
                <c:pt idx="664">
                  <c:v>39747.0</c:v>
                </c:pt>
                <c:pt idx="665">
                  <c:v>39748.0</c:v>
                </c:pt>
                <c:pt idx="666">
                  <c:v>39749.0</c:v>
                </c:pt>
                <c:pt idx="667">
                  <c:v>39750.0</c:v>
                </c:pt>
                <c:pt idx="668">
                  <c:v>39751.0</c:v>
                </c:pt>
                <c:pt idx="669">
                  <c:v>39752.0</c:v>
                </c:pt>
                <c:pt idx="670">
                  <c:v>39753.0</c:v>
                </c:pt>
                <c:pt idx="671">
                  <c:v>39754.0</c:v>
                </c:pt>
                <c:pt idx="672">
                  <c:v>39755.0</c:v>
                </c:pt>
                <c:pt idx="673">
                  <c:v>39756.0</c:v>
                </c:pt>
                <c:pt idx="674">
                  <c:v>39757.0</c:v>
                </c:pt>
                <c:pt idx="675">
                  <c:v>39758.0</c:v>
                </c:pt>
                <c:pt idx="676">
                  <c:v>39759.0</c:v>
                </c:pt>
                <c:pt idx="677">
                  <c:v>39760.0</c:v>
                </c:pt>
                <c:pt idx="678">
                  <c:v>39761.0</c:v>
                </c:pt>
                <c:pt idx="679">
                  <c:v>39762.0</c:v>
                </c:pt>
                <c:pt idx="680">
                  <c:v>39763.0</c:v>
                </c:pt>
                <c:pt idx="681">
                  <c:v>39764.0</c:v>
                </c:pt>
                <c:pt idx="682">
                  <c:v>39765.0</c:v>
                </c:pt>
                <c:pt idx="683">
                  <c:v>39766.0</c:v>
                </c:pt>
                <c:pt idx="684">
                  <c:v>39767.0</c:v>
                </c:pt>
                <c:pt idx="685">
                  <c:v>39768.0</c:v>
                </c:pt>
                <c:pt idx="686">
                  <c:v>39769.0</c:v>
                </c:pt>
                <c:pt idx="687">
                  <c:v>39770.0</c:v>
                </c:pt>
                <c:pt idx="688">
                  <c:v>39771.0</c:v>
                </c:pt>
                <c:pt idx="689">
                  <c:v>39772.0</c:v>
                </c:pt>
                <c:pt idx="690">
                  <c:v>39773.0</c:v>
                </c:pt>
                <c:pt idx="691">
                  <c:v>39774.0</c:v>
                </c:pt>
                <c:pt idx="692">
                  <c:v>39775.0</c:v>
                </c:pt>
                <c:pt idx="693">
                  <c:v>39776.0</c:v>
                </c:pt>
                <c:pt idx="694">
                  <c:v>39777.0</c:v>
                </c:pt>
                <c:pt idx="695">
                  <c:v>39778.0</c:v>
                </c:pt>
                <c:pt idx="696">
                  <c:v>39779.0</c:v>
                </c:pt>
                <c:pt idx="697">
                  <c:v>39780.0</c:v>
                </c:pt>
                <c:pt idx="698">
                  <c:v>39781.0</c:v>
                </c:pt>
                <c:pt idx="699">
                  <c:v>39782.0</c:v>
                </c:pt>
                <c:pt idx="700">
                  <c:v>39783.0</c:v>
                </c:pt>
                <c:pt idx="701">
                  <c:v>39784.0</c:v>
                </c:pt>
                <c:pt idx="702">
                  <c:v>39785.0</c:v>
                </c:pt>
                <c:pt idx="703">
                  <c:v>39786.0</c:v>
                </c:pt>
                <c:pt idx="704">
                  <c:v>39787.0</c:v>
                </c:pt>
                <c:pt idx="705">
                  <c:v>39788.0</c:v>
                </c:pt>
                <c:pt idx="706">
                  <c:v>39789.0</c:v>
                </c:pt>
                <c:pt idx="707">
                  <c:v>39790.0</c:v>
                </c:pt>
                <c:pt idx="708">
                  <c:v>39791.0</c:v>
                </c:pt>
                <c:pt idx="709">
                  <c:v>39792.0</c:v>
                </c:pt>
                <c:pt idx="710">
                  <c:v>39793.0</c:v>
                </c:pt>
                <c:pt idx="711">
                  <c:v>39794.0</c:v>
                </c:pt>
                <c:pt idx="712">
                  <c:v>39795.0</c:v>
                </c:pt>
                <c:pt idx="713">
                  <c:v>39796.0</c:v>
                </c:pt>
                <c:pt idx="714">
                  <c:v>39797.0</c:v>
                </c:pt>
                <c:pt idx="715">
                  <c:v>39798.0</c:v>
                </c:pt>
                <c:pt idx="716">
                  <c:v>39799.0</c:v>
                </c:pt>
                <c:pt idx="717">
                  <c:v>39800.0</c:v>
                </c:pt>
                <c:pt idx="718">
                  <c:v>39801.0</c:v>
                </c:pt>
                <c:pt idx="719">
                  <c:v>39802.0</c:v>
                </c:pt>
                <c:pt idx="720">
                  <c:v>39803.0</c:v>
                </c:pt>
                <c:pt idx="721">
                  <c:v>39804.0</c:v>
                </c:pt>
                <c:pt idx="722">
                  <c:v>39805.0</c:v>
                </c:pt>
                <c:pt idx="723">
                  <c:v>39806.0</c:v>
                </c:pt>
                <c:pt idx="724">
                  <c:v>39807.0</c:v>
                </c:pt>
                <c:pt idx="725">
                  <c:v>39808.0</c:v>
                </c:pt>
                <c:pt idx="726">
                  <c:v>39809.0</c:v>
                </c:pt>
                <c:pt idx="727">
                  <c:v>39810.0</c:v>
                </c:pt>
                <c:pt idx="728">
                  <c:v>39811.0</c:v>
                </c:pt>
                <c:pt idx="729">
                  <c:v>39812.0</c:v>
                </c:pt>
                <c:pt idx="730">
                  <c:v>39813.0</c:v>
                </c:pt>
                <c:pt idx="731">
                  <c:v>39814.0</c:v>
                </c:pt>
                <c:pt idx="732">
                  <c:v>39815.0</c:v>
                </c:pt>
                <c:pt idx="733">
                  <c:v>39816.0</c:v>
                </c:pt>
                <c:pt idx="734">
                  <c:v>39817.0</c:v>
                </c:pt>
                <c:pt idx="735">
                  <c:v>39818.0</c:v>
                </c:pt>
                <c:pt idx="736">
                  <c:v>39819.0</c:v>
                </c:pt>
                <c:pt idx="737">
                  <c:v>39820.0</c:v>
                </c:pt>
                <c:pt idx="738">
                  <c:v>39821.0</c:v>
                </c:pt>
                <c:pt idx="739">
                  <c:v>39822.0</c:v>
                </c:pt>
                <c:pt idx="740">
                  <c:v>39823.0</c:v>
                </c:pt>
                <c:pt idx="741">
                  <c:v>39824.0</c:v>
                </c:pt>
                <c:pt idx="742">
                  <c:v>39825.0</c:v>
                </c:pt>
                <c:pt idx="743">
                  <c:v>39826.0</c:v>
                </c:pt>
                <c:pt idx="744">
                  <c:v>39827.0</c:v>
                </c:pt>
                <c:pt idx="745">
                  <c:v>39828.0</c:v>
                </c:pt>
                <c:pt idx="746">
                  <c:v>39829.0</c:v>
                </c:pt>
                <c:pt idx="747">
                  <c:v>39830.0</c:v>
                </c:pt>
                <c:pt idx="748">
                  <c:v>39831.0</c:v>
                </c:pt>
                <c:pt idx="749">
                  <c:v>39832.0</c:v>
                </c:pt>
                <c:pt idx="750">
                  <c:v>39833.0</c:v>
                </c:pt>
                <c:pt idx="751">
                  <c:v>39834.0</c:v>
                </c:pt>
                <c:pt idx="752">
                  <c:v>39835.0</c:v>
                </c:pt>
                <c:pt idx="753">
                  <c:v>39836.0</c:v>
                </c:pt>
                <c:pt idx="754">
                  <c:v>39837.0</c:v>
                </c:pt>
                <c:pt idx="755">
                  <c:v>39838.0</c:v>
                </c:pt>
                <c:pt idx="756">
                  <c:v>39839.0</c:v>
                </c:pt>
                <c:pt idx="757">
                  <c:v>39840.0</c:v>
                </c:pt>
                <c:pt idx="758">
                  <c:v>39841.0</c:v>
                </c:pt>
                <c:pt idx="759">
                  <c:v>39842.0</c:v>
                </c:pt>
                <c:pt idx="760">
                  <c:v>39843.0</c:v>
                </c:pt>
                <c:pt idx="761">
                  <c:v>39844.0</c:v>
                </c:pt>
                <c:pt idx="762">
                  <c:v>39845.0</c:v>
                </c:pt>
                <c:pt idx="763">
                  <c:v>39846.0</c:v>
                </c:pt>
                <c:pt idx="764">
                  <c:v>39847.0</c:v>
                </c:pt>
                <c:pt idx="765">
                  <c:v>39848.0</c:v>
                </c:pt>
                <c:pt idx="766">
                  <c:v>39849.0</c:v>
                </c:pt>
                <c:pt idx="767">
                  <c:v>39850.0</c:v>
                </c:pt>
                <c:pt idx="768">
                  <c:v>39851.0</c:v>
                </c:pt>
                <c:pt idx="769">
                  <c:v>39852.0</c:v>
                </c:pt>
                <c:pt idx="770">
                  <c:v>39853.0</c:v>
                </c:pt>
                <c:pt idx="771">
                  <c:v>39854.0</c:v>
                </c:pt>
                <c:pt idx="772">
                  <c:v>39855.0</c:v>
                </c:pt>
                <c:pt idx="773">
                  <c:v>39856.0</c:v>
                </c:pt>
                <c:pt idx="774">
                  <c:v>39857.0</c:v>
                </c:pt>
                <c:pt idx="775">
                  <c:v>39858.0</c:v>
                </c:pt>
                <c:pt idx="776">
                  <c:v>39859.0</c:v>
                </c:pt>
                <c:pt idx="777">
                  <c:v>39860.0</c:v>
                </c:pt>
                <c:pt idx="778">
                  <c:v>39861.0</c:v>
                </c:pt>
                <c:pt idx="779">
                  <c:v>39862.0</c:v>
                </c:pt>
                <c:pt idx="780">
                  <c:v>39863.0</c:v>
                </c:pt>
                <c:pt idx="781">
                  <c:v>39864.0</c:v>
                </c:pt>
                <c:pt idx="782">
                  <c:v>39865.0</c:v>
                </c:pt>
                <c:pt idx="783">
                  <c:v>39866.0</c:v>
                </c:pt>
                <c:pt idx="784">
                  <c:v>39867.0</c:v>
                </c:pt>
                <c:pt idx="785">
                  <c:v>39868.0</c:v>
                </c:pt>
                <c:pt idx="786">
                  <c:v>39869.0</c:v>
                </c:pt>
                <c:pt idx="787">
                  <c:v>39870.0</c:v>
                </c:pt>
                <c:pt idx="788">
                  <c:v>39871.0</c:v>
                </c:pt>
                <c:pt idx="789">
                  <c:v>39872.0</c:v>
                </c:pt>
                <c:pt idx="790">
                  <c:v>39873.0</c:v>
                </c:pt>
                <c:pt idx="791">
                  <c:v>39874.0</c:v>
                </c:pt>
                <c:pt idx="792">
                  <c:v>39875.0</c:v>
                </c:pt>
                <c:pt idx="793">
                  <c:v>39876.0</c:v>
                </c:pt>
                <c:pt idx="794">
                  <c:v>39877.0</c:v>
                </c:pt>
                <c:pt idx="795">
                  <c:v>39878.0</c:v>
                </c:pt>
                <c:pt idx="796">
                  <c:v>39879.0</c:v>
                </c:pt>
                <c:pt idx="797">
                  <c:v>39880.0</c:v>
                </c:pt>
                <c:pt idx="798">
                  <c:v>39881.0</c:v>
                </c:pt>
                <c:pt idx="799">
                  <c:v>39882.0</c:v>
                </c:pt>
                <c:pt idx="800">
                  <c:v>39883.0</c:v>
                </c:pt>
                <c:pt idx="801">
                  <c:v>39884.0</c:v>
                </c:pt>
                <c:pt idx="802">
                  <c:v>39885.0</c:v>
                </c:pt>
                <c:pt idx="803">
                  <c:v>39886.0</c:v>
                </c:pt>
                <c:pt idx="804">
                  <c:v>39887.0</c:v>
                </c:pt>
                <c:pt idx="805">
                  <c:v>39888.0</c:v>
                </c:pt>
                <c:pt idx="806">
                  <c:v>39889.0</c:v>
                </c:pt>
                <c:pt idx="807">
                  <c:v>39890.0</c:v>
                </c:pt>
                <c:pt idx="808">
                  <c:v>39891.0</c:v>
                </c:pt>
                <c:pt idx="809">
                  <c:v>39892.0</c:v>
                </c:pt>
                <c:pt idx="810">
                  <c:v>39893.0</c:v>
                </c:pt>
                <c:pt idx="811">
                  <c:v>39894.0</c:v>
                </c:pt>
                <c:pt idx="812">
                  <c:v>39895.0</c:v>
                </c:pt>
                <c:pt idx="813">
                  <c:v>39896.0</c:v>
                </c:pt>
                <c:pt idx="814">
                  <c:v>39897.0</c:v>
                </c:pt>
                <c:pt idx="815">
                  <c:v>39898.0</c:v>
                </c:pt>
                <c:pt idx="816">
                  <c:v>39899.0</c:v>
                </c:pt>
                <c:pt idx="817">
                  <c:v>39900.0</c:v>
                </c:pt>
                <c:pt idx="818">
                  <c:v>39901.0</c:v>
                </c:pt>
                <c:pt idx="819">
                  <c:v>39902.0</c:v>
                </c:pt>
                <c:pt idx="820">
                  <c:v>39903.0</c:v>
                </c:pt>
                <c:pt idx="821">
                  <c:v>39904.0</c:v>
                </c:pt>
                <c:pt idx="822">
                  <c:v>39905.0</c:v>
                </c:pt>
                <c:pt idx="823">
                  <c:v>39906.0</c:v>
                </c:pt>
                <c:pt idx="824">
                  <c:v>39907.0</c:v>
                </c:pt>
                <c:pt idx="825">
                  <c:v>39908.0</c:v>
                </c:pt>
                <c:pt idx="826">
                  <c:v>39909.0</c:v>
                </c:pt>
                <c:pt idx="827">
                  <c:v>39910.0</c:v>
                </c:pt>
                <c:pt idx="828">
                  <c:v>39911.0</c:v>
                </c:pt>
                <c:pt idx="829">
                  <c:v>39912.0</c:v>
                </c:pt>
                <c:pt idx="830">
                  <c:v>39913.0</c:v>
                </c:pt>
                <c:pt idx="831">
                  <c:v>39914.0</c:v>
                </c:pt>
                <c:pt idx="832">
                  <c:v>39915.0</c:v>
                </c:pt>
                <c:pt idx="833">
                  <c:v>39916.0</c:v>
                </c:pt>
                <c:pt idx="834">
                  <c:v>39917.0</c:v>
                </c:pt>
                <c:pt idx="835">
                  <c:v>39918.0</c:v>
                </c:pt>
                <c:pt idx="836">
                  <c:v>39919.0</c:v>
                </c:pt>
                <c:pt idx="837">
                  <c:v>39920.0</c:v>
                </c:pt>
                <c:pt idx="838">
                  <c:v>39921.0</c:v>
                </c:pt>
                <c:pt idx="839">
                  <c:v>39922.0</c:v>
                </c:pt>
                <c:pt idx="840">
                  <c:v>39923.0</c:v>
                </c:pt>
                <c:pt idx="841">
                  <c:v>39924.0</c:v>
                </c:pt>
                <c:pt idx="842">
                  <c:v>39925.0</c:v>
                </c:pt>
                <c:pt idx="843">
                  <c:v>39926.0</c:v>
                </c:pt>
                <c:pt idx="844">
                  <c:v>39927.0</c:v>
                </c:pt>
                <c:pt idx="845">
                  <c:v>39928.0</c:v>
                </c:pt>
                <c:pt idx="846">
                  <c:v>39929.0</c:v>
                </c:pt>
                <c:pt idx="847">
                  <c:v>39930.0</c:v>
                </c:pt>
                <c:pt idx="848">
                  <c:v>39931.0</c:v>
                </c:pt>
                <c:pt idx="849">
                  <c:v>39932.0</c:v>
                </c:pt>
                <c:pt idx="850">
                  <c:v>39933.0</c:v>
                </c:pt>
                <c:pt idx="851">
                  <c:v>39934.0</c:v>
                </c:pt>
                <c:pt idx="852">
                  <c:v>39935.0</c:v>
                </c:pt>
                <c:pt idx="853">
                  <c:v>39936.0</c:v>
                </c:pt>
                <c:pt idx="854">
                  <c:v>39937.0</c:v>
                </c:pt>
                <c:pt idx="855">
                  <c:v>39938.0</c:v>
                </c:pt>
                <c:pt idx="856">
                  <c:v>39939.0</c:v>
                </c:pt>
                <c:pt idx="857">
                  <c:v>39940.0</c:v>
                </c:pt>
                <c:pt idx="858">
                  <c:v>39941.0</c:v>
                </c:pt>
                <c:pt idx="859">
                  <c:v>39942.0</c:v>
                </c:pt>
                <c:pt idx="860">
                  <c:v>39943.0</c:v>
                </c:pt>
                <c:pt idx="861">
                  <c:v>39944.0</c:v>
                </c:pt>
                <c:pt idx="862">
                  <c:v>39945.0</c:v>
                </c:pt>
                <c:pt idx="863">
                  <c:v>39946.0</c:v>
                </c:pt>
                <c:pt idx="864">
                  <c:v>39947.0</c:v>
                </c:pt>
                <c:pt idx="865">
                  <c:v>39948.0</c:v>
                </c:pt>
                <c:pt idx="866">
                  <c:v>39949.0</c:v>
                </c:pt>
                <c:pt idx="867">
                  <c:v>39950.0</c:v>
                </c:pt>
                <c:pt idx="868">
                  <c:v>39951.0</c:v>
                </c:pt>
                <c:pt idx="869">
                  <c:v>39952.0</c:v>
                </c:pt>
                <c:pt idx="870">
                  <c:v>39953.0</c:v>
                </c:pt>
                <c:pt idx="871">
                  <c:v>39954.0</c:v>
                </c:pt>
                <c:pt idx="872">
                  <c:v>39955.0</c:v>
                </c:pt>
                <c:pt idx="873">
                  <c:v>39956.0</c:v>
                </c:pt>
                <c:pt idx="874">
                  <c:v>39957.0</c:v>
                </c:pt>
                <c:pt idx="875">
                  <c:v>39958.0</c:v>
                </c:pt>
                <c:pt idx="876">
                  <c:v>39959.0</c:v>
                </c:pt>
                <c:pt idx="877">
                  <c:v>39960.0</c:v>
                </c:pt>
                <c:pt idx="878">
                  <c:v>39961.0</c:v>
                </c:pt>
                <c:pt idx="879">
                  <c:v>39962.0</c:v>
                </c:pt>
                <c:pt idx="880">
                  <c:v>39963.0</c:v>
                </c:pt>
                <c:pt idx="881">
                  <c:v>39964.0</c:v>
                </c:pt>
                <c:pt idx="882">
                  <c:v>39965.0</c:v>
                </c:pt>
                <c:pt idx="883">
                  <c:v>39966.0</c:v>
                </c:pt>
                <c:pt idx="884">
                  <c:v>39967.0</c:v>
                </c:pt>
                <c:pt idx="885">
                  <c:v>39968.0</c:v>
                </c:pt>
                <c:pt idx="886">
                  <c:v>39969.0</c:v>
                </c:pt>
                <c:pt idx="887">
                  <c:v>39970.0</c:v>
                </c:pt>
                <c:pt idx="888">
                  <c:v>39971.0</c:v>
                </c:pt>
                <c:pt idx="889">
                  <c:v>39972.0</c:v>
                </c:pt>
                <c:pt idx="890">
                  <c:v>39973.0</c:v>
                </c:pt>
                <c:pt idx="891">
                  <c:v>39974.0</c:v>
                </c:pt>
                <c:pt idx="892">
                  <c:v>39975.0</c:v>
                </c:pt>
                <c:pt idx="893">
                  <c:v>39976.0</c:v>
                </c:pt>
                <c:pt idx="894">
                  <c:v>39977.0</c:v>
                </c:pt>
                <c:pt idx="895">
                  <c:v>39978.0</c:v>
                </c:pt>
                <c:pt idx="896">
                  <c:v>39979.0</c:v>
                </c:pt>
                <c:pt idx="897">
                  <c:v>39980.0</c:v>
                </c:pt>
                <c:pt idx="898">
                  <c:v>39981.0</c:v>
                </c:pt>
                <c:pt idx="899">
                  <c:v>39982.0</c:v>
                </c:pt>
                <c:pt idx="900">
                  <c:v>39983.0</c:v>
                </c:pt>
                <c:pt idx="901">
                  <c:v>39984.0</c:v>
                </c:pt>
                <c:pt idx="902">
                  <c:v>39985.0</c:v>
                </c:pt>
                <c:pt idx="903">
                  <c:v>39986.0</c:v>
                </c:pt>
                <c:pt idx="904">
                  <c:v>39987.0</c:v>
                </c:pt>
                <c:pt idx="905">
                  <c:v>39988.0</c:v>
                </c:pt>
                <c:pt idx="906">
                  <c:v>39989.0</c:v>
                </c:pt>
                <c:pt idx="907">
                  <c:v>39990.0</c:v>
                </c:pt>
                <c:pt idx="908">
                  <c:v>39991.0</c:v>
                </c:pt>
                <c:pt idx="909">
                  <c:v>39992.0</c:v>
                </c:pt>
                <c:pt idx="910">
                  <c:v>39993.0</c:v>
                </c:pt>
                <c:pt idx="911">
                  <c:v>39994.0</c:v>
                </c:pt>
                <c:pt idx="912">
                  <c:v>39995.0</c:v>
                </c:pt>
                <c:pt idx="913">
                  <c:v>39996.0</c:v>
                </c:pt>
                <c:pt idx="914">
                  <c:v>39997.0</c:v>
                </c:pt>
                <c:pt idx="915">
                  <c:v>39998.0</c:v>
                </c:pt>
                <c:pt idx="916">
                  <c:v>39999.0</c:v>
                </c:pt>
                <c:pt idx="917">
                  <c:v>40000.0</c:v>
                </c:pt>
                <c:pt idx="918">
                  <c:v>40001.0</c:v>
                </c:pt>
                <c:pt idx="919">
                  <c:v>40002.0</c:v>
                </c:pt>
                <c:pt idx="920">
                  <c:v>40003.0</c:v>
                </c:pt>
                <c:pt idx="921">
                  <c:v>40004.0</c:v>
                </c:pt>
                <c:pt idx="922">
                  <c:v>40005.0</c:v>
                </c:pt>
                <c:pt idx="923">
                  <c:v>40006.0</c:v>
                </c:pt>
                <c:pt idx="924">
                  <c:v>40007.0</c:v>
                </c:pt>
                <c:pt idx="925">
                  <c:v>40008.0</c:v>
                </c:pt>
                <c:pt idx="926">
                  <c:v>40009.0</c:v>
                </c:pt>
                <c:pt idx="927">
                  <c:v>40010.0</c:v>
                </c:pt>
                <c:pt idx="928">
                  <c:v>40011.0</c:v>
                </c:pt>
                <c:pt idx="929">
                  <c:v>40012.0</c:v>
                </c:pt>
                <c:pt idx="930">
                  <c:v>40013.0</c:v>
                </c:pt>
                <c:pt idx="931">
                  <c:v>40014.0</c:v>
                </c:pt>
                <c:pt idx="932">
                  <c:v>40015.0</c:v>
                </c:pt>
                <c:pt idx="933">
                  <c:v>40016.0</c:v>
                </c:pt>
                <c:pt idx="934">
                  <c:v>40017.0</c:v>
                </c:pt>
                <c:pt idx="935">
                  <c:v>40018.0</c:v>
                </c:pt>
                <c:pt idx="936">
                  <c:v>40019.0</c:v>
                </c:pt>
                <c:pt idx="937">
                  <c:v>40020.0</c:v>
                </c:pt>
                <c:pt idx="938">
                  <c:v>40021.0</c:v>
                </c:pt>
                <c:pt idx="939">
                  <c:v>40022.0</c:v>
                </c:pt>
                <c:pt idx="940">
                  <c:v>40023.0</c:v>
                </c:pt>
                <c:pt idx="941">
                  <c:v>40024.0</c:v>
                </c:pt>
                <c:pt idx="942">
                  <c:v>40025.0</c:v>
                </c:pt>
                <c:pt idx="943">
                  <c:v>40026.0</c:v>
                </c:pt>
                <c:pt idx="944">
                  <c:v>40027.0</c:v>
                </c:pt>
                <c:pt idx="945">
                  <c:v>40028.0</c:v>
                </c:pt>
                <c:pt idx="946">
                  <c:v>40029.0</c:v>
                </c:pt>
                <c:pt idx="947">
                  <c:v>40030.0</c:v>
                </c:pt>
                <c:pt idx="948">
                  <c:v>40031.0</c:v>
                </c:pt>
                <c:pt idx="949">
                  <c:v>40032.0</c:v>
                </c:pt>
                <c:pt idx="950">
                  <c:v>40033.0</c:v>
                </c:pt>
                <c:pt idx="951">
                  <c:v>40034.0</c:v>
                </c:pt>
                <c:pt idx="952">
                  <c:v>40035.0</c:v>
                </c:pt>
                <c:pt idx="953">
                  <c:v>40036.0</c:v>
                </c:pt>
                <c:pt idx="954">
                  <c:v>40037.0</c:v>
                </c:pt>
                <c:pt idx="955">
                  <c:v>40038.0</c:v>
                </c:pt>
                <c:pt idx="956">
                  <c:v>40039.0</c:v>
                </c:pt>
                <c:pt idx="957">
                  <c:v>40040.0</c:v>
                </c:pt>
                <c:pt idx="958">
                  <c:v>40041.0</c:v>
                </c:pt>
                <c:pt idx="959">
                  <c:v>40042.0</c:v>
                </c:pt>
                <c:pt idx="960">
                  <c:v>40043.0</c:v>
                </c:pt>
                <c:pt idx="961">
                  <c:v>40044.0</c:v>
                </c:pt>
                <c:pt idx="962">
                  <c:v>40045.0</c:v>
                </c:pt>
                <c:pt idx="963">
                  <c:v>40046.0</c:v>
                </c:pt>
                <c:pt idx="964">
                  <c:v>40047.0</c:v>
                </c:pt>
                <c:pt idx="965">
                  <c:v>40048.0</c:v>
                </c:pt>
                <c:pt idx="966">
                  <c:v>40049.0</c:v>
                </c:pt>
                <c:pt idx="967">
                  <c:v>40050.0</c:v>
                </c:pt>
                <c:pt idx="968">
                  <c:v>40051.0</c:v>
                </c:pt>
                <c:pt idx="969">
                  <c:v>40052.0</c:v>
                </c:pt>
                <c:pt idx="970">
                  <c:v>40053.0</c:v>
                </c:pt>
                <c:pt idx="971">
                  <c:v>40054.0</c:v>
                </c:pt>
                <c:pt idx="972">
                  <c:v>40055.0</c:v>
                </c:pt>
                <c:pt idx="973">
                  <c:v>40056.0</c:v>
                </c:pt>
                <c:pt idx="974">
                  <c:v>40057.0</c:v>
                </c:pt>
                <c:pt idx="975">
                  <c:v>40058.0</c:v>
                </c:pt>
                <c:pt idx="976">
                  <c:v>40059.0</c:v>
                </c:pt>
                <c:pt idx="977">
                  <c:v>40060.0</c:v>
                </c:pt>
                <c:pt idx="978">
                  <c:v>40061.0</c:v>
                </c:pt>
                <c:pt idx="979">
                  <c:v>40062.0</c:v>
                </c:pt>
                <c:pt idx="980">
                  <c:v>40063.0</c:v>
                </c:pt>
                <c:pt idx="981">
                  <c:v>40064.0</c:v>
                </c:pt>
                <c:pt idx="982">
                  <c:v>40065.0</c:v>
                </c:pt>
                <c:pt idx="983">
                  <c:v>40066.0</c:v>
                </c:pt>
                <c:pt idx="984">
                  <c:v>40067.0</c:v>
                </c:pt>
                <c:pt idx="985">
                  <c:v>40068.0</c:v>
                </c:pt>
                <c:pt idx="986">
                  <c:v>40069.0</c:v>
                </c:pt>
                <c:pt idx="987">
                  <c:v>40070.0</c:v>
                </c:pt>
                <c:pt idx="988">
                  <c:v>40071.0</c:v>
                </c:pt>
                <c:pt idx="989">
                  <c:v>40072.0</c:v>
                </c:pt>
                <c:pt idx="990">
                  <c:v>40073.0</c:v>
                </c:pt>
                <c:pt idx="991">
                  <c:v>40074.0</c:v>
                </c:pt>
                <c:pt idx="992">
                  <c:v>40075.0</c:v>
                </c:pt>
                <c:pt idx="993">
                  <c:v>40076.0</c:v>
                </c:pt>
                <c:pt idx="994">
                  <c:v>40077.0</c:v>
                </c:pt>
                <c:pt idx="995">
                  <c:v>40078.0</c:v>
                </c:pt>
                <c:pt idx="996">
                  <c:v>40079.0</c:v>
                </c:pt>
                <c:pt idx="997">
                  <c:v>40080.0</c:v>
                </c:pt>
                <c:pt idx="998">
                  <c:v>40081.0</c:v>
                </c:pt>
                <c:pt idx="999">
                  <c:v>40082.0</c:v>
                </c:pt>
                <c:pt idx="1000">
                  <c:v>40083.0</c:v>
                </c:pt>
                <c:pt idx="1001">
                  <c:v>40084.0</c:v>
                </c:pt>
                <c:pt idx="1002">
                  <c:v>40085.0</c:v>
                </c:pt>
                <c:pt idx="1003">
                  <c:v>40086.0</c:v>
                </c:pt>
                <c:pt idx="1004">
                  <c:v>40087.0</c:v>
                </c:pt>
                <c:pt idx="1005">
                  <c:v>40088.0</c:v>
                </c:pt>
                <c:pt idx="1006">
                  <c:v>40089.0</c:v>
                </c:pt>
                <c:pt idx="1007">
                  <c:v>40090.0</c:v>
                </c:pt>
                <c:pt idx="1008">
                  <c:v>40091.0</c:v>
                </c:pt>
                <c:pt idx="1009">
                  <c:v>40092.0</c:v>
                </c:pt>
                <c:pt idx="1010">
                  <c:v>40093.0</c:v>
                </c:pt>
                <c:pt idx="1011">
                  <c:v>40094.0</c:v>
                </c:pt>
                <c:pt idx="1012">
                  <c:v>40095.0</c:v>
                </c:pt>
                <c:pt idx="1013">
                  <c:v>40096.0</c:v>
                </c:pt>
                <c:pt idx="1014">
                  <c:v>40097.0</c:v>
                </c:pt>
                <c:pt idx="1015">
                  <c:v>40098.0</c:v>
                </c:pt>
                <c:pt idx="1016">
                  <c:v>40099.0</c:v>
                </c:pt>
                <c:pt idx="1017">
                  <c:v>40100.0</c:v>
                </c:pt>
                <c:pt idx="1018">
                  <c:v>40101.0</c:v>
                </c:pt>
                <c:pt idx="1019">
                  <c:v>40102.0</c:v>
                </c:pt>
                <c:pt idx="1020">
                  <c:v>40103.0</c:v>
                </c:pt>
                <c:pt idx="1021">
                  <c:v>40104.0</c:v>
                </c:pt>
                <c:pt idx="1022">
                  <c:v>40105.0</c:v>
                </c:pt>
                <c:pt idx="1023">
                  <c:v>40106.0</c:v>
                </c:pt>
                <c:pt idx="1024">
                  <c:v>40107.0</c:v>
                </c:pt>
                <c:pt idx="1025">
                  <c:v>40108.0</c:v>
                </c:pt>
                <c:pt idx="1026">
                  <c:v>40109.0</c:v>
                </c:pt>
                <c:pt idx="1027">
                  <c:v>40110.0</c:v>
                </c:pt>
                <c:pt idx="1028">
                  <c:v>40111.0</c:v>
                </c:pt>
                <c:pt idx="1029">
                  <c:v>40112.0</c:v>
                </c:pt>
                <c:pt idx="1030">
                  <c:v>40113.0</c:v>
                </c:pt>
                <c:pt idx="1031">
                  <c:v>40114.0</c:v>
                </c:pt>
                <c:pt idx="1032">
                  <c:v>40115.0</c:v>
                </c:pt>
                <c:pt idx="1033">
                  <c:v>40116.0</c:v>
                </c:pt>
                <c:pt idx="1034">
                  <c:v>40117.0</c:v>
                </c:pt>
                <c:pt idx="1035">
                  <c:v>40118.0</c:v>
                </c:pt>
                <c:pt idx="1036">
                  <c:v>40119.0</c:v>
                </c:pt>
                <c:pt idx="1037">
                  <c:v>40120.0</c:v>
                </c:pt>
                <c:pt idx="1038">
                  <c:v>40121.0</c:v>
                </c:pt>
                <c:pt idx="1039">
                  <c:v>40122.0</c:v>
                </c:pt>
                <c:pt idx="1040">
                  <c:v>40123.0</c:v>
                </c:pt>
                <c:pt idx="1041">
                  <c:v>40124.0</c:v>
                </c:pt>
                <c:pt idx="1042">
                  <c:v>40125.0</c:v>
                </c:pt>
                <c:pt idx="1043">
                  <c:v>40126.0</c:v>
                </c:pt>
                <c:pt idx="1044">
                  <c:v>40127.0</c:v>
                </c:pt>
                <c:pt idx="1045">
                  <c:v>40128.0</c:v>
                </c:pt>
                <c:pt idx="1046">
                  <c:v>40129.0</c:v>
                </c:pt>
                <c:pt idx="1047">
                  <c:v>40130.0</c:v>
                </c:pt>
                <c:pt idx="1048">
                  <c:v>40131.0</c:v>
                </c:pt>
                <c:pt idx="1049">
                  <c:v>40132.0</c:v>
                </c:pt>
                <c:pt idx="1050">
                  <c:v>40133.0</c:v>
                </c:pt>
                <c:pt idx="1051">
                  <c:v>40134.0</c:v>
                </c:pt>
                <c:pt idx="1052">
                  <c:v>40135.0</c:v>
                </c:pt>
                <c:pt idx="1053">
                  <c:v>40136.0</c:v>
                </c:pt>
                <c:pt idx="1054">
                  <c:v>40137.0</c:v>
                </c:pt>
                <c:pt idx="1055">
                  <c:v>40138.0</c:v>
                </c:pt>
                <c:pt idx="1056">
                  <c:v>40139.0</c:v>
                </c:pt>
                <c:pt idx="1057">
                  <c:v>40140.0</c:v>
                </c:pt>
                <c:pt idx="1058">
                  <c:v>40141.0</c:v>
                </c:pt>
                <c:pt idx="1059">
                  <c:v>40142.0</c:v>
                </c:pt>
                <c:pt idx="1060">
                  <c:v>40143.0</c:v>
                </c:pt>
                <c:pt idx="1061">
                  <c:v>40144.0</c:v>
                </c:pt>
                <c:pt idx="1062">
                  <c:v>40145.0</c:v>
                </c:pt>
                <c:pt idx="1063">
                  <c:v>40146.0</c:v>
                </c:pt>
                <c:pt idx="1064">
                  <c:v>40147.0</c:v>
                </c:pt>
                <c:pt idx="1065">
                  <c:v>40148.0</c:v>
                </c:pt>
                <c:pt idx="1066">
                  <c:v>40149.0</c:v>
                </c:pt>
                <c:pt idx="1067">
                  <c:v>40150.0</c:v>
                </c:pt>
                <c:pt idx="1068">
                  <c:v>40151.0</c:v>
                </c:pt>
                <c:pt idx="1069">
                  <c:v>40152.0</c:v>
                </c:pt>
                <c:pt idx="1070">
                  <c:v>40153.0</c:v>
                </c:pt>
                <c:pt idx="1071">
                  <c:v>40154.0</c:v>
                </c:pt>
                <c:pt idx="1072">
                  <c:v>40155.0</c:v>
                </c:pt>
                <c:pt idx="1073">
                  <c:v>40156.0</c:v>
                </c:pt>
                <c:pt idx="1074">
                  <c:v>40157.0</c:v>
                </c:pt>
                <c:pt idx="1075">
                  <c:v>40158.0</c:v>
                </c:pt>
                <c:pt idx="1076">
                  <c:v>40159.0</c:v>
                </c:pt>
                <c:pt idx="1077">
                  <c:v>40160.0</c:v>
                </c:pt>
                <c:pt idx="1078">
                  <c:v>40161.0</c:v>
                </c:pt>
                <c:pt idx="1079">
                  <c:v>40162.0</c:v>
                </c:pt>
                <c:pt idx="1080">
                  <c:v>40163.0</c:v>
                </c:pt>
                <c:pt idx="1081">
                  <c:v>40164.0</c:v>
                </c:pt>
                <c:pt idx="1082">
                  <c:v>40165.0</c:v>
                </c:pt>
                <c:pt idx="1083">
                  <c:v>40166.0</c:v>
                </c:pt>
                <c:pt idx="1084">
                  <c:v>40167.0</c:v>
                </c:pt>
                <c:pt idx="1085">
                  <c:v>40168.0</c:v>
                </c:pt>
                <c:pt idx="1086">
                  <c:v>40169.0</c:v>
                </c:pt>
                <c:pt idx="1087">
                  <c:v>40170.0</c:v>
                </c:pt>
                <c:pt idx="1088">
                  <c:v>40171.0</c:v>
                </c:pt>
                <c:pt idx="1089">
                  <c:v>40172.0</c:v>
                </c:pt>
                <c:pt idx="1090">
                  <c:v>40173.0</c:v>
                </c:pt>
                <c:pt idx="1091">
                  <c:v>40174.0</c:v>
                </c:pt>
                <c:pt idx="1092">
                  <c:v>40175.0</c:v>
                </c:pt>
                <c:pt idx="1093">
                  <c:v>40176.0</c:v>
                </c:pt>
                <c:pt idx="1094">
                  <c:v>40177.0</c:v>
                </c:pt>
                <c:pt idx="1095">
                  <c:v>40178.0</c:v>
                </c:pt>
                <c:pt idx="1096">
                  <c:v>40179.0</c:v>
                </c:pt>
                <c:pt idx="1097">
                  <c:v>40180.0</c:v>
                </c:pt>
                <c:pt idx="1098">
                  <c:v>40181.0</c:v>
                </c:pt>
                <c:pt idx="1099">
                  <c:v>40182.0</c:v>
                </c:pt>
                <c:pt idx="1100">
                  <c:v>40183.0</c:v>
                </c:pt>
                <c:pt idx="1101">
                  <c:v>40184.0</c:v>
                </c:pt>
                <c:pt idx="1102">
                  <c:v>40185.0</c:v>
                </c:pt>
                <c:pt idx="1103">
                  <c:v>40186.0</c:v>
                </c:pt>
                <c:pt idx="1104">
                  <c:v>40187.0</c:v>
                </c:pt>
                <c:pt idx="1105">
                  <c:v>40188.0</c:v>
                </c:pt>
                <c:pt idx="1106">
                  <c:v>40189.0</c:v>
                </c:pt>
                <c:pt idx="1107">
                  <c:v>40190.0</c:v>
                </c:pt>
                <c:pt idx="1108">
                  <c:v>40191.0</c:v>
                </c:pt>
                <c:pt idx="1109">
                  <c:v>40192.0</c:v>
                </c:pt>
                <c:pt idx="1110">
                  <c:v>40193.0</c:v>
                </c:pt>
                <c:pt idx="1111">
                  <c:v>40194.0</c:v>
                </c:pt>
                <c:pt idx="1112">
                  <c:v>40195.0</c:v>
                </c:pt>
                <c:pt idx="1113">
                  <c:v>40196.0</c:v>
                </c:pt>
                <c:pt idx="1114">
                  <c:v>40197.0</c:v>
                </c:pt>
                <c:pt idx="1115">
                  <c:v>40198.0</c:v>
                </c:pt>
                <c:pt idx="1116">
                  <c:v>40199.0</c:v>
                </c:pt>
                <c:pt idx="1117">
                  <c:v>40200.0</c:v>
                </c:pt>
                <c:pt idx="1118">
                  <c:v>40201.0</c:v>
                </c:pt>
                <c:pt idx="1119">
                  <c:v>40202.0</c:v>
                </c:pt>
                <c:pt idx="1120">
                  <c:v>40203.0</c:v>
                </c:pt>
                <c:pt idx="1121">
                  <c:v>40204.0</c:v>
                </c:pt>
                <c:pt idx="1122">
                  <c:v>40205.0</c:v>
                </c:pt>
                <c:pt idx="1123">
                  <c:v>40206.0</c:v>
                </c:pt>
                <c:pt idx="1124">
                  <c:v>40207.0</c:v>
                </c:pt>
                <c:pt idx="1125">
                  <c:v>40208.0</c:v>
                </c:pt>
                <c:pt idx="1126">
                  <c:v>40209.0</c:v>
                </c:pt>
                <c:pt idx="1127">
                  <c:v>40210.0</c:v>
                </c:pt>
                <c:pt idx="1128">
                  <c:v>40211.0</c:v>
                </c:pt>
                <c:pt idx="1129">
                  <c:v>40212.0</c:v>
                </c:pt>
                <c:pt idx="1130">
                  <c:v>40213.0</c:v>
                </c:pt>
                <c:pt idx="1131">
                  <c:v>40214.0</c:v>
                </c:pt>
                <c:pt idx="1132">
                  <c:v>40215.0</c:v>
                </c:pt>
                <c:pt idx="1133">
                  <c:v>40216.0</c:v>
                </c:pt>
                <c:pt idx="1134">
                  <c:v>40217.0</c:v>
                </c:pt>
                <c:pt idx="1135">
                  <c:v>40218.0</c:v>
                </c:pt>
                <c:pt idx="1136">
                  <c:v>40219.0</c:v>
                </c:pt>
                <c:pt idx="1137">
                  <c:v>40220.0</c:v>
                </c:pt>
                <c:pt idx="1138">
                  <c:v>40221.0</c:v>
                </c:pt>
                <c:pt idx="1139">
                  <c:v>40222.0</c:v>
                </c:pt>
                <c:pt idx="1140">
                  <c:v>40223.0</c:v>
                </c:pt>
                <c:pt idx="1141">
                  <c:v>40224.0</c:v>
                </c:pt>
                <c:pt idx="1142">
                  <c:v>40225.0</c:v>
                </c:pt>
                <c:pt idx="1143">
                  <c:v>40226.0</c:v>
                </c:pt>
                <c:pt idx="1144">
                  <c:v>40227.0</c:v>
                </c:pt>
                <c:pt idx="1145">
                  <c:v>40228.0</c:v>
                </c:pt>
                <c:pt idx="1146">
                  <c:v>40229.0</c:v>
                </c:pt>
                <c:pt idx="1147">
                  <c:v>40230.0</c:v>
                </c:pt>
                <c:pt idx="1148">
                  <c:v>40231.0</c:v>
                </c:pt>
                <c:pt idx="1149">
                  <c:v>40232.0</c:v>
                </c:pt>
                <c:pt idx="1150">
                  <c:v>40233.0</c:v>
                </c:pt>
                <c:pt idx="1151">
                  <c:v>40234.0</c:v>
                </c:pt>
                <c:pt idx="1152">
                  <c:v>40235.0</c:v>
                </c:pt>
                <c:pt idx="1153">
                  <c:v>40236.0</c:v>
                </c:pt>
                <c:pt idx="1154">
                  <c:v>40237.0</c:v>
                </c:pt>
                <c:pt idx="1155">
                  <c:v>40238.0</c:v>
                </c:pt>
                <c:pt idx="1156">
                  <c:v>40239.0</c:v>
                </c:pt>
                <c:pt idx="1157">
                  <c:v>40240.0</c:v>
                </c:pt>
                <c:pt idx="1158">
                  <c:v>40241.0</c:v>
                </c:pt>
                <c:pt idx="1159">
                  <c:v>40242.0</c:v>
                </c:pt>
                <c:pt idx="1160">
                  <c:v>40243.0</c:v>
                </c:pt>
                <c:pt idx="1161">
                  <c:v>40244.0</c:v>
                </c:pt>
                <c:pt idx="1162">
                  <c:v>40245.0</c:v>
                </c:pt>
                <c:pt idx="1163">
                  <c:v>40246.0</c:v>
                </c:pt>
                <c:pt idx="1164">
                  <c:v>40247.0</c:v>
                </c:pt>
                <c:pt idx="1165">
                  <c:v>40248.0</c:v>
                </c:pt>
                <c:pt idx="1166">
                  <c:v>40249.0</c:v>
                </c:pt>
                <c:pt idx="1167">
                  <c:v>40250.0</c:v>
                </c:pt>
                <c:pt idx="1168">
                  <c:v>40251.0</c:v>
                </c:pt>
                <c:pt idx="1169">
                  <c:v>40252.0</c:v>
                </c:pt>
                <c:pt idx="1170">
                  <c:v>40253.0</c:v>
                </c:pt>
                <c:pt idx="1171">
                  <c:v>40254.0</c:v>
                </c:pt>
                <c:pt idx="1172">
                  <c:v>40255.0</c:v>
                </c:pt>
                <c:pt idx="1173">
                  <c:v>40256.0</c:v>
                </c:pt>
                <c:pt idx="1174">
                  <c:v>40257.0</c:v>
                </c:pt>
                <c:pt idx="1175">
                  <c:v>40258.0</c:v>
                </c:pt>
                <c:pt idx="1176">
                  <c:v>40259.0</c:v>
                </c:pt>
                <c:pt idx="1177">
                  <c:v>40260.0</c:v>
                </c:pt>
                <c:pt idx="1178">
                  <c:v>40261.0</c:v>
                </c:pt>
                <c:pt idx="1179">
                  <c:v>40262.0</c:v>
                </c:pt>
                <c:pt idx="1180">
                  <c:v>40263.0</c:v>
                </c:pt>
                <c:pt idx="1181">
                  <c:v>40264.0</c:v>
                </c:pt>
                <c:pt idx="1182">
                  <c:v>40265.0</c:v>
                </c:pt>
                <c:pt idx="1183">
                  <c:v>40266.0</c:v>
                </c:pt>
                <c:pt idx="1184">
                  <c:v>40267.0</c:v>
                </c:pt>
                <c:pt idx="1185">
                  <c:v>40268.0</c:v>
                </c:pt>
                <c:pt idx="1186">
                  <c:v>40269.0</c:v>
                </c:pt>
                <c:pt idx="1187">
                  <c:v>40270.0</c:v>
                </c:pt>
                <c:pt idx="1188">
                  <c:v>40271.0</c:v>
                </c:pt>
                <c:pt idx="1189">
                  <c:v>40272.0</c:v>
                </c:pt>
                <c:pt idx="1190">
                  <c:v>40273.0</c:v>
                </c:pt>
                <c:pt idx="1191">
                  <c:v>40274.0</c:v>
                </c:pt>
                <c:pt idx="1192">
                  <c:v>40275.0</c:v>
                </c:pt>
                <c:pt idx="1193">
                  <c:v>40276.0</c:v>
                </c:pt>
                <c:pt idx="1194">
                  <c:v>40277.0</c:v>
                </c:pt>
                <c:pt idx="1195">
                  <c:v>40278.0</c:v>
                </c:pt>
                <c:pt idx="1196">
                  <c:v>40279.0</c:v>
                </c:pt>
                <c:pt idx="1197">
                  <c:v>40280.0</c:v>
                </c:pt>
                <c:pt idx="1198">
                  <c:v>40281.0</c:v>
                </c:pt>
                <c:pt idx="1199">
                  <c:v>40282.0</c:v>
                </c:pt>
                <c:pt idx="1200">
                  <c:v>40283.0</c:v>
                </c:pt>
                <c:pt idx="1201">
                  <c:v>40284.0</c:v>
                </c:pt>
                <c:pt idx="1202">
                  <c:v>40285.0</c:v>
                </c:pt>
                <c:pt idx="1203">
                  <c:v>40286.0</c:v>
                </c:pt>
                <c:pt idx="1204">
                  <c:v>40287.0</c:v>
                </c:pt>
                <c:pt idx="1205">
                  <c:v>40288.0</c:v>
                </c:pt>
                <c:pt idx="1206">
                  <c:v>40289.0</c:v>
                </c:pt>
                <c:pt idx="1207">
                  <c:v>40290.0</c:v>
                </c:pt>
                <c:pt idx="1208">
                  <c:v>40291.0</c:v>
                </c:pt>
                <c:pt idx="1209">
                  <c:v>40292.0</c:v>
                </c:pt>
                <c:pt idx="1210">
                  <c:v>40293.0</c:v>
                </c:pt>
                <c:pt idx="1211">
                  <c:v>40294.0</c:v>
                </c:pt>
                <c:pt idx="1212">
                  <c:v>40295.0</c:v>
                </c:pt>
                <c:pt idx="1213">
                  <c:v>40296.0</c:v>
                </c:pt>
                <c:pt idx="1214">
                  <c:v>40297.0</c:v>
                </c:pt>
                <c:pt idx="1215">
                  <c:v>40298.0</c:v>
                </c:pt>
                <c:pt idx="1216">
                  <c:v>40299.0</c:v>
                </c:pt>
                <c:pt idx="1217">
                  <c:v>40300.0</c:v>
                </c:pt>
                <c:pt idx="1218">
                  <c:v>40301.0</c:v>
                </c:pt>
                <c:pt idx="1219">
                  <c:v>40302.0</c:v>
                </c:pt>
                <c:pt idx="1220">
                  <c:v>40303.0</c:v>
                </c:pt>
                <c:pt idx="1221">
                  <c:v>40304.0</c:v>
                </c:pt>
                <c:pt idx="1222">
                  <c:v>40305.0</c:v>
                </c:pt>
                <c:pt idx="1223">
                  <c:v>40306.0</c:v>
                </c:pt>
                <c:pt idx="1224">
                  <c:v>40307.0</c:v>
                </c:pt>
                <c:pt idx="1225">
                  <c:v>40308.0</c:v>
                </c:pt>
                <c:pt idx="1226">
                  <c:v>40309.0</c:v>
                </c:pt>
                <c:pt idx="1227">
                  <c:v>40310.0</c:v>
                </c:pt>
                <c:pt idx="1228">
                  <c:v>40311.0</c:v>
                </c:pt>
                <c:pt idx="1229">
                  <c:v>40312.0</c:v>
                </c:pt>
                <c:pt idx="1230">
                  <c:v>40313.0</c:v>
                </c:pt>
                <c:pt idx="1231">
                  <c:v>40314.0</c:v>
                </c:pt>
                <c:pt idx="1232">
                  <c:v>40315.0</c:v>
                </c:pt>
                <c:pt idx="1233">
                  <c:v>40316.0</c:v>
                </c:pt>
                <c:pt idx="1234">
                  <c:v>40317.0</c:v>
                </c:pt>
                <c:pt idx="1235">
                  <c:v>40318.0</c:v>
                </c:pt>
                <c:pt idx="1236">
                  <c:v>40319.0</c:v>
                </c:pt>
                <c:pt idx="1237">
                  <c:v>40320.0</c:v>
                </c:pt>
                <c:pt idx="1238">
                  <c:v>40321.0</c:v>
                </c:pt>
                <c:pt idx="1239">
                  <c:v>40322.0</c:v>
                </c:pt>
                <c:pt idx="1240">
                  <c:v>40323.0</c:v>
                </c:pt>
                <c:pt idx="1241">
                  <c:v>40324.0</c:v>
                </c:pt>
                <c:pt idx="1242">
                  <c:v>40325.0</c:v>
                </c:pt>
                <c:pt idx="1243">
                  <c:v>40326.0</c:v>
                </c:pt>
                <c:pt idx="1244">
                  <c:v>40327.0</c:v>
                </c:pt>
                <c:pt idx="1245">
                  <c:v>40328.0</c:v>
                </c:pt>
                <c:pt idx="1246">
                  <c:v>40329.0</c:v>
                </c:pt>
                <c:pt idx="1247">
                  <c:v>40330.0</c:v>
                </c:pt>
                <c:pt idx="1248">
                  <c:v>40331.0</c:v>
                </c:pt>
                <c:pt idx="1249">
                  <c:v>40332.0</c:v>
                </c:pt>
                <c:pt idx="1250">
                  <c:v>40333.0</c:v>
                </c:pt>
                <c:pt idx="1251">
                  <c:v>40334.0</c:v>
                </c:pt>
                <c:pt idx="1252">
                  <c:v>40335.0</c:v>
                </c:pt>
                <c:pt idx="1253">
                  <c:v>40336.0</c:v>
                </c:pt>
                <c:pt idx="1254">
                  <c:v>40337.0</c:v>
                </c:pt>
                <c:pt idx="1255">
                  <c:v>40338.0</c:v>
                </c:pt>
                <c:pt idx="1256">
                  <c:v>40339.0</c:v>
                </c:pt>
                <c:pt idx="1257">
                  <c:v>40340.0</c:v>
                </c:pt>
                <c:pt idx="1258">
                  <c:v>40341.0</c:v>
                </c:pt>
                <c:pt idx="1259">
                  <c:v>40342.0</c:v>
                </c:pt>
                <c:pt idx="1260">
                  <c:v>40343.0</c:v>
                </c:pt>
                <c:pt idx="1261">
                  <c:v>40344.0</c:v>
                </c:pt>
                <c:pt idx="1262">
                  <c:v>40345.0</c:v>
                </c:pt>
                <c:pt idx="1263">
                  <c:v>40346.0</c:v>
                </c:pt>
                <c:pt idx="1264">
                  <c:v>40347.0</c:v>
                </c:pt>
                <c:pt idx="1265">
                  <c:v>40348.0</c:v>
                </c:pt>
                <c:pt idx="1266">
                  <c:v>40349.0</c:v>
                </c:pt>
                <c:pt idx="1267">
                  <c:v>40350.0</c:v>
                </c:pt>
                <c:pt idx="1268">
                  <c:v>40351.0</c:v>
                </c:pt>
                <c:pt idx="1269">
                  <c:v>40352.0</c:v>
                </c:pt>
                <c:pt idx="1270">
                  <c:v>40353.0</c:v>
                </c:pt>
                <c:pt idx="1271">
                  <c:v>40354.0</c:v>
                </c:pt>
                <c:pt idx="1272">
                  <c:v>40355.0</c:v>
                </c:pt>
                <c:pt idx="1273">
                  <c:v>40356.0</c:v>
                </c:pt>
                <c:pt idx="1274">
                  <c:v>40357.0</c:v>
                </c:pt>
                <c:pt idx="1275">
                  <c:v>40358.0</c:v>
                </c:pt>
                <c:pt idx="1276">
                  <c:v>40359.0</c:v>
                </c:pt>
                <c:pt idx="1277">
                  <c:v>40360.0</c:v>
                </c:pt>
                <c:pt idx="1278">
                  <c:v>40361.0</c:v>
                </c:pt>
                <c:pt idx="1279">
                  <c:v>40362.0</c:v>
                </c:pt>
                <c:pt idx="1280">
                  <c:v>40363.0</c:v>
                </c:pt>
                <c:pt idx="1281">
                  <c:v>40364.0</c:v>
                </c:pt>
                <c:pt idx="1282">
                  <c:v>40365.0</c:v>
                </c:pt>
                <c:pt idx="1283">
                  <c:v>40366.0</c:v>
                </c:pt>
                <c:pt idx="1284">
                  <c:v>40367.0</c:v>
                </c:pt>
                <c:pt idx="1285">
                  <c:v>40368.0</c:v>
                </c:pt>
                <c:pt idx="1286">
                  <c:v>40369.0</c:v>
                </c:pt>
                <c:pt idx="1287">
                  <c:v>40370.0</c:v>
                </c:pt>
                <c:pt idx="1288">
                  <c:v>40371.0</c:v>
                </c:pt>
                <c:pt idx="1289">
                  <c:v>40372.0</c:v>
                </c:pt>
                <c:pt idx="1290">
                  <c:v>40373.0</c:v>
                </c:pt>
                <c:pt idx="1291">
                  <c:v>40374.0</c:v>
                </c:pt>
                <c:pt idx="1292">
                  <c:v>40375.0</c:v>
                </c:pt>
                <c:pt idx="1293">
                  <c:v>40376.0</c:v>
                </c:pt>
                <c:pt idx="1294">
                  <c:v>40377.0</c:v>
                </c:pt>
                <c:pt idx="1295">
                  <c:v>40378.0</c:v>
                </c:pt>
                <c:pt idx="1296">
                  <c:v>40379.0</c:v>
                </c:pt>
                <c:pt idx="1297">
                  <c:v>40380.0</c:v>
                </c:pt>
                <c:pt idx="1298">
                  <c:v>40381.0</c:v>
                </c:pt>
                <c:pt idx="1299">
                  <c:v>40382.0</c:v>
                </c:pt>
                <c:pt idx="1300">
                  <c:v>40383.0</c:v>
                </c:pt>
                <c:pt idx="1301">
                  <c:v>40384.0</c:v>
                </c:pt>
                <c:pt idx="1302">
                  <c:v>40385.0</c:v>
                </c:pt>
                <c:pt idx="1303">
                  <c:v>40386.0</c:v>
                </c:pt>
                <c:pt idx="1304">
                  <c:v>40387.0</c:v>
                </c:pt>
                <c:pt idx="1305">
                  <c:v>40388.0</c:v>
                </c:pt>
                <c:pt idx="1306">
                  <c:v>40389.0</c:v>
                </c:pt>
                <c:pt idx="1307">
                  <c:v>40390.0</c:v>
                </c:pt>
                <c:pt idx="1308">
                  <c:v>40391.0</c:v>
                </c:pt>
                <c:pt idx="1309">
                  <c:v>40392.0</c:v>
                </c:pt>
                <c:pt idx="1310">
                  <c:v>40393.0</c:v>
                </c:pt>
                <c:pt idx="1311">
                  <c:v>40394.0</c:v>
                </c:pt>
                <c:pt idx="1312">
                  <c:v>40395.0</c:v>
                </c:pt>
                <c:pt idx="1313">
                  <c:v>40396.0</c:v>
                </c:pt>
                <c:pt idx="1314">
                  <c:v>40397.0</c:v>
                </c:pt>
                <c:pt idx="1315">
                  <c:v>40398.0</c:v>
                </c:pt>
                <c:pt idx="1316">
                  <c:v>40399.0</c:v>
                </c:pt>
                <c:pt idx="1317">
                  <c:v>40400.0</c:v>
                </c:pt>
                <c:pt idx="1318">
                  <c:v>40401.0</c:v>
                </c:pt>
                <c:pt idx="1319">
                  <c:v>40402.0</c:v>
                </c:pt>
                <c:pt idx="1320">
                  <c:v>40403.0</c:v>
                </c:pt>
                <c:pt idx="1321">
                  <c:v>40404.0</c:v>
                </c:pt>
                <c:pt idx="1322">
                  <c:v>40405.0</c:v>
                </c:pt>
                <c:pt idx="1323">
                  <c:v>40406.0</c:v>
                </c:pt>
                <c:pt idx="1324">
                  <c:v>40407.0</c:v>
                </c:pt>
                <c:pt idx="1325">
                  <c:v>40408.0</c:v>
                </c:pt>
                <c:pt idx="1326">
                  <c:v>40409.0</c:v>
                </c:pt>
                <c:pt idx="1327">
                  <c:v>40410.0</c:v>
                </c:pt>
                <c:pt idx="1328">
                  <c:v>40411.0</c:v>
                </c:pt>
                <c:pt idx="1329">
                  <c:v>40412.0</c:v>
                </c:pt>
                <c:pt idx="1330">
                  <c:v>40413.0</c:v>
                </c:pt>
                <c:pt idx="1331">
                  <c:v>40414.0</c:v>
                </c:pt>
                <c:pt idx="1332">
                  <c:v>40415.0</c:v>
                </c:pt>
                <c:pt idx="1333">
                  <c:v>40416.0</c:v>
                </c:pt>
                <c:pt idx="1334">
                  <c:v>40417.0</c:v>
                </c:pt>
                <c:pt idx="1335">
                  <c:v>40418.0</c:v>
                </c:pt>
                <c:pt idx="1336">
                  <c:v>40419.0</c:v>
                </c:pt>
                <c:pt idx="1337">
                  <c:v>40420.0</c:v>
                </c:pt>
                <c:pt idx="1338">
                  <c:v>40421.0</c:v>
                </c:pt>
                <c:pt idx="1339">
                  <c:v>40422.0</c:v>
                </c:pt>
                <c:pt idx="1340">
                  <c:v>40423.0</c:v>
                </c:pt>
                <c:pt idx="1341">
                  <c:v>40424.0</c:v>
                </c:pt>
                <c:pt idx="1342">
                  <c:v>40425.0</c:v>
                </c:pt>
                <c:pt idx="1343">
                  <c:v>40426.0</c:v>
                </c:pt>
                <c:pt idx="1344">
                  <c:v>40427.0</c:v>
                </c:pt>
                <c:pt idx="1345">
                  <c:v>40428.0</c:v>
                </c:pt>
                <c:pt idx="1346">
                  <c:v>40429.0</c:v>
                </c:pt>
                <c:pt idx="1347">
                  <c:v>40430.0</c:v>
                </c:pt>
                <c:pt idx="1348">
                  <c:v>40431.0</c:v>
                </c:pt>
                <c:pt idx="1349">
                  <c:v>40432.0</c:v>
                </c:pt>
                <c:pt idx="1350">
                  <c:v>40433.0</c:v>
                </c:pt>
                <c:pt idx="1351">
                  <c:v>40434.0</c:v>
                </c:pt>
                <c:pt idx="1352">
                  <c:v>40435.0</c:v>
                </c:pt>
                <c:pt idx="1353">
                  <c:v>40436.0</c:v>
                </c:pt>
                <c:pt idx="1354">
                  <c:v>40437.0</c:v>
                </c:pt>
                <c:pt idx="1355">
                  <c:v>40438.0</c:v>
                </c:pt>
                <c:pt idx="1356">
                  <c:v>40439.0</c:v>
                </c:pt>
                <c:pt idx="1357">
                  <c:v>40440.0</c:v>
                </c:pt>
                <c:pt idx="1358">
                  <c:v>40441.0</c:v>
                </c:pt>
                <c:pt idx="1359">
                  <c:v>40442.0</c:v>
                </c:pt>
                <c:pt idx="1360">
                  <c:v>40443.0</c:v>
                </c:pt>
                <c:pt idx="1361">
                  <c:v>40444.0</c:v>
                </c:pt>
                <c:pt idx="1362">
                  <c:v>40445.0</c:v>
                </c:pt>
                <c:pt idx="1363">
                  <c:v>40446.0</c:v>
                </c:pt>
                <c:pt idx="1364">
                  <c:v>40447.0</c:v>
                </c:pt>
                <c:pt idx="1365">
                  <c:v>40448.0</c:v>
                </c:pt>
                <c:pt idx="1366">
                  <c:v>40449.0</c:v>
                </c:pt>
                <c:pt idx="1367">
                  <c:v>40450.0</c:v>
                </c:pt>
                <c:pt idx="1368">
                  <c:v>40451.0</c:v>
                </c:pt>
                <c:pt idx="1369">
                  <c:v>40452.0</c:v>
                </c:pt>
                <c:pt idx="1370">
                  <c:v>40453.0</c:v>
                </c:pt>
                <c:pt idx="1371">
                  <c:v>40454.0</c:v>
                </c:pt>
                <c:pt idx="1372">
                  <c:v>40455.0</c:v>
                </c:pt>
                <c:pt idx="1373">
                  <c:v>40456.0</c:v>
                </c:pt>
                <c:pt idx="1374">
                  <c:v>40457.0</c:v>
                </c:pt>
                <c:pt idx="1375">
                  <c:v>40458.0</c:v>
                </c:pt>
                <c:pt idx="1376">
                  <c:v>40459.0</c:v>
                </c:pt>
                <c:pt idx="1377">
                  <c:v>40460.0</c:v>
                </c:pt>
                <c:pt idx="1378">
                  <c:v>40461.0</c:v>
                </c:pt>
                <c:pt idx="1379">
                  <c:v>40462.0</c:v>
                </c:pt>
                <c:pt idx="1380">
                  <c:v>40463.0</c:v>
                </c:pt>
                <c:pt idx="1381">
                  <c:v>40464.0</c:v>
                </c:pt>
                <c:pt idx="1382">
                  <c:v>40465.0</c:v>
                </c:pt>
                <c:pt idx="1383">
                  <c:v>40466.0</c:v>
                </c:pt>
                <c:pt idx="1384">
                  <c:v>40467.0</c:v>
                </c:pt>
                <c:pt idx="1385">
                  <c:v>40468.0</c:v>
                </c:pt>
                <c:pt idx="1386">
                  <c:v>40469.0</c:v>
                </c:pt>
                <c:pt idx="1387">
                  <c:v>40470.0</c:v>
                </c:pt>
                <c:pt idx="1388">
                  <c:v>40471.0</c:v>
                </c:pt>
                <c:pt idx="1389">
                  <c:v>40472.0</c:v>
                </c:pt>
                <c:pt idx="1390">
                  <c:v>40473.0</c:v>
                </c:pt>
                <c:pt idx="1391">
                  <c:v>40474.0</c:v>
                </c:pt>
                <c:pt idx="1392">
                  <c:v>40475.0</c:v>
                </c:pt>
                <c:pt idx="1393">
                  <c:v>40476.0</c:v>
                </c:pt>
                <c:pt idx="1394">
                  <c:v>40477.0</c:v>
                </c:pt>
                <c:pt idx="1395">
                  <c:v>40478.0</c:v>
                </c:pt>
                <c:pt idx="1396">
                  <c:v>40479.0</c:v>
                </c:pt>
                <c:pt idx="1397">
                  <c:v>40480.0</c:v>
                </c:pt>
                <c:pt idx="1398">
                  <c:v>40481.0</c:v>
                </c:pt>
                <c:pt idx="1399">
                  <c:v>40482.0</c:v>
                </c:pt>
                <c:pt idx="1400">
                  <c:v>40483.0</c:v>
                </c:pt>
                <c:pt idx="1401">
                  <c:v>40484.0</c:v>
                </c:pt>
                <c:pt idx="1402">
                  <c:v>40485.0</c:v>
                </c:pt>
                <c:pt idx="1403">
                  <c:v>40486.0</c:v>
                </c:pt>
                <c:pt idx="1404">
                  <c:v>40487.0</c:v>
                </c:pt>
                <c:pt idx="1405">
                  <c:v>40488.0</c:v>
                </c:pt>
                <c:pt idx="1406">
                  <c:v>40489.0</c:v>
                </c:pt>
                <c:pt idx="1407">
                  <c:v>40490.0</c:v>
                </c:pt>
                <c:pt idx="1408">
                  <c:v>40491.0</c:v>
                </c:pt>
                <c:pt idx="1409">
                  <c:v>40492.0</c:v>
                </c:pt>
                <c:pt idx="1410">
                  <c:v>40493.0</c:v>
                </c:pt>
                <c:pt idx="1411">
                  <c:v>40494.0</c:v>
                </c:pt>
                <c:pt idx="1412">
                  <c:v>40495.0</c:v>
                </c:pt>
                <c:pt idx="1413">
                  <c:v>40496.0</c:v>
                </c:pt>
                <c:pt idx="1414">
                  <c:v>40497.0</c:v>
                </c:pt>
                <c:pt idx="1415">
                  <c:v>40498.0</c:v>
                </c:pt>
                <c:pt idx="1416">
                  <c:v>40499.0</c:v>
                </c:pt>
                <c:pt idx="1417">
                  <c:v>40500.0</c:v>
                </c:pt>
                <c:pt idx="1418">
                  <c:v>40501.0</c:v>
                </c:pt>
                <c:pt idx="1419">
                  <c:v>40502.0</c:v>
                </c:pt>
                <c:pt idx="1420">
                  <c:v>40503.0</c:v>
                </c:pt>
                <c:pt idx="1421">
                  <c:v>40504.0</c:v>
                </c:pt>
                <c:pt idx="1422">
                  <c:v>40505.0</c:v>
                </c:pt>
                <c:pt idx="1423">
                  <c:v>40506.0</c:v>
                </c:pt>
                <c:pt idx="1424">
                  <c:v>40507.0</c:v>
                </c:pt>
                <c:pt idx="1425">
                  <c:v>40508.0</c:v>
                </c:pt>
                <c:pt idx="1426">
                  <c:v>40509.0</c:v>
                </c:pt>
                <c:pt idx="1427">
                  <c:v>40510.0</c:v>
                </c:pt>
                <c:pt idx="1428">
                  <c:v>40511.0</c:v>
                </c:pt>
                <c:pt idx="1429">
                  <c:v>40512.0</c:v>
                </c:pt>
                <c:pt idx="1430">
                  <c:v>40513.0</c:v>
                </c:pt>
                <c:pt idx="1431">
                  <c:v>40514.0</c:v>
                </c:pt>
                <c:pt idx="1432">
                  <c:v>40515.0</c:v>
                </c:pt>
                <c:pt idx="1433">
                  <c:v>40516.0</c:v>
                </c:pt>
                <c:pt idx="1434">
                  <c:v>40517.0</c:v>
                </c:pt>
                <c:pt idx="1435">
                  <c:v>40518.0</c:v>
                </c:pt>
                <c:pt idx="1436">
                  <c:v>40519.0</c:v>
                </c:pt>
                <c:pt idx="1437">
                  <c:v>40520.0</c:v>
                </c:pt>
                <c:pt idx="1438">
                  <c:v>40521.0</c:v>
                </c:pt>
                <c:pt idx="1439">
                  <c:v>40522.0</c:v>
                </c:pt>
                <c:pt idx="1440">
                  <c:v>40523.0</c:v>
                </c:pt>
                <c:pt idx="1441">
                  <c:v>40524.0</c:v>
                </c:pt>
                <c:pt idx="1442">
                  <c:v>40525.0</c:v>
                </c:pt>
                <c:pt idx="1443">
                  <c:v>40526.0</c:v>
                </c:pt>
                <c:pt idx="1444">
                  <c:v>40527.0</c:v>
                </c:pt>
                <c:pt idx="1445">
                  <c:v>40528.0</c:v>
                </c:pt>
                <c:pt idx="1446">
                  <c:v>40529.0</c:v>
                </c:pt>
                <c:pt idx="1447">
                  <c:v>40530.0</c:v>
                </c:pt>
                <c:pt idx="1448">
                  <c:v>40531.0</c:v>
                </c:pt>
                <c:pt idx="1449">
                  <c:v>40532.0</c:v>
                </c:pt>
                <c:pt idx="1450">
                  <c:v>40533.0</c:v>
                </c:pt>
                <c:pt idx="1451">
                  <c:v>40534.0</c:v>
                </c:pt>
                <c:pt idx="1452">
                  <c:v>40535.0</c:v>
                </c:pt>
                <c:pt idx="1453">
                  <c:v>40536.0</c:v>
                </c:pt>
                <c:pt idx="1454">
                  <c:v>40537.0</c:v>
                </c:pt>
                <c:pt idx="1455">
                  <c:v>40538.0</c:v>
                </c:pt>
                <c:pt idx="1456">
                  <c:v>40539.0</c:v>
                </c:pt>
                <c:pt idx="1457">
                  <c:v>40540.0</c:v>
                </c:pt>
                <c:pt idx="1458">
                  <c:v>40541.0</c:v>
                </c:pt>
                <c:pt idx="1459">
                  <c:v>40542.0</c:v>
                </c:pt>
                <c:pt idx="1460">
                  <c:v>40543.0</c:v>
                </c:pt>
                <c:pt idx="1461">
                  <c:v>40544.0</c:v>
                </c:pt>
                <c:pt idx="1462">
                  <c:v>40545.0</c:v>
                </c:pt>
                <c:pt idx="1463">
                  <c:v>40546.0</c:v>
                </c:pt>
                <c:pt idx="1464">
                  <c:v>40547.0</c:v>
                </c:pt>
                <c:pt idx="1465">
                  <c:v>40548.0</c:v>
                </c:pt>
                <c:pt idx="1466">
                  <c:v>40549.0</c:v>
                </c:pt>
                <c:pt idx="1467">
                  <c:v>40550.0</c:v>
                </c:pt>
                <c:pt idx="1468">
                  <c:v>40551.0</c:v>
                </c:pt>
                <c:pt idx="1469">
                  <c:v>40552.0</c:v>
                </c:pt>
                <c:pt idx="1470">
                  <c:v>40553.0</c:v>
                </c:pt>
                <c:pt idx="1471">
                  <c:v>40554.0</c:v>
                </c:pt>
                <c:pt idx="1472">
                  <c:v>40555.0</c:v>
                </c:pt>
                <c:pt idx="1473">
                  <c:v>40556.0</c:v>
                </c:pt>
                <c:pt idx="1474">
                  <c:v>40557.0</c:v>
                </c:pt>
                <c:pt idx="1475">
                  <c:v>40558.0</c:v>
                </c:pt>
                <c:pt idx="1476">
                  <c:v>40559.0</c:v>
                </c:pt>
                <c:pt idx="1477">
                  <c:v>40560.0</c:v>
                </c:pt>
                <c:pt idx="1478">
                  <c:v>40561.0</c:v>
                </c:pt>
                <c:pt idx="1479">
                  <c:v>40562.0</c:v>
                </c:pt>
                <c:pt idx="1480">
                  <c:v>40563.0</c:v>
                </c:pt>
                <c:pt idx="1481">
                  <c:v>40564.0</c:v>
                </c:pt>
                <c:pt idx="1482">
                  <c:v>40565.0</c:v>
                </c:pt>
                <c:pt idx="1483">
                  <c:v>40566.0</c:v>
                </c:pt>
                <c:pt idx="1484">
                  <c:v>40567.0</c:v>
                </c:pt>
                <c:pt idx="1485">
                  <c:v>40568.0</c:v>
                </c:pt>
                <c:pt idx="1486">
                  <c:v>40569.0</c:v>
                </c:pt>
                <c:pt idx="1487">
                  <c:v>40570.0</c:v>
                </c:pt>
                <c:pt idx="1488">
                  <c:v>40571.0</c:v>
                </c:pt>
                <c:pt idx="1489">
                  <c:v>40572.0</c:v>
                </c:pt>
                <c:pt idx="1490">
                  <c:v>40573.0</c:v>
                </c:pt>
                <c:pt idx="1491">
                  <c:v>40574.0</c:v>
                </c:pt>
                <c:pt idx="1492">
                  <c:v>40575.0</c:v>
                </c:pt>
                <c:pt idx="1493">
                  <c:v>40576.0</c:v>
                </c:pt>
                <c:pt idx="1494">
                  <c:v>40577.0</c:v>
                </c:pt>
                <c:pt idx="1495">
                  <c:v>40578.0</c:v>
                </c:pt>
                <c:pt idx="1496">
                  <c:v>40579.0</c:v>
                </c:pt>
                <c:pt idx="1497">
                  <c:v>40580.0</c:v>
                </c:pt>
                <c:pt idx="1498">
                  <c:v>40581.0</c:v>
                </c:pt>
                <c:pt idx="1499">
                  <c:v>40582.0</c:v>
                </c:pt>
                <c:pt idx="1500">
                  <c:v>40583.0</c:v>
                </c:pt>
                <c:pt idx="1501">
                  <c:v>40584.0</c:v>
                </c:pt>
                <c:pt idx="1502">
                  <c:v>40585.0</c:v>
                </c:pt>
                <c:pt idx="1503">
                  <c:v>40586.0</c:v>
                </c:pt>
                <c:pt idx="1504">
                  <c:v>40587.0</c:v>
                </c:pt>
                <c:pt idx="1505">
                  <c:v>40588.0</c:v>
                </c:pt>
                <c:pt idx="1506">
                  <c:v>40589.0</c:v>
                </c:pt>
                <c:pt idx="1507">
                  <c:v>40590.0</c:v>
                </c:pt>
                <c:pt idx="1508">
                  <c:v>40591.0</c:v>
                </c:pt>
                <c:pt idx="1509">
                  <c:v>40592.0</c:v>
                </c:pt>
                <c:pt idx="1510">
                  <c:v>40593.0</c:v>
                </c:pt>
                <c:pt idx="1511">
                  <c:v>40594.0</c:v>
                </c:pt>
                <c:pt idx="1512">
                  <c:v>40595.0</c:v>
                </c:pt>
                <c:pt idx="1513">
                  <c:v>40596.0</c:v>
                </c:pt>
                <c:pt idx="1514">
                  <c:v>40597.0</c:v>
                </c:pt>
                <c:pt idx="1515">
                  <c:v>40598.0</c:v>
                </c:pt>
                <c:pt idx="1516">
                  <c:v>40599.0</c:v>
                </c:pt>
                <c:pt idx="1517">
                  <c:v>40600.0</c:v>
                </c:pt>
                <c:pt idx="1518">
                  <c:v>40601.0</c:v>
                </c:pt>
                <c:pt idx="1519">
                  <c:v>40602.0</c:v>
                </c:pt>
                <c:pt idx="1520">
                  <c:v>40603.0</c:v>
                </c:pt>
                <c:pt idx="1521">
                  <c:v>40604.0</c:v>
                </c:pt>
                <c:pt idx="1522">
                  <c:v>40605.0</c:v>
                </c:pt>
                <c:pt idx="1523">
                  <c:v>40606.0</c:v>
                </c:pt>
                <c:pt idx="1524">
                  <c:v>40607.0</c:v>
                </c:pt>
                <c:pt idx="1525">
                  <c:v>40608.0</c:v>
                </c:pt>
                <c:pt idx="1526">
                  <c:v>40609.0</c:v>
                </c:pt>
                <c:pt idx="1527">
                  <c:v>40610.0</c:v>
                </c:pt>
                <c:pt idx="1528">
                  <c:v>40611.0</c:v>
                </c:pt>
                <c:pt idx="1529">
                  <c:v>40612.0</c:v>
                </c:pt>
                <c:pt idx="1530">
                  <c:v>40613.0</c:v>
                </c:pt>
                <c:pt idx="1531">
                  <c:v>40614.0</c:v>
                </c:pt>
                <c:pt idx="1532">
                  <c:v>40615.0</c:v>
                </c:pt>
                <c:pt idx="1533">
                  <c:v>40616.0</c:v>
                </c:pt>
                <c:pt idx="1534">
                  <c:v>40617.0</c:v>
                </c:pt>
                <c:pt idx="1535">
                  <c:v>40618.0</c:v>
                </c:pt>
                <c:pt idx="1536">
                  <c:v>40619.0</c:v>
                </c:pt>
                <c:pt idx="1537">
                  <c:v>40620.0</c:v>
                </c:pt>
                <c:pt idx="1538">
                  <c:v>40621.0</c:v>
                </c:pt>
                <c:pt idx="1539">
                  <c:v>40622.0</c:v>
                </c:pt>
                <c:pt idx="1540">
                  <c:v>40623.0</c:v>
                </c:pt>
                <c:pt idx="1541">
                  <c:v>40624.0</c:v>
                </c:pt>
                <c:pt idx="1542">
                  <c:v>40625.0</c:v>
                </c:pt>
                <c:pt idx="1543">
                  <c:v>40626.0</c:v>
                </c:pt>
                <c:pt idx="1544">
                  <c:v>40627.0</c:v>
                </c:pt>
                <c:pt idx="1545">
                  <c:v>40628.0</c:v>
                </c:pt>
                <c:pt idx="1546">
                  <c:v>40629.0</c:v>
                </c:pt>
                <c:pt idx="1547">
                  <c:v>40630.0</c:v>
                </c:pt>
                <c:pt idx="1548">
                  <c:v>40631.0</c:v>
                </c:pt>
                <c:pt idx="1549">
                  <c:v>40632.0</c:v>
                </c:pt>
                <c:pt idx="1550">
                  <c:v>40633.0</c:v>
                </c:pt>
                <c:pt idx="1551">
                  <c:v>40634.0</c:v>
                </c:pt>
                <c:pt idx="1552">
                  <c:v>40635.0</c:v>
                </c:pt>
                <c:pt idx="1553">
                  <c:v>40636.0</c:v>
                </c:pt>
                <c:pt idx="1554">
                  <c:v>40637.0</c:v>
                </c:pt>
                <c:pt idx="1555">
                  <c:v>40638.0</c:v>
                </c:pt>
                <c:pt idx="1556">
                  <c:v>40639.0</c:v>
                </c:pt>
                <c:pt idx="1557">
                  <c:v>40640.0</c:v>
                </c:pt>
                <c:pt idx="1558">
                  <c:v>40641.0</c:v>
                </c:pt>
                <c:pt idx="1559">
                  <c:v>40642.0</c:v>
                </c:pt>
                <c:pt idx="1560">
                  <c:v>40643.0</c:v>
                </c:pt>
                <c:pt idx="1561">
                  <c:v>40644.0</c:v>
                </c:pt>
                <c:pt idx="1562">
                  <c:v>40645.0</c:v>
                </c:pt>
                <c:pt idx="1563">
                  <c:v>40646.0</c:v>
                </c:pt>
                <c:pt idx="1564">
                  <c:v>40647.0</c:v>
                </c:pt>
                <c:pt idx="1565">
                  <c:v>40648.0</c:v>
                </c:pt>
                <c:pt idx="1566">
                  <c:v>40649.0</c:v>
                </c:pt>
                <c:pt idx="1567">
                  <c:v>40650.0</c:v>
                </c:pt>
                <c:pt idx="1568">
                  <c:v>40651.0</c:v>
                </c:pt>
                <c:pt idx="1569">
                  <c:v>40652.0</c:v>
                </c:pt>
                <c:pt idx="1570">
                  <c:v>40653.0</c:v>
                </c:pt>
                <c:pt idx="1571">
                  <c:v>40654.0</c:v>
                </c:pt>
                <c:pt idx="1572">
                  <c:v>40655.0</c:v>
                </c:pt>
                <c:pt idx="1573">
                  <c:v>40656.0</c:v>
                </c:pt>
                <c:pt idx="1574">
                  <c:v>40657.0</c:v>
                </c:pt>
                <c:pt idx="1575">
                  <c:v>40658.0</c:v>
                </c:pt>
                <c:pt idx="1576">
                  <c:v>40659.0</c:v>
                </c:pt>
                <c:pt idx="1577">
                  <c:v>40660.0</c:v>
                </c:pt>
                <c:pt idx="1578">
                  <c:v>40661.0</c:v>
                </c:pt>
                <c:pt idx="1579">
                  <c:v>40662.0</c:v>
                </c:pt>
                <c:pt idx="1580">
                  <c:v>40663.0</c:v>
                </c:pt>
                <c:pt idx="1581">
                  <c:v>40664.0</c:v>
                </c:pt>
                <c:pt idx="1582">
                  <c:v>40665.0</c:v>
                </c:pt>
                <c:pt idx="1583">
                  <c:v>40666.0</c:v>
                </c:pt>
                <c:pt idx="1584">
                  <c:v>40667.0</c:v>
                </c:pt>
                <c:pt idx="1585">
                  <c:v>40668.0</c:v>
                </c:pt>
                <c:pt idx="1586">
                  <c:v>40669.0</c:v>
                </c:pt>
                <c:pt idx="1587">
                  <c:v>40670.0</c:v>
                </c:pt>
                <c:pt idx="1588">
                  <c:v>40671.0</c:v>
                </c:pt>
                <c:pt idx="1589">
                  <c:v>40672.0</c:v>
                </c:pt>
                <c:pt idx="1590">
                  <c:v>40673.0</c:v>
                </c:pt>
                <c:pt idx="1591">
                  <c:v>40674.0</c:v>
                </c:pt>
                <c:pt idx="1592">
                  <c:v>40675.0</c:v>
                </c:pt>
                <c:pt idx="1593">
                  <c:v>40676.0</c:v>
                </c:pt>
                <c:pt idx="1594">
                  <c:v>40677.0</c:v>
                </c:pt>
                <c:pt idx="1595">
                  <c:v>40678.0</c:v>
                </c:pt>
                <c:pt idx="1596">
                  <c:v>40679.0</c:v>
                </c:pt>
                <c:pt idx="1597">
                  <c:v>40680.0</c:v>
                </c:pt>
                <c:pt idx="1598">
                  <c:v>40681.0</c:v>
                </c:pt>
                <c:pt idx="1599">
                  <c:v>40682.0</c:v>
                </c:pt>
                <c:pt idx="1600">
                  <c:v>40683.0</c:v>
                </c:pt>
                <c:pt idx="1601">
                  <c:v>40684.0</c:v>
                </c:pt>
                <c:pt idx="1602">
                  <c:v>40685.0</c:v>
                </c:pt>
                <c:pt idx="1603">
                  <c:v>40686.0</c:v>
                </c:pt>
                <c:pt idx="1604">
                  <c:v>40687.0</c:v>
                </c:pt>
                <c:pt idx="1605">
                  <c:v>40688.0</c:v>
                </c:pt>
                <c:pt idx="1606">
                  <c:v>40689.0</c:v>
                </c:pt>
                <c:pt idx="1607">
                  <c:v>40690.0</c:v>
                </c:pt>
                <c:pt idx="1608">
                  <c:v>40691.0</c:v>
                </c:pt>
                <c:pt idx="1609">
                  <c:v>40692.0</c:v>
                </c:pt>
                <c:pt idx="1610">
                  <c:v>40693.0</c:v>
                </c:pt>
                <c:pt idx="1611">
                  <c:v>40694.0</c:v>
                </c:pt>
                <c:pt idx="1612">
                  <c:v>40695.0</c:v>
                </c:pt>
                <c:pt idx="1613">
                  <c:v>40696.0</c:v>
                </c:pt>
                <c:pt idx="1614">
                  <c:v>40697.0</c:v>
                </c:pt>
                <c:pt idx="1615">
                  <c:v>40698.0</c:v>
                </c:pt>
                <c:pt idx="1616">
                  <c:v>40699.0</c:v>
                </c:pt>
                <c:pt idx="1617">
                  <c:v>40700.0</c:v>
                </c:pt>
                <c:pt idx="1618">
                  <c:v>40701.0</c:v>
                </c:pt>
                <c:pt idx="1619">
                  <c:v>40702.0</c:v>
                </c:pt>
                <c:pt idx="1620">
                  <c:v>40703.0</c:v>
                </c:pt>
                <c:pt idx="1621">
                  <c:v>40704.0</c:v>
                </c:pt>
                <c:pt idx="1622">
                  <c:v>40705.0</c:v>
                </c:pt>
                <c:pt idx="1623">
                  <c:v>40706.0</c:v>
                </c:pt>
                <c:pt idx="1624">
                  <c:v>40707.0</c:v>
                </c:pt>
                <c:pt idx="1625">
                  <c:v>40708.0</c:v>
                </c:pt>
                <c:pt idx="1626">
                  <c:v>40709.0</c:v>
                </c:pt>
                <c:pt idx="1627">
                  <c:v>40710.0</c:v>
                </c:pt>
                <c:pt idx="1628">
                  <c:v>40711.0</c:v>
                </c:pt>
                <c:pt idx="1629">
                  <c:v>40712.0</c:v>
                </c:pt>
                <c:pt idx="1630">
                  <c:v>40713.0</c:v>
                </c:pt>
                <c:pt idx="1631">
                  <c:v>40714.0</c:v>
                </c:pt>
                <c:pt idx="1632">
                  <c:v>40715.0</c:v>
                </c:pt>
                <c:pt idx="1633">
                  <c:v>40716.0</c:v>
                </c:pt>
                <c:pt idx="1634">
                  <c:v>40717.0</c:v>
                </c:pt>
                <c:pt idx="1635">
                  <c:v>40718.0</c:v>
                </c:pt>
                <c:pt idx="1636">
                  <c:v>40719.0</c:v>
                </c:pt>
                <c:pt idx="1637">
                  <c:v>40720.0</c:v>
                </c:pt>
                <c:pt idx="1638">
                  <c:v>40721.0</c:v>
                </c:pt>
                <c:pt idx="1639">
                  <c:v>40722.0</c:v>
                </c:pt>
                <c:pt idx="1640">
                  <c:v>40723.0</c:v>
                </c:pt>
                <c:pt idx="1641">
                  <c:v>40724.0</c:v>
                </c:pt>
                <c:pt idx="1642">
                  <c:v>40725.0</c:v>
                </c:pt>
                <c:pt idx="1643">
                  <c:v>40726.0</c:v>
                </c:pt>
                <c:pt idx="1644">
                  <c:v>40727.0</c:v>
                </c:pt>
                <c:pt idx="1645">
                  <c:v>40728.0</c:v>
                </c:pt>
                <c:pt idx="1646">
                  <c:v>40729.0</c:v>
                </c:pt>
                <c:pt idx="1647">
                  <c:v>40730.0</c:v>
                </c:pt>
                <c:pt idx="1648">
                  <c:v>40731.0</c:v>
                </c:pt>
                <c:pt idx="1649">
                  <c:v>40732.0</c:v>
                </c:pt>
                <c:pt idx="1650">
                  <c:v>40733.0</c:v>
                </c:pt>
                <c:pt idx="1651">
                  <c:v>40734.0</c:v>
                </c:pt>
                <c:pt idx="1652">
                  <c:v>40735.0</c:v>
                </c:pt>
                <c:pt idx="1653">
                  <c:v>40736.0</c:v>
                </c:pt>
                <c:pt idx="1654">
                  <c:v>40737.0</c:v>
                </c:pt>
                <c:pt idx="1655">
                  <c:v>40738.0</c:v>
                </c:pt>
                <c:pt idx="1656">
                  <c:v>40739.0</c:v>
                </c:pt>
                <c:pt idx="1657">
                  <c:v>40740.0</c:v>
                </c:pt>
                <c:pt idx="1658">
                  <c:v>40741.0</c:v>
                </c:pt>
                <c:pt idx="1659">
                  <c:v>40742.0</c:v>
                </c:pt>
                <c:pt idx="1660">
                  <c:v>40743.0</c:v>
                </c:pt>
                <c:pt idx="1661">
                  <c:v>40744.0</c:v>
                </c:pt>
                <c:pt idx="1662">
                  <c:v>40745.0</c:v>
                </c:pt>
                <c:pt idx="1663">
                  <c:v>40746.0</c:v>
                </c:pt>
                <c:pt idx="1664">
                  <c:v>40747.0</c:v>
                </c:pt>
                <c:pt idx="1665">
                  <c:v>40748.0</c:v>
                </c:pt>
                <c:pt idx="1666">
                  <c:v>40749.0</c:v>
                </c:pt>
                <c:pt idx="1667">
                  <c:v>40750.0</c:v>
                </c:pt>
                <c:pt idx="1668">
                  <c:v>40751.0</c:v>
                </c:pt>
                <c:pt idx="1669">
                  <c:v>40752.0</c:v>
                </c:pt>
                <c:pt idx="1670">
                  <c:v>40753.0</c:v>
                </c:pt>
                <c:pt idx="1671">
                  <c:v>40754.0</c:v>
                </c:pt>
                <c:pt idx="1672">
                  <c:v>40755.0</c:v>
                </c:pt>
                <c:pt idx="1673">
                  <c:v>40756.0</c:v>
                </c:pt>
                <c:pt idx="1674">
                  <c:v>40757.0</c:v>
                </c:pt>
                <c:pt idx="1675">
                  <c:v>40758.0</c:v>
                </c:pt>
                <c:pt idx="1676">
                  <c:v>40759.0</c:v>
                </c:pt>
                <c:pt idx="1677">
                  <c:v>40760.0</c:v>
                </c:pt>
                <c:pt idx="1678">
                  <c:v>40761.0</c:v>
                </c:pt>
                <c:pt idx="1679">
                  <c:v>40762.0</c:v>
                </c:pt>
                <c:pt idx="1680">
                  <c:v>40763.0</c:v>
                </c:pt>
                <c:pt idx="1681">
                  <c:v>40764.0</c:v>
                </c:pt>
                <c:pt idx="1682">
                  <c:v>40765.0</c:v>
                </c:pt>
                <c:pt idx="1683">
                  <c:v>40766.0</c:v>
                </c:pt>
                <c:pt idx="1684">
                  <c:v>40767.0</c:v>
                </c:pt>
                <c:pt idx="1685">
                  <c:v>40768.0</c:v>
                </c:pt>
                <c:pt idx="1686">
                  <c:v>40769.0</c:v>
                </c:pt>
                <c:pt idx="1687">
                  <c:v>40770.0</c:v>
                </c:pt>
                <c:pt idx="1688">
                  <c:v>40771.0</c:v>
                </c:pt>
                <c:pt idx="1689">
                  <c:v>40772.0</c:v>
                </c:pt>
                <c:pt idx="1690">
                  <c:v>40773.0</c:v>
                </c:pt>
                <c:pt idx="1691">
                  <c:v>40774.0</c:v>
                </c:pt>
                <c:pt idx="1692">
                  <c:v>40775.0</c:v>
                </c:pt>
                <c:pt idx="1693">
                  <c:v>40776.0</c:v>
                </c:pt>
                <c:pt idx="1694">
                  <c:v>40777.0</c:v>
                </c:pt>
                <c:pt idx="1695">
                  <c:v>40778.0</c:v>
                </c:pt>
                <c:pt idx="1696">
                  <c:v>40779.0</c:v>
                </c:pt>
                <c:pt idx="1697">
                  <c:v>40780.0</c:v>
                </c:pt>
                <c:pt idx="1698">
                  <c:v>40781.0</c:v>
                </c:pt>
                <c:pt idx="1699">
                  <c:v>40782.0</c:v>
                </c:pt>
                <c:pt idx="1700">
                  <c:v>40783.0</c:v>
                </c:pt>
                <c:pt idx="1701">
                  <c:v>40784.0</c:v>
                </c:pt>
                <c:pt idx="1702">
                  <c:v>40785.0</c:v>
                </c:pt>
                <c:pt idx="1703">
                  <c:v>40786.0</c:v>
                </c:pt>
                <c:pt idx="1704">
                  <c:v>40787.0</c:v>
                </c:pt>
                <c:pt idx="1705">
                  <c:v>40788.0</c:v>
                </c:pt>
                <c:pt idx="1706">
                  <c:v>40789.0</c:v>
                </c:pt>
                <c:pt idx="1707">
                  <c:v>40790.0</c:v>
                </c:pt>
                <c:pt idx="1708">
                  <c:v>40791.0</c:v>
                </c:pt>
                <c:pt idx="1709">
                  <c:v>40792.0</c:v>
                </c:pt>
                <c:pt idx="1710">
                  <c:v>40793.0</c:v>
                </c:pt>
                <c:pt idx="1711">
                  <c:v>40794.0</c:v>
                </c:pt>
                <c:pt idx="1712">
                  <c:v>40795.0</c:v>
                </c:pt>
                <c:pt idx="1713">
                  <c:v>40796.0</c:v>
                </c:pt>
                <c:pt idx="1714">
                  <c:v>40797.0</c:v>
                </c:pt>
                <c:pt idx="1715">
                  <c:v>40798.0</c:v>
                </c:pt>
                <c:pt idx="1716">
                  <c:v>40799.0</c:v>
                </c:pt>
                <c:pt idx="1717">
                  <c:v>40800.0</c:v>
                </c:pt>
                <c:pt idx="1718">
                  <c:v>40801.0</c:v>
                </c:pt>
                <c:pt idx="1719">
                  <c:v>40802.0</c:v>
                </c:pt>
                <c:pt idx="1720">
                  <c:v>40803.0</c:v>
                </c:pt>
                <c:pt idx="1721">
                  <c:v>40804.0</c:v>
                </c:pt>
                <c:pt idx="1722">
                  <c:v>40805.0</c:v>
                </c:pt>
                <c:pt idx="1723">
                  <c:v>40806.0</c:v>
                </c:pt>
                <c:pt idx="1724">
                  <c:v>40807.0</c:v>
                </c:pt>
                <c:pt idx="1725">
                  <c:v>40808.0</c:v>
                </c:pt>
                <c:pt idx="1726">
                  <c:v>40809.0</c:v>
                </c:pt>
                <c:pt idx="1727">
                  <c:v>40810.0</c:v>
                </c:pt>
                <c:pt idx="1728">
                  <c:v>40811.0</c:v>
                </c:pt>
                <c:pt idx="1729">
                  <c:v>40812.0</c:v>
                </c:pt>
                <c:pt idx="1730">
                  <c:v>40813.0</c:v>
                </c:pt>
                <c:pt idx="1731">
                  <c:v>40814.0</c:v>
                </c:pt>
                <c:pt idx="1732">
                  <c:v>40815.0</c:v>
                </c:pt>
                <c:pt idx="1733">
                  <c:v>40816.0</c:v>
                </c:pt>
                <c:pt idx="1734">
                  <c:v>40817.0</c:v>
                </c:pt>
                <c:pt idx="1735">
                  <c:v>40818.0</c:v>
                </c:pt>
                <c:pt idx="1736">
                  <c:v>40819.0</c:v>
                </c:pt>
                <c:pt idx="1737">
                  <c:v>40820.0</c:v>
                </c:pt>
                <c:pt idx="1738">
                  <c:v>40821.0</c:v>
                </c:pt>
                <c:pt idx="1739">
                  <c:v>40822.0</c:v>
                </c:pt>
                <c:pt idx="1740">
                  <c:v>40823.0</c:v>
                </c:pt>
                <c:pt idx="1741">
                  <c:v>40824.0</c:v>
                </c:pt>
                <c:pt idx="1742">
                  <c:v>40825.0</c:v>
                </c:pt>
                <c:pt idx="1743">
                  <c:v>40826.0</c:v>
                </c:pt>
                <c:pt idx="1744">
                  <c:v>40827.0</c:v>
                </c:pt>
                <c:pt idx="1745">
                  <c:v>40828.0</c:v>
                </c:pt>
                <c:pt idx="1746">
                  <c:v>40829.0</c:v>
                </c:pt>
                <c:pt idx="1747">
                  <c:v>40830.0</c:v>
                </c:pt>
                <c:pt idx="1748">
                  <c:v>40831.0</c:v>
                </c:pt>
                <c:pt idx="1749">
                  <c:v>40832.0</c:v>
                </c:pt>
                <c:pt idx="1750">
                  <c:v>40833.0</c:v>
                </c:pt>
                <c:pt idx="1751">
                  <c:v>40834.0</c:v>
                </c:pt>
                <c:pt idx="1752">
                  <c:v>40835.0</c:v>
                </c:pt>
                <c:pt idx="1753">
                  <c:v>40836.0</c:v>
                </c:pt>
                <c:pt idx="1754">
                  <c:v>40837.0</c:v>
                </c:pt>
                <c:pt idx="1755">
                  <c:v>40838.0</c:v>
                </c:pt>
                <c:pt idx="1756">
                  <c:v>40839.0</c:v>
                </c:pt>
                <c:pt idx="1757">
                  <c:v>40840.0</c:v>
                </c:pt>
                <c:pt idx="1758">
                  <c:v>40841.0</c:v>
                </c:pt>
                <c:pt idx="1759">
                  <c:v>40842.0</c:v>
                </c:pt>
                <c:pt idx="1760">
                  <c:v>40843.0</c:v>
                </c:pt>
                <c:pt idx="1761">
                  <c:v>40844.0</c:v>
                </c:pt>
                <c:pt idx="1762">
                  <c:v>40845.0</c:v>
                </c:pt>
                <c:pt idx="1763">
                  <c:v>40846.0</c:v>
                </c:pt>
                <c:pt idx="1764">
                  <c:v>40847.0</c:v>
                </c:pt>
                <c:pt idx="1765">
                  <c:v>40848.0</c:v>
                </c:pt>
                <c:pt idx="1766">
                  <c:v>40849.0</c:v>
                </c:pt>
                <c:pt idx="1767">
                  <c:v>40850.0</c:v>
                </c:pt>
                <c:pt idx="1768">
                  <c:v>40851.0</c:v>
                </c:pt>
                <c:pt idx="1769">
                  <c:v>40852.0</c:v>
                </c:pt>
                <c:pt idx="1770">
                  <c:v>40853.0</c:v>
                </c:pt>
                <c:pt idx="1771">
                  <c:v>40854.0</c:v>
                </c:pt>
                <c:pt idx="1772">
                  <c:v>40855.0</c:v>
                </c:pt>
                <c:pt idx="1773">
                  <c:v>40856.0</c:v>
                </c:pt>
                <c:pt idx="1774">
                  <c:v>40857.0</c:v>
                </c:pt>
                <c:pt idx="1775">
                  <c:v>40858.0</c:v>
                </c:pt>
                <c:pt idx="1776">
                  <c:v>40859.0</c:v>
                </c:pt>
                <c:pt idx="1777">
                  <c:v>40860.0</c:v>
                </c:pt>
                <c:pt idx="1778">
                  <c:v>40861.0</c:v>
                </c:pt>
                <c:pt idx="1779">
                  <c:v>40862.0</c:v>
                </c:pt>
                <c:pt idx="1780">
                  <c:v>40863.0</c:v>
                </c:pt>
                <c:pt idx="1781">
                  <c:v>40864.0</c:v>
                </c:pt>
                <c:pt idx="1782">
                  <c:v>40865.0</c:v>
                </c:pt>
                <c:pt idx="1783">
                  <c:v>40866.0</c:v>
                </c:pt>
                <c:pt idx="1784">
                  <c:v>40867.0</c:v>
                </c:pt>
                <c:pt idx="1785">
                  <c:v>40868.0</c:v>
                </c:pt>
                <c:pt idx="1786">
                  <c:v>40869.0</c:v>
                </c:pt>
                <c:pt idx="1787">
                  <c:v>40870.0</c:v>
                </c:pt>
                <c:pt idx="1788">
                  <c:v>40871.0</c:v>
                </c:pt>
                <c:pt idx="1789">
                  <c:v>40872.0</c:v>
                </c:pt>
                <c:pt idx="1790">
                  <c:v>40873.0</c:v>
                </c:pt>
                <c:pt idx="1791">
                  <c:v>40874.0</c:v>
                </c:pt>
                <c:pt idx="1792">
                  <c:v>40875.0</c:v>
                </c:pt>
                <c:pt idx="1793">
                  <c:v>40876.0</c:v>
                </c:pt>
                <c:pt idx="1794">
                  <c:v>40877.0</c:v>
                </c:pt>
                <c:pt idx="1795">
                  <c:v>40878.0</c:v>
                </c:pt>
                <c:pt idx="1796">
                  <c:v>40879.0</c:v>
                </c:pt>
                <c:pt idx="1797">
                  <c:v>40880.0</c:v>
                </c:pt>
                <c:pt idx="1798">
                  <c:v>40881.0</c:v>
                </c:pt>
                <c:pt idx="1799">
                  <c:v>40882.0</c:v>
                </c:pt>
                <c:pt idx="1800">
                  <c:v>40883.0</c:v>
                </c:pt>
                <c:pt idx="1801">
                  <c:v>40884.0</c:v>
                </c:pt>
                <c:pt idx="1802">
                  <c:v>40885.0</c:v>
                </c:pt>
                <c:pt idx="1803">
                  <c:v>40886.0</c:v>
                </c:pt>
                <c:pt idx="1804">
                  <c:v>40887.0</c:v>
                </c:pt>
                <c:pt idx="1805">
                  <c:v>40888.0</c:v>
                </c:pt>
                <c:pt idx="1806">
                  <c:v>40889.0</c:v>
                </c:pt>
                <c:pt idx="1807">
                  <c:v>40890.0</c:v>
                </c:pt>
                <c:pt idx="1808">
                  <c:v>40891.0</c:v>
                </c:pt>
                <c:pt idx="1809">
                  <c:v>40892.0</c:v>
                </c:pt>
                <c:pt idx="1810">
                  <c:v>40893.0</c:v>
                </c:pt>
                <c:pt idx="1811">
                  <c:v>40894.0</c:v>
                </c:pt>
                <c:pt idx="1812">
                  <c:v>40895.0</c:v>
                </c:pt>
                <c:pt idx="1813">
                  <c:v>40896.0</c:v>
                </c:pt>
                <c:pt idx="1814">
                  <c:v>40897.0</c:v>
                </c:pt>
                <c:pt idx="1815">
                  <c:v>40898.0</c:v>
                </c:pt>
                <c:pt idx="1816">
                  <c:v>40899.0</c:v>
                </c:pt>
                <c:pt idx="1817">
                  <c:v>40900.0</c:v>
                </c:pt>
                <c:pt idx="1818">
                  <c:v>40901.0</c:v>
                </c:pt>
                <c:pt idx="1819">
                  <c:v>40902.0</c:v>
                </c:pt>
                <c:pt idx="1820">
                  <c:v>40903.0</c:v>
                </c:pt>
                <c:pt idx="1821">
                  <c:v>40904.0</c:v>
                </c:pt>
                <c:pt idx="1822">
                  <c:v>40905.0</c:v>
                </c:pt>
                <c:pt idx="1823">
                  <c:v>40906.0</c:v>
                </c:pt>
                <c:pt idx="1824">
                  <c:v>40907.0</c:v>
                </c:pt>
                <c:pt idx="1825">
                  <c:v>40908.0</c:v>
                </c:pt>
                <c:pt idx="1826">
                  <c:v>40909.0</c:v>
                </c:pt>
                <c:pt idx="1827">
                  <c:v>40910.0</c:v>
                </c:pt>
                <c:pt idx="1828">
                  <c:v>40911.0</c:v>
                </c:pt>
                <c:pt idx="1829">
                  <c:v>40912.0</c:v>
                </c:pt>
                <c:pt idx="1830">
                  <c:v>40913.0</c:v>
                </c:pt>
                <c:pt idx="1831">
                  <c:v>40914.0</c:v>
                </c:pt>
                <c:pt idx="1832">
                  <c:v>40915.0</c:v>
                </c:pt>
                <c:pt idx="1833">
                  <c:v>40916.0</c:v>
                </c:pt>
                <c:pt idx="1834">
                  <c:v>40917.0</c:v>
                </c:pt>
                <c:pt idx="1835">
                  <c:v>40918.0</c:v>
                </c:pt>
                <c:pt idx="1836">
                  <c:v>40919.0</c:v>
                </c:pt>
                <c:pt idx="1837">
                  <c:v>40920.0</c:v>
                </c:pt>
                <c:pt idx="1838">
                  <c:v>40921.0</c:v>
                </c:pt>
                <c:pt idx="1839">
                  <c:v>40922.0</c:v>
                </c:pt>
                <c:pt idx="1840">
                  <c:v>40923.0</c:v>
                </c:pt>
                <c:pt idx="1841">
                  <c:v>40924.0</c:v>
                </c:pt>
                <c:pt idx="1842">
                  <c:v>40925.0</c:v>
                </c:pt>
                <c:pt idx="1843">
                  <c:v>40926.0</c:v>
                </c:pt>
                <c:pt idx="1844">
                  <c:v>40927.0</c:v>
                </c:pt>
                <c:pt idx="1845">
                  <c:v>40928.0</c:v>
                </c:pt>
                <c:pt idx="1846">
                  <c:v>40929.0</c:v>
                </c:pt>
                <c:pt idx="1847">
                  <c:v>40930.0</c:v>
                </c:pt>
                <c:pt idx="1848">
                  <c:v>40931.0</c:v>
                </c:pt>
                <c:pt idx="1849">
                  <c:v>40932.0</c:v>
                </c:pt>
                <c:pt idx="1850">
                  <c:v>40933.0</c:v>
                </c:pt>
                <c:pt idx="1851">
                  <c:v>40934.0</c:v>
                </c:pt>
                <c:pt idx="1852">
                  <c:v>40935.0</c:v>
                </c:pt>
                <c:pt idx="1853">
                  <c:v>40936.0</c:v>
                </c:pt>
                <c:pt idx="1854">
                  <c:v>40937.0</c:v>
                </c:pt>
                <c:pt idx="1855">
                  <c:v>40938.0</c:v>
                </c:pt>
                <c:pt idx="1856">
                  <c:v>40939.0</c:v>
                </c:pt>
                <c:pt idx="1857">
                  <c:v>40940.0</c:v>
                </c:pt>
                <c:pt idx="1858">
                  <c:v>40941.0</c:v>
                </c:pt>
                <c:pt idx="1859">
                  <c:v>40942.0</c:v>
                </c:pt>
                <c:pt idx="1860">
                  <c:v>40943.0</c:v>
                </c:pt>
                <c:pt idx="1861">
                  <c:v>40944.0</c:v>
                </c:pt>
                <c:pt idx="1862">
                  <c:v>40945.0</c:v>
                </c:pt>
                <c:pt idx="1863">
                  <c:v>40946.0</c:v>
                </c:pt>
                <c:pt idx="1864">
                  <c:v>40947.0</c:v>
                </c:pt>
                <c:pt idx="1865">
                  <c:v>40948.0</c:v>
                </c:pt>
                <c:pt idx="1866">
                  <c:v>40949.0</c:v>
                </c:pt>
                <c:pt idx="1867">
                  <c:v>40950.0</c:v>
                </c:pt>
                <c:pt idx="1868">
                  <c:v>40951.0</c:v>
                </c:pt>
                <c:pt idx="1869">
                  <c:v>40952.0</c:v>
                </c:pt>
                <c:pt idx="1870">
                  <c:v>40953.0</c:v>
                </c:pt>
                <c:pt idx="1871">
                  <c:v>40954.0</c:v>
                </c:pt>
                <c:pt idx="1872">
                  <c:v>40955.0</c:v>
                </c:pt>
                <c:pt idx="1873">
                  <c:v>40956.0</c:v>
                </c:pt>
                <c:pt idx="1874">
                  <c:v>40957.0</c:v>
                </c:pt>
                <c:pt idx="1875">
                  <c:v>40958.0</c:v>
                </c:pt>
                <c:pt idx="1876">
                  <c:v>40959.0</c:v>
                </c:pt>
                <c:pt idx="1877">
                  <c:v>40960.0</c:v>
                </c:pt>
                <c:pt idx="1878">
                  <c:v>40961.0</c:v>
                </c:pt>
                <c:pt idx="1879">
                  <c:v>40962.0</c:v>
                </c:pt>
                <c:pt idx="1880">
                  <c:v>40963.0</c:v>
                </c:pt>
                <c:pt idx="1881">
                  <c:v>40964.0</c:v>
                </c:pt>
                <c:pt idx="1882">
                  <c:v>40965.0</c:v>
                </c:pt>
                <c:pt idx="1883">
                  <c:v>40966.0</c:v>
                </c:pt>
                <c:pt idx="1884">
                  <c:v>40967.0</c:v>
                </c:pt>
                <c:pt idx="1885">
                  <c:v>40968.0</c:v>
                </c:pt>
                <c:pt idx="1886">
                  <c:v>40969.0</c:v>
                </c:pt>
                <c:pt idx="1887">
                  <c:v>40970.0</c:v>
                </c:pt>
                <c:pt idx="1888">
                  <c:v>40971.0</c:v>
                </c:pt>
                <c:pt idx="1889">
                  <c:v>40972.0</c:v>
                </c:pt>
                <c:pt idx="1890">
                  <c:v>40973.0</c:v>
                </c:pt>
                <c:pt idx="1891">
                  <c:v>40974.0</c:v>
                </c:pt>
                <c:pt idx="1892">
                  <c:v>40975.0</c:v>
                </c:pt>
                <c:pt idx="1893">
                  <c:v>40976.0</c:v>
                </c:pt>
                <c:pt idx="1894">
                  <c:v>40977.0</c:v>
                </c:pt>
                <c:pt idx="1895">
                  <c:v>40978.0</c:v>
                </c:pt>
                <c:pt idx="1896">
                  <c:v>40979.0</c:v>
                </c:pt>
                <c:pt idx="1897">
                  <c:v>40980.0</c:v>
                </c:pt>
                <c:pt idx="1898">
                  <c:v>40981.0</c:v>
                </c:pt>
                <c:pt idx="1899">
                  <c:v>40982.0</c:v>
                </c:pt>
                <c:pt idx="1900">
                  <c:v>40983.0</c:v>
                </c:pt>
                <c:pt idx="1901">
                  <c:v>40984.0</c:v>
                </c:pt>
                <c:pt idx="1902">
                  <c:v>40985.0</c:v>
                </c:pt>
                <c:pt idx="1903">
                  <c:v>40986.0</c:v>
                </c:pt>
                <c:pt idx="1904">
                  <c:v>40987.0</c:v>
                </c:pt>
                <c:pt idx="1905">
                  <c:v>40988.0</c:v>
                </c:pt>
                <c:pt idx="1906">
                  <c:v>40989.0</c:v>
                </c:pt>
                <c:pt idx="1907">
                  <c:v>40990.0</c:v>
                </c:pt>
                <c:pt idx="1908">
                  <c:v>40991.0</c:v>
                </c:pt>
                <c:pt idx="1909">
                  <c:v>40992.0</c:v>
                </c:pt>
                <c:pt idx="1910">
                  <c:v>40993.0</c:v>
                </c:pt>
                <c:pt idx="1911">
                  <c:v>40994.0</c:v>
                </c:pt>
                <c:pt idx="1912">
                  <c:v>40995.0</c:v>
                </c:pt>
                <c:pt idx="1913">
                  <c:v>40996.0</c:v>
                </c:pt>
                <c:pt idx="1914">
                  <c:v>40997.0</c:v>
                </c:pt>
                <c:pt idx="1915">
                  <c:v>40998.0</c:v>
                </c:pt>
                <c:pt idx="1916">
                  <c:v>40999.0</c:v>
                </c:pt>
                <c:pt idx="1917">
                  <c:v>41000.0</c:v>
                </c:pt>
                <c:pt idx="1918">
                  <c:v>41001.0</c:v>
                </c:pt>
                <c:pt idx="1919">
                  <c:v>41002.0</c:v>
                </c:pt>
                <c:pt idx="1920">
                  <c:v>41003.0</c:v>
                </c:pt>
                <c:pt idx="1921">
                  <c:v>41004.0</c:v>
                </c:pt>
                <c:pt idx="1922">
                  <c:v>41005.0</c:v>
                </c:pt>
                <c:pt idx="1923">
                  <c:v>41006.0</c:v>
                </c:pt>
                <c:pt idx="1924">
                  <c:v>41007.0</c:v>
                </c:pt>
                <c:pt idx="1925">
                  <c:v>41008.0</c:v>
                </c:pt>
                <c:pt idx="1926">
                  <c:v>41009.0</c:v>
                </c:pt>
                <c:pt idx="1927">
                  <c:v>41010.0</c:v>
                </c:pt>
                <c:pt idx="1928">
                  <c:v>41011.0</c:v>
                </c:pt>
                <c:pt idx="1929">
                  <c:v>41012.0</c:v>
                </c:pt>
                <c:pt idx="1930">
                  <c:v>41013.0</c:v>
                </c:pt>
                <c:pt idx="1931">
                  <c:v>41014.0</c:v>
                </c:pt>
                <c:pt idx="1932">
                  <c:v>41015.0</c:v>
                </c:pt>
                <c:pt idx="1933">
                  <c:v>41016.0</c:v>
                </c:pt>
                <c:pt idx="1934">
                  <c:v>41017.0</c:v>
                </c:pt>
                <c:pt idx="1935">
                  <c:v>41018.0</c:v>
                </c:pt>
                <c:pt idx="1936">
                  <c:v>41019.0</c:v>
                </c:pt>
                <c:pt idx="1937">
                  <c:v>41020.0</c:v>
                </c:pt>
                <c:pt idx="1938">
                  <c:v>41021.0</c:v>
                </c:pt>
                <c:pt idx="1939">
                  <c:v>41022.0</c:v>
                </c:pt>
                <c:pt idx="1940">
                  <c:v>41023.0</c:v>
                </c:pt>
                <c:pt idx="1941">
                  <c:v>41024.0</c:v>
                </c:pt>
                <c:pt idx="1942">
                  <c:v>41025.0</c:v>
                </c:pt>
                <c:pt idx="1943">
                  <c:v>41026.0</c:v>
                </c:pt>
                <c:pt idx="1944">
                  <c:v>41027.0</c:v>
                </c:pt>
                <c:pt idx="1945">
                  <c:v>41028.0</c:v>
                </c:pt>
                <c:pt idx="1946">
                  <c:v>41029.0</c:v>
                </c:pt>
                <c:pt idx="1947">
                  <c:v>41030.0</c:v>
                </c:pt>
                <c:pt idx="1948">
                  <c:v>41031.0</c:v>
                </c:pt>
                <c:pt idx="1949">
                  <c:v>41032.0</c:v>
                </c:pt>
                <c:pt idx="1950">
                  <c:v>41033.0</c:v>
                </c:pt>
                <c:pt idx="1951">
                  <c:v>41034.0</c:v>
                </c:pt>
                <c:pt idx="1952">
                  <c:v>41035.0</c:v>
                </c:pt>
                <c:pt idx="1953">
                  <c:v>41036.0</c:v>
                </c:pt>
                <c:pt idx="1954">
                  <c:v>41037.0</c:v>
                </c:pt>
                <c:pt idx="1955">
                  <c:v>41038.0</c:v>
                </c:pt>
                <c:pt idx="1956">
                  <c:v>41039.0</c:v>
                </c:pt>
                <c:pt idx="1957">
                  <c:v>41040.0</c:v>
                </c:pt>
                <c:pt idx="1958">
                  <c:v>41041.0</c:v>
                </c:pt>
                <c:pt idx="1959">
                  <c:v>41042.0</c:v>
                </c:pt>
                <c:pt idx="1960">
                  <c:v>41043.0</c:v>
                </c:pt>
                <c:pt idx="1961">
                  <c:v>41044.0</c:v>
                </c:pt>
                <c:pt idx="1962">
                  <c:v>41045.0</c:v>
                </c:pt>
                <c:pt idx="1963">
                  <c:v>41046.0</c:v>
                </c:pt>
                <c:pt idx="1964">
                  <c:v>41047.0</c:v>
                </c:pt>
                <c:pt idx="1965">
                  <c:v>41048.0</c:v>
                </c:pt>
                <c:pt idx="1966">
                  <c:v>41049.0</c:v>
                </c:pt>
                <c:pt idx="1967">
                  <c:v>41050.0</c:v>
                </c:pt>
                <c:pt idx="1968">
                  <c:v>41051.0</c:v>
                </c:pt>
                <c:pt idx="1969">
                  <c:v>41052.0</c:v>
                </c:pt>
                <c:pt idx="1970">
                  <c:v>41053.0</c:v>
                </c:pt>
                <c:pt idx="1971">
                  <c:v>41054.0</c:v>
                </c:pt>
                <c:pt idx="1972">
                  <c:v>41055.0</c:v>
                </c:pt>
                <c:pt idx="1973">
                  <c:v>41056.0</c:v>
                </c:pt>
                <c:pt idx="1974">
                  <c:v>41057.0</c:v>
                </c:pt>
                <c:pt idx="1975">
                  <c:v>41058.0</c:v>
                </c:pt>
                <c:pt idx="1976">
                  <c:v>41059.0</c:v>
                </c:pt>
                <c:pt idx="1977">
                  <c:v>41060.0</c:v>
                </c:pt>
                <c:pt idx="1978">
                  <c:v>41061.0</c:v>
                </c:pt>
                <c:pt idx="1979">
                  <c:v>41062.0</c:v>
                </c:pt>
                <c:pt idx="1980">
                  <c:v>41063.0</c:v>
                </c:pt>
                <c:pt idx="1981">
                  <c:v>41064.0</c:v>
                </c:pt>
                <c:pt idx="1982">
                  <c:v>41065.0</c:v>
                </c:pt>
                <c:pt idx="1983">
                  <c:v>41066.0</c:v>
                </c:pt>
                <c:pt idx="1984">
                  <c:v>41067.0</c:v>
                </c:pt>
                <c:pt idx="1985">
                  <c:v>41068.0</c:v>
                </c:pt>
                <c:pt idx="1986">
                  <c:v>41069.0</c:v>
                </c:pt>
                <c:pt idx="1987">
                  <c:v>41070.0</c:v>
                </c:pt>
                <c:pt idx="1988">
                  <c:v>41071.0</c:v>
                </c:pt>
                <c:pt idx="1989">
                  <c:v>41072.0</c:v>
                </c:pt>
                <c:pt idx="1990">
                  <c:v>41073.0</c:v>
                </c:pt>
                <c:pt idx="1991">
                  <c:v>41074.0</c:v>
                </c:pt>
                <c:pt idx="1992">
                  <c:v>41075.0</c:v>
                </c:pt>
                <c:pt idx="1993">
                  <c:v>41076.0</c:v>
                </c:pt>
                <c:pt idx="1994">
                  <c:v>41077.0</c:v>
                </c:pt>
                <c:pt idx="1995">
                  <c:v>41078.0</c:v>
                </c:pt>
                <c:pt idx="1996">
                  <c:v>41079.0</c:v>
                </c:pt>
                <c:pt idx="1997">
                  <c:v>41080.0</c:v>
                </c:pt>
                <c:pt idx="1998">
                  <c:v>41081.0</c:v>
                </c:pt>
                <c:pt idx="1999">
                  <c:v>41082.0</c:v>
                </c:pt>
                <c:pt idx="2000">
                  <c:v>41083.0</c:v>
                </c:pt>
                <c:pt idx="2001">
                  <c:v>41084.0</c:v>
                </c:pt>
                <c:pt idx="2002">
                  <c:v>41085.0</c:v>
                </c:pt>
                <c:pt idx="2003">
                  <c:v>41086.0</c:v>
                </c:pt>
                <c:pt idx="2004">
                  <c:v>41087.0</c:v>
                </c:pt>
                <c:pt idx="2005">
                  <c:v>41088.0</c:v>
                </c:pt>
                <c:pt idx="2006">
                  <c:v>41089.0</c:v>
                </c:pt>
                <c:pt idx="2007">
                  <c:v>41090.0</c:v>
                </c:pt>
                <c:pt idx="2008">
                  <c:v>41091.0</c:v>
                </c:pt>
                <c:pt idx="2009">
                  <c:v>41092.0</c:v>
                </c:pt>
                <c:pt idx="2010">
                  <c:v>41093.0</c:v>
                </c:pt>
                <c:pt idx="2011">
                  <c:v>41094.0</c:v>
                </c:pt>
                <c:pt idx="2012">
                  <c:v>41095.0</c:v>
                </c:pt>
                <c:pt idx="2013">
                  <c:v>41096.0</c:v>
                </c:pt>
                <c:pt idx="2014">
                  <c:v>41097.0</c:v>
                </c:pt>
                <c:pt idx="2015">
                  <c:v>41098.0</c:v>
                </c:pt>
                <c:pt idx="2016">
                  <c:v>41099.0</c:v>
                </c:pt>
                <c:pt idx="2017">
                  <c:v>41100.0</c:v>
                </c:pt>
                <c:pt idx="2018">
                  <c:v>41101.0</c:v>
                </c:pt>
                <c:pt idx="2019">
                  <c:v>41102.0</c:v>
                </c:pt>
                <c:pt idx="2020">
                  <c:v>41103.0</c:v>
                </c:pt>
                <c:pt idx="2021">
                  <c:v>41104.0</c:v>
                </c:pt>
                <c:pt idx="2022">
                  <c:v>41105.0</c:v>
                </c:pt>
                <c:pt idx="2023">
                  <c:v>41106.0</c:v>
                </c:pt>
                <c:pt idx="2024">
                  <c:v>41107.0</c:v>
                </c:pt>
                <c:pt idx="2025">
                  <c:v>41108.0</c:v>
                </c:pt>
                <c:pt idx="2026">
                  <c:v>41109.0</c:v>
                </c:pt>
                <c:pt idx="2027">
                  <c:v>41110.0</c:v>
                </c:pt>
                <c:pt idx="2028">
                  <c:v>41111.0</c:v>
                </c:pt>
                <c:pt idx="2029">
                  <c:v>41112.0</c:v>
                </c:pt>
                <c:pt idx="2030">
                  <c:v>41113.0</c:v>
                </c:pt>
                <c:pt idx="2031">
                  <c:v>41114.0</c:v>
                </c:pt>
                <c:pt idx="2032">
                  <c:v>41115.0</c:v>
                </c:pt>
                <c:pt idx="2033">
                  <c:v>41116.0</c:v>
                </c:pt>
                <c:pt idx="2034">
                  <c:v>41117.0</c:v>
                </c:pt>
                <c:pt idx="2035">
                  <c:v>41118.0</c:v>
                </c:pt>
                <c:pt idx="2036">
                  <c:v>41119.0</c:v>
                </c:pt>
                <c:pt idx="2037">
                  <c:v>41120.0</c:v>
                </c:pt>
                <c:pt idx="2038">
                  <c:v>41121.0</c:v>
                </c:pt>
                <c:pt idx="2039">
                  <c:v>41122.0</c:v>
                </c:pt>
                <c:pt idx="2040">
                  <c:v>41123.0</c:v>
                </c:pt>
                <c:pt idx="2041">
                  <c:v>41124.0</c:v>
                </c:pt>
                <c:pt idx="2042">
                  <c:v>41125.0</c:v>
                </c:pt>
                <c:pt idx="2043">
                  <c:v>41126.0</c:v>
                </c:pt>
                <c:pt idx="2044">
                  <c:v>41127.0</c:v>
                </c:pt>
                <c:pt idx="2045">
                  <c:v>41128.0</c:v>
                </c:pt>
                <c:pt idx="2046">
                  <c:v>41129.0</c:v>
                </c:pt>
                <c:pt idx="2047">
                  <c:v>41130.0</c:v>
                </c:pt>
                <c:pt idx="2048">
                  <c:v>41131.0</c:v>
                </c:pt>
                <c:pt idx="2049">
                  <c:v>41132.0</c:v>
                </c:pt>
                <c:pt idx="2050">
                  <c:v>41133.0</c:v>
                </c:pt>
                <c:pt idx="2051">
                  <c:v>41134.0</c:v>
                </c:pt>
                <c:pt idx="2052">
                  <c:v>41135.0</c:v>
                </c:pt>
                <c:pt idx="2053">
                  <c:v>41136.0</c:v>
                </c:pt>
                <c:pt idx="2054">
                  <c:v>41137.0</c:v>
                </c:pt>
                <c:pt idx="2055">
                  <c:v>41138.0</c:v>
                </c:pt>
                <c:pt idx="2056">
                  <c:v>41139.0</c:v>
                </c:pt>
                <c:pt idx="2057">
                  <c:v>41140.0</c:v>
                </c:pt>
                <c:pt idx="2058">
                  <c:v>41141.0</c:v>
                </c:pt>
                <c:pt idx="2059">
                  <c:v>41142.0</c:v>
                </c:pt>
                <c:pt idx="2060">
                  <c:v>41143.0</c:v>
                </c:pt>
                <c:pt idx="2061">
                  <c:v>41144.0</c:v>
                </c:pt>
                <c:pt idx="2062">
                  <c:v>41145.0</c:v>
                </c:pt>
                <c:pt idx="2063">
                  <c:v>41146.0</c:v>
                </c:pt>
                <c:pt idx="2064">
                  <c:v>41147.0</c:v>
                </c:pt>
                <c:pt idx="2065">
                  <c:v>41148.0</c:v>
                </c:pt>
                <c:pt idx="2066">
                  <c:v>41149.0</c:v>
                </c:pt>
                <c:pt idx="2067">
                  <c:v>41150.0</c:v>
                </c:pt>
                <c:pt idx="2068">
                  <c:v>41151.0</c:v>
                </c:pt>
                <c:pt idx="2069">
                  <c:v>41152.0</c:v>
                </c:pt>
                <c:pt idx="2070">
                  <c:v>41153.0</c:v>
                </c:pt>
                <c:pt idx="2071">
                  <c:v>41154.0</c:v>
                </c:pt>
                <c:pt idx="2072">
                  <c:v>41155.0</c:v>
                </c:pt>
                <c:pt idx="2073">
                  <c:v>41156.0</c:v>
                </c:pt>
                <c:pt idx="2074">
                  <c:v>41157.0</c:v>
                </c:pt>
                <c:pt idx="2075">
                  <c:v>41158.0</c:v>
                </c:pt>
                <c:pt idx="2076">
                  <c:v>41159.0</c:v>
                </c:pt>
                <c:pt idx="2077">
                  <c:v>41160.0</c:v>
                </c:pt>
                <c:pt idx="2078">
                  <c:v>41161.0</c:v>
                </c:pt>
                <c:pt idx="2079">
                  <c:v>41162.0</c:v>
                </c:pt>
                <c:pt idx="2080">
                  <c:v>41163.0</c:v>
                </c:pt>
                <c:pt idx="2081">
                  <c:v>41164.0</c:v>
                </c:pt>
                <c:pt idx="2082">
                  <c:v>41165.0</c:v>
                </c:pt>
                <c:pt idx="2083">
                  <c:v>41166.0</c:v>
                </c:pt>
                <c:pt idx="2084">
                  <c:v>41167.0</c:v>
                </c:pt>
                <c:pt idx="2085">
                  <c:v>41168.0</c:v>
                </c:pt>
                <c:pt idx="2086">
                  <c:v>41169.0</c:v>
                </c:pt>
                <c:pt idx="2087">
                  <c:v>41170.0</c:v>
                </c:pt>
                <c:pt idx="2088">
                  <c:v>41171.0</c:v>
                </c:pt>
                <c:pt idx="2089">
                  <c:v>41172.0</c:v>
                </c:pt>
                <c:pt idx="2090">
                  <c:v>41173.0</c:v>
                </c:pt>
                <c:pt idx="2091">
                  <c:v>41174.0</c:v>
                </c:pt>
                <c:pt idx="2092">
                  <c:v>41175.0</c:v>
                </c:pt>
                <c:pt idx="2093">
                  <c:v>41176.0</c:v>
                </c:pt>
                <c:pt idx="2094">
                  <c:v>41177.0</c:v>
                </c:pt>
                <c:pt idx="2095">
                  <c:v>41178.0</c:v>
                </c:pt>
                <c:pt idx="2096">
                  <c:v>41179.0</c:v>
                </c:pt>
                <c:pt idx="2097">
                  <c:v>41180.0</c:v>
                </c:pt>
                <c:pt idx="2098">
                  <c:v>41181.0</c:v>
                </c:pt>
                <c:pt idx="2099">
                  <c:v>41182.0</c:v>
                </c:pt>
                <c:pt idx="2100">
                  <c:v>41183.0</c:v>
                </c:pt>
                <c:pt idx="2101">
                  <c:v>41184.0</c:v>
                </c:pt>
                <c:pt idx="2102">
                  <c:v>41185.0</c:v>
                </c:pt>
                <c:pt idx="2103">
                  <c:v>41186.0</c:v>
                </c:pt>
                <c:pt idx="2104">
                  <c:v>41187.0</c:v>
                </c:pt>
                <c:pt idx="2105">
                  <c:v>41188.0</c:v>
                </c:pt>
                <c:pt idx="2106">
                  <c:v>41189.0</c:v>
                </c:pt>
                <c:pt idx="2107">
                  <c:v>41190.0</c:v>
                </c:pt>
                <c:pt idx="2108">
                  <c:v>41191.0</c:v>
                </c:pt>
                <c:pt idx="2109">
                  <c:v>41192.0</c:v>
                </c:pt>
                <c:pt idx="2110">
                  <c:v>41193.0</c:v>
                </c:pt>
                <c:pt idx="2111">
                  <c:v>41194.0</c:v>
                </c:pt>
                <c:pt idx="2112">
                  <c:v>41195.0</c:v>
                </c:pt>
                <c:pt idx="2113">
                  <c:v>41196.0</c:v>
                </c:pt>
                <c:pt idx="2114">
                  <c:v>41197.0</c:v>
                </c:pt>
                <c:pt idx="2115">
                  <c:v>41198.0</c:v>
                </c:pt>
                <c:pt idx="2116">
                  <c:v>41199.0</c:v>
                </c:pt>
                <c:pt idx="2117">
                  <c:v>41200.0</c:v>
                </c:pt>
                <c:pt idx="2118">
                  <c:v>41201.0</c:v>
                </c:pt>
                <c:pt idx="2119">
                  <c:v>41202.0</c:v>
                </c:pt>
                <c:pt idx="2120">
                  <c:v>41203.0</c:v>
                </c:pt>
                <c:pt idx="2121">
                  <c:v>41204.0</c:v>
                </c:pt>
                <c:pt idx="2122">
                  <c:v>41205.0</c:v>
                </c:pt>
                <c:pt idx="2123">
                  <c:v>41206.0</c:v>
                </c:pt>
                <c:pt idx="2124">
                  <c:v>41207.0</c:v>
                </c:pt>
                <c:pt idx="2125">
                  <c:v>41208.0</c:v>
                </c:pt>
                <c:pt idx="2126">
                  <c:v>41209.0</c:v>
                </c:pt>
                <c:pt idx="2127">
                  <c:v>41210.0</c:v>
                </c:pt>
                <c:pt idx="2128">
                  <c:v>41211.0</c:v>
                </c:pt>
                <c:pt idx="2129">
                  <c:v>41212.0</c:v>
                </c:pt>
                <c:pt idx="2130">
                  <c:v>41213.0</c:v>
                </c:pt>
                <c:pt idx="2131">
                  <c:v>41214.0</c:v>
                </c:pt>
                <c:pt idx="2132">
                  <c:v>41215.0</c:v>
                </c:pt>
                <c:pt idx="2133">
                  <c:v>41216.0</c:v>
                </c:pt>
                <c:pt idx="2134">
                  <c:v>41217.0</c:v>
                </c:pt>
                <c:pt idx="2135">
                  <c:v>41218.0</c:v>
                </c:pt>
                <c:pt idx="2136">
                  <c:v>41219.0</c:v>
                </c:pt>
                <c:pt idx="2137">
                  <c:v>41220.0</c:v>
                </c:pt>
                <c:pt idx="2138">
                  <c:v>41221.0</c:v>
                </c:pt>
                <c:pt idx="2139">
                  <c:v>41222.0</c:v>
                </c:pt>
                <c:pt idx="2140">
                  <c:v>41223.0</c:v>
                </c:pt>
                <c:pt idx="2141">
                  <c:v>41224.0</c:v>
                </c:pt>
                <c:pt idx="2142">
                  <c:v>41225.0</c:v>
                </c:pt>
                <c:pt idx="2143">
                  <c:v>41226.0</c:v>
                </c:pt>
                <c:pt idx="2144">
                  <c:v>41227.0</c:v>
                </c:pt>
                <c:pt idx="2145">
                  <c:v>41228.0</c:v>
                </c:pt>
                <c:pt idx="2146">
                  <c:v>41229.0</c:v>
                </c:pt>
                <c:pt idx="2147">
                  <c:v>41230.0</c:v>
                </c:pt>
                <c:pt idx="2148">
                  <c:v>41231.0</c:v>
                </c:pt>
                <c:pt idx="2149">
                  <c:v>41232.0</c:v>
                </c:pt>
                <c:pt idx="2150">
                  <c:v>41233.0</c:v>
                </c:pt>
                <c:pt idx="2151">
                  <c:v>41234.0</c:v>
                </c:pt>
                <c:pt idx="2152">
                  <c:v>41235.0</c:v>
                </c:pt>
                <c:pt idx="2153">
                  <c:v>41236.0</c:v>
                </c:pt>
                <c:pt idx="2154">
                  <c:v>41237.0</c:v>
                </c:pt>
                <c:pt idx="2155">
                  <c:v>41238.0</c:v>
                </c:pt>
                <c:pt idx="2156">
                  <c:v>41239.0</c:v>
                </c:pt>
                <c:pt idx="2157">
                  <c:v>41240.0</c:v>
                </c:pt>
                <c:pt idx="2158">
                  <c:v>41241.0</c:v>
                </c:pt>
                <c:pt idx="2159">
                  <c:v>41242.0</c:v>
                </c:pt>
                <c:pt idx="2160">
                  <c:v>41243.0</c:v>
                </c:pt>
                <c:pt idx="2161">
                  <c:v>41244.0</c:v>
                </c:pt>
                <c:pt idx="2162">
                  <c:v>41245.0</c:v>
                </c:pt>
                <c:pt idx="2163">
                  <c:v>41246.0</c:v>
                </c:pt>
                <c:pt idx="2164">
                  <c:v>41247.0</c:v>
                </c:pt>
                <c:pt idx="2165">
                  <c:v>41248.0</c:v>
                </c:pt>
                <c:pt idx="2166">
                  <c:v>41249.0</c:v>
                </c:pt>
                <c:pt idx="2167">
                  <c:v>41250.0</c:v>
                </c:pt>
                <c:pt idx="2168">
                  <c:v>41251.0</c:v>
                </c:pt>
                <c:pt idx="2169">
                  <c:v>41252.0</c:v>
                </c:pt>
                <c:pt idx="2170">
                  <c:v>41253.0</c:v>
                </c:pt>
                <c:pt idx="2171">
                  <c:v>41254.0</c:v>
                </c:pt>
                <c:pt idx="2172">
                  <c:v>41255.0</c:v>
                </c:pt>
                <c:pt idx="2173">
                  <c:v>41256.0</c:v>
                </c:pt>
                <c:pt idx="2174">
                  <c:v>41257.0</c:v>
                </c:pt>
                <c:pt idx="2175">
                  <c:v>41258.0</c:v>
                </c:pt>
                <c:pt idx="2176">
                  <c:v>41259.0</c:v>
                </c:pt>
                <c:pt idx="2177">
                  <c:v>41260.0</c:v>
                </c:pt>
                <c:pt idx="2178">
                  <c:v>41261.0</c:v>
                </c:pt>
                <c:pt idx="2179">
                  <c:v>41262.0</c:v>
                </c:pt>
                <c:pt idx="2180">
                  <c:v>41263.0</c:v>
                </c:pt>
                <c:pt idx="2181">
                  <c:v>41264.0</c:v>
                </c:pt>
                <c:pt idx="2182">
                  <c:v>41265.0</c:v>
                </c:pt>
                <c:pt idx="2183">
                  <c:v>41266.0</c:v>
                </c:pt>
                <c:pt idx="2184">
                  <c:v>41267.0</c:v>
                </c:pt>
                <c:pt idx="2185">
                  <c:v>41268.0</c:v>
                </c:pt>
                <c:pt idx="2186">
                  <c:v>41269.0</c:v>
                </c:pt>
                <c:pt idx="2187">
                  <c:v>41270.0</c:v>
                </c:pt>
                <c:pt idx="2188">
                  <c:v>41271.0</c:v>
                </c:pt>
                <c:pt idx="2189">
                  <c:v>41272.0</c:v>
                </c:pt>
                <c:pt idx="2190">
                  <c:v>41273.0</c:v>
                </c:pt>
                <c:pt idx="2191">
                  <c:v>41274.0</c:v>
                </c:pt>
                <c:pt idx="2192">
                  <c:v>41275.0</c:v>
                </c:pt>
                <c:pt idx="2193">
                  <c:v>41276.0</c:v>
                </c:pt>
                <c:pt idx="2194">
                  <c:v>41277.0</c:v>
                </c:pt>
                <c:pt idx="2195">
                  <c:v>41278.0</c:v>
                </c:pt>
                <c:pt idx="2196">
                  <c:v>41279.0</c:v>
                </c:pt>
                <c:pt idx="2197">
                  <c:v>41280.0</c:v>
                </c:pt>
                <c:pt idx="2198">
                  <c:v>41281.0</c:v>
                </c:pt>
                <c:pt idx="2199">
                  <c:v>41282.0</c:v>
                </c:pt>
                <c:pt idx="2200">
                  <c:v>41283.0</c:v>
                </c:pt>
                <c:pt idx="2201">
                  <c:v>41284.0</c:v>
                </c:pt>
                <c:pt idx="2202">
                  <c:v>41285.0</c:v>
                </c:pt>
                <c:pt idx="2203">
                  <c:v>41286.0</c:v>
                </c:pt>
                <c:pt idx="2204">
                  <c:v>41287.0</c:v>
                </c:pt>
                <c:pt idx="2205">
                  <c:v>41288.0</c:v>
                </c:pt>
                <c:pt idx="2206">
                  <c:v>41289.0</c:v>
                </c:pt>
                <c:pt idx="2207">
                  <c:v>41290.0</c:v>
                </c:pt>
                <c:pt idx="2208">
                  <c:v>41291.0</c:v>
                </c:pt>
                <c:pt idx="2209">
                  <c:v>41292.0</c:v>
                </c:pt>
                <c:pt idx="2210">
                  <c:v>41293.0</c:v>
                </c:pt>
                <c:pt idx="2211">
                  <c:v>41294.0</c:v>
                </c:pt>
                <c:pt idx="2212">
                  <c:v>41295.0</c:v>
                </c:pt>
                <c:pt idx="2213">
                  <c:v>41296.0</c:v>
                </c:pt>
                <c:pt idx="2214">
                  <c:v>41297.0</c:v>
                </c:pt>
                <c:pt idx="2215">
                  <c:v>41298.0</c:v>
                </c:pt>
                <c:pt idx="2216">
                  <c:v>41299.0</c:v>
                </c:pt>
                <c:pt idx="2217">
                  <c:v>41300.0</c:v>
                </c:pt>
                <c:pt idx="2218">
                  <c:v>41301.0</c:v>
                </c:pt>
                <c:pt idx="2219">
                  <c:v>41302.0</c:v>
                </c:pt>
                <c:pt idx="2220">
                  <c:v>41303.0</c:v>
                </c:pt>
                <c:pt idx="2221">
                  <c:v>41304.0</c:v>
                </c:pt>
                <c:pt idx="2222">
                  <c:v>41305.0</c:v>
                </c:pt>
                <c:pt idx="2223">
                  <c:v>41306.0</c:v>
                </c:pt>
                <c:pt idx="2224">
                  <c:v>41307.0</c:v>
                </c:pt>
                <c:pt idx="2225">
                  <c:v>41308.0</c:v>
                </c:pt>
                <c:pt idx="2226">
                  <c:v>41309.0</c:v>
                </c:pt>
                <c:pt idx="2227">
                  <c:v>41310.0</c:v>
                </c:pt>
                <c:pt idx="2228">
                  <c:v>41311.0</c:v>
                </c:pt>
                <c:pt idx="2229">
                  <c:v>41312.0</c:v>
                </c:pt>
                <c:pt idx="2230">
                  <c:v>41313.0</c:v>
                </c:pt>
                <c:pt idx="2231">
                  <c:v>41314.0</c:v>
                </c:pt>
                <c:pt idx="2232">
                  <c:v>41315.0</c:v>
                </c:pt>
                <c:pt idx="2233">
                  <c:v>41316.0</c:v>
                </c:pt>
                <c:pt idx="2234">
                  <c:v>41317.0</c:v>
                </c:pt>
                <c:pt idx="2235">
                  <c:v>41318.0</c:v>
                </c:pt>
                <c:pt idx="2236">
                  <c:v>41319.0</c:v>
                </c:pt>
                <c:pt idx="2237">
                  <c:v>41320.0</c:v>
                </c:pt>
                <c:pt idx="2238">
                  <c:v>41321.0</c:v>
                </c:pt>
                <c:pt idx="2239">
                  <c:v>41322.0</c:v>
                </c:pt>
                <c:pt idx="2240">
                  <c:v>41323.0</c:v>
                </c:pt>
                <c:pt idx="2241">
                  <c:v>41324.0</c:v>
                </c:pt>
                <c:pt idx="2242">
                  <c:v>41325.0</c:v>
                </c:pt>
                <c:pt idx="2243">
                  <c:v>41326.0</c:v>
                </c:pt>
                <c:pt idx="2244">
                  <c:v>41327.0</c:v>
                </c:pt>
                <c:pt idx="2245">
                  <c:v>41328.0</c:v>
                </c:pt>
                <c:pt idx="2246">
                  <c:v>41329.0</c:v>
                </c:pt>
                <c:pt idx="2247">
                  <c:v>41330.0</c:v>
                </c:pt>
                <c:pt idx="2248">
                  <c:v>41331.0</c:v>
                </c:pt>
                <c:pt idx="2249">
                  <c:v>41332.0</c:v>
                </c:pt>
                <c:pt idx="2250">
                  <c:v>41333.0</c:v>
                </c:pt>
                <c:pt idx="2251">
                  <c:v>41334.0</c:v>
                </c:pt>
                <c:pt idx="2252">
                  <c:v>41335.0</c:v>
                </c:pt>
                <c:pt idx="2253">
                  <c:v>41336.0</c:v>
                </c:pt>
                <c:pt idx="2254">
                  <c:v>41337.0</c:v>
                </c:pt>
                <c:pt idx="2255">
                  <c:v>41338.0</c:v>
                </c:pt>
                <c:pt idx="2256">
                  <c:v>41339.0</c:v>
                </c:pt>
                <c:pt idx="2257">
                  <c:v>41340.0</c:v>
                </c:pt>
                <c:pt idx="2258">
                  <c:v>41341.0</c:v>
                </c:pt>
                <c:pt idx="2259">
                  <c:v>41342.0</c:v>
                </c:pt>
                <c:pt idx="2260">
                  <c:v>41343.0</c:v>
                </c:pt>
                <c:pt idx="2261">
                  <c:v>41344.0</c:v>
                </c:pt>
                <c:pt idx="2262">
                  <c:v>41345.0</c:v>
                </c:pt>
                <c:pt idx="2263">
                  <c:v>41346.0</c:v>
                </c:pt>
                <c:pt idx="2264">
                  <c:v>41347.0</c:v>
                </c:pt>
                <c:pt idx="2265">
                  <c:v>41348.0</c:v>
                </c:pt>
                <c:pt idx="2266">
                  <c:v>41349.0</c:v>
                </c:pt>
                <c:pt idx="2267">
                  <c:v>41350.0</c:v>
                </c:pt>
                <c:pt idx="2268">
                  <c:v>41351.0</c:v>
                </c:pt>
                <c:pt idx="2269">
                  <c:v>41352.0</c:v>
                </c:pt>
                <c:pt idx="2270">
                  <c:v>41353.0</c:v>
                </c:pt>
                <c:pt idx="2271">
                  <c:v>41354.0</c:v>
                </c:pt>
                <c:pt idx="2272">
                  <c:v>41355.0</c:v>
                </c:pt>
                <c:pt idx="2273">
                  <c:v>41356.0</c:v>
                </c:pt>
                <c:pt idx="2274">
                  <c:v>41357.0</c:v>
                </c:pt>
                <c:pt idx="2275">
                  <c:v>41358.0</c:v>
                </c:pt>
                <c:pt idx="2276">
                  <c:v>41359.0</c:v>
                </c:pt>
                <c:pt idx="2277">
                  <c:v>41360.0</c:v>
                </c:pt>
                <c:pt idx="2278">
                  <c:v>41361.0</c:v>
                </c:pt>
                <c:pt idx="2279">
                  <c:v>41362.0</c:v>
                </c:pt>
                <c:pt idx="2280">
                  <c:v>41363.0</c:v>
                </c:pt>
                <c:pt idx="2281">
                  <c:v>41364.0</c:v>
                </c:pt>
                <c:pt idx="2282">
                  <c:v>41365.0</c:v>
                </c:pt>
                <c:pt idx="2283">
                  <c:v>41366.0</c:v>
                </c:pt>
                <c:pt idx="2284">
                  <c:v>41367.0</c:v>
                </c:pt>
                <c:pt idx="2285">
                  <c:v>41368.0</c:v>
                </c:pt>
                <c:pt idx="2286">
                  <c:v>41369.0</c:v>
                </c:pt>
                <c:pt idx="2287">
                  <c:v>41370.0</c:v>
                </c:pt>
                <c:pt idx="2288">
                  <c:v>41371.0</c:v>
                </c:pt>
                <c:pt idx="2289">
                  <c:v>41372.0</c:v>
                </c:pt>
                <c:pt idx="2290">
                  <c:v>41373.0</c:v>
                </c:pt>
                <c:pt idx="2291">
                  <c:v>41374.0</c:v>
                </c:pt>
                <c:pt idx="2292">
                  <c:v>41375.0</c:v>
                </c:pt>
                <c:pt idx="2293">
                  <c:v>41376.0</c:v>
                </c:pt>
                <c:pt idx="2294">
                  <c:v>41377.0</c:v>
                </c:pt>
                <c:pt idx="2295">
                  <c:v>41378.0</c:v>
                </c:pt>
                <c:pt idx="2296">
                  <c:v>41379.0</c:v>
                </c:pt>
                <c:pt idx="2297">
                  <c:v>41380.0</c:v>
                </c:pt>
                <c:pt idx="2298">
                  <c:v>41381.0</c:v>
                </c:pt>
                <c:pt idx="2299">
                  <c:v>41382.0</c:v>
                </c:pt>
                <c:pt idx="2300">
                  <c:v>41383.0</c:v>
                </c:pt>
                <c:pt idx="2301">
                  <c:v>41384.0</c:v>
                </c:pt>
                <c:pt idx="2302">
                  <c:v>41385.0</c:v>
                </c:pt>
                <c:pt idx="2303">
                  <c:v>41386.0</c:v>
                </c:pt>
                <c:pt idx="2304">
                  <c:v>41387.0</c:v>
                </c:pt>
                <c:pt idx="2305">
                  <c:v>41388.0</c:v>
                </c:pt>
                <c:pt idx="2306">
                  <c:v>41389.0</c:v>
                </c:pt>
                <c:pt idx="2307">
                  <c:v>41390.0</c:v>
                </c:pt>
                <c:pt idx="2308">
                  <c:v>41391.0</c:v>
                </c:pt>
                <c:pt idx="2309">
                  <c:v>41392.0</c:v>
                </c:pt>
                <c:pt idx="2310">
                  <c:v>41393.0</c:v>
                </c:pt>
                <c:pt idx="2311">
                  <c:v>41394.0</c:v>
                </c:pt>
                <c:pt idx="2312">
                  <c:v>41395.0</c:v>
                </c:pt>
                <c:pt idx="2313">
                  <c:v>41396.0</c:v>
                </c:pt>
                <c:pt idx="2314">
                  <c:v>41397.0</c:v>
                </c:pt>
                <c:pt idx="2315">
                  <c:v>41398.0</c:v>
                </c:pt>
                <c:pt idx="2316">
                  <c:v>41399.0</c:v>
                </c:pt>
                <c:pt idx="2317">
                  <c:v>41400.0</c:v>
                </c:pt>
                <c:pt idx="2318">
                  <c:v>41401.0</c:v>
                </c:pt>
                <c:pt idx="2319">
                  <c:v>41402.0</c:v>
                </c:pt>
                <c:pt idx="2320">
                  <c:v>41403.0</c:v>
                </c:pt>
                <c:pt idx="2321">
                  <c:v>41404.0</c:v>
                </c:pt>
                <c:pt idx="2322">
                  <c:v>41405.0</c:v>
                </c:pt>
                <c:pt idx="2323">
                  <c:v>41406.0</c:v>
                </c:pt>
                <c:pt idx="2324">
                  <c:v>41407.0</c:v>
                </c:pt>
                <c:pt idx="2325">
                  <c:v>41408.0</c:v>
                </c:pt>
                <c:pt idx="2326">
                  <c:v>41409.0</c:v>
                </c:pt>
                <c:pt idx="2327">
                  <c:v>41410.0</c:v>
                </c:pt>
                <c:pt idx="2328">
                  <c:v>41411.0</c:v>
                </c:pt>
                <c:pt idx="2329">
                  <c:v>41412.0</c:v>
                </c:pt>
                <c:pt idx="2330">
                  <c:v>41413.0</c:v>
                </c:pt>
                <c:pt idx="2331">
                  <c:v>41414.0</c:v>
                </c:pt>
                <c:pt idx="2332">
                  <c:v>41415.0</c:v>
                </c:pt>
                <c:pt idx="2333">
                  <c:v>41416.0</c:v>
                </c:pt>
                <c:pt idx="2334">
                  <c:v>41417.0</c:v>
                </c:pt>
                <c:pt idx="2335">
                  <c:v>41418.0</c:v>
                </c:pt>
                <c:pt idx="2336">
                  <c:v>41419.0</c:v>
                </c:pt>
                <c:pt idx="2337">
                  <c:v>41420.0</c:v>
                </c:pt>
                <c:pt idx="2338">
                  <c:v>41421.0</c:v>
                </c:pt>
                <c:pt idx="2339">
                  <c:v>41422.0</c:v>
                </c:pt>
                <c:pt idx="2340">
                  <c:v>41423.0</c:v>
                </c:pt>
                <c:pt idx="2341">
                  <c:v>41424.0</c:v>
                </c:pt>
                <c:pt idx="2342">
                  <c:v>41425.0</c:v>
                </c:pt>
                <c:pt idx="2343">
                  <c:v>41426.0</c:v>
                </c:pt>
                <c:pt idx="2344">
                  <c:v>41427.0</c:v>
                </c:pt>
                <c:pt idx="2345">
                  <c:v>41428.0</c:v>
                </c:pt>
                <c:pt idx="2346">
                  <c:v>41429.0</c:v>
                </c:pt>
                <c:pt idx="2347">
                  <c:v>41430.0</c:v>
                </c:pt>
                <c:pt idx="2348">
                  <c:v>41431.0</c:v>
                </c:pt>
                <c:pt idx="2349">
                  <c:v>41432.0</c:v>
                </c:pt>
                <c:pt idx="2350">
                  <c:v>41433.0</c:v>
                </c:pt>
                <c:pt idx="2351">
                  <c:v>41434.0</c:v>
                </c:pt>
                <c:pt idx="2352">
                  <c:v>41435.0</c:v>
                </c:pt>
                <c:pt idx="2353">
                  <c:v>41436.0</c:v>
                </c:pt>
                <c:pt idx="2354">
                  <c:v>41437.0</c:v>
                </c:pt>
                <c:pt idx="2355">
                  <c:v>41438.0</c:v>
                </c:pt>
                <c:pt idx="2356">
                  <c:v>41439.0</c:v>
                </c:pt>
                <c:pt idx="2357">
                  <c:v>41440.0</c:v>
                </c:pt>
                <c:pt idx="2358">
                  <c:v>41441.0</c:v>
                </c:pt>
                <c:pt idx="2359">
                  <c:v>41442.0</c:v>
                </c:pt>
                <c:pt idx="2360">
                  <c:v>41443.0</c:v>
                </c:pt>
                <c:pt idx="2361">
                  <c:v>41444.0</c:v>
                </c:pt>
                <c:pt idx="2362">
                  <c:v>41445.0</c:v>
                </c:pt>
                <c:pt idx="2363">
                  <c:v>41446.0</c:v>
                </c:pt>
                <c:pt idx="2364">
                  <c:v>41447.0</c:v>
                </c:pt>
                <c:pt idx="2365">
                  <c:v>41448.0</c:v>
                </c:pt>
                <c:pt idx="2366">
                  <c:v>41449.0</c:v>
                </c:pt>
                <c:pt idx="2367">
                  <c:v>41450.0</c:v>
                </c:pt>
                <c:pt idx="2368">
                  <c:v>41451.0</c:v>
                </c:pt>
                <c:pt idx="2369">
                  <c:v>41452.0</c:v>
                </c:pt>
                <c:pt idx="2370">
                  <c:v>41453.0</c:v>
                </c:pt>
                <c:pt idx="2371">
                  <c:v>41454.0</c:v>
                </c:pt>
                <c:pt idx="2372">
                  <c:v>41455.0</c:v>
                </c:pt>
                <c:pt idx="2373">
                  <c:v>41456.0</c:v>
                </c:pt>
                <c:pt idx="2374">
                  <c:v>41457.0</c:v>
                </c:pt>
                <c:pt idx="2375">
                  <c:v>41458.0</c:v>
                </c:pt>
                <c:pt idx="2376">
                  <c:v>41459.0</c:v>
                </c:pt>
                <c:pt idx="2377">
                  <c:v>41460.0</c:v>
                </c:pt>
                <c:pt idx="2378">
                  <c:v>41461.0</c:v>
                </c:pt>
                <c:pt idx="2379">
                  <c:v>41462.0</c:v>
                </c:pt>
                <c:pt idx="2380">
                  <c:v>41463.0</c:v>
                </c:pt>
                <c:pt idx="2381">
                  <c:v>41464.0</c:v>
                </c:pt>
                <c:pt idx="2382">
                  <c:v>41465.0</c:v>
                </c:pt>
                <c:pt idx="2383">
                  <c:v>41466.0</c:v>
                </c:pt>
                <c:pt idx="2384">
                  <c:v>41467.0</c:v>
                </c:pt>
                <c:pt idx="2385">
                  <c:v>41468.0</c:v>
                </c:pt>
                <c:pt idx="2386">
                  <c:v>41469.0</c:v>
                </c:pt>
                <c:pt idx="2387">
                  <c:v>41470.0</c:v>
                </c:pt>
                <c:pt idx="2388">
                  <c:v>41471.0</c:v>
                </c:pt>
                <c:pt idx="2389">
                  <c:v>41472.0</c:v>
                </c:pt>
                <c:pt idx="2390">
                  <c:v>41473.0</c:v>
                </c:pt>
                <c:pt idx="2391">
                  <c:v>41474.0</c:v>
                </c:pt>
                <c:pt idx="2392">
                  <c:v>41475.0</c:v>
                </c:pt>
                <c:pt idx="2393">
                  <c:v>41476.0</c:v>
                </c:pt>
                <c:pt idx="2394">
                  <c:v>41477.0</c:v>
                </c:pt>
                <c:pt idx="2395">
                  <c:v>41478.0</c:v>
                </c:pt>
                <c:pt idx="2396">
                  <c:v>41479.0</c:v>
                </c:pt>
                <c:pt idx="2397">
                  <c:v>41480.0</c:v>
                </c:pt>
                <c:pt idx="2398">
                  <c:v>41481.0</c:v>
                </c:pt>
                <c:pt idx="2399">
                  <c:v>41482.0</c:v>
                </c:pt>
                <c:pt idx="2400">
                  <c:v>41483.0</c:v>
                </c:pt>
                <c:pt idx="2401">
                  <c:v>41484.0</c:v>
                </c:pt>
                <c:pt idx="2402">
                  <c:v>41485.0</c:v>
                </c:pt>
                <c:pt idx="2403">
                  <c:v>41486.0</c:v>
                </c:pt>
                <c:pt idx="2404">
                  <c:v>41487.0</c:v>
                </c:pt>
                <c:pt idx="2405">
                  <c:v>41488.0</c:v>
                </c:pt>
                <c:pt idx="2406">
                  <c:v>41489.0</c:v>
                </c:pt>
                <c:pt idx="2407">
                  <c:v>41490.0</c:v>
                </c:pt>
                <c:pt idx="2408">
                  <c:v>41491.0</c:v>
                </c:pt>
                <c:pt idx="2409">
                  <c:v>41492.0</c:v>
                </c:pt>
                <c:pt idx="2410">
                  <c:v>41493.0</c:v>
                </c:pt>
                <c:pt idx="2411">
                  <c:v>41494.0</c:v>
                </c:pt>
                <c:pt idx="2412">
                  <c:v>41495.0</c:v>
                </c:pt>
                <c:pt idx="2413">
                  <c:v>41496.0</c:v>
                </c:pt>
                <c:pt idx="2414">
                  <c:v>41497.0</c:v>
                </c:pt>
                <c:pt idx="2415">
                  <c:v>41498.0</c:v>
                </c:pt>
                <c:pt idx="2416">
                  <c:v>41499.0</c:v>
                </c:pt>
                <c:pt idx="2417">
                  <c:v>41500.0</c:v>
                </c:pt>
                <c:pt idx="2418">
                  <c:v>41501.0</c:v>
                </c:pt>
                <c:pt idx="2419">
                  <c:v>41502.0</c:v>
                </c:pt>
                <c:pt idx="2420">
                  <c:v>41503.0</c:v>
                </c:pt>
                <c:pt idx="2421">
                  <c:v>41504.0</c:v>
                </c:pt>
                <c:pt idx="2422">
                  <c:v>41505.0</c:v>
                </c:pt>
                <c:pt idx="2423">
                  <c:v>41506.0</c:v>
                </c:pt>
                <c:pt idx="2424">
                  <c:v>41507.0</c:v>
                </c:pt>
                <c:pt idx="2425">
                  <c:v>41508.0</c:v>
                </c:pt>
                <c:pt idx="2426">
                  <c:v>41509.0</c:v>
                </c:pt>
                <c:pt idx="2427">
                  <c:v>41510.0</c:v>
                </c:pt>
                <c:pt idx="2428">
                  <c:v>41511.0</c:v>
                </c:pt>
                <c:pt idx="2429">
                  <c:v>41512.0</c:v>
                </c:pt>
                <c:pt idx="2430">
                  <c:v>41513.0</c:v>
                </c:pt>
                <c:pt idx="2431">
                  <c:v>41514.0</c:v>
                </c:pt>
                <c:pt idx="2432">
                  <c:v>41515.0</c:v>
                </c:pt>
                <c:pt idx="2433">
                  <c:v>41516.0</c:v>
                </c:pt>
                <c:pt idx="2434">
                  <c:v>41517.0</c:v>
                </c:pt>
                <c:pt idx="2435">
                  <c:v>41518.0</c:v>
                </c:pt>
                <c:pt idx="2436">
                  <c:v>41519.0</c:v>
                </c:pt>
                <c:pt idx="2437">
                  <c:v>41520.0</c:v>
                </c:pt>
                <c:pt idx="2438">
                  <c:v>41521.0</c:v>
                </c:pt>
                <c:pt idx="2439">
                  <c:v>41522.0</c:v>
                </c:pt>
                <c:pt idx="2440">
                  <c:v>41523.0</c:v>
                </c:pt>
                <c:pt idx="2441">
                  <c:v>41524.0</c:v>
                </c:pt>
                <c:pt idx="2442">
                  <c:v>41525.0</c:v>
                </c:pt>
                <c:pt idx="2443">
                  <c:v>41526.0</c:v>
                </c:pt>
                <c:pt idx="2444">
                  <c:v>41527.0</c:v>
                </c:pt>
                <c:pt idx="2445">
                  <c:v>41528.0</c:v>
                </c:pt>
                <c:pt idx="2446">
                  <c:v>41529.0</c:v>
                </c:pt>
                <c:pt idx="2447">
                  <c:v>41530.0</c:v>
                </c:pt>
                <c:pt idx="2448">
                  <c:v>41531.0</c:v>
                </c:pt>
                <c:pt idx="2449">
                  <c:v>41532.0</c:v>
                </c:pt>
                <c:pt idx="2450">
                  <c:v>41533.0</c:v>
                </c:pt>
                <c:pt idx="2451">
                  <c:v>41534.0</c:v>
                </c:pt>
                <c:pt idx="2452">
                  <c:v>41535.0</c:v>
                </c:pt>
                <c:pt idx="2453">
                  <c:v>41536.0</c:v>
                </c:pt>
                <c:pt idx="2454">
                  <c:v>41537.0</c:v>
                </c:pt>
                <c:pt idx="2455">
                  <c:v>41538.0</c:v>
                </c:pt>
                <c:pt idx="2456">
                  <c:v>41539.0</c:v>
                </c:pt>
                <c:pt idx="2457">
                  <c:v>41540.0</c:v>
                </c:pt>
                <c:pt idx="2458">
                  <c:v>41541.0</c:v>
                </c:pt>
                <c:pt idx="2459">
                  <c:v>41542.0</c:v>
                </c:pt>
                <c:pt idx="2460">
                  <c:v>41543.0</c:v>
                </c:pt>
                <c:pt idx="2461">
                  <c:v>41544.0</c:v>
                </c:pt>
                <c:pt idx="2462">
                  <c:v>41545.0</c:v>
                </c:pt>
                <c:pt idx="2463">
                  <c:v>41546.0</c:v>
                </c:pt>
                <c:pt idx="2464">
                  <c:v>41547.0</c:v>
                </c:pt>
                <c:pt idx="2465">
                  <c:v>41548.0</c:v>
                </c:pt>
                <c:pt idx="2466">
                  <c:v>41549.0</c:v>
                </c:pt>
                <c:pt idx="2467">
                  <c:v>41550.0</c:v>
                </c:pt>
                <c:pt idx="2468">
                  <c:v>41551.0</c:v>
                </c:pt>
                <c:pt idx="2469">
                  <c:v>41552.0</c:v>
                </c:pt>
                <c:pt idx="2470">
                  <c:v>41553.0</c:v>
                </c:pt>
                <c:pt idx="2471">
                  <c:v>41554.0</c:v>
                </c:pt>
                <c:pt idx="2472">
                  <c:v>41555.0</c:v>
                </c:pt>
                <c:pt idx="2473">
                  <c:v>41556.0</c:v>
                </c:pt>
                <c:pt idx="2474">
                  <c:v>41557.0</c:v>
                </c:pt>
                <c:pt idx="2475">
                  <c:v>41558.0</c:v>
                </c:pt>
                <c:pt idx="2476">
                  <c:v>41559.0</c:v>
                </c:pt>
                <c:pt idx="2477">
                  <c:v>41560.0</c:v>
                </c:pt>
                <c:pt idx="2478">
                  <c:v>41561.0</c:v>
                </c:pt>
                <c:pt idx="2479">
                  <c:v>41562.0</c:v>
                </c:pt>
                <c:pt idx="2480">
                  <c:v>41563.0</c:v>
                </c:pt>
                <c:pt idx="2481">
                  <c:v>41564.0</c:v>
                </c:pt>
                <c:pt idx="2482">
                  <c:v>41565.0</c:v>
                </c:pt>
                <c:pt idx="2483">
                  <c:v>41566.0</c:v>
                </c:pt>
                <c:pt idx="2484">
                  <c:v>41567.0</c:v>
                </c:pt>
                <c:pt idx="2485">
                  <c:v>41568.0</c:v>
                </c:pt>
                <c:pt idx="2486">
                  <c:v>41569.0</c:v>
                </c:pt>
                <c:pt idx="2487">
                  <c:v>41570.0</c:v>
                </c:pt>
                <c:pt idx="2488">
                  <c:v>41571.0</c:v>
                </c:pt>
                <c:pt idx="2489">
                  <c:v>41572.0</c:v>
                </c:pt>
                <c:pt idx="2490">
                  <c:v>41573.0</c:v>
                </c:pt>
                <c:pt idx="2491">
                  <c:v>41574.0</c:v>
                </c:pt>
                <c:pt idx="2492">
                  <c:v>41575.0</c:v>
                </c:pt>
                <c:pt idx="2493">
                  <c:v>41576.0</c:v>
                </c:pt>
                <c:pt idx="2494">
                  <c:v>41577.0</c:v>
                </c:pt>
                <c:pt idx="2495">
                  <c:v>41578.0</c:v>
                </c:pt>
                <c:pt idx="2496">
                  <c:v>41579.0</c:v>
                </c:pt>
                <c:pt idx="2497">
                  <c:v>41580.0</c:v>
                </c:pt>
                <c:pt idx="2498">
                  <c:v>41581.0</c:v>
                </c:pt>
                <c:pt idx="2499">
                  <c:v>41582.0</c:v>
                </c:pt>
                <c:pt idx="2500">
                  <c:v>41583.0</c:v>
                </c:pt>
                <c:pt idx="2501">
                  <c:v>41584.0</c:v>
                </c:pt>
                <c:pt idx="2502">
                  <c:v>41585.0</c:v>
                </c:pt>
                <c:pt idx="2503">
                  <c:v>41586.0</c:v>
                </c:pt>
                <c:pt idx="2504">
                  <c:v>41587.0</c:v>
                </c:pt>
                <c:pt idx="2505">
                  <c:v>41588.0</c:v>
                </c:pt>
                <c:pt idx="2506">
                  <c:v>41589.0</c:v>
                </c:pt>
                <c:pt idx="2507">
                  <c:v>41590.0</c:v>
                </c:pt>
                <c:pt idx="2508">
                  <c:v>41591.0</c:v>
                </c:pt>
                <c:pt idx="2509">
                  <c:v>41592.0</c:v>
                </c:pt>
                <c:pt idx="2510">
                  <c:v>41593.0</c:v>
                </c:pt>
                <c:pt idx="2511">
                  <c:v>41594.0</c:v>
                </c:pt>
                <c:pt idx="2512">
                  <c:v>41595.0</c:v>
                </c:pt>
                <c:pt idx="2513">
                  <c:v>41596.0</c:v>
                </c:pt>
                <c:pt idx="2514">
                  <c:v>41597.0</c:v>
                </c:pt>
                <c:pt idx="2515">
                  <c:v>41598.0</c:v>
                </c:pt>
                <c:pt idx="2516">
                  <c:v>41599.0</c:v>
                </c:pt>
                <c:pt idx="2517">
                  <c:v>41600.0</c:v>
                </c:pt>
                <c:pt idx="2518">
                  <c:v>41601.0</c:v>
                </c:pt>
                <c:pt idx="2519">
                  <c:v>41602.0</c:v>
                </c:pt>
                <c:pt idx="2520">
                  <c:v>41603.0</c:v>
                </c:pt>
                <c:pt idx="2521">
                  <c:v>41604.0</c:v>
                </c:pt>
                <c:pt idx="2522">
                  <c:v>41605.0</c:v>
                </c:pt>
                <c:pt idx="2523">
                  <c:v>41606.0</c:v>
                </c:pt>
                <c:pt idx="2524">
                  <c:v>41607.0</c:v>
                </c:pt>
                <c:pt idx="2525">
                  <c:v>41608.0</c:v>
                </c:pt>
                <c:pt idx="2526">
                  <c:v>41609.0</c:v>
                </c:pt>
                <c:pt idx="2527">
                  <c:v>41610.0</c:v>
                </c:pt>
                <c:pt idx="2528">
                  <c:v>41611.0</c:v>
                </c:pt>
                <c:pt idx="2529">
                  <c:v>41612.0</c:v>
                </c:pt>
                <c:pt idx="2530">
                  <c:v>41613.0</c:v>
                </c:pt>
                <c:pt idx="2531">
                  <c:v>41614.0</c:v>
                </c:pt>
                <c:pt idx="2532">
                  <c:v>41615.0</c:v>
                </c:pt>
                <c:pt idx="2533">
                  <c:v>41616.0</c:v>
                </c:pt>
                <c:pt idx="2534">
                  <c:v>41617.0</c:v>
                </c:pt>
                <c:pt idx="2535">
                  <c:v>41618.0</c:v>
                </c:pt>
                <c:pt idx="2536">
                  <c:v>41619.0</c:v>
                </c:pt>
                <c:pt idx="2537">
                  <c:v>41620.0</c:v>
                </c:pt>
                <c:pt idx="2538">
                  <c:v>41621.0</c:v>
                </c:pt>
                <c:pt idx="2539">
                  <c:v>41622.0</c:v>
                </c:pt>
                <c:pt idx="2540">
                  <c:v>41623.0</c:v>
                </c:pt>
                <c:pt idx="2541">
                  <c:v>41624.0</c:v>
                </c:pt>
                <c:pt idx="2542">
                  <c:v>41625.0</c:v>
                </c:pt>
                <c:pt idx="2543">
                  <c:v>41626.0</c:v>
                </c:pt>
                <c:pt idx="2544">
                  <c:v>41627.0</c:v>
                </c:pt>
                <c:pt idx="2545">
                  <c:v>41628.0</c:v>
                </c:pt>
                <c:pt idx="2546">
                  <c:v>41629.0</c:v>
                </c:pt>
                <c:pt idx="2547">
                  <c:v>41630.0</c:v>
                </c:pt>
                <c:pt idx="2548">
                  <c:v>41631.0</c:v>
                </c:pt>
                <c:pt idx="2549">
                  <c:v>41632.0</c:v>
                </c:pt>
                <c:pt idx="2550">
                  <c:v>41633.0</c:v>
                </c:pt>
                <c:pt idx="2551">
                  <c:v>41634.0</c:v>
                </c:pt>
                <c:pt idx="2552">
                  <c:v>41635.0</c:v>
                </c:pt>
                <c:pt idx="2553">
                  <c:v>41636.0</c:v>
                </c:pt>
                <c:pt idx="2554">
                  <c:v>41637.0</c:v>
                </c:pt>
                <c:pt idx="2555">
                  <c:v>41638.0</c:v>
                </c:pt>
                <c:pt idx="2556">
                  <c:v>41639.0</c:v>
                </c:pt>
                <c:pt idx="2557">
                  <c:v>41640.0</c:v>
                </c:pt>
                <c:pt idx="2558">
                  <c:v>41641.0</c:v>
                </c:pt>
                <c:pt idx="2559">
                  <c:v>41642.0</c:v>
                </c:pt>
                <c:pt idx="2560">
                  <c:v>41643.0</c:v>
                </c:pt>
                <c:pt idx="2561">
                  <c:v>41644.0</c:v>
                </c:pt>
                <c:pt idx="2562">
                  <c:v>41645.0</c:v>
                </c:pt>
                <c:pt idx="2563">
                  <c:v>41646.0</c:v>
                </c:pt>
                <c:pt idx="2564">
                  <c:v>41647.0</c:v>
                </c:pt>
                <c:pt idx="2565">
                  <c:v>41648.0</c:v>
                </c:pt>
                <c:pt idx="2566">
                  <c:v>41649.0</c:v>
                </c:pt>
                <c:pt idx="2567">
                  <c:v>41650.0</c:v>
                </c:pt>
                <c:pt idx="2568">
                  <c:v>41651.0</c:v>
                </c:pt>
                <c:pt idx="2569">
                  <c:v>41652.0</c:v>
                </c:pt>
                <c:pt idx="2570">
                  <c:v>41653.0</c:v>
                </c:pt>
                <c:pt idx="2571">
                  <c:v>41654.0</c:v>
                </c:pt>
                <c:pt idx="2572">
                  <c:v>41655.0</c:v>
                </c:pt>
                <c:pt idx="2573">
                  <c:v>41656.0</c:v>
                </c:pt>
                <c:pt idx="2574">
                  <c:v>41657.0</c:v>
                </c:pt>
                <c:pt idx="2575">
                  <c:v>41658.0</c:v>
                </c:pt>
                <c:pt idx="2576">
                  <c:v>41659.0</c:v>
                </c:pt>
                <c:pt idx="2577">
                  <c:v>41660.0</c:v>
                </c:pt>
                <c:pt idx="2578">
                  <c:v>41661.0</c:v>
                </c:pt>
                <c:pt idx="2579">
                  <c:v>41662.0</c:v>
                </c:pt>
                <c:pt idx="2580">
                  <c:v>41663.0</c:v>
                </c:pt>
                <c:pt idx="2581">
                  <c:v>41664.0</c:v>
                </c:pt>
                <c:pt idx="2582">
                  <c:v>41665.0</c:v>
                </c:pt>
                <c:pt idx="2583">
                  <c:v>41666.0</c:v>
                </c:pt>
                <c:pt idx="2584">
                  <c:v>41667.0</c:v>
                </c:pt>
                <c:pt idx="2585">
                  <c:v>41668.0</c:v>
                </c:pt>
                <c:pt idx="2586">
                  <c:v>41669.0</c:v>
                </c:pt>
                <c:pt idx="2587">
                  <c:v>41670.0</c:v>
                </c:pt>
                <c:pt idx="2588">
                  <c:v>41671.0</c:v>
                </c:pt>
                <c:pt idx="2589">
                  <c:v>41672.0</c:v>
                </c:pt>
                <c:pt idx="2590">
                  <c:v>41673.0</c:v>
                </c:pt>
                <c:pt idx="2591">
                  <c:v>41674.0</c:v>
                </c:pt>
                <c:pt idx="2592">
                  <c:v>41675.0</c:v>
                </c:pt>
                <c:pt idx="2593">
                  <c:v>41676.0</c:v>
                </c:pt>
                <c:pt idx="2594">
                  <c:v>41677.0</c:v>
                </c:pt>
                <c:pt idx="2595">
                  <c:v>41678.0</c:v>
                </c:pt>
                <c:pt idx="2596">
                  <c:v>41679.0</c:v>
                </c:pt>
                <c:pt idx="2597">
                  <c:v>41680.0</c:v>
                </c:pt>
                <c:pt idx="2598">
                  <c:v>41681.0</c:v>
                </c:pt>
                <c:pt idx="2599">
                  <c:v>41682.0</c:v>
                </c:pt>
                <c:pt idx="2600">
                  <c:v>41683.0</c:v>
                </c:pt>
                <c:pt idx="2601">
                  <c:v>41684.0</c:v>
                </c:pt>
                <c:pt idx="2602">
                  <c:v>41685.0</c:v>
                </c:pt>
                <c:pt idx="2603">
                  <c:v>41686.0</c:v>
                </c:pt>
                <c:pt idx="2604">
                  <c:v>41687.0</c:v>
                </c:pt>
                <c:pt idx="2605">
                  <c:v>41688.0</c:v>
                </c:pt>
                <c:pt idx="2606">
                  <c:v>41689.0</c:v>
                </c:pt>
                <c:pt idx="2607">
                  <c:v>41690.0</c:v>
                </c:pt>
                <c:pt idx="2608">
                  <c:v>41691.0</c:v>
                </c:pt>
                <c:pt idx="2609">
                  <c:v>41692.0</c:v>
                </c:pt>
                <c:pt idx="2610">
                  <c:v>41693.0</c:v>
                </c:pt>
                <c:pt idx="2611">
                  <c:v>41694.0</c:v>
                </c:pt>
                <c:pt idx="2612">
                  <c:v>41695.0</c:v>
                </c:pt>
                <c:pt idx="2613">
                  <c:v>41696.0</c:v>
                </c:pt>
                <c:pt idx="2614">
                  <c:v>41697.0</c:v>
                </c:pt>
                <c:pt idx="2615">
                  <c:v>41698.0</c:v>
                </c:pt>
                <c:pt idx="2616">
                  <c:v>41699.0</c:v>
                </c:pt>
                <c:pt idx="2617">
                  <c:v>41700.0</c:v>
                </c:pt>
                <c:pt idx="2618">
                  <c:v>41701.0</c:v>
                </c:pt>
                <c:pt idx="2619">
                  <c:v>41702.0</c:v>
                </c:pt>
                <c:pt idx="2620">
                  <c:v>41703.0</c:v>
                </c:pt>
                <c:pt idx="2621">
                  <c:v>41704.0</c:v>
                </c:pt>
                <c:pt idx="2622">
                  <c:v>41705.0</c:v>
                </c:pt>
                <c:pt idx="2623">
                  <c:v>41706.0</c:v>
                </c:pt>
                <c:pt idx="2624">
                  <c:v>41707.0</c:v>
                </c:pt>
                <c:pt idx="2625">
                  <c:v>41708.0</c:v>
                </c:pt>
                <c:pt idx="2626">
                  <c:v>41709.0</c:v>
                </c:pt>
                <c:pt idx="2627">
                  <c:v>41710.0</c:v>
                </c:pt>
                <c:pt idx="2628">
                  <c:v>41711.0</c:v>
                </c:pt>
                <c:pt idx="2629">
                  <c:v>41712.0</c:v>
                </c:pt>
                <c:pt idx="2630">
                  <c:v>41713.0</c:v>
                </c:pt>
                <c:pt idx="2631">
                  <c:v>41714.0</c:v>
                </c:pt>
                <c:pt idx="2632">
                  <c:v>41715.0</c:v>
                </c:pt>
                <c:pt idx="2633">
                  <c:v>41716.0</c:v>
                </c:pt>
                <c:pt idx="2634">
                  <c:v>41717.0</c:v>
                </c:pt>
                <c:pt idx="2635">
                  <c:v>41718.0</c:v>
                </c:pt>
                <c:pt idx="2636">
                  <c:v>41719.0</c:v>
                </c:pt>
                <c:pt idx="2637">
                  <c:v>41720.0</c:v>
                </c:pt>
                <c:pt idx="2638">
                  <c:v>41721.0</c:v>
                </c:pt>
                <c:pt idx="2639">
                  <c:v>41722.0</c:v>
                </c:pt>
                <c:pt idx="2640">
                  <c:v>41723.0</c:v>
                </c:pt>
                <c:pt idx="2641">
                  <c:v>41724.0</c:v>
                </c:pt>
                <c:pt idx="2642">
                  <c:v>41725.0</c:v>
                </c:pt>
                <c:pt idx="2643">
                  <c:v>41726.0</c:v>
                </c:pt>
                <c:pt idx="2644">
                  <c:v>41727.0</c:v>
                </c:pt>
                <c:pt idx="2645">
                  <c:v>41728.0</c:v>
                </c:pt>
                <c:pt idx="2646">
                  <c:v>41729.0</c:v>
                </c:pt>
                <c:pt idx="2647">
                  <c:v>41730.0</c:v>
                </c:pt>
                <c:pt idx="2648">
                  <c:v>41731.0</c:v>
                </c:pt>
                <c:pt idx="2649">
                  <c:v>41732.0</c:v>
                </c:pt>
                <c:pt idx="2650">
                  <c:v>41733.0</c:v>
                </c:pt>
                <c:pt idx="2651">
                  <c:v>41734.0</c:v>
                </c:pt>
                <c:pt idx="2652">
                  <c:v>41735.0</c:v>
                </c:pt>
                <c:pt idx="2653">
                  <c:v>41736.0</c:v>
                </c:pt>
                <c:pt idx="2654">
                  <c:v>41737.0</c:v>
                </c:pt>
                <c:pt idx="2655">
                  <c:v>41738.0</c:v>
                </c:pt>
                <c:pt idx="2656">
                  <c:v>41739.0</c:v>
                </c:pt>
                <c:pt idx="2657">
                  <c:v>41740.0</c:v>
                </c:pt>
                <c:pt idx="2658">
                  <c:v>41741.0</c:v>
                </c:pt>
                <c:pt idx="2659">
                  <c:v>41742.0</c:v>
                </c:pt>
                <c:pt idx="2660">
                  <c:v>41743.0</c:v>
                </c:pt>
                <c:pt idx="2661">
                  <c:v>41744.0</c:v>
                </c:pt>
                <c:pt idx="2662">
                  <c:v>41745.0</c:v>
                </c:pt>
                <c:pt idx="2663">
                  <c:v>41746.0</c:v>
                </c:pt>
                <c:pt idx="2664">
                  <c:v>41747.0</c:v>
                </c:pt>
                <c:pt idx="2665">
                  <c:v>41748.0</c:v>
                </c:pt>
                <c:pt idx="2666">
                  <c:v>41749.0</c:v>
                </c:pt>
                <c:pt idx="2667">
                  <c:v>41750.0</c:v>
                </c:pt>
                <c:pt idx="2668">
                  <c:v>41751.0</c:v>
                </c:pt>
                <c:pt idx="2669">
                  <c:v>41752.0</c:v>
                </c:pt>
                <c:pt idx="2670">
                  <c:v>41753.0</c:v>
                </c:pt>
                <c:pt idx="2671">
                  <c:v>41754.0</c:v>
                </c:pt>
                <c:pt idx="2672">
                  <c:v>41755.0</c:v>
                </c:pt>
                <c:pt idx="2673">
                  <c:v>41756.0</c:v>
                </c:pt>
                <c:pt idx="2674">
                  <c:v>41757.0</c:v>
                </c:pt>
                <c:pt idx="2675">
                  <c:v>41758.0</c:v>
                </c:pt>
                <c:pt idx="2676">
                  <c:v>41759.0</c:v>
                </c:pt>
                <c:pt idx="2677">
                  <c:v>41760.0</c:v>
                </c:pt>
                <c:pt idx="2678">
                  <c:v>41761.0</c:v>
                </c:pt>
                <c:pt idx="2679">
                  <c:v>41762.0</c:v>
                </c:pt>
                <c:pt idx="2680">
                  <c:v>41763.0</c:v>
                </c:pt>
                <c:pt idx="2681">
                  <c:v>41764.0</c:v>
                </c:pt>
                <c:pt idx="2682">
                  <c:v>41765.0</c:v>
                </c:pt>
                <c:pt idx="2683">
                  <c:v>41766.0</c:v>
                </c:pt>
                <c:pt idx="2684">
                  <c:v>41767.0</c:v>
                </c:pt>
                <c:pt idx="2685">
                  <c:v>41768.0</c:v>
                </c:pt>
                <c:pt idx="2686">
                  <c:v>41769.0</c:v>
                </c:pt>
                <c:pt idx="2687">
                  <c:v>41770.0</c:v>
                </c:pt>
                <c:pt idx="2688">
                  <c:v>41771.0</c:v>
                </c:pt>
                <c:pt idx="2689">
                  <c:v>41772.0</c:v>
                </c:pt>
                <c:pt idx="2690">
                  <c:v>41773.0</c:v>
                </c:pt>
                <c:pt idx="2691">
                  <c:v>41774.0</c:v>
                </c:pt>
                <c:pt idx="2692">
                  <c:v>41775.0</c:v>
                </c:pt>
                <c:pt idx="2693">
                  <c:v>41776.0</c:v>
                </c:pt>
                <c:pt idx="2694">
                  <c:v>41777.0</c:v>
                </c:pt>
                <c:pt idx="2695">
                  <c:v>41778.0</c:v>
                </c:pt>
                <c:pt idx="2696">
                  <c:v>41779.0</c:v>
                </c:pt>
                <c:pt idx="2697">
                  <c:v>41780.0</c:v>
                </c:pt>
                <c:pt idx="2698">
                  <c:v>41781.0</c:v>
                </c:pt>
                <c:pt idx="2699">
                  <c:v>41782.0</c:v>
                </c:pt>
                <c:pt idx="2700">
                  <c:v>41783.0</c:v>
                </c:pt>
                <c:pt idx="2701">
                  <c:v>41784.0</c:v>
                </c:pt>
                <c:pt idx="2702">
                  <c:v>41785.0</c:v>
                </c:pt>
                <c:pt idx="2703">
                  <c:v>41786.0</c:v>
                </c:pt>
                <c:pt idx="2704">
                  <c:v>41787.0</c:v>
                </c:pt>
                <c:pt idx="2705">
                  <c:v>41788.0</c:v>
                </c:pt>
                <c:pt idx="2706">
                  <c:v>41789.0</c:v>
                </c:pt>
                <c:pt idx="2707">
                  <c:v>41790.0</c:v>
                </c:pt>
                <c:pt idx="2708">
                  <c:v>41791.0</c:v>
                </c:pt>
                <c:pt idx="2709">
                  <c:v>41792.0</c:v>
                </c:pt>
                <c:pt idx="2710">
                  <c:v>41793.0</c:v>
                </c:pt>
                <c:pt idx="2711">
                  <c:v>41794.0</c:v>
                </c:pt>
                <c:pt idx="2712">
                  <c:v>41795.0</c:v>
                </c:pt>
                <c:pt idx="2713">
                  <c:v>41796.0</c:v>
                </c:pt>
                <c:pt idx="2714">
                  <c:v>41797.0</c:v>
                </c:pt>
                <c:pt idx="2715">
                  <c:v>41798.0</c:v>
                </c:pt>
                <c:pt idx="2716">
                  <c:v>41799.0</c:v>
                </c:pt>
                <c:pt idx="2717">
                  <c:v>41800.0</c:v>
                </c:pt>
                <c:pt idx="2718">
                  <c:v>41801.0</c:v>
                </c:pt>
                <c:pt idx="2719">
                  <c:v>41802.0</c:v>
                </c:pt>
                <c:pt idx="2720">
                  <c:v>41803.0</c:v>
                </c:pt>
                <c:pt idx="2721">
                  <c:v>41804.0</c:v>
                </c:pt>
                <c:pt idx="2722">
                  <c:v>41805.0</c:v>
                </c:pt>
                <c:pt idx="2723">
                  <c:v>41806.0</c:v>
                </c:pt>
                <c:pt idx="2724">
                  <c:v>41807.0</c:v>
                </c:pt>
                <c:pt idx="2725">
                  <c:v>41808.0</c:v>
                </c:pt>
                <c:pt idx="2726">
                  <c:v>41809.0</c:v>
                </c:pt>
                <c:pt idx="2727">
                  <c:v>41810.0</c:v>
                </c:pt>
                <c:pt idx="2728">
                  <c:v>41811.0</c:v>
                </c:pt>
                <c:pt idx="2729">
                  <c:v>41812.0</c:v>
                </c:pt>
                <c:pt idx="2730">
                  <c:v>41813.0</c:v>
                </c:pt>
                <c:pt idx="2731">
                  <c:v>41814.0</c:v>
                </c:pt>
                <c:pt idx="2732">
                  <c:v>41815.0</c:v>
                </c:pt>
                <c:pt idx="2733">
                  <c:v>41816.0</c:v>
                </c:pt>
                <c:pt idx="2734">
                  <c:v>41817.0</c:v>
                </c:pt>
                <c:pt idx="2735">
                  <c:v>41818.0</c:v>
                </c:pt>
                <c:pt idx="2736">
                  <c:v>41819.0</c:v>
                </c:pt>
                <c:pt idx="2737">
                  <c:v>41820.0</c:v>
                </c:pt>
                <c:pt idx="2738">
                  <c:v>41821.0</c:v>
                </c:pt>
                <c:pt idx="2739">
                  <c:v>41822.0</c:v>
                </c:pt>
                <c:pt idx="2740">
                  <c:v>41823.0</c:v>
                </c:pt>
                <c:pt idx="2741">
                  <c:v>41824.0</c:v>
                </c:pt>
                <c:pt idx="2742">
                  <c:v>41825.0</c:v>
                </c:pt>
                <c:pt idx="2743">
                  <c:v>41826.0</c:v>
                </c:pt>
                <c:pt idx="2744">
                  <c:v>41827.0</c:v>
                </c:pt>
                <c:pt idx="2745">
                  <c:v>41828.0</c:v>
                </c:pt>
                <c:pt idx="2746">
                  <c:v>41829.0</c:v>
                </c:pt>
                <c:pt idx="2747">
                  <c:v>41830.0</c:v>
                </c:pt>
                <c:pt idx="2748">
                  <c:v>41831.0</c:v>
                </c:pt>
                <c:pt idx="2749">
                  <c:v>41832.0</c:v>
                </c:pt>
                <c:pt idx="2750">
                  <c:v>41833.0</c:v>
                </c:pt>
                <c:pt idx="2751">
                  <c:v>41834.0</c:v>
                </c:pt>
                <c:pt idx="2752">
                  <c:v>41835.0</c:v>
                </c:pt>
                <c:pt idx="2753">
                  <c:v>41836.0</c:v>
                </c:pt>
                <c:pt idx="2754">
                  <c:v>41837.0</c:v>
                </c:pt>
                <c:pt idx="2755">
                  <c:v>41838.0</c:v>
                </c:pt>
                <c:pt idx="2756">
                  <c:v>41839.0</c:v>
                </c:pt>
                <c:pt idx="2757">
                  <c:v>41840.0</c:v>
                </c:pt>
                <c:pt idx="2758">
                  <c:v>41841.0</c:v>
                </c:pt>
                <c:pt idx="2759">
                  <c:v>41842.0</c:v>
                </c:pt>
                <c:pt idx="2760">
                  <c:v>41843.0</c:v>
                </c:pt>
                <c:pt idx="2761">
                  <c:v>41844.0</c:v>
                </c:pt>
                <c:pt idx="2762">
                  <c:v>41845.0</c:v>
                </c:pt>
                <c:pt idx="2763">
                  <c:v>41846.0</c:v>
                </c:pt>
                <c:pt idx="2764">
                  <c:v>41847.0</c:v>
                </c:pt>
                <c:pt idx="2765">
                  <c:v>41848.0</c:v>
                </c:pt>
                <c:pt idx="2766">
                  <c:v>41849.0</c:v>
                </c:pt>
                <c:pt idx="2767">
                  <c:v>41850.0</c:v>
                </c:pt>
                <c:pt idx="2768">
                  <c:v>41851.0</c:v>
                </c:pt>
                <c:pt idx="2769">
                  <c:v>41852.0</c:v>
                </c:pt>
                <c:pt idx="2770">
                  <c:v>41853.0</c:v>
                </c:pt>
                <c:pt idx="2771">
                  <c:v>41854.0</c:v>
                </c:pt>
                <c:pt idx="2772">
                  <c:v>41855.0</c:v>
                </c:pt>
                <c:pt idx="2773">
                  <c:v>41856.0</c:v>
                </c:pt>
                <c:pt idx="2774">
                  <c:v>41857.0</c:v>
                </c:pt>
                <c:pt idx="2775">
                  <c:v>41858.0</c:v>
                </c:pt>
                <c:pt idx="2776">
                  <c:v>41859.0</c:v>
                </c:pt>
                <c:pt idx="2777">
                  <c:v>41860.0</c:v>
                </c:pt>
                <c:pt idx="2778">
                  <c:v>41861.0</c:v>
                </c:pt>
                <c:pt idx="2779">
                  <c:v>41862.0</c:v>
                </c:pt>
                <c:pt idx="2780">
                  <c:v>41863.0</c:v>
                </c:pt>
                <c:pt idx="2781">
                  <c:v>41864.0</c:v>
                </c:pt>
                <c:pt idx="2782">
                  <c:v>41865.0</c:v>
                </c:pt>
                <c:pt idx="2783">
                  <c:v>41866.0</c:v>
                </c:pt>
                <c:pt idx="2784">
                  <c:v>41867.0</c:v>
                </c:pt>
                <c:pt idx="2785">
                  <c:v>41868.0</c:v>
                </c:pt>
                <c:pt idx="2786">
                  <c:v>41869.0</c:v>
                </c:pt>
                <c:pt idx="2787">
                  <c:v>41870.0</c:v>
                </c:pt>
                <c:pt idx="2788">
                  <c:v>41871.0</c:v>
                </c:pt>
                <c:pt idx="2789">
                  <c:v>41872.0</c:v>
                </c:pt>
                <c:pt idx="2790">
                  <c:v>41873.0</c:v>
                </c:pt>
                <c:pt idx="2791">
                  <c:v>41874.0</c:v>
                </c:pt>
                <c:pt idx="2792">
                  <c:v>41875.0</c:v>
                </c:pt>
                <c:pt idx="2793">
                  <c:v>41876.0</c:v>
                </c:pt>
                <c:pt idx="2794">
                  <c:v>41877.0</c:v>
                </c:pt>
                <c:pt idx="2795">
                  <c:v>41878.0</c:v>
                </c:pt>
                <c:pt idx="2796">
                  <c:v>41879.0</c:v>
                </c:pt>
                <c:pt idx="2797">
                  <c:v>41880.0</c:v>
                </c:pt>
                <c:pt idx="2798">
                  <c:v>41881.0</c:v>
                </c:pt>
                <c:pt idx="2799">
                  <c:v>41882.0</c:v>
                </c:pt>
                <c:pt idx="2800">
                  <c:v>41883.0</c:v>
                </c:pt>
                <c:pt idx="2801">
                  <c:v>41884.0</c:v>
                </c:pt>
                <c:pt idx="2802">
                  <c:v>41885.0</c:v>
                </c:pt>
                <c:pt idx="2803">
                  <c:v>41886.0</c:v>
                </c:pt>
                <c:pt idx="2804">
                  <c:v>41887.0</c:v>
                </c:pt>
                <c:pt idx="2805">
                  <c:v>41888.0</c:v>
                </c:pt>
                <c:pt idx="2806">
                  <c:v>41889.0</c:v>
                </c:pt>
                <c:pt idx="2807">
                  <c:v>41890.0</c:v>
                </c:pt>
                <c:pt idx="2808">
                  <c:v>41891.0</c:v>
                </c:pt>
                <c:pt idx="2809">
                  <c:v>41892.0</c:v>
                </c:pt>
                <c:pt idx="2810">
                  <c:v>41893.0</c:v>
                </c:pt>
                <c:pt idx="2811">
                  <c:v>41894.0</c:v>
                </c:pt>
                <c:pt idx="2812">
                  <c:v>41895.0</c:v>
                </c:pt>
                <c:pt idx="2813">
                  <c:v>41896.0</c:v>
                </c:pt>
                <c:pt idx="2814">
                  <c:v>41897.0</c:v>
                </c:pt>
                <c:pt idx="2815">
                  <c:v>41898.0</c:v>
                </c:pt>
                <c:pt idx="2816">
                  <c:v>41899.0</c:v>
                </c:pt>
                <c:pt idx="2817">
                  <c:v>41900.0</c:v>
                </c:pt>
                <c:pt idx="2818">
                  <c:v>41901.0</c:v>
                </c:pt>
                <c:pt idx="2819">
                  <c:v>41902.0</c:v>
                </c:pt>
                <c:pt idx="2820">
                  <c:v>41903.0</c:v>
                </c:pt>
                <c:pt idx="2821">
                  <c:v>41904.0</c:v>
                </c:pt>
                <c:pt idx="2822">
                  <c:v>41905.0</c:v>
                </c:pt>
                <c:pt idx="2823">
                  <c:v>41906.0</c:v>
                </c:pt>
                <c:pt idx="2824">
                  <c:v>41907.0</c:v>
                </c:pt>
                <c:pt idx="2825">
                  <c:v>41908.0</c:v>
                </c:pt>
                <c:pt idx="2826">
                  <c:v>41909.0</c:v>
                </c:pt>
                <c:pt idx="2827">
                  <c:v>41910.0</c:v>
                </c:pt>
                <c:pt idx="2828">
                  <c:v>41911.0</c:v>
                </c:pt>
                <c:pt idx="2829">
                  <c:v>41912.0</c:v>
                </c:pt>
                <c:pt idx="2830">
                  <c:v>41913.0</c:v>
                </c:pt>
                <c:pt idx="2831">
                  <c:v>41914.0</c:v>
                </c:pt>
                <c:pt idx="2832">
                  <c:v>41915.0</c:v>
                </c:pt>
                <c:pt idx="2833">
                  <c:v>41916.0</c:v>
                </c:pt>
                <c:pt idx="2834">
                  <c:v>41917.0</c:v>
                </c:pt>
                <c:pt idx="2835">
                  <c:v>41918.0</c:v>
                </c:pt>
                <c:pt idx="2836">
                  <c:v>41919.0</c:v>
                </c:pt>
                <c:pt idx="2837">
                  <c:v>41920.0</c:v>
                </c:pt>
                <c:pt idx="2838">
                  <c:v>41921.0</c:v>
                </c:pt>
                <c:pt idx="2839">
                  <c:v>41922.0</c:v>
                </c:pt>
                <c:pt idx="2840">
                  <c:v>41923.0</c:v>
                </c:pt>
                <c:pt idx="2841">
                  <c:v>41924.0</c:v>
                </c:pt>
                <c:pt idx="2842">
                  <c:v>41925.0</c:v>
                </c:pt>
                <c:pt idx="2843">
                  <c:v>41926.0</c:v>
                </c:pt>
                <c:pt idx="2844">
                  <c:v>41927.0</c:v>
                </c:pt>
                <c:pt idx="2845">
                  <c:v>41928.0</c:v>
                </c:pt>
                <c:pt idx="2846">
                  <c:v>41929.0</c:v>
                </c:pt>
                <c:pt idx="2847">
                  <c:v>41930.0</c:v>
                </c:pt>
                <c:pt idx="2848">
                  <c:v>41931.0</c:v>
                </c:pt>
                <c:pt idx="2849">
                  <c:v>41932.0</c:v>
                </c:pt>
                <c:pt idx="2850">
                  <c:v>41933.0</c:v>
                </c:pt>
                <c:pt idx="2851">
                  <c:v>41934.0</c:v>
                </c:pt>
                <c:pt idx="2852">
                  <c:v>41935.0</c:v>
                </c:pt>
                <c:pt idx="2853">
                  <c:v>41936.0</c:v>
                </c:pt>
                <c:pt idx="2854">
                  <c:v>41937.0</c:v>
                </c:pt>
                <c:pt idx="2855">
                  <c:v>41938.0</c:v>
                </c:pt>
                <c:pt idx="2856">
                  <c:v>41939.0</c:v>
                </c:pt>
                <c:pt idx="2857">
                  <c:v>41940.0</c:v>
                </c:pt>
                <c:pt idx="2858">
                  <c:v>41941.0</c:v>
                </c:pt>
                <c:pt idx="2859">
                  <c:v>41942.0</c:v>
                </c:pt>
                <c:pt idx="2860">
                  <c:v>41943.0</c:v>
                </c:pt>
                <c:pt idx="2861">
                  <c:v>41944.0</c:v>
                </c:pt>
                <c:pt idx="2862">
                  <c:v>41945.0</c:v>
                </c:pt>
                <c:pt idx="2863">
                  <c:v>41946.0</c:v>
                </c:pt>
                <c:pt idx="2864">
                  <c:v>41947.0</c:v>
                </c:pt>
                <c:pt idx="2865">
                  <c:v>41948.0</c:v>
                </c:pt>
                <c:pt idx="2866">
                  <c:v>41949.0</c:v>
                </c:pt>
                <c:pt idx="2867">
                  <c:v>41950.0</c:v>
                </c:pt>
                <c:pt idx="2868">
                  <c:v>41951.0</c:v>
                </c:pt>
                <c:pt idx="2869">
                  <c:v>41952.0</c:v>
                </c:pt>
                <c:pt idx="2870">
                  <c:v>41953.0</c:v>
                </c:pt>
                <c:pt idx="2871">
                  <c:v>41954.0</c:v>
                </c:pt>
                <c:pt idx="2872">
                  <c:v>41955.0</c:v>
                </c:pt>
                <c:pt idx="2873">
                  <c:v>41956.0</c:v>
                </c:pt>
                <c:pt idx="2874">
                  <c:v>41957.0</c:v>
                </c:pt>
                <c:pt idx="2875">
                  <c:v>41958.0</c:v>
                </c:pt>
                <c:pt idx="2876">
                  <c:v>41959.0</c:v>
                </c:pt>
                <c:pt idx="2877">
                  <c:v>41960.0</c:v>
                </c:pt>
                <c:pt idx="2878">
                  <c:v>41961.0</c:v>
                </c:pt>
                <c:pt idx="2879">
                  <c:v>41962.0</c:v>
                </c:pt>
                <c:pt idx="2880">
                  <c:v>41963.0</c:v>
                </c:pt>
                <c:pt idx="2881">
                  <c:v>41964.0</c:v>
                </c:pt>
                <c:pt idx="2882">
                  <c:v>41965.0</c:v>
                </c:pt>
                <c:pt idx="2883">
                  <c:v>41966.0</c:v>
                </c:pt>
                <c:pt idx="2884">
                  <c:v>41967.0</c:v>
                </c:pt>
                <c:pt idx="2885">
                  <c:v>41968.0</c:v>
                </c:pt>
                <c:pt idx="2886">
                  <c:v>41969.0</c:v>
                </c:pt>
                <c:pt idx="2887">
                  <c:v>41970.0</c:v>
                </c:pt>
                <c:pt idx="2888">
                  <c:v>41971.0</c:v>
                </c:pt>
                <c:pt idx="2889">
                  <c:v>41972.0</c:v>
                </c:pt>
                <c:pt idx="2890">
                  <c:v>41973.0</c:v>
                </c:pt>
                <c:pt idx="2891">
                  <c:v>41974.0</c:v>
                </c:pt>
                <c:pt idx="2892">
                  <c:v>41975.0</c:v>
                </c:pt>
                <c:pt idx="2893">
                  <c:v>41976.0</c:v>
                </c:pt>
                <c:pt idx="2894">
                  <c:v>41977.0</c:v>
                </c:pt>
                <c:pt idx="2895">
                  <c:v>41978.0</c:v>
                </c:pt>
                <c:pt idx="2896">
                  <c:v>41979.0</c:v>
                </c:pt>
                <c:pt idx="2897">
                  <c:v>41980.0</c:v>
                </c:pt>
                <c:pt idx="2898">
                  <c:v>41981.0</c:v>
                </c:pt>
                <c:pt idx="2899">
                  <c:v>41982.0</c:v>
                </c:pt>
                <c:pt idx="2900">
                  <c:v>41983.0</c:v>
                </c:pt>
                <c:pt idx="2901">
                  <c:v>41984.0</c:v>
                </c:pt>
                <c:pt idx="2902">
                  <c:v>41985.0</c:v>
                </c:pt>
                <c:pt idx="2903">
                  <c:v>41986.0</c:v>
                </c:pt>
                <c:pt idx="2904">
                  <c:v>41987.0</c:v>
                </c:pt>
                <c:pt idx="2905">
                  <c:v>41988.0</c:v>
                </c:pt>
                <c:pt idx="2906">
                  <c:v>41989.0</c:v>
                </c:pt>
                <c:pt idx="2907">
                  <c:v>41990.0</c:v>
                </c:pt>
                <c:pt idx="2908">
                  <c:v>41991.0</c:v>
                </c:pt>
                <c:pt idx="2909">
                  <c:v>41992.0</c:v>
                </c:pt>
                <c:pt idx="2910">
                  <c:v>41993.0</c:v>
                </c:pt>
                <c:pt idx="2911">
                  <c:v>41994.0</c:v>
                </c:pt>
                <c:pt idx="2912">
                  <c:v>41995.0</c:v>
                </c:pt>
                <c:pt idx="2913">
                  <c:v>41996.0</c:v>
                </c:pt>
                <c:pt idx="2914">
                  <c:v>41997.0</c:v>
                </c:pt>
                <c:pt idx="2915">
                  <c:v>41998.0</c:v>
                </c:pt>
                <c:pt idx="2916">
                  <c:v>41999.0</c:v>
                </c:pt>
                <c:pt idx="2917">
                  <c:v>42000.0</c:v>
                </c:pt>
                <c:pt idx="2918">
                  <c:v>42001.0</c:v>
                </c:pt>
                <c:pt idx="2919">
                  <c:v>42002.0</c:v>
                </c:pt>
                <c:pt idx="2920">
                  <c:v>42003.0</c:v>
                </c:pt>
                <c:pt idx="2921">
                  <c:v>42004.0</c:v>
                </c:pt>
                <c:pt idx="2922">
                  <c:v>42005.0</c:v>
                </c:pt>
                <c:pt idx="2923">
                  <c:v>42006.0</c:v>
                </c:pt>
                <c:pt idx="2924">
                  <c:v>42007.0</c:v>
                </c:pt>
                <c:pt idx="2925">
                  <c:v>42008.0</c:v>
                </c:pt>
                <c:pt idx="2926">
                  <c:v>42009.0</c:v>
                </c:pt>
                <c:pt idx="2927">
                  <c:v>42010.0</c:v>
                </c:pt>
                <c:pt idx="2928">
                  <c:v>42011.0</c:v>
                </c:pt>
                <c:pt idx="2929">
                  <c:v>42012.0</c:v>
                </c:pt>
                <c:pt idx="2930">
                  <c:v>42013.0</c:v>
                </c:pt>
                <c:pt idx="2931">
                  <c:v>42014.0</c:v>
                </c:pt>
                <c:pt idx="2932">
                  <c:v>42015.0</c:v>
                </c:pt>
                <c:pt idx="2933">
                  <c:v>42016.0</c:v>
                </c:pt>
                <c:pt idx="2934">
                  <c:v>42017.0</c:v>
                </c:pt>
                <c:pt idx="2935">
                  <c:v>42018.0</c:v>
                </c:pt>
                <c:pt idx="2936">
                  <c:v>42019.0</c:v>
                </c:pt>
                <c:pt idx="2937">
                  <c:v>42020.0</c:v>
                </c:pt>
                <c:pt idx="2938">
                  <c:v>42021.0</c:v>
                </c:pt>
                <c:pt idx="2939">
                  <c:v>42022.0</c:v>
                </c:pt>
                <c:pt idx="2940">
                  <c:v>42023.0</c:v>
                </c:pt>
                <c:pt idx="2941">
                  <c:v>42024.0</c:v>
                </c:pt>
                <c:pt idx="2942">
                  <c:v>42025.0</c:v>
                </c:pt>
                <c:pt idx="2943">
                  <c:v>42026.0</c:v>
                </c:pt>
                <c:pt idx="2944">
                  <c:v>42027.0</c:v>
                </c:pt>
                <c:pt idx="2945">
                  <c:v>42028.0</c:v>
                </c:pt>
                <c:pt idx="2946">
                  <c:v>42029.0</c:v>
                </c:pt>
                <c:pt idx="2947">
                  <c:v>42030.0</c:v>
                </c:pt>
                <c:pt idx="2948">
                  <c:v>42031.0</c:v>
                </c:pt>
                <c:pt idx="2949">
                  <c:v>42032.0</c:v>
                </c:pt>
                <c:pt idx="2950">
                  <c:v>42033.0</c:v>
                </c:pt>
                <c:pt idx="2951">
                  <c:v>42034.0</c:v>
                </c:pt>
                <c:pt idx="2952">
                  <c:v>42035.0</c:v>
                </c:pt>
                <c:pt idx="2953">
                  <c:v>42036.0</c:v>
                </c:pt>
                <c:pt idx="2954">
                  <c:v>42037.0</c:v>
                </c:pt>
                <c:pt idx="2955">
                  <c:v>42038.0</c:v>
                </c:pt>
                <c:pt idx="2956">
                  <c:v>42039.0</c:v>
                </c:pt>
                <c:pt idx="2957">
                  <c:v>42040.0</c:v>
                </c:pt>
                <c:pt idx="2958">
                  <c:v>42041.0</c:v>
                </c:pt>
                <c:pt idx="2959">
                  <c:v>42042.0</c:v>
                </c:pt>
                <c:pt idx="2960">
                  <c:v>42043.0</c:v>
                </c:pt>
                <c:pt idx="2961">
                  <c:v>42044.0</c:v>
                </c:pt>
                <c:pt idx="2962">
                  <c:v>42045.0</c:v>
                </c:pt>
                <c:pt idx="2963">
                  <c:v>42046.0</c:v>
                </c:pt>
                <c:pt idx="2964">
                  <c:v>42047.0</c:v>
                </c:pt>
                <c:pt idx="2965">
                  <c:v>42048.0</c:v>
                </c:pt>
                <c:pt idx="2966">
                  <c:v>42049.0</c:v>
                </c:pt>
                <c:pt idx="2967">
                  <c:v>42050.0</c:v>
                </c:pt>
                <c:pt idx="2968">
                  <c:v>42051.0</c:v>
                </c:pt>
                <c:pt idx="2969">
                  <c:v>42052.0</c:v>
                </c:pt>
                <c:pt idx="2970">
                  <c:v>42053.0</c:v>
                </c:pt>
                <c:pt idx="2971">
                  <c:v>42054.0</c:v>
                </c:pt>
                <c:pt idx="2972">
                  <c:v>42055.0</c:v>
                </c:pt>
                <c:pt idx="2973">
                  <c:v>42056.0</c:v>
                </c:pt>
                <c:pt idx="2974">
                  <c:v>42057.0</c:v>
                </c:pt>
                <c:pt idx="2975">
                  <c:v>42058.0</c:v>
                </c:pt>
                <c:pt idx="2976">
                  <c:v>42059.0</c:v>
                </c:pt>
                <c:pt idx="2977">
                  <c:v>42060.0</c:v>
                </c:pt>
                <c:pt idx="2978">
                  <c:v>42061.0</c:v>
                </c:pt>
                <c:pt idx="2979">
                  <c:v>42062.0</c:v>
                </c:pt>
                <c:pt idx="2980">
                  <c:v>42063.0</c:v>
                </c:pt>
                <c:pt idx="2981">
                  <c:v>42064.0</c:v>
                </c:pt>
                <c:pt idx="2982">
                  <c:v>42065.0</c:v>
                </c:pt>
                <c:pt idx="2983">
                  <c:v>42066.0</c:v>
                </c:pt>
                <c:pt idx="2984">
                  <c:v>42067.0</c:v>
                </c:pt>
                <c:pt idx="2985">
                  <c:v>42068.0</c:v>
                </c:pt>
                <c:pt idx="2986">
                  <c:v>42069.0</c:v>
                </c:pt>
                <c:pt idx="2987">
                  <c:v>42070.0</c:v>
                </c:pt>
                <c:pt idx="2988">
                  <c:v>42071.0</c:v>
                </c:pt>
                <c:pt idx="2989">
                  <c:v>42072.0</c:v>
                </c:pt>
                <c:pt idx="2990">
                  <c:v>42073.0</c:v>
                </c:pt>
                <c:pt idx="2991">
                  <c:v>42074.0</c:v>
                </c:pt>
                <c:pt idx="2992">
                  <c:v>42075.0</c:v>
                </c:pt>
                <c:pt idx="2993">
                  <c:v>42076.0</c:v>
                </c:pt>
                <c:pt idx="2994">
                  <c:v>42077.0</c:v>
                </c:pt>
                <c:pt idx="2995">
                  <c:v>42078.0</c:v>
                </c:pt>
                <c:pt idx="2996">
                  <c:v>42079.0</c:v>
                </c:pt>
                <c:pt idx="2997">
                  <c:v>42080.0</c:v>
                </c:pt>
                <c:pt idx="2998">
                  <c:v>42081.0</c:v>
                </c:pt>
                <c:pt idx="2999">
                  <c:v>42082.0</c:v>
                </c:pt>
                <c:pt idx="3000">
                  <c:v>42083.0</c:v>
                </c:pt>
                <c:pt idx="3001">
                  <c:v>42084.0</c:v>
                </c:pt>
                <c:pt idx="3002">
                  <c:v>42085.0</c:v>
                </c:pt>
                <c:pt idx="3003">
                  <c:v>42086.0</c:v>
                </c:pt>
                <c:pt idx="3004">
                  <c:v>42087.0</c:v>
                </c:pt>
                <c:pt idx="3005">
                  <c:v>42088.0</c:v>
                </c:pt>
                <c:pt idx="3006">
                  <c:v>42089.0</c:v>
                </c:pt>
                <c:pt idx="3007">
                  <c:v>42090.0</c:v>
                </c:pt>
                <c:pt idx="3008">
                  <c:v>42091.0</c:v>
                </c:pt>
                <c:pt idx="3009">
                  <c:v>42092.0</c:v>
                </c:pt>
                <c:pt idx="3010">
                  <c:v>42093.0</c:v>
                </c:pt>
                <c:pt idx="3011">
                  <c:v>42094.0</c:v>
                </c:pt>
                <c:pt idx="3012">
                  <c:v>42095.0</c:v>
                </c:pt>
                <c:pt idx="3013">
                  <c:v>42096.0</c:v>
                </c:pt>
                <c:pt idx="3014">
                  <c:v>42097.0</c:v>
                </c:pt>
                <c:pt idx="3015">
                  <c:v>42098.0</c:v>
                </c:pt>
                <c:pt idx="3016">
                  <c:v>42099.0</c:v>
                </c:pt>
                <c:pt idx="3017">
                  <c:v>42100.0</c:v>
                </c:pt>
                <c:pt idx="3018">
                  <c:v>42101.0</c:v>
                </c:pt>
                <c:pt idx="3019">
                  <c:v>42102.0</c:v>
                </c:pt>
                <c:pt idx="3020">
                  <c:v>42103.0</c:v>
                </c:pt>
                <c:pt idx="3021">
                  <c:v>42104.0</c:v>
                </c:pt>
                <c:pt idx="3022">
                  <c:v>42105.0</c:v>
                </c:pt>
                <c:pt idx="3023">
                  <c:v>42106.0</c:v>
                </c:pt>
                <c:pt idx="3024">
                  <c:v>42107.0</c:v>
                </c:pt>
                <c:pt idx="3025">
                  <c:v>42108.0</c:v>
                </c:pt>
                <c:pt idx="3026">
                  <c:v>42109.0</c:v>
                </c:pt>
                <c:pt idx="3027">
                  <c:v>42110.0</c:v>
                </c:pt>
                <c:pt idx="3028">
                  <c:v>42111.0</c:v>
                </c:pt>
                <c:pt idx="3029">
                  <c:v>42112.0</c:v>
                </c:pt>
                <c:pt idx="3030">
                  <c:v>42113.0</c:v>
                </c:pt>
                <c:pt idx="3031">
                  <c:v>42114.0</c:v>
                </c:pt>
                <c:pt idx="3032">
                  <c:v>42115.0</c:v>
                </c:pt>
                <c:pt idx="3033">
                  <c:v>42116.0</c:v>
                </c:pt>
                <c:pt idx="3034">
                  <c:v>42117.0</c:v>
                </c:pt>
                <c:pt idx="3035">
                  <c:v>42118.0</c:v>
                </c:pt>
                <c:pt idx="3036">
                  <c:v>42119.0</c:v>
                </c:pt>
                <c:pt idx="3037">
                  <c:v>42120.0</c:v>
                </c:pt>
                <c:pt idx="3038">
                  <c:v>42121.0</c:v>
                </c:pt>
                <c:pt idx="3039">
                  <c:v>42122.0</c:v>
                </c:pt>
                <c:pt idx="3040">
                  <c:v>42123.0</c:v>
                </c:pt>
                <c:pt idx="3041">
                  <c:v>42124.0</c:v>
                </c:pt>
                <c:pt idx="3042">
                  <c:v>42125.0</c:v>
                </c:pt>
                <c:pt idx="3043">
                  <c:v>42126.0</c:v>
                </c:pt>
                <c:pt idx="3044">
                  <c:v>42127.0</c:v>
                </c:pt>
                <c:pt idx="3045">
                  <c:v>42128.0</c:v>
                </c:pt>
                <c:pt idx="3046">
                  <c:v>42129.0</c:v>
                </c:pt>
                <c:pt idx="3047">
                  <c:v>42130.0</c:v>
                </c:pt>
                <c:pt idx="3048">
                  <c:v>42131.0</c:v>
                </c:pt>
                <c:pt idx="3049">
                  <c:v>42132.0</c:v>
                </c:pt>
                <c:pt idx="3050">
                  <c:v>42133.0</c:v>
                </c:pt>
                <c:pt idx="3051">
                  <c:v>42134.0</c:v>
                </c:pt>
                <c:pt idx="3052">
                  <c:v>42135.0</c:v>
                </c:pt>
                <c:pt idx="3053">
                  <c:v>42136.0</c:v>
                </c:pt>
                <c:pt idx="3054">
                  <c:v>42137.0</c:v>
                </c:pt>
                <c:pt idx="3055">
                  <c:v>42138.0</c:v>
                </c:pt>
                <c:pt idx="3056">
                  <c:v>42139.0</c:v>
                </c:pt>
                <c:pt idx="3057">
                  <c:v>42140.0</c:v>
                </c:pt>
                <c:pt idx="3058">
                  <c:v>42141.0</c:v>
                </c:pt>
                <c:pt idx="3059">
                  <c:v>42142.0</c:v>
                </c:pt>
                <c:pt idx="3060">
                  <c:v>42143.0</c:v>
                </c:pt>
                <c:pt idx="3061">
                  <c:v>42144.0</c:v>
                </c:pt>
                <c:pt idx="3062">
                  <c:v>42145.0</c:v>
                </c:pt>
                <c:pt idx="3063">
                  <c:v>42146.0</c:v>
                </c:pt>
                <c:pt idx="3064">
                  <c:v>42147.0</c:v>
                </c:pt>
                <c:pt idx="3065">
                  <c:v>42148.0</c:v>
                </c:pt>
                <c:pt idx="3066">
                  <c:v>42149.0</c:v>
                </c:pt>
                <c:pt idx="3067">
                  <c:v>42150.0</c:v>
                </c:pt>
                <c:pt idx="3068">
                  <c:v>42151.0</c:v>
                </c:pt>
                <c:pt idx="3069">
                  <c:v>42152.0</c:v>
                </c:pt>
                <c:pt idx="3070">
                  <c:v>42153.0</c:v>
                </c:pt>
                <c:pt idx="3071">
                  <c:v>42154.0</c:v>
                </c:pt>
                <c:pt idx="3072">
                  <c:v>42155.0</c:v>
                </c:pt>
                <c:pt idx="3073">
                  <c:v>42156.0</c:v>
                </c:pt>
                <c:pt idx="3074">
                  <c:v>42157.0</c:v>
                </c:pt>
                <c:pt idx="3075">
                  <c:v>42158.0</c:v>
                </c:pt>
                <c:pt idx="3076">
                  <c:v>42159.0</c:v>
                </c:pt>
                <c:pt idx="3077">
                  <c:v>42160.0</c:v>
                </c:pt>
                <c:pt idx="3078">
                  <c:v>42161.0</c:v>
                </c:pt>
                <c:pt idx="3079">
                  <c:v>42162.0</c:v>
                </c:pt>
                <c:pt idx="3080">
                  <c:v>42163.0</c:v>
                </c:pt>
                <c:pt idx="3081">
                  <c:v>42164.0</c:v>
                </c:pt>
                <c:pt idx="3082">
                  <c:v>42165.0</c:v>
                </c:pt>
                <c:pt idx="3083">
                  <c:v>42166.0</c:v>
                </c:pt>
                <c:pt idx="3084">
                  <c:v>42167.0</c:v>
                </c:pt>
                <c:pt idx="3085">
                  <c:v>42168.0</c:v>
                </c:pt>
                <c:pt idx="3086">
                  <c:v>42169.0</c:v>
                </c:pt>
                <c:pt idx="3087">
                  <c:v>42170.0</c:v>
                </c:pt>
                <c:pt idx="3088">
                  <c:v>42171.0</c:v>
                </c:pt>
                <c:pt idx="3089">
                  <c:v>42172.0</c:v>
                </c:pt>
                <c:pt idx="3090">
                  <c:v>42173.0</c:v>
                </c:pt>
                <c:pt idx="3091">
                  <c:v>42174.0</c:v>
                </c:pt>
                <c:pt idx="3092">
                  <c:v>42175.0</c:v>
                </c:pt>
                <c:pt idx="3093">
                  <c:v>42176.0</c:v>
                </c:pt>
                <c:pt idx="3094">
                  <c:v>42177.0</c:v>
                </c:pt>
                <c:pt idx="3095">
                  <c:v>42178.0</c:v>
                </c:pt>
                <c:pt idx="3096">
                  <c:v>42179.0</c:v>
                </c:pt>
                <c:pt idx="3097">
                  <c:v>42180.0</c:v>
                </c:pt>
                <c:pt idx="3098">
                  <c:v>42181.0</c:v>
                </c:pt>
                <c:pt idx="3099">
                  <c:v>42182.0</c:v>
                </c:pt>
                <c:pt idx="3100">
                  <c:v>42183.0</c:v>
                </c:pt>
                <c:pt idx="3101">
                  <c:v>42184.0</c:v>
                </c:pt>
                <c:pt idx="3102">
                  <c:v>42185.0</c:v>
                </c:pt>
                <c:pt idx="3103">
                  <c:v>42186.0</c:v>
                </c:pt>
                <c:pt idx="3104">
                  <c:v>42187.0</c:v>
                </c:pt>
                <c:pt idx="3105">
                  <c:v>42188.0</c:v>
                </c:pt>
                <c:pt idx="3106">
                  <c:v>42189.0</c:v>
                </c:pt>
                <c:pt idx="3107">
                  <c:v>42190.0</c:v>
                </c:pt>
                <c:pt idx="3108">
                  <c:v>42191.0</c:v>
                </c:pt>
                <c:pt idx="3109">
                  <c:v>42192.0</c:v>
                </c:pt>
                <c:pt idx="3110">
                  <c:v>42193.0</c:v>
                </c:pt>
                <c:pt idx="3111">
                  <c:v>42194.0</c:v>
                </c:pt>
                <c:pt idx="3112">
                  <c:v>42195.0</c:v>
                </c:pt>
                <c:pt idx="3113">
                  <c:v>42196.0</c:v>
                </c:pt>
                <c:pt idx="3114">
                  <c:v>42197.0</c:v>
                </c:pt>
                <c:pt idx="3115">
                  <c:v>42198.0</c:v>
                </c:pt>
                <c:pt idx="3116">
                  <c:v>42199.0</c:v>
                </c:pt>
                <c:pt idx="3117">
                  <c:v>42200.0</c:v>
                </c:pt>
                <c:pt idx="3118">
                  <c:v>42201.0</c:v>
                </c:pt>
                <c:pt idx="3119">
                  <c:v>42202.0</c:v>
                </c:pt>
                <c:pt idx="3120">
                  <c:v>42203.0</c:v>
                </c:pt>
                <c:pt idx="3121">
                  <c:v>42204.0</c:v>
                </c:pt>
                <c:pt idx="3122">
                  <c:v>42205.0</c:v>
                </c:pt>
                <c:pt idx="3123">
                  <c:v>42206.0</c:v>
                </c:pt>
                <c:pt idx="3124">
                  <c:v>42207.0</c:v>
                </c:pt>
                <c:pt idx="3125">
                  <c:v>42208.0</c:v>
                </c:pt>
                <c:pt idx="3126">
                  <c:v>42209.0</c:v>
                </c:pt>
                <c:pt idx="3127">
                  <c:v>42210.0</c:v>
                </c:pt>
                <c:pt idx="3128">
                  <c:v>42211.0</c:v>
                </c:pt>
                <c:pt idx="3129">
                  <c:v>42212.0</c:v>
                </c:pt>
                <c:pt idx="3130">
                  <c:v>42213.0</c:v>
                </c:pt>
                <c:pt idx="3131">
                  <c:v>42214.0</c:v>
                </c:pt>
                <c:pt idx="3132">
                  <c:v>42215.0</c:v>
                </c:pt>
                <c:pt idx="3133">
                  <c:v>42216.0</c:v>
                </c:pt>
                <c:pt idx="3134">
                  <c:v>42217.0</c:v>
                </c:pt>
                <c:pt idx="3135">
                  <c:v>42218.0</c:v>
                </c:pt>
                <c:pt idx="3136">
                  <c:v>42219.0</c:v>
                </c:pt>
                <c:pt idx="3137">
                  <c:v>42220.0</c:v>
                </c:pt>
                <c:pt idx="3138">
                  <c:v>42221.0</c:v>
                </c:pt>
                <c:pt idx="3139">
                  <c:v>42222.0</c:v>
                </c:pt>
                <c:pt idx="3140">
                  <c:v>42223.0</c:v>
                </c:pt>
                <c:pt idx="3141">
                  <c:v>42224.0</c:v>
                </c:pt>
                <c:pt idx="3142">
                  <c:v>42225.0</c:v>
                </c:pt>
                <c:pt idx="3143">
                  <c:v>42226.0</c:v>
                </c:pt>
                <c:pt idx="3144">
                  <c:v>42227.0</c:v>
                </c:pt>
                <c:pt idx="3145">
                  <c:v>42228.0</c:v>
                </c:pt>
                <c:pt idx="3146">
                  <c:v>42229.0</c:v>
                </c:pt>
                <c:pt idx="3147">
                  <c:v>42230.0</c:v>
                </c:pt>
                <c:pt idx="3148">
                  <c:v>42231.0</c:v>
                </c:pt>
                <c:pt idx="3149">
                  <c:v>42232.0</c:v>
                </c:pt>
                <c:pt idx="3150">
                  <c:v>42233.0</c:v>
                </c:pt>
                <c:pt idx="3151">
                  <c:v>42234.0</c:v>
                </c:pt>
                <c:pt idx="3152">
                  <c:v>42235.0</c:v>
                </c:pt>
                <c:pt idx="3153">
                  <c:v>42236.0</c:v>
                </c:pt>
                <c:pt idx="3154">
                  <c:v>42237.0</c:v>
                </c:pt>
                <c:pt idx="3155">
                  <c:v>42238.0</c:v>
                </c:pt>
                <c:pt idx="3156">
                  <c:v>42239.0</c:v>
                </c:pt>
                <c:pt idx="3157">
                  <c:v>42240.0</c:v>
                </c:pt>
                <c:pt idx="3158">
                  <c:v>42241.0</c:v>
                </c:pt>
                <c:pt idx="3159">
                  <c:v>42242.0</c:v>
                </c:pt>
                <c:pt idx="3160">
                  <c:v>42243.0</c:v>
                </c:pt>
                <c:pt idx="3161">
                  <c:v>42244.0</c:v>
                </c:pt>
                <c:pt idx="3162">
                  <c:v>42245.0</c:v>
                </c:pt>
                <c:pt idx="3163">
                  <c:v>42246.0</c:v>
                </c:pt>
                <c:pt idx="3164">
                  <c:v>42247.0</c:v>
                </c:pt>
                <c:pt idx="3165">
                  <c:v>42248.0</c:v>
                </c:pt>
                <c:pt idx="3166">
                  <c:v>42249.0</c:v>
                </c:pt>
                <c:pt idx="3167">
                  <c:v>42250.0</c:v>
                </c:pt>
                <c:pt idx="3168">
                  <c:v>42251.0</c:v>
                </c:pt>
                <c:pt idx="3169">
                  <c:v>42252.0</c:v>
                </c:pt>
                <c:pt idx="3170">
                  <c:v>42253.0</c:v>
                </c:pt>
                <c:pt idx="3171">
                  <c:v>42254.0</c:v>
                </c:pt>
                <c:pt idx="3172">
                  <c:v>42255.0</c:v>
                </c:pt>
                <c:pt idx="3173">
                  <c:v>42256.0</c:v>
                </c:pt>
                <c:pt idx="3174">
                  <c:v>42257.0</c:v>
                </c:pt>
                <c:pt idx="3175">
                  <c:v>42258.0</c:v>
                </c:pt>
                <c:pt idx="3176">
                  <c:v>42259.0</c:v>
                </c:pt>
                <c:pt idx="3177">
                  <c:v>42260.0</c:v>
                </c:pt>
                <c:pt idx="3178">
                  <c:v>42261.0</c:v>
                </c:pt>
                <c:pt idx="3179">
                  <c:v>42262.0</c:v>
                </c:pt>
                <c:pt idx="3180">
                  <c:v>42263.0</c:v>
                </c:pt>
                <c:pt idx="3181">
                  <c:v>42264.0</c:v>
                </c:pt>
                <c:pt idx="3182">
                  <c:v>42265.0</c:v>
                </c:pt>
                <c:pt idx="3183">
                  <c:v>42266.0</c:v>
                </c:pt>
                <c:pt idx="3184">
                  <c:v>42267.0</c:v>
                </c:pt>
                <c:pt idx="3185">
                  <c:v>42268.0</c:v>
                </c:pt>
                <c:pt idx="3186">
                  <c:v>42269.0</c:v>
                </c:pt>
                <c:pt idx="3187">
                  <c:v>42270.0</c:v>
                </c:pt>
                <c:pt idx="3188">
                  <c:v>42271.0</c:v>
                </c:pt>
                <c:pt idx="3189">
                  <c:v>42272.0</c:v>
                </c:pt>
                <c:pt idx="3190">
                  <c:v>42273.0</c:v>
                </c:pt>
                <c:pt idx="3191">
                  <c:v>42274.0</c:v>
                </c:pt>
                <c:pt idx="3192">
                  <c:v>42275.0</c:v>
                </c:pt>
                <c:pt idx="3193">
                  <c:v>42276.0</c:v>
                </c:pt>
                <c:pt idx="3194">
                  <c:v>42277.0</c:v>
                </c:pt>
                <c:pt idx="3195">
                  <c:v>42278.0</c:v>
                </c:pt>
                <c:pt idx="3196">
                  <c:v>42279.0</c:v>
                </c:pt>
                <c:pt idx="3197">
                  <c:v>42280.0</c:v>
                </c:pt>
                <c:pt idx="3198">
                  <c:v>42281.0</c:v>
                </c:pt>
                <c:pt idx="3199">
                  <c:v>42282.0</c:v>
                </c:pt>
                <c:pt idx="3200">
                  <c:v>42283.0</c:v>
                </c:pt>
                <c:pt idx="3201">
                  <c:v>42284.0</c:v>
                </c:pt>
                <c:pt idx="3202">
                  <c:v>42285.0</c:v>
                </c:pt>
                <c:pt idx="3203">
                  <c:v>42286.0</c:v>
                </c:pt>
                <c:pt idx="3204">
                  <c:v>42287.0</c:v>
                </c:pt>
                <c:pt idx="3205">
                  <c:v>42288.0</c:v>
                </c:pt>
                <c:pt idx="3206">
                  <c:v>42289.0</c:v>
                </c:pt>
                <c:pt idx="3207">
                  <c:v>42290.0</c:v>
                </c:pt>
                <c:pt idx="3208">
                  <c:v>42291.0</c:v>
                </c:pt>
                <c:pt idx="3209">
                  <c:v>42292.0</c:v>
                </c:pt>
                <c:pt idx="3210">
                  <c:v>42293.0</c:v>
                </c:pt>
                <c:pt idx="3211">
                  <c:v>42294.0</c:v>
                </c:pt>
                <c:pt idx="3212">
                  <c:v>42295.0</c:v>
                </c:pt>
                <c:pt idx="3213">
                  <c:v>42296.0</c:v>
                </c:pt>
                <c:pt idx="3214">
                  <c:v>42297.0</c:v>
                </c:pt>
                <c:pt idx="3215">
                  <c:v>42298.0</c:v>
                </c:pt>
                <c:pt idx="3216">
                  <c:v>42299.0</c:v>
                </c:pt>
                <c:pt idx="3217">
                  <c:v>42300.0</c:v>
                </c:pt>
                <c:pt idx="3218">
                  <c:v>42301.0</c:v>
                </c:pt>
                <c:pt idx="3219">
                  <c:v>42302.0</c:v>
                </c:pt>
                <c:pt idx="3220">
                  <c:v>42303.0</c:v>
                </c:pt>
                <c:pt idx="3221">
                  <c:v>42304.0</c:v>
                </c:pt>
                <c:pt idx="3222">
                  <c:v>42305.0</c:v>
                </c:pt>
                <c:pt idx="3223">
                  <c:v>42306.0</c:v>
                </c:pt>
                <c:pt idx="3224">
                  <c:v>42307.0</c:v>
                </c:pt>
                <c:pt idx="3225">
                  <c:v>42308.0</c:v>
                </c:pt>
                <c:pt idx="3226">
                  <c:v>42309.0</c:v>
                </c:pt>
                <c:pt idx="3227">
                  <c:v>42310.0</c:v>
                </c:pt>
                <c:pt idx="3228">
                  <c:v>42311.0</c:v>
                </c:pt>
                <c:pt idx="3229">
                  <c:v>42312.0</c:v>
                </c:pt>
                <c:pt idx="3230">
                  <c:v>42313.0</c:v>
                </c:pt>
                <c:pt idx="3231">
                  <c:v>42314.0</c:v>
                </c:pt>
                <c:pt idx="3232">
                  <c:v>42315.0</c:v>
                </c:pt>
                <c:pt idx="3233">
                  <c:v>42316.0</c:v>
                </c:pt>
                <c:pt idx="3234">
                  <c:v>42317.0</c:v>
                </c:pt>
                <c:pt idx="3235">
                  <c:v>42318.0</c:v>
                </c:pt>
                <c:pt idx="3236">
                  <c:v>42319.0</c:v>
                </c:pt>
                <c:pt idx="3237">
                  <c:v>42320.0</c:v>
                </c:pt>
                <c:pt idx="3238">
                  <c:v>42321.0</c:v>
                </c:pt>
                <c:pt idx="3239">
                  <c:v>42322.0</c:v>
                </c:pt>
                <c:pt idx="3240">
                  <c:v>42323.0</c:v>
                </c:pt>
                <c:pt idx="3241">
                  <c:v>42324.0</c:v>
                </c:pt>
                <c:pt idx="3242">
                  <c:v>42325.0</c:v>
                </c:pt>
                <c:pt idx="3243">
                  <c:v>42326.0</c:v>
                </c:pt>
                <c:pt idx="3244">
                  <c:v>42327.0</c:v>
                </c:pt>
                <c:pt idx="3245">
                  <c:v>42328.0</c:v>
                </c:pt>
                <c:pt idx="3246">
                  <c:v>42329.0</c:v>
                </c:pt>
                <c:pt idx="3247">
                  <c:v>42330.0</c:v>
                </c:pt>
                <c:pt idx="3248">
                  <c:v>42331.0</c:v>
                </c:pt>
                <c:pt idx="3249">
                  <c:v>42332.0</c:v>
                </c:pt>
                <c:pt idx="3250">
                  <c:v>42333.0</c:v>
                </c:pt>
                <c:pt idx="3251">
                  <c:v>42334.0</c:v>
                </c:pt>
                <c:pt idx="3252">
                  <c:v>42335.0</c:v>
                </c:pt>
                <c:pt idx="3253">
                  <c:v>42336.0</c:v>
                </c:pt>
                <c:pt idx="3254">
                  <c:v>42337.0</c:v>
                </c:pt>
                <c:pt idx="3255">
                  <c:v>42338.0</c:v>
                </c:pt>
                <c:pt idx="3256">
                  <c:v>42339.0</c:v>
                </c:pt>
                <c:pt idx="3257">
                  <c:v>42340.0</c:v>
                </c:pt>
                <c:pt idx="3258">
                  <c:v>42341.0</c:v>
                </c:pt>
                <c:pt idx="3259">
                  <c:v>42342.0</c:v>
                </c:pt>
                <c:pt idx="3260">
                  <c:v>42343.0</c:v>
                </c:pt>
                <c:pt idx="3261">
                  <c:v>42344.0</c:v>
                </c:pt>
                <c:pt idx="3262">
                  <c:v>42345.0</c:v>
                </c:pt>
                <c:pt idx="3263">
                  <c:v>42346.0</c:v>
                </c:pt>
                <c:pt idx="3264">
                  <c:v>42347.0</c:v>
                </c:pt>
                <c:pt idx="3265">
                  <c:v>42348.0</c:v>
                </c:pt>
                <c:pt idx="3266">
                  <c:v>42349.0</c:v>
                </c:pt>
                <c:pt idx="3267">
                  <c:v>42350.0</c:v>
                </c:pt>
                <c:pt idx="3268">
                  <c:v>42351.0</c:v>
                </c:pt>
                <c:pt idx="3269">
                  <c:v>42352.0</c:v>
                </c:pt>
                <c:pt idx="3270">
                  <c:v>42353.0</c:v>
                </c:pt>
                <c:pt idx="3271">
                  <c:v>42354.0</c:v>
                </c:pt>
                <c:pt idx="3272">
                  <c:v>42355.0</c:v>
                </c:pt>
                <c:pt idx="3273">
                  <c:v>42356.0</c:v>
                </c:pt>
                <c:pt idx="3274">
                  <c:v>42357.0</c:v>
                </c:pt>
                <c:pt idx="3275">
                  <c:v>42358.0</c:v>
                </c:pt>
                <c:pt idx="3276">
                  <c:v>42359.0</c:v>
                </c:pt>
                <c:pt idx="3277">
                  <c:v>42360.0</c:v>
                </c:pt>
                <c:pt idx="3278">
                  <c:v>42361.0</c:v>
                </c:pt>
                <c:pt idx="3279">
                  <c:v>42362.0</c:v>
                </c:pt>
                <c:pt idx="3280">
                  <c:v>42363.0</c:v>
                </c:pt>
                <c:pt idx="3281">
                  <c:v>42364.0</c:v>
                </c:pt>
                <c:pt idx="3282">
                  <c:v>42365.0</c:v>
                </c:pt>
                <c:pt idx="3283">
                  <c:v>42366.0</c:v>
                </c:pt>
                <c:pt idx="3284">
                  <c:v>42367.0</c:v>
                </c:pt>
                <c:pt idx="3285">
                  <c:v>42368.0</c:v>
                </c:pt>
                <c:pt idx="3286">
                  <c:v>42369.0</c:v>
                </c:pt>
                <c:pt idx="3287">
                  <c:v>42370.0</c:v>
                </c:pt>
                <c:pt idx="3288">
                  <c:v>42371.0</c:v>
                </c:pt>
                <c:pt idx="3289">
                  <c:v>42372.0</c:v>
                </c:pt>
                <c:pt idx="3290">
                  <c:v>42373.0</c:v>
                </c:pt>
                <c:pt idx="3291">
                  <c:v>42374.0</c:v>
                </c:pt>
                <c:pt idx="3292">
                  <c:v>42375.0</c:v>
                </c:pt>
                <c:pt idx="3293">
                  <c:v>42376.0</c:v>
                </c:pt>
                <c:pt idx="3294">
                  <c:v>42377.0</c:v>
                </c:pt>
                <c:pt idx="3295">
                  <c:v>42378.0</c:v>
                </c:pt>
                <c:pt idx="3296">
                  <c:v>42379.0</c:v>
                </c:pt>
                <c:pt idx="3297">
                  <c:v>42380.0</c:v>
                </c:pt>
                <c:pt idx="3298">
                  <c:v>42381.0</c:v>
                </c:pt>
                <c:pt idx="3299">
                  <c:v>42382.0</c:v>
                </c:pt>
                <c:pt idx="3300">
                  <c:v>42383.0</c:v>
                </c:pt>
                <c:pt idx="3301">
                  <c:v>42384.0</c:v>
                </c:pt>
                <c:pt idx="3302">
                  <c:v>42385.0</c:v>
                </c:pt>
                <c:pt idx="3303">
                  <c:v>42386.0</c:v>
                </c:pt>
                <c:pt idx="3304">
                  <c:v>42387.0</c:v>
                </c:pt>
                <c:pt idx="3305">
                  <c:v>42388.0</c:v>
                </c:pt>
                <c:pt idx="3306">
                  <c:v>42389.0</c:v>
                </c:pt>
                <c:pt idx="3307">
                  <c:v>42390.0</c:v>
                </c:pt>
                <c:pt idx="3308">
                  <c:v>42391.0</c:v>
                </c:pt>
                <c:pt idx="3309">
                  <c:v>42392.0</c:v>
                </c:pt>
                <c:pt idx="3310">
                  <c:v>42393.0</c:v>
                </c:pt>
                <c:pt idx="3311">
                  <c:v>42394.0</c:v>
                </c:pt>
                <c:pt idx="3312">
                  <c:v>42395.0</c:v>
                </c:pt>
                <c:pt idx="3313">
                  <c:v>42396.0</c:v>
                </c:pt>
                <c:pt idx="3314">
                  <c:v>42397.0</c:v>
                </c:pt>
                <c:pt idx="3315">
                  <c:v>42398.0</c:v>
                </c:pt>
                <c:pt idx="3316">
                  <c:v>42399.0</c:v>
                </c:pt>
                <c:pt idx="3317">
                  <c:v>42400.0</c:v>
                </c:pt>
                <c:pt idx="3318">
                  <c:v>42401.0</c:v>
                </c:pt>
                <c:pt idx="3319">
                  <c:v>42402.0</c:v>
                </c:pt>
                <c:pt idx="3320">
                  <c:v>42403.0</c:v>
                </c:pt>
                <c:pt idx="3321">
                  <c:v>42404.0</c:v>
                </c:pt>
                <c:pt idx="3322">
                  <c:v>42405.0</c:v>
                </c:pt>
                <c:pt idx="3323">
                  <c:v>42406.0</c:v>
                </c:pt>
                <c:pt idx="3324">
                  <c:v>42407.0</c:v>
                </c:pt>
                <c:pt idx="3325">
                  <c:v>42408.0</c:v>
                </c:pt>
                <c:pt idx="3326">
                  <c:v>42409.0</c:v>
                </c:pt>
                <c:pt idx="3327">
                  <c:v>42410.0</c:v>
                </c:pt>
                <c:pt idx="3328">
                  <c:v>42411.0</c:v>
                </c:pt>
                <c:pt idx="3329">
                  <c:v>42412.0</c:v>
                </c:pt>
                <c:pt idx="3330">
                  <c:v>42413.0</c:v>
                </c:pt>
                <c:pt idx="3331">
                  <c:v>42414.0</c:v>
                </c:pt>
                <c:pt idx="3332">
                  <c:v>42415.0</c:v>
                </c:pt>
                <c:pt idx="3333">
                  <c:v>42416.0</c:v>
                </c:pt>
                <c:pt idx="3334">
                  <c:v>42417.0</c:v>
                </c:pt>
                <c:pt idx="3335">
                  <c:v>42418.0</c:v>
                </c:pt>
                <c:pt idx="3336">
                  <c:v>42419.0</c:v>
                </c:pt>
                <c:pt idx="3337">
                  <c:v>42420.0</c:v>
                </c:pt>
                <c:pt idx="3338">
                  <c:v>42421.0</c:v>
                </c:pt>
                <c:pt idx="3339">
                  <c:v>42422.0</c:v>
                </c:pt>
                <c:pt idx="3340">
                  <c:v>42423.0</c:v>
                </c:pt>
                <c:pt idx="3341">
                  <c:v>42424.0</c:v>
                </c:pt>
                <c:pt idx="3342">
                  <c:v>42425.0</c:v>
                </c:pt>
                <c:pt idx="3343">
                  <c:v>42426.0</c:v>
                </c:pt>
                <c:pt idx="3344">
                  <c:v>42427.0</c:v>
                </c:pt>
                <c:pt idx="3345">
                  <c:v>42428.0</c:v>
                </c:pt>
                <c:pt idx="3346">
                  <c:v>42429.0</c:v>
                </c:pt>
                <c:pt idx="3347">
                  <c:v>42430.0</c:v>
                </c:pt>
                <c:pt idx="3348">
                  <c:v>42431.0</c:v>
                </c:pt>
                <c:pt idx="3349">
                  <c:v>42432.0</c:v>
                </c:pt>
                <c:pt idx="3350">
                  <c:v>42433.0</c:v>
                </c:pt>
                <c:pt idx="3351">
                  <c:v>42434.0</c:v>
                </c:pt>
                <c:pt idx="3352">
                  <c:v>42435.0</c:v>
                </c:pt>
                <c:pt idx="3353">
                  <c:v>42436.0</c:v>
                </c:pt>
                <c:pt idx="3354">
                  <c:v>42437.0</c:v>
                </c:pt>
                <c:pt idx="3355">
                  <c:v>42438.0</c:v>
                </c:pt>
                <c:pt idx="3356">
                  <c:v>42439.0</c:v>
                </c:pt>
                <c:pt idx="3357">
                  <c:v>42440.0</c:v>
                </c:pt>
                <c:pt idx="3358">
                  <c:v>42441.0</c:v>
                </c:pt>
                <c:pt idx="3359">
                  <c:v>42442.0</c:v>
                </c:pt>
                <c:pt idx="3360">
                  <c:v>42443.0</c:v>
                </c:pt>
                <c:pt idx="3361">
                  <c:v>42444.0</c:v>
                </c:pt>
                <c:pt idx="3362">
                  <c:v>42445.0</c:v>
                </c:pt>
                <c:pt idx="3363">
                  <c:v>42446.0</c:v>
                </c:pt>
                <c:pt idx="3364">
                  <c:v>42447.0</c:v>
                </c:pt>
                <c:pt idx="3365">
                  <c:v>42448.0</c:v>
                </c:pt>
                <c:pt idx="3366">
                  <c:v>42449.0</c:v>
                </c:pt>
                <c:pt idx="3367">
                  <c:v>42450.0</c:v>
                </c:pt>
                <c:pt idx="3368">
                  <c:v>42451.0</c:v>
                </c:pt>
                <c:pt idx="3369">
                  <c:v>42452.0</c:v>
                </c:pt>
                <c:pt idx="3370">
                  <c:v>42453.0</c:v>
                </c:pt>
                <c:pt idx="3371">
                  <c:v>42454.0</c:v>
                </c:pt>
                <c:pt idx="3372">
                  <c:v>42455.0</c:v>
                </c:pt>
                <c:pt idx="3373">
                  <c:v>42456.0</c:v>
                </c:pt>
                <c:pt idx="3374">
                  <c:v>42457.0</c:v>
                </c:pt>
                <c:pt idx="3375">
                  <c:v>42458.0</c:v>
                </c:pt>
                <c:pt idx="3376">
                  <c:v>42459.0</c:v>
                </c:pt>
                <c:pt idx="3377">
                  <c:v>42460.0</c:v>
                </c:pt>
                <c:pt idx="3378">
                  <c:v>42461.0</c:v>
                </c:pt>
                <c:pt idx="3379">
                  <c:v>42462.0</c:v>
                </c:pt>
                <c:pt idx="3380">
                  <c:v>42463.0</c:v>
                </c:pt>
                <c:pt idx="3381">
                  <c:v>42464.0</c:v>
                </c:pt>
                <c:pt idx="3382">
                  <c:v>42465.0</c:v>
                </c:pt>
                <c:pt idx="3383">
                  <c:v>42466.0</c:v>
                </c:pt>
                <c:pt idx="3384">
                  <c:v>42467.0</c:v>
                </c:pt>
                <c:pt idx="3385">
                  <c:v>42468.0</c:v>
                </c:pt>
                <c:pt idx="3386">
                  <c:v>42469.0</c:v>
                </c:pt>
                <c:pt idx="3387">
                  <c:v>42470.0</c:v>
                </c:pt>
                <c:pt idx="3388">
                  <c:v>42471.0</c:v>
                </c:pt>
                <c:pt idx="3389">
                  <c:v>42472.0</c:v>
                </c:pt>
                <c:pt idx="3390">
                  <c:v>42473.0</c:v>
                </c:pt>
                <c:pt idx="3391">
                  <c:v>42474.0</c:v>
                </c:pt>
                <c:pt idx="3392">
                  <c:v>42475.0</c:v>
                </c:pt>
                <c:pt idx="3393">
                  <c:v>42476.0</c:v>
                </c:pt>
                <c:pt idx="3394">
                  <c:v>42477.0</c:v>
                </c:pt>
                <c:pt idx="3395">
                  <c:v>42478.0</c:v>
                </c:pt>
                <c:pt idx="3396">
                  <c:v>42479.0</c:v>
                </c:pt>
                <c:pt idx="3397">
                  <c:v>42480.0</c:v>
                </c:pt>
                <c:pt idx="3398">
                  <c:v>42481.0</c:v>
                </c:pt>
                <c:pt idx="3399">
                  <c:v>42482.0</c:v>
                </c:pt>
                <c:pt idx="3400">
                  <c:v>42483.0</c:v>
                </c:pt>
                <c:pt idx="3401">
                  <c:v>42484.0</c:v>
                </c:pt>
                <c:pt idx="3402">
                  <c:v>42485.0</c:v>
                </c:pt>
                <c:pt idx="3403">
                  <c:v>42486.0</c:v>
                </c:pt>
                <c:pt idx="3404">
                  <c:v>42487.0</c:v>
                </c:pt>
                <c:pt idx="3405">
                  <c:v>42488.0</c:v>
                </c:pt>
                <c:pt idx="3406">
                  <c:v>42489.0</c:v>
                </c:pt>
                <c:pt idx="3407">
                  <c:v>42490.0</c:v>
                </c:pt>
                <c:pt idx="3408">
                  <c:v>42491.0</c:v>
                </c:pt>
                <c:pt idx="3409">
                  <c:v>42492.0</c:v>
                </c:pt>
                <c:pt idx="3410">
                  <c:v>42493.0</c:v>
                </c:pt>
                <c:pt idx="3411">
                  <c:v>42494.0</c:v>
                </c:pt>
                <c:pt idx="3412">
                  <c:v>42495.0</c:v>
                </c:pt>
                <c:pt idx="3413">
                  <c:v>42496.0</c:v>
                </c:pt>
                <c:pt idx="3414">
                  <c:v>42497.0</c:v>
                </c:pt>
                <c:pt idx="3415">
                  <c:v>42498.0</c:v>
                </c:pt>
                <c:pt idx="3416">
                  <c:v>42499.0</c:v>
                </c:pt>
                <c:pt idx="3417">
                  <c:v>42500.0</c:v>
                </c:pt>
                <c:pt idx="3418">
                  <c:v>42501.0</c:v>
                </c:pt>
                <c:pt idx="3419">
                  <c:v>42502.0</c:v>
                </c:pt>
                <c:pt idx="3420">
                  <c:v>42503.0</c:v>
                </c:pt>
                <c:pt idx="3421">
                  <c:v>42504.0</c:v>
                </c:pt>
                <c:pt idx="3422">
                  <c:v>42505.0</c:v>
                </c:pt>
                <c:pt idx="3423">
                  <c:v>42506.0</c:v>
                </c:pt>
                <c:pt idx="3424">
                  <c:v>42507.0</c:v>
                </c:pt>
                <c:pt idx="3425">
                  <c:v>42508.0</c:v>
                </c:pt>
                <c:pt idx="3426">
                  <c:v>42509.0</c:v>
                </c:pt>
                <c:pt idx="3427">
                  <c:v>42510.0</c:v>
                </c:pt>
                <c:pt idx="3428">
                  <c:v>42511.0</c:v>
                </c:pt>
                <c:pt idx="3429">
                  <c:v>42512.0</c:v>
                </c:pt>
                <c:pt idx="3430">
                  <c:v>42513.0</c:v>
                </c:pt>
                <c:pt idx="3431">
                  <c:v>42514.0</c:v>
                </c:pt>
                <c:pt idx="3432">
                  <c:v>42515.0</c:v>
                </c:pt>
                <c:pt idx="3433">
                  <c:v>42516.0</c:v>
                </c:pt>
                <c:pt idx="3434">
                  <c:v>42517.0</c:v>
                </c:pt>
                <c:pt idx="3435">
                  <c:v>42518.0</c:v>
                </c:pt>
                <c:pt idx="3436">
                  <c:v>42519.0</c:v>
                </c:pt>
                <c:pt idx="3437">
                  <c:v>42520.0</c:v>
                </c:pt>
                <c:pt idx="3438">
                  <c:v>42521.0</c:v>
                </c:pt>
                <c:pt idx="3439">
                  <c:v>42522.0</c:v>
                </c:pt>
                <c:pt idx="3440">
                  <c:v>42523.0</c:v>
                </c:pt>
                <c:pt idx="3441">
                  <c:v>42524.0</c:v>
                </c:pt>
                <c:pt idx="3442">
                  <c:v>42525.0</c:v>
                </c:pt>
                <c:pt idx="3443">
                  <c:v>42526.0</c:v>
                </c:pt>
                <c:pt idx="3444">
                  <c:v>42527.0</c:v>
                </c:pt>
                <c:pt idx="3445">
                  <c:v>42528.0</c:v>
                </c:pt>
                <c:pt idx="3446">
                  <c:v>42529.0</c:v>
                </c:pt>
                <c:pt idx="3447">
                  <c:v>42530.0</c:v>
                </c:pt>
                <c:pt idx="3448">
                  <c:v>42531.0</c:v>
                </c:pt>
                <c:pt idx="3449">
                  <c:v>42532.0</c:v>
                </c:pt>
                <c:pt idx="3450">
                  <c:v>42533.0</c:v>
                </c:pt>
                <c:pt idx="3451">
                  <c:v>42534.0</c:v>
                </c:pt>
                <c:pt idx="3452">
                  <c:v>42535.0</c:v>
                </c:pt>
                <c:pt idx="3453">
                  <c:v>42536.0</c:v>
                </c:pt>
                <c:pt idx="3454">
                  <c:v>42537.0</c:v>
                </c:pt>
                <c:pt idx="3455">
                  <c:v>42538.0</c:v>
                </c:pt>
                <c:pt idx="3456">
                  <c:v>42539.0</c:v>
                </c:pt>
                <c:pt idx="3457">
                  <c:v>42540.0</c:v>
                </c:pt>
                <c:pt idx="3458">
                  <c:v>42541.0</c:v>
                </c:pt>
                <c:pt idx="3459">
                  <c:v>42542.0</c:v>
                </c:pt>
                <c:pt idx="3460">
                  <c:v>42543.0</c:v>
                </c:pt>
                <c:pt idx="3461">
                  <c:v>42544.0</c:v>
                </c:pt>
                <c:pt idx="3462">
                  <c:v>42545.0</c:v>
                </c:pt>
                <c:pt idx="3463">
                  <c:v>42546.0</c:v>
                </c:pt>
                <c:pt idx="3464">
                  <c:v>42547.0</c:v>
                </c:pt>
                <c:pt idx="3465">
                  <c:v>42548.0</c:v>
                </c:pt>
                <c:pt idx="3466">
                  <c:v>42549.0</c:v>
                </c:pt>
                <c:pt idx="3467">
                  <c:v>42550.0</c:v>
                </c:pt>
                <c:pt idx="3468">
                  <c:v>42551.0</c:v>
                </c:pt>
                <c:pt idx="3469">
                  <c:v>42552.0</c:v>
                </c:pt>
                <c:pt idx="3470">
                  <c:v>42553.0</c:v>
                </c:pt>
                <c:pt idx="3471">
                  <c:v>42554.0</c:v>
                </c:pt>
                <c:pt idx="3472">
                  <c:v>42555.0</c:v>
                </c:pt>
                <c:pt idx="3473">
                  <c:v>42556.0</c:v>
                </c:pt>
                <c:pt idx="3474">
                  <c:v>42557.0</c:v>
                </c:pt>
                <c:pt idx="3475">
                  <c:v>42558.0</c:v>
                </c:pt>
                <c:pt idx="3476">
                  <c:v>42559.0</c:v>
                </c:pt>
                <c:pt idx="3477">
                  <c:v>42560.0</c:v>
                </c:pt>
                <c:pt idx="3478">
                  <c:v>42561.0</c:v>
                </c:pt>
                <c:pt idx="3479">
                  <c:v>42562.0</c:v>
                </c:pt>
                <c:pt idx="3480">
                  <c:v>42563.0</c:v>
                </c:pt>
                <c:pt idx="3481">
                  <c:v>42564.0</c:v>
                </c:pt>
                <c:pt idx="3482">
                  <c:v>42565.0</c:v>
                </c:pt>
                <c:pt idx="3483">
                  <c:v>42566.0</c:v>
                </c:pt>
                <c:pt idx="3484">
                  <c:v>42567.0</c:v>
                </c:pt>
                <c:pt idx="3485">
                  <c:v>42568.0</c:v>
                </c:pt>
                <c:pt idx="3486">
                  <c:v>42569.0</c:v>
                </c:pt>
                <c:pt idx="3487">
                  <c:v>42570.0</c:v>
                </c:pt>
                <c:pt idx="3488">
                  <c:v>42571.0</c:v>
                </c:pt>
                <c:pt idx="3489">
                  <c:v>42572.0</c:v>
                </c:pt>
                <c:pt idx="3490">
                  <c:v>42573.0</c:v>
                </c:pt>
                <c:pt idx="3491">
                  <c:v>42574.0</c:v>
                </c:pt>
                <c:pt idx="3492">
                  <c:v>42575.0</c:v>
                </c:pt>
                <c:pt idx="3493">
                  <c:v>42576.0</c:v>
                </c:pt>
                <c:pt idx="3494">
                  <c:v>42577.0</c:v>
                </c:pt>
                <c:pt idx="3495">
                  <c:v>42578.0</c:v>
                </c:pt>
                <c:pt idx="3496">
                  <c:v>42579.0</c:v>
                </c:pt>
                <c:pt idx="3497">
                  <c:v>42580.0</c:v>
                </c:pt>
                <c:pt idx="3498">
                  <c:v>42581.0</c:v>
                </c:pt>
                <c:pt idx="3499">
                  <c:v>42582.0</c:v>
                </c:pt>
                <c:pt idx="3500">
                  <c:v>42583.0</c:v>
                </c:pt>
                <c:pt idx="3501">
                  <c:v>42584.0</c:v>
                </c:pt>
                <c:pt idx="3502">
                  <c:v>42585.0</c:v>
                </c:pt>
                <c:pt idx="3503">
                  <c:v>42586.0</c:v>
                </c:pt>
                <c:pt idx="3504">
                  <c:v>42587.0</c:v>
                </c:pt>
                <c:pt idx="3505">
                  <c:v>42588.0</c:v>
                </c:pt>
                <c:pt idx="3506">
                  <c:v>42589.0</c:v>
                </c:pt>
                <c:pt idx="3507">
                  <c:v>42590.0</c:v>
                </c:pt>
                <c:pt idx="3508">
                  <c:v>42591.0</c:v>
                </c:pt>
                <c:pt idx="3509">
                  <c:v>42592.0</c:v>
                </c:pt>
                <c:pt idx="3510">
                  <c:v>42593.0</c:v>
                </c:pt>
                <c:pt idx="3511">
                  <c:v>42594.0</c:v>
                </c:pt>
                <c:pt idx="3512">
                  <c:v>42595.0</c:v>
                </c:pt>
                <c:pt idx="3513">
                  <c:v>42596.0</c:v>
                </c:pt>
                <c:pt idx="3514">
                  <c:v>42597.0</c:v>
                </c:pt>
                <c:pt idx="3515">
                  <c:v>42598.0</c:v>
                </c:pt>
                <c:pt idx="3516">
                  <c:v>42599.0</c:v>
                </c:pt>
                <c:pt idx="3517">
                  <c:v>42600.0</c:v>
                </c:pt>
                <c:pt idx="3518">
                  <c:v>42601.0</c:v>
                </c:pt>
                <c:pt idx="3519">
                  <c:v>42602.0</c:v>
                </c:pt>
                <c:pt idx="3520">
                  <c:v>42603.0</c:v>
                </c:pt>
                <c:pt idx="3521">
                  <c:v>42604.0</c:v>
                </c:pt>
                <c:pt idx="3522">
                  <c:v>42605.0</c:v>
                </c:pt>
                <c:pt idx="3523">
                  <c:v>42606.0</c:v>
                </c:pt>
                <c:pt idx="3524">
                  <c:v>42607.0</c:v>
                </c:pt>
                <c:pt idx="3525">
                  <c:v>42608.0</c:v>
                </c:pt>
                <c:pt idx="3526">
                  <c:v>42609.0</c:v>
                </c:pt>
                <c:pt idx="3527">
                  <c:v>42610.0</c:v>
                </c:pt>
                <c:pt idx="3528">
                  <c:v>42611.0</c:v>
                </c:pt>
                <c:pt idx="3529">
                  <c:v>42612.0</c:v>
                </c:pt>
                <c:pt idx="3530">
                  <c:v>42613.0</c:v>
                </c:pt>
                <c:pt idx="3531">
                  <c:v>42614.0</c:v>
                </c:pt>
                <c:pt idx="3532">
                  <c:v>42615.0</c:v>
                </c:pt>
                <c:pt idx="3533">
                  <c:v>42616.0</c:v>
                </c:pt>
                <c:pt idx="3534">
                  <c:v>42617.0</c:v>
                </c:pt>
                <c:pt idx="3535">
                  <c:v>42618.0</c:v>
                </c:pt>
                <c:pt idx="3536">
                  <c:v>42619.0</c:v>
                </c:pt>
                <c:pt idx="3537">
                  <c:v>42620.0</c:v>
                </c:pt>
                <c:pt idx="3538">
                  <c:v>42621.0</c:v>
                </c:pt>
                <c:pt idx="3539">
                  <c:v>42622.0</c:v>
                </c:pt>
                <c:pt idx="3540">
                  <c:v>42623.0</c:v>
                </c:pt>
                <c:pt idx="3541">
                  <c:v>42624.0</c:v>
                </c:pt>
                <c:pt idx="3542">
                  <c:v>42625.0</c:v>
                </c:pt>
                <c:pt idx="3543">
                  <c:v>42626.0</c:v>
                </c:pt>
                <c:pt idx="3544">
                  <c:v>42627.0</c:v>
                </c:pt>
                <c:pt idx="3545">
                  <c:v>42628.0</c:v>
                </c:pt>
                <c:pt idx="3546">
                  <c:v>42629.0</c:v>
                </c:pt>
                <c:pt idx="3547">
                  <c:v>42630.0</c:v>
                </c:pt>
                <c:pt idx="3548">
                  <c:v>42631.0</c:v>
                </c:pt>
                <c:pt idx="3549">
                  <c:v>42632.0</c:v>
                </c:pt>
                <c:pt idx="3550">
                  <c:v>42633.0</c:v>
                </c:pt>
                <c:pt idx="3551">
                  <c:v>42634.0</c:v>
                </c:pt>
                <c:pt idx="3552">
                  <c:v>42635.0</c:v>
                </c:pt>
                <c:pt idx="3553">
                  <c:v>42636.0</c:v>
                </c:pt>
                <c:pt idx="3554">
                  <c:v>42637.0</c:v>
                </c:pt>
                <c:pt idx="3555">
                  <c:v>42638.0</c:v>
                </c:pt>
                <c:pt idx="3556">
                  <c:v>42639.0</c:v>
                </c:pt>
                <c:pt idx="3557">
                  <c:v>42640.0</c:v>
                </c:pt>
                <c:pt idx="3558">
                  <c:v>42641.0</c:v>
                </c:pt>
                <c:pt idx="3559">
                  <c:v>42642.0</c:v>
                </c:pt>
                <c:pt idx="3560">
                  <c:v>42643.0</c:v>
                </c:pt>
                <c:pt idx="3561">
                  <c:v>42644.0</c:v>
                </c:pt>
                <c:pt idx="3562">
                  <c:v>42645.0</c:v>
                </c:pt>
                <c:pt idx="3563">
                  <c:v>42646.0</c:v>
                </c:pt>
                <c:pt idx="3564">
                  <c:v>42647.0</c:v>
                </c:pt>
                <c:pt idx="3565">
                  <c:v>42648.0</c:v>
                </c:pt>
                <c:pt idx="3566">
                  <c:v>42649.0</c:v>
                </c:pt>
                <c:pt idx="3567">
                  <c:v>42650.0</c:v>
                </c:pt>
                <c:pt idx="3568">
                  <c:v>42651.0</c:v>
                </c:pt>
                <c:pt idx="3569">
                  <c:v>42652.0</c:v>
                </c:pt>
                <c:pt idx="3570">
                  <c:v>42653.0</c:v>
                </c:pt>
                <c:pt idx="3571">
                  <c:v>42654.0</c:v>
                </c:pt>
                <c:pt idx="3572">
                  <c:v>42655.0</c:v>
                </c:pt>
                <c:pt idx="3573">
                  <c:v>42656.0</c:v>
                </c:pt>
                <c:pt idx="3574">
                  <c:v>42657.0</c:v>
                </c:pt>
                <c:pt idx="3575">
                  <c:v>42658.0</c:v>
                </c:pt>
                <c:pt idx="3576">
                  <c:v>42659.0</c:v>
                </c:pt>
                <c:pt idx="3577">
                  <c:v>42660.0</c:v>
                </c:pt>
                <c:pt idx="3578">
                  <c:v>42661.0</c:v>
                </c:pt>
                <c:pt idx="3579">
                  <c:v>42662.0</c:v>
                </c:pt>
                <c:pt idx="3580">
                  <c:v>42663.0</c:v>
                </c:pt>
                <c:pt idx="3581">
                  <c:v>42664.0</c:v>
                </c:pt>
                <c:pt idx="3582">
                  <c:v>42665.0</c:v>
                </c:pt>
                <c:pt idx="3583">
                  <c:v>42666.0</c:v>
                </c:pt>
                <c:pt idx="3584">
                  <c:v>42667.0</c:v>
                </c:pt>
                <c:pt idx="3585">
                  <c:v>42668.0</c:v>
                </c:pt>
                <c:pt idx="3586">
                  <c:v>42669.0</c:v>
                </c:pt>
                <c:pt idx="3587">
                  <c:v>42670.0</c:v>
                </c:pt>
                <c:pt idx="3588">
                  <c:v>42671.0</c:v>
                </c:pt>
                <c:pt idx="3589">
                  <c:v>42672.0</c:v>
                </c:pt>
                <c:pt idx="3590">
                  <c:v>42673.0</c:v>
                </c:pt>
                <c:pt idx="3591">
                  <c:v>42674.0</c:v>
                </c:pt>
                <c:pt idx="3592">
                  <c:v>42675.0</c:v>
                </c:pt>
                <c:pt idx="3593">
                  <c:v>42676.0</c:v>
                </c:pt>
                <c:pt idx="3594">
                  <c:v>42677.0</c:v>
                </c:pt>
                <c:pt idx="3595">
                  <c:v>42678.0</c:v>
                </c:pt>
                <c:pt idx="3596">
                  <c:v>42679.0</c:v>
                </c:pt>
                <c:pt idx="3597">
                  <c:v>42680.0</c:v>
                </c:pt>
                <c:pt idx="3598">
                  <c:v>42681.0</c:v>
                </c:pt>
                <c:pt idx="3599">
                  <c:v>42682.0</c:v>
                </c:pt>
                <c:pt idx="3600">
                  <c:v>42683.0</c:v>
                </c:pt>
                <c:pt idx="3601">
                  <c:v>42684.0</c:v>
                </c:pt>
                <c:pt idx="3602">
                  <c:v>42685.0</c:v>
                </c:pt>
                <c:pt idx="3603">
                  <c:v>42686.0</c:v>
                </c:pt>
                <c:pt idx="3604">
                  <c:v>42687.0</c:v>
                </c:pt>
                <c:pt idx="3605">
                  <c:v>42688.0</c:v>
                </c:pt>
                <c:pt idx="3606">
                  <c:v>42689.0</c:v>
                </c:pt>
                <c:pt idx="3607">
                  <c:v>42690.0</c:v>
                </c:pt>
                <c:pt idx="3608">
                  <c:v>42691.0</c:v>
                </c:pt>
                <c:pt idx="3609">
                  <c:v>42692.0</c:v>
                </c:pt>
                <c:pt idx="3610">
                  <c:v>42693.0</c:v>
                </c:pt>
                <c:pt idx="3611">
                  <c:v>42694.0</c:v>
                </c:pt>
                <c:pt idx="3612">
                  <c:v>42695.0</c:v>
                </c:pt>
                <c:pt idx="3613">
                  <c:v>42696.0</c:v>
                </c:pt>
                <c:pt idx="3614">
                  <c:v>42697.0</c:v>
                </c:pt>
                <c:pt idx="3615">
                  <c:v>42698.0</c:v>
                </c:pt>
                <c:pt idx="3616">
                  <c:v>42699.0</c:v>
                </c:pt>
                <c:pt idx="3617">
                  <c:v>42700.0</c:v>
                </c:pt>
                <c:pt idx="3618">
                  <c:v>42701.0</c:v>
                </c:pt>
                <c:pt idx="3619">
                  <c:v>42702.0</c:v>
                </c:pt>
                <c:pt idx="3620">
                  <c:v>42703.0</c:v>
                </c:pt>
                <c:pt idx="3621">
                  <c:v>42704.0</c:v>
                </c:pt>
                <c:pt idx="3622">
                  <c:v>42705.0</c:v>
                </c:pt>
                <c:pt idx="3623">
                  <c:v>42706.0</c:v>
                </c:pt>
                <c:pt idx="3624">
                  <c:v>42707.0</c:v>
                </c:pt>
                <c:pt idx="3625">
                  <c:v>42708.0</c:v>
                </c:pt>
                <c:pt idx="3626">
                  <c:v>42709.0</c:v>
                </c:pt>
                <c:pt idx="3627">
                  <c:v>42710.0</c:v>
                </c:pt>
                <c:pt idx="3628">
                  <c:v>42711.0</c:v>
                </c:pt>
                <c:pt idx="3629">
                  <c:v>42712.0</c:v>
                </c:pt>
                <c:pt idx="3630">
                  <c:v>42713.0</c:v>
                </c:pt>
                <c:pt idx="3631">
                  <c:v>42714.0</c:v>
                </c:pt>
                <c:pt idx="3632">
                  <c:v>42715.0</c:v>
                </c:pt>
                <c:pt idx="3633">
                  <c:v>42716.0</c:v>
                </c:pt>
                <c:pt idx="3634">
                  <c:v>42717.0</c:v>
                </c:pt>
                <c:pt idx="3635">
                  <c:v>42718.0</c:v>
                </c:pt>
                <c:pt idx="3636">
                  <c:v>42719.0</c:v>
                </c:pt>
                <c:pt idx="3637">
                  <c:v>42720.0</c:v>
                </c:pt>
                <c:pt idx="3638">
                  <c:v>42721.0</c:v>
                </c:pt>
                <c:pt idx="3639">
                  <c:v>42722.0</c:v>
                </c:pt>
                <c:pt idx="3640">
                  <c:v>42723.0</c:v>
                </c:pt>
                <c:pt idx="3641">
                  <c:v>42724.0</c:v>
                </c:pt>
                <c:pt idx="3642">
                  <c:v>42725.0</c:v>
                </c:pt>
                <c:pt idx="3643">
                  <c:v>42726.0</c:v>
                </c:pt>
                <c:pt idx="3644">
                  <c:v>42727.0</c:v>
                </c:pt>
                <c:pt idx="3645">
                  <c:v>42728.0</c:v>
                </c:pt>
                <c:pt idx="3646">
                  <c:v>42729.0</c:v>
                </c:pt>
                <c:pt idx="3647">
                  <c:v>42730.0</c:v>
                </c:pt>
                <c:pt idx="3648">
                  <c:v>42731.0</c:v>
                </c:pt>
                <c:pt idx="3649">
                  <c:v>42732.0</c:v>
                </c:pt>
                <c:pt idx="3650">
                  <c:v>42733.0</c:v>
                </c:pt>
                <c:pt idx="3651">
                  <c:v>42734.0</c:v>
                </c:pt>
                <c:pt idx="3652">
                  <c:v>42735.0</c:v>
                </c:pt>
              </c:numCache>
            </c:numRef>
          </c:xVal>
          <c:yVal>
            <c:numRef>
              <c:f>[6]Temp!$J$2:$J$3654</c:f>
              <c:numCache>
                <c:formatCode>General</c:formatCode>
                <c:ptCount val="3653"/>
                <c:pt idx="0">
                  <c:v>0.35</c:v>
                </c:pt>
                <c:pt idx="1">
                  <c:v>0.25</c:v>
                </c:pt>
                <c:pt idx="2">
                  <c:v>0.15</c:v>
                </c:pt>
                <c:pt idx="3">
                  <c:v>0.15</c:v>
                </c:pt>
                <c:pt idx="4">
                  <c:v>0.1</c:v>
                </c:pt>
                <c:pt idx="5">
                  <c:v>-0.15</c:v>
                </c:pt>
                <c:pt idx="6">
                  <c:v>-0.55</c:v>
                </c:pt>
                <c:pt idx="7">
                  <c:v>-0.45</c:v>
                </c:pt>
                <c:pt idx="8">
                  <c:v>-0.45</c:v>
                </c:pt>
                <c:pt idx="9">
                  <c:v>-0.15</c:v>
                </c:pt>
                <c:pt idx="10">
                  <c:v>-1.55</c:v>
                </c:pt>
                <c:pt idx="11">
                  <c:v>-2.3</c:v>
                </c:pt>
                <c:pt idx="12">
                  <c:v>-2.8</c:v>
                </c:pt>
                <c:pt idx="13">
                  <c:v>-3.8</c:v>
                </c:pt>
                <c:pt idx="14">
                  <c:v>-4.0</c:v>
                </c:pt>
                <c:pt idx="15">
                  <c:v>-3.05</c:v>
                </c:pt>
                <c:pt idx="16">
                  <c:v>-2.95</c:v>
                </c:pt>
                <c:pt idx="17">
                  <c:v>-3.85</c:v>
                </c:pt>
                <c:pt idx="18">
                  <c:v>-3.1</c:v>
                </c:pt>
                <c:pt idx="19">
                  <c:v>-2.15</c:v>
                </c:pt>
                <c:pt idx="20">
                  <c:v>-2.6</c:v>
                </c:pt>
                <c:pt idx="21">
                  <c:v>-3.0</c:v>
                </c:pt>
                <c:pt idx="22">
                  <c:v>-2.3</c:v>
                </c:pt>
                <c:pt idx="23">
                  <c:v>-2.0</c:v>
                </c:pt>
                <c:pt idx="24">
                  <c:v>-1.9</c:v>
                </c:pt>
                <c:pt idx="25">
                  <c:v>-1.65</c:v>
                </c:pt>
                <c:pt idx="26">
                  <c:v>-3.2</c:v>
                </c:pt>
                <c:pt idx="27">
                  <c:v>-3.45</c:v>
                </c:pt>
                <c:pt idx="28">
                  <c:v>-4.1</c:v>
                </c:pt>
                <c:pt idx="29">
                  <c:v>-3.05</c:v>
                </c:pt>
                <c:pt idx="30">
                  <c:v>-3.5</c:v>
                </c:pt>
                <c:pt idx="31">
                  <c:v>-5.1</c:v>
                </c:pt>
                <c:pt idx="32">
                  <c:v>-5.45</c:v>
                </c:pt>
                <c:pt idx="33">
                  <c:v>-4.6</c:v>
                </c:pt>
                <c:pt idx="34">
                  <c:v>-3.1</c:v>
                </c:pt>
                <c:pt idx="35">
                  <c:v>-1.55</c:v>
                </c:pt>
                <c:pt idx="36">
                  <c:v>-0.7</c:v>
                </c:pt>
                <c:pt idx="37">
                  <c:v>-1.45</c:v>
                </c:pt>
                <c:pt idx="38">
                  <c:v>-0.5</c:v>
                </c:pt>
                <c:pt idx="39">
                  <c:v>-0.7</c:v>
                </c:pt>
                <c:pt idx="40">
                  <c:v>-0.55</c:v>
                </c:pt>
                <c:pt idx="41">
                  <c:v>-0.35</c:v>
                </c:pt>
                <c:pt idx="42">
                  <c:v>-0.25</c:v>
                </c:pt>
                <c:pt idx="43">
                  <c:v>-0.25</c:v>
                </c:pt>
                <c:pt idx="44">
                  <c:v>-0.2</c:v>
                </c:pt>
                <c:pt idx="45">
                  <c:v>-0.25</c:v>
                </c:pt>
                <c:pt idx="46">
                  <c:v>-0.3</c:v>
                </c:pt>
                <c:pt idx="47">
                  <c:v>-0.25</c:v>
                </c:pt>
                <c:pt idx="48">
                  <c:v>-0.25</c:v>
                </c:pt>
                <c:pt idx="49">
                  <c:v>-0.2</c:v>
                </c:pt>
                <c:pt idx="50">
                  <c:v>-0.15</c:v>
                </c:pt>
                <c:pt idx="51">
                  <c:v>-0.15</c:v>
                </c:pt>
                <c:pt idx="52">
                  <c:v>-0.15</c:v>
                </c:pt>
                <c:pt idx="53">
                  <c:v>-0.1</c:v>
                </c:pt>
                <c:pt idx="54">
                  <c:v>-0.05</c:v>
                </c:pt>
                <c:pt idx="55">
                  <c:v>1.5</c:v>
                </c:pt>
                <c:pt idx="56">
                  <c:v>2.45</c:v>
                </c:pt>
                <c:pt idx="57">
                  <c:v>2.6</c:v>
                </c:pt>
                <c:pt idx="58">
                  <c:v>2.8</c:v>
                </c:pt>
                <c:pt idx="59">
                  <c:v>0.85</c:v>
                </c:pt>
                <c:pt idx="60">
                  <c:v>0.0</c:v>
                </c:pt>
                <c:pt idx="61">
                  <c:v>1.5</c:v>
                </c:pt>
                <c:pt idx="62">
                  <c:v>3.6</c:v>
                </c:pt>
                <c:pt idx="63">
                  <c:v>4.199999999999997</c:v>
                </c:pt>
                <c:pt idx="64">
                  <c:v>4.8</c:v>
                </c:pt>
                <c:pt idx="65">
                  <c:v>4.3</c:v>
                </c:pt>
                <c:pt idx="66">
                  <c:v>7.25</c:v>
                </c:pt>
                <c:pt idx="67">
                  <c:v>6.550000000000001</c:v>
                </c:pt>
                <c:pt idx="68">
                  <c:v>7.25</c:v>
                </c:pt>
                <c:pt idx="69">
                  <c:v>9.45</c:v>
                </c:pt>
                <c:pt idx="70">
                  <c:v>9.25</c:v>
                </c:pt>
                <c:pt idx="71">
                  <c:v>9.4</c:v>
                </c:pt>
                <c:pt idx="72">
                  <c:v>7.649999999999998</c:v>
                </c:pt>
                <c:pt idx="73">
                  <c:v>7.05</c:v>
                </c:pt>
                <c:pt idx="74">
                  <c:v>10.3</c:v>
                </c:pt>
                <c:pt idx="75">
                  <c:v>12.15</c:v>
                </c:pt>
                <c:pt idx="76">
                  <c:v>11.9</c:v>
                </c:pt>
                <c:pt idx="77">
                  <c:v>12.45</c:v>
                </c:pt>
                <c:pt idx="78">
                  <c:v>14.35</c:v>
                </c:pt>
                <c:pt idx="79">
                  <c:v>11.65</c:v>
                </c:pt>
                <c:pt idx="80">
                  <c:v>13.3</c:v>
                </c:pt>
                <c:pt idx="81">
                  <c:v>13.1</c:v>
                </c:pt>
                <c:pt idx="82">
                  <c:v>13.0</c:v>
                </c:pt>
                <c:pt idx="83">
                  <c:v>12.75</c:v>
                </c:pt>
                <c:pt idx="84">
                  <c:v>15.25</c:v>
                </c:pt>
                <c:pt idx="85">
                  <c:v>14.75</c:v>
                </c:pt>
                <c:pt idx="86">
                  <c:v>14.65</c:v>
                </c:pt>
                <c:pt idx="87">
                  <c:v>9.3</c:v>
                </c:pt>
                <c:pt idx="88">
                  <c:v>10.5</c:v>
                </c:pt>
                <c:pt idx="89">
                  <c:v>11.85</c:v>
                </c:pt>
                <c:pt idx="90">
                  <c:v>14.05</c:v>
                </c:pt>
                <c:pt idx="91">
                  <c:v>13.55</c:v>
                </c:pt>
                <c:pt idx="92">
                  <c:v>11.5</c:v>
                </c:pt>
                <c:pt idx="93">
                  <c:v>7.75</c:v>
                </c:pt>
                <c:pt idx="94">
                  <c:v>6.7</c:v>
                </c:pt>
                <c:pt idx="95">
                  <c:v>6.149999999999999</c:v>
                </c:pt>
                <c:pt idx="96">
                  <c:v>5.300000000000001</c:v>
                </c:pt>
                <c:pt idx="97">
                  <c:v>6.100000000000001</c:v>
                </c:pt>
                <c:pt idx="98">
                  <c:v>7.8</c:v>
                </c:pt>
                <c:pt idx="99">
                  <c:v>7.45</c:v>
                </c:pt>
                <c:pt idx="100">
                  <c:v>5.55</c:v>
                </c:pt>
                <c:pt idx="101">
                  <c:v>3.85</c:v>
                </c:pt>
                <c:pt idx="102">
                  <c:v>2.25</c:v>
                </c:pt>
                <c:pt idx="103">
                  <c:v>5.05</c:v>
                </c:pt>
                <c:pt idx="104">
                  <c:v>8.45</c:v>
                </c:pt>
                <c:pt idx="105">
                  <c:v>8.65</c:v>
                </c:pt>
                <c:pt idx="106">
                  <c:v>10.2</c:v>
                </c:pt>
                <c:pt idx="107">
                  <c:v>14.1</c:v>
                </c:pt>
                <c:pt idx="108">
                  <c:v>16.0</c:v>
                </c:pt>
                <c:pt idx="109">
                  <c:v>14.75</c:v>
                </c:pt>
                <c:pt idx="110">
                  <c:v>14.75</c:v>
                </c:pt>
                <c:pt idx="111">
                  <c:v>14.35</c:v>
                </c:pt>
                <c:pt idx="112">
                  <c:v>17.0</c:v>
                </c:pt>
                <c:pt idx="113">
                  <c:v>11.75</c:v>
                </c:pt>
                <c:pt idx="114">
                  <c:v>13.5</c:v>
                </c:pt>
                <c:pt idx="115">
                  <c:v>15.45</c:v>
                </c:pt>
                <c:pt idx="116">
                  <c:v>16.2</c:v>
                </c:pt>
                <c:pt idx="117">
                  <c:v>18.3</c:v>
                </c:pt>
                <c:pt idx="118">
                  <c:v>17.3</c:v>
                </c:pt>
                <c:pt idx="119">
                  <c:v>19.1</c:v>
                </c:pt>
                <c:pt idx="120">
                  <c:v>18.8</c:v>
                </c:pt>
                <c:pt idx="121">
                  <c:v>18.3</c:v>
                </c:pt>
                <c:pt idx="122">
                  <c:v>19.7</c:v>
                </c:pt>
                <c:pt idx="123">
                  <c:v>21.2</c:v>
                </c:pt>
                <c:pt idx="124">
                  <c:v>18.5</c:v>
                </c:pt>
                <c:pt idx="125">
                  <c:v>18.35</c:v>
                </c:pt>
                <c:pt idx="126">
                  <c:v>18.6</c:v>
                </c:pt>
                <c:pt idx="127">
                  <c:v>20.1</c:v>
                </c:pt>
                <c:pt idx="128">
                  <c:v>21.2</c:v>
                </c:pt>
                <c:pt idx="129">
                  <c:v>21.85</c:v>
                </c:pt>
                <c:pt idx="130">
                  <c:v>21.85</c:v>
                </c:pt>
                <c:pt idx="131">
                  <c:v>22.15</c:v>
                </c:pt>
                <c:pt idx="132">
                  <c:v>22.8</c:v>
                </c:pt>
                <c:pt idx="133">
                  <c:v>20.9</c:v>
                </c:pt>
                <c:pt idx="134">
                  <c:v>20.05</c:v>
                </c:pt>
                <c:pt idx="135">
                  <c:v>20.35</c:v>
                </c:pt>
                <c:pt idx="136">
                  <c:v>20.8</c:v>
                </c:pt>
                <c:pt idx="137">
                  <c:v>21.5</c:v>
                </c:pt>
                <c:pt idx="138">
                  <c:v>22.7</c:v>
                </c:pt>
                <c:pt idx="139">
                  <c:v>22.95</c:v>
                </c:pt>
                <c:pt idx="140">
                  <c:v>23.4</c:v>
                </c:pt>
                <c:pt idx="141">
                  <c:v>23.65</c:v>
                </c:pt>
                <c:pt idx="142">
                  <c:v>21.2</c:v>
                </c:pt>
                <c:pt idx="143">
                  <c:v>21.45</c:v>
                </c:pt>
                <c:pt idx="144">
                  <c:v>23.55</c:v>
                </c:pt>
                <c:pt idx="145">
                  <c:v>24.7</c:v>
                </c:pt>
                <c:pt idx="146">
                  <c:v>25.0</c:v>
                </c:pt>
                <c:pt idx="147">
                  <c:v>25.35</c:v>
                </c:pt>
                <c:pt idx="148">
                  <c:v>21.05</c:v>
                </c:pt>
                <c:pt idx="149">
                  <c:v>22.35</c:v>
                </c:pt>
                <c:pt idx="150">
                  <c:v>19.9</c:v>
                </c:pt>
                <c:pt idx="151">
                  <c:v>20.6</c:v>
                </c:pt>
                <c:pt idx="152">
                  <c:v>20.55</c:v>
                </c:pt>
                <c:pt idx="153">
                  <c:v>22.25</c:v>
                </c:pt>
                <c:pt idx="154">
                  <c:v>23.05</c:v>
                </c:pt>
                <c:pt idx="155">
                  <c:v>23.9</c:v>
                </c:pt>
                <c:pt idx="156">
                  <c:v>23.65</c:v>
                </c:pt>
                <c:pt idx="157">
                  <c:v>22.5</c:v>
                </c:pt>
                <c:pt idx="158">
                  <c:v>23.35</c:v>
                </c:pt>
                <c:pt idx="159">
                  <c:v>22.85</c:v>
                </c:pt>
                <c:pt idx="160">
                  <c:v>24.15</c:v>
                </c:pt>
                <c:pt idx="161">
                  <c:v>23.7</c:v>
                </c:pt>
                <c:pt idx="162">
                  <c:v>23.0</c:v>
                </c:pt>
                <c:pt idx="163">
                  <c:v>21.75</c:v>
                </c:pt>
                <c:pt idx="164">
                  <c:v>22.9</c:v>
                </c:pt>
                <c:pt idx="165">
                  <c:v>23.6</c:v>
                </c:pt>
                <c:pt idx="166">
                  <c:v>23.9</c:v>
                </c:pt>
                <c:pt idx="167">
                  <c:v>24.9</c:v>
                </c:pt>
                <c:pt idx="168">
                  <c:v>24.6</c:v>
                </c:pt>
                <c:pt idx="169">
                  <c:v>23.7</c:v>
                </c:pt>
                <c:pt idx="170">
                  <c:v>24.15</c:v>
                </c:pt>
                <c:pt idx="171">
                  <c:v>25.4</c:v>
                </c:pt>
                <c:pt idx="172">
                  <c:v>25.5</c:v>
                </c:pt>
                <c:pt idx="173">
                  <c:v>25.6</c:v>
                </c:pt>
                <c:pt idx="174">
                  <c:v>25.65</c:v>
                </c:pt>
                <c:pt idx="175">
                  <c:v>26.05</c:v>
                </c:pt>
                <c:pt idx="176">
                  <c:v>25.2</c:v>
                </c:pt>
                <c:pt idx="177">
                  <c:v>24.75</c:v>
                </c:pt>
                <c:pt idx="178">
                  <c:v>24.05</c:v>
                </c:pt>
                <c:pt idx="179">
                  <c:v>25.1</c:v>
                </c:pt>
                <c:pt idx="180">
                  <c:v>24.5</c:v>
                </c:pt>
                <c:pt idx="181">
                  <c:v>24.7</c:v>
                </c:pt>
                <c:pt idx="182">
                  <c:v>25.55</c:v>
                </c:pt>
                <c:pt idx="183">
                  <c:v>25.8</c:v>
                </c:pt>
                <c:pt idx="184">
                  <c:v>25.0</c:v>
                </c:pt>
                <c:pt idx="185">
                  <c:v>25.45</c:v>
                </c:pt>
                <c:pt idx="186">
                  <c:v>26.1</c:v>
                </c:pt>
                <c:pt idx="187">
                  <c:v>26.9</c:v>
                </c:pt>
                <c:pt idx="188">
                  <c:v>26.55</c:v>
                </c:pt>
                <c:pt idx="189">
                  <c:v>26.15</c:v>
                </c:pt>
                <c:pt idx="190">
                  <c:v>25.55</c:v>
                </c:pt>
                <c:pt idx="191">
                  <c:v>25.35</c:v>
                </c:pt>
                <c:pt idx="192">
                  <c:v>24.65</c:v>
                </c:pt>
                <c:pt idx="193">
                  <c:v>25.35</c:v>
                </c:pt>
                <c:pt idx="194">
                  <c:v>25.3</c:v>
                </c:pt>
                <c:pt idx="195">
                  <c:v>25.7</c:v>
                </c:pt>
                <c:pt idx="196">
                  <c:v>25.85</c:v>
                </c:pt>
                <c:pt idx="197">
                  <c:v>26.45</c:v>
                </c:pt>
                <c:pt idx="198">
                  <c:v>26.5</c:v>
                </c:pt>
                <c:pt idx="199">
                  <c:v>27.1</c:v>
                </c:pt>
                <c:pt idx="200">
                  <c:v>27.25</c:v>
                </c:pt>
                <c:pt idx="201">
                  <c:v>27.25</c:v>
                </c:pt>
                <c:pt idx="202">
                  <c:v>27.25</c:v>
                </c:pt>
                <c:pt idx="203">
                  <c:v>27.5</c:v>
                </c:pt>
                <c:pt idx="204">
                  <c:v>27.6</c:v>
                </c:pt>
                <c:pt idx="205">
                  <c:v>27.7</c:v>
                </c:pt>
                <c:pt idx="206">
                  <c:v>28.0</c:v>
                </c:pt>
                <c:pt idx="207">
                  <c:v>28.35</c:v>
                </c:pt>
                <c:pt idx="208">
                  <c:v>27.4</c:v>
                </c:pt>
                <c:pt idx="209">
                  <c:v>26.6</c:v>
                </c:pt>
                <c:pt idx="210">
                  <c:v>26.85</c:v>
                </c:pt>
                <c:pt idx="211">
                  <c:v>26.35</c:v>
                </c:pt>
                <c:pt idx="212">
                  <c:v>26.4</c:v>
                </c:pt>
                <c:pt idx="213">
                  <c:v>26.65</c:v>
                </c:pt>
                <c:pt idx="214">
                  <c:v>26.7</c:v>
                </c:pt>
                <c:pt idx="215">
                  <c:v>27.85</c:v>
                </c:pt>
                <c:pt idx="216">
                  <c:v>28.25</c:v>
                </c:pt>
                <c:pt idx="217">
                  <c:v>28.3</c:v>
                </c:pt>
                <c:pt idx="218">
                  <c:v>28.5</c:v>
                </c:pt>
                <c:pt idx="219">
                  <c:v>28.55</c:v>
                </c:pt>
                <c:pt idx="220">
                  <c:v>28.8</c:v>
                </c:pt>
                <c:pt idx="221">
                  <c:v>29.15</c:v>
                </c:pt>
                <c:pt idx="222">
                  <c:v>28.85</c:v>
                </c:pt>
                <c:pt idx="223">
                  <c:v>29.45</c:v>
                </c:pt>
                <c:pt idx="224">
                  <c:v>29.1</c:v>
                </c:pt>
                <c:pt idx="225">
                  <c:v>28.9</c:v>
                </c:pt>
                <c:pt idx="226">
                  <c:v>29.1</c:v>
                </c:pt>
                <c:pt idx="227">
                  <c:v>29.0</c:v>
                </c:pt>
                <c:pt idx="228">
                  <c:v>28.85</c:v>
                </c:pt>
                <c:pt idx="229">
                  <c:v>29.5</c:v>
                </c:pt>
                <c:pt idx="230">
                  <c:v>30.1</c:v>
                </c:pt>
                <c:pt idx="231">
                  <c:v>28.15</c:v>
                </c:pt>
                <c:pt idx="232">
                  <c:v>27.2</c:v>
                </c:pt>
                <c:pt idx="233">
                  <c:v>26.7</c:v>
                </c:pt>
                <c:pt idx="234">
                  <c:v>24.3</c:v>
                </c:pt>
                <c:pt idx="235">
                  <c:v>23.65</c:v>
                </c:pt>
                <c:pt idx="236">
                  <c:v>24.9</c:v>
                </c:pt>
                <c:pt idx="237">
                  <c:v>25.0</c:v>
                </c:pt>
                <c:pt idx="238">
                  <c:v>25.25</c:v>
                </c:pt>
                <c:pt idx="239">
                  <c:v>23.75</c:v>
                </c:pt>
                <c:pt idx="240">
                  <c:v>24.75</c:v>
                </c:pt>
                <c:pt idx="241">
                  <c:v>24.45</c:v>
                </c:pt>
                <c:pt idx="242">
                  <c:v>24.4</c:v>
                </c:pt>
                <c:pt idx="243">
                  <c:v>24.45</c:v>
                </c:pt>
                <c:pt idx="244">
                  <c:v>24.45</c:v>
                </c:pt>
                <c:pt idx="245">
                  <c:v>24.8</c:v>
                </c:pt>
                <c:pt idx="246">
                  <c:v>25.4</c:v>
                </c:pt>
                <c:pt idx="247">
                  <c:v>26.45</c:v>
                </c:pt>
                <c:pt idx="248">
                  <c:v>25.75</c:v>
                </c:pt>
                <c:pt idx="249">
                  <c:v>25.85</c:v>
                </c:pt>
                <c:pt idx="250">
                  <c:v>24.05</c:v>
                </c:pt>
                <c:pt idx="251">
                  <c:v>20.35</c:v>
                </c:pt>
                <c:pt idx="252">
                  <c:v>20.45</c:v>
                </c:pt>
                <c:pt idx="253">
                  <c:v>21.1</c:v>
                </c:pt>
                <c:pt idx="255">
                  <c:v>20.7</c:v>
                </c:pt>
                <c:pt idx="256">
                  <c:v>21.4</c:v>
                </c:pt>
                <c:pt idx="257">
                  <c:v>24.3</c:v>
                </c:pt>
                <c:pt idx="258">
                  <c:v>24.15</c:v>
                </c:pt>
                <c:pt idx="259">
                  <c:v>23.0</c:v>
                </c:pt>
                <c:pt idx="260">
                  <c:v>21.85</c:v>
                </c:pt>
                <c:pt idx="261">
                  <c:v>22.85</c:v>
                </c:pt>
                <c:pt idx="262">
                  <c:v>22.75</c:v>
                </c:pt>
                <c:pt idx="263">
                  <c:v>22.0</c:v>
                </c:pt>
                <c:pt idx="264">
                  <c:v>22.3</c:v>
                </c:pt>
                <c:pt idx="265">
                  <c:v>23.2</c:v>
                </c:pt>
                <c:pt idx="266">
                  <c:v>21.0</c:v>
                </c:pt>
                <c:pt idx="267">
                  <c:v>20.4</c:v>
                </c:pt>
                <c:pt idx="268">
                  <c:v>20.65</c:v>
                </c:pt>
                <c:pt idx="269">
                  <c:v>21.0</c:v>
                </c:pt>
                <c:pt idx="270">
                  <c:v>21.85</c:v>
                </c:pt>
                <c:pt idx="271">
                  <c:v>20.25</c:v>
                </c:pt>
                <c:pt idx="272">
                  <c:v>18.65</c:v>
                </c:pt>
                <c:pt idx="273">
                  <c:v>20.2</c:v>
                </c:pt>
                <c:pt idx="274">
                  <c:v>18.9</c:v>
                </c:pt>
                <c:pt idx="275">
                  <c:v>20.75</c:v>
                </c:pt>
                <c:pt idx="276">
                  <c:v>22.25</c:v>
                </c:pt>
                <c:pt idx="277">
                  <c:v>22.75</c:v>
                </c:pt>
                <c:pt idx="278">
                  <c:v>20.4</c:v>
                </c:pt>
                <c:pt idx="279">
                  <c:v>18.85</c:v>
                </c:pt>
                <c:pt idx="280">
                  <c:v>18.6</c:v>
                </c:pt>
                <c:pt idx="281">
                  <c:v>18.55</c:v>
                </c:pt>
                <c:pt idx="282">
                  <c:v>18.95</c:v>
                </c:pt>
                <c:pt idx="283">
                  <c:v>20.0</c:v>
                </c:pt>
                <c:pt idx="284">
                  <c:v>20.75</c:v>
                </c:pt>
                <c:pt idx="285">
                  <c:v>19.2</c:v>
                </c:pt>
                <c:pt idx="286">
                  <c:v>17.15</c:v>
                </c:pt>
                <c:pt idx="287">
                  <c:v>16.15</c:v>
                </c:pt>
                <c:pt idx="288">
                  <c:v>18.35</c:v>
                </c:pt>
                <c:pt idx="289">
                  <c:v>14.4</c:v>
                </c:pt>
                <c:pt idx="290">
                  <c:v>13.7</c:v>
                </c:pt>
                <c:pt idx="291">
                  <c:v>15.45</c:v>
                </c:pt>
                <c:pt idx="292">
                  <c:v>14.3</c:v>
                </c:pt>
                <c:pt idx="293">
                  <c:v>12.55</c:v>
                </c:pt>
                <c:pt idx="294">
                  <c:v>12.55</c:v>
                </c:pt>
                <c:pt idx="295">
                  <c:v>14.15</c:v>
                </c:pt>
                <c:pt idx="296">
                  <c:v>13.8</c:v>
                </c:pt>
                <c:pt idx="297">
                  <c:v>13.5</c:v>
                </c:pt>
                <c:pt idx="298">
                  <c:v>12.9</c:v>
                </c:pt>
                <c:pt idx="299">
                  <c:v>12.4</c:v>
                </c:pt>
                <c:pt idx="300">
                  <c:v>13.1</c:v>
                </c:pt>
                <c:pt idx="301">
                  <c:v>14.25</c:v>
                </c:pt>
                <c:pt idx="302">
                  <c:v>12.5</c:v>
                </c:pt>
                <c:pt idx="303">
                  <c:v>10.95</c:v>
                </c:pt>
                <c:pt idx="304">
                  <c:v>10.8</c:v>
                </c:pt>
                <c:pt idx="305">
                  <c:v>10.55</c:v>
                </c:pt>
                <c:pt idx="306">
                  <c:v>11.1</c:v>
                </c:pt>
                <c:pt idx="307">
                  <c:v>10.9</c:v>
                </c:pt>
                <c:pt idx="308">
                  <c:v>8.85</c:v>
                </c:pt>
                <c:pt idx="309">
                  <c:v>9.700000000000001</c:v>
                </c:pt>
                <c:pt idx="310">
                  <c:v>10.5</c:v>
                </c:pt>
                <c:pt idx="311">
                  <c:v>10.9</c:v>
                </c:pt>
                <c:pt idx="312">
                  <c:v>12.7</c:v>
                </c:pt>
                <c:pt idx="313">
                  <c:v>12.35</c:v>
                </c:pt>
                <c:pt idx="314">
                  <c:v>11.9</c:v>
                </c:pt>
                <c:pt idx="315">
                  <c:v>11.15</c:v>
                </c:pt>
                <c:pt idx="316">
                  <c:v>9.3</c:v>
                </c:pt>
                <c:pt idx="317">
                  <c:v>7.25</c:v>
                </c:pt>
                <c:pt idx="318">
                  <c:v>9.05</c:v>
                </c:pt>
                <c:pt idx="319">
                  <c:v>10.1</c:v>
                </c:pt>
                <c:pt idx="320">
                  <c:v>10.85</c:v>
                </c:pt>
                <c:pt idx="321">
                  <c:v>11.55</c:v>
                </c:pt>
                <c:pt idx="322">
                  <c:v>10.1</c:v>
                </c:pt>
                <c:pt idx="323">
                  <c:v>7.5</c:v>
                </c:pt>
                <c:pt idx="324">
                  <c:v>5.3</c:v>
                </c:pt>
                <c:pt idx="325">
                  <c:v>3.95</c:v>
                </c:pt>
                <c:pt idx="326">
                  <c:v>4.45</c:v>
                </c:pt>
                <c:pt idx="327">
                  <c:v>3.45</c:v>
                </c:pt>
                <c:pt idx="328">
                  <c:v>3.15</c:v>
                </c:pt>
                <c:pt idx="329">
                  <c:v>3.35</c:v>
                </c:pt>
                <c:pt idx="330">
                  <c:v>4.25</c:v>
                </c:pt>
                <c:pt idx="331">
                  <c:v>2.55</c:v>
                </c:pt>
                <c:pt idx="332">
                  <c:v>2.1</c:v>
                </c:pt>
                <c:pt idx="333">
                  <c:v>4.6</c:v>
                </c:pt>
                <c:pt idx="334">
                  <c:v>3.95</c:v>
                </c:pt>
                <c:pt idx="335">
                  <c:v>3.5</c:v>
                </c:pt>
                <c:pt idx="336">
                  <c:v>5.35</c:v>
                </c:pt>
                <c:pt idx="337">
                  <c:v>5.2</c:v>
                </c:pt>
                <c:pt idx="338">
                  <c:v>4.649999999999998</c:v>
                </c:pt>
                <c:pt idx="339">
                  <c:v>4.0</c:v>
                </c:pt>
                <c:pt idx="340">
                  <c:v>2.15</c:v>
                </c:pt>
                <c:pt idx="341">
                  <c:v>0.85</c:v>
                </c:pt>
                <c:pt idx="342">
                  <c:v>1.75</c:v>
                </c:pt>
                <c:pt idx="343">
                  <c:v>1.85</c:v>
                </c:pt>
                <c:pt idx="344">
                  <c:v>1.3</c:v>
                </c:pt>
                <c:pt idx="345">
                  <c:v>1.05</c:v>
                </c:pt>
                <c:pt idx="346">
                  <c:v>0.85</c:v>
                </c:pt>
                <c:pt idx="347">
                  <c:v>0.9</c:v>
                </c:pt>
                <c:pt idx="348">
                  <c:v>0.6</c:v>
                </c:pt>
                <c:pt idx="349">
                  <c:v>0.45</c:v>
                </c:pt>
                <c:pt idx="350">
                  <c:v>0.35</c:v>
                </c:pt>
                <c:pt idx="351">
                  <c:v>0.4</c:v>
                </c:pt>
                <c:pt idx="352">
                  <c:v>0.85</c:v>
                </c:pt>
                <c:pt idx="353">
                  <c:v>1.75</c:v>
                </c:pt>
                <c:pt idx="354">
                  <c:v>1.6</c:v>
                </c:pt>
                <c:pt idx="355">
                  <c:v>0.6</c:v>
                </c:pt>
                <c:pt idx="356">
                  <c:v>0.7</c:v>
                </c:pt>
                <c:pt idx="357">
                  <c:v>0.55</c:v>
                </c:pt>
                <c:pt idx="358">
                  <c:v>0.55</c:v>
                </c:pt>
                <c:pt idx="359">
                  <c:v>-0.55</c:v>
                </c:pt>
                <c:pt idx="360">
                  <c:v>-0.85</c:v>
                </c:pt>
                <c:pt idx="361">
                  <c:v>0.0</c:v>
                </c:pt>
                <c:pt idx="362">
                  <c:v>-0.45</c:v>
                </c:pt>
                <c:pt idx="363">
                  <c:v>-0.55</c:v>
                </c:pt>
                <c:pt idx="364">
                  <c:v>-1.4</c:v>
                </c:pt>
                <c:pt idx="365">
                  <c:v>-2.5</c:v>
                </c:pt>
                <c:pt idx="366">
                  <c:v>-1.6</c:v>
                </c:pt>
                <c:pt idx="367">
                  <c:v>-0.7</c:v>
                </c:pt>
                <c:pt idx="368">
                  <c:v>-0.35</c:v>
                </c:pt>
                <c:pt idx="369">
                  <c:v>-0.15</c:v>
                </c:pt>
                <c:pt idx="370">
                  <c:v>-0.15</c:v>
                </c:pt>
                <c:pt idx="371">
                  <c:v>0.0</c:v>
                </c:pt>
                <c:pt idx="372">
                  <c:v>0.1</c:v>
                </c:pt>
                <c:pt idx="373">
                  <c:v>0.3</c:v>
                </c:pt>
                <c:pt idx="374">
                  <c:v>0.3</c:v>
                </c:pt>
                <c:pt idx="375">
                  <c:v>0.25</c:v>
                </c:pt>
                <c:pt idx="376">
                  <c:v>0.25</c:v>
                </c:pt>
                <c:pt idx="377">
                  <c:v>0.25</c:v>
                </c:pt>
                <c:pt idx="378">
                  <c:v>0.15</c:v>
                </c:pt>
                <c:pt idx="379">
                  <c:v>0.4</c:v>
                </c:pt>
                <c:pt idx="380">
                  <c:v>0.15</c:v>
                </c:pt>
                <c:pt idx="381">
                  <c:v>0.15</c:v>
                </c:pt>
                <c:pt idx="382">
                  <c:v>0.0</c:v>
                </c:pt>
                <c:pt idx="383">
                  <c:v>-0.2</c:v>
                </c:pt>
                <c:pt idx="384">
                  <c:v>-0.8</c:v>
                </c:pt>
                <c:pt idx="385">
                  <c:v>-1.65</c:v>
                </c:pt>
                <c:pt idx="386">
                  <c:v>-1.7</c:v>
                </c:pt>
                <c:pt idx="387">
                  <c:v>-2.15</c:v>
                </c:pt>
                <c:pt idx="388">
                  <c:v>-1.25</c:v>
                </c:pt>
                <c:pt idx="389">
                  <c:v>-0.85</c:v>
                </c:pt>
                <c:pt idx="390">
                  <c:v>-0.6</c:v>
                </c:pt>
                <c:pt idx="391">
                  <c:v>-0.05</c:v>
                </c:pt>
                <c:pt idx="392">
                  <c:v>-0.1</c:v>
                </c:pt>
                <c:pt idx="393">
                  <c:v>-0.15</c:v>
                </c:pt>
                <c:pt idx="394">
                  <c:v>-0.35</c:v>
                </c:pt>
                <c:pt idx="395">
                  <c:v>-0.5</c:v>
                </c:pt>
                <c:pt idx="396">
                  <c:v>-0.3</c:v>
                </c:pt>
                <c:pt idx="397">
                  <c:v>-0.25</c:v>
                </c:pt>
                <c:pt idx="398">
                  <c:v>-0.15</c:v>
                </c:pt>
                <c:pt idx="399">
                  <c:v>0.0</c:v>
                </c:pt>
                <c:pt idx="400">
                  <c:v>-2.75</c:v>
                </c:pt>
                <c:pt idx="401">
                  <c:v>-0.05</c:v>
                </c:pt>
                <c:pt idx="402">
                  <c:v>0.0</c:v>
                </c:pt>
                <c:pt idx="403">
                  <c:v>0.25</c:v>
                </c:pt>
                <c:pt idx="404">
                  <c:v>-0.5</c:v>
                </c:pt>
                <c:pt idx="405">
                  <c:v>-1.4</c:v>
                </c:pt>
                <c:pt idx="406">
                  <c:v>0.05</c:v>
                </c:pt>
                <c:pt idx="407">
                  <c:v>-0.1</c:v>
                </c:pt>
                <c:pt idx="408">
                  <c:v>-0.05</c:v>
                </c:pt>
                <c:pt idx="409">
                  <c:v>-0.35</c:v>
                </c:pt>
                <c:pt idx="410">
                  <c:v>0.75</c:v>
                </c:pt>
                <c:pt idx="411">
                  <c:v>2.1</c:v>
                </c:pt>
                <c:pt idx="412">
                  <c:v>0.7</c:v>
                </c:pt>
                <c:pt idx="413">
                  <c:v>1.65</c:v>
                </c:pt>
                <c:pt idx="414">
                  <c:v>-0.15</c:v>
                </c:pt>
                <c:pt idx="415">
                  <c:v>0.55</c:v>
                </c:pt>
                <c:pt idx="416">
                  <c:v>1.25</c:v>
                </c:pt>
                <c:pt idx="417">
                  <c:v>2.15</c:v>
                </c:pt>
                <c:pt idx="418">
                  <c:v>3.35</c:v>
                </c:pt>
                <c:pt idx="419">
                  <c:v>4.2</c:v>
                </c:pt>
                <c:pt idx="420">
                  <c:v>2.25</c:v>
                </c:pt>
                <c:pt idx="421">
                  <c:v>3.05</c:v>
                </c:pt>
                <c:pt idx="422">
                  <c:v>4.649999999999998</c:v>
                </c:pt>
                <c:pt idx="423">
                  <c:v>5.800000000000001</c:v>
                </c:pt>
                <c:pt idx="424">
                  <c:v>7.800000000000001</c:v>
                </c:pt>
                <c:pt idx="425">
                  <c:v>6.85</c:v>
                </c:pt>
                <c:pt idx="426">
                  <c:v>5.149999999999999</c:v>
                </c:pt>
                <c:pt idx="427">
                  <c:v>4.25</c:v>
                </c:pt>
                <c:pt idx="428">
                  <c:v>4.9</c:v>
                </c:pt>
                <c:pt idx="429">
                  <c:v>4.25</c:v>
                </c:pt>
                <c:pt idx="430">
                  <c:v>1.35</c:v>
                </c:pt>
                <c:pt idx="431">
                  <c:v>4.0</c:v>
                </c:pt>
                <c:pt idx="432">
                  <c:v>5.35</c:v>
                </c:pt>
                <c:pt idx="433">
                  <c:v>6.300000000000001</c:v>
                </c:pt>
                <c:pt idx="434">
                  <c:v>7.7</c:v>
                </c:pt>
                <c:pt idx="435">
                  <c:v>8.400000000000002</c:v>
                </c:pt>
                <c:pt idx="436">
                  <c:v>9.9</c:v>
                </c:pt>
                <c:pt idx="437">
                  <c:v>8.65</c:v>
                </c:pt>
                <c:pt idx="438">
                  <c:v>8.35</c:v>
                </c:pt>
                <c:pt idx="439">
                  <c:v>6.85</c:v>
                </c:pt>
                <c:pt idx="440">
                  <c:v>5.0</c:v>
                </c:pt>
                <c:pt idx="441">
                  <c:v>5.55</c:v>
                </c:pt>
                <c:pt idx="442">
                  <c:v>6.649999999999998</c:v>
                </c:pt>
                <c:pt idx="443">
                  <c:v>8.6</c:v>
                </c:pt>
                <c:pt idx="444">
                  <c:v>9.900000000000002</c:v>
                </c:pt>
                <c:pt idx="445">
                  <c:v>9.15</c:v>
                </c:pt>
                <c:pt idx="446">
                  <c:v>8.45</c:v>
                </c:pt>
                <c:pt idx="447">
                  <c:v>9.4</c:v>
                </c:pt>
                <c:pt idx="448">
                  <c:v>9.9</c:v>
                </c:pt>
                <c:pt idx="449">
                  <c:v>10.65</c:v>
                </c:pt>
                <c:pt idx="450">
                  <c:v>10.95</c:v>
                </c:pt>
                <c:pt idx="451">
                  <c:v>9.95</c:v>
                </c:pt>
                <c:pt idx="452">
                  <c:v>10.45</c:v>
                </c:pt>
                <c:pt idx="453">
                  <c:v>9.45</c:v>
                </c:pt>
                <c:pt idx="454">
                  <c:v>9.15</c:v>
                </c:pt>
                <c:pt idx="455">
                  <c:v>8.8</c:v>
                </c:pt>
                <c:pt idx="456">
                  <c:v>9.35</c:v>
                </c:pt>
                <c:pt idx="457">
                  <c:v>9.5</c:v>
                </c:pt>
                <c:pt idx="458">
                  <c:v>11.05</c:v>
                </c:pt>
                <c:pt idx="459">
                  <c:v>10.55</c:v>
                </c:pt>
                <c:pt idx="460">
                  <c:v>11.75</c:v>
                </c:pt>
                <c:pt idx="461">
                  <c:v>9.65</c:v>
                </c:pt>
                <c:pt idx="462">
                  <c:v>9.85</c:v>
                </c:pt>
                <c:pt idx="463">
                  <c:v>8.45</c:v>
                </c:pt>
                <c:pt idx="464">
                  <c:v>7.05</c:v>
                </c:pt>
                <c:pt idx="465">
                  <c:v>7.149999999999999</c:v>
                </c:pt>
                <c:pt idx="466">
                  <c:v>7.3</c:v>
                </c:pt>
                <c:pt idx="467">
                  <c:v>8.0</c:v>
                </c:pt>
                <c:pt idx="468">
                  <c:v>9.05</c:v>
                </c:pt>
                <c:pt idx="469">
                  <c:v>9.85</c:v>
                </c:pt>
                <c:pt idx="470">
                  <c:v>13.3</c:v>
                </c:pt>
                <c:pt idx="471">
                  <c:v>9.700000000000001</c:v>
                </c:pt>
                <c:pt idx="472">
                  <c:v>9.85</c:v>
                </c:pt>
                <c:pt idx="473">
                  <c:v>11.25</c:v>
                </c:pt>
                <c:pt idx="474">
                  <c:v>13.6</c:v>
                </c:pt>
                <c:pt idx="475">
                  <c:v>13.5</c:v>
                </c:pt>
                <c:pt idx="476">
                  <c:v>13.9</c:v>
                </c:pt>
                <c:pt idx="477">
                  <c:v>13.75</c:v>
                </c:pt>
                <c:pt idx="478">
                  <c:v>17.15</c:v>
                </c:pt>
                <c:pt idx="479">
                  <c:v>15.25</c:v>
                </c:pt>
                <c:pt idx="480">
                  <c:v>13.95</c:v>
                </c:pt>
                <c:pt idx="481">
                  <c:v>13.15</c:v>
                </c:pt>
                <c:pt idx="482">
                  <c:v>13.45</c:v>
                </c:pt>
                <c:pt idx="483">
                  <c:v>14.35</c:v>
                </c:pt>
                <c:pt idx="484">
                  <c:v>16.15</c:v>
                </c:pt>
                <c:pt idx="485">
                  <c:v>16.6</c:v>
                </c:pt>
                <c:pt idx="486">
                  <c:v>13.8</c:v>
                </c:pt>
                <c:pt idx="487">
                  <c:v>14.1</c:v>
                </c:pt>
                <c:pt idx="488">
                  <c:v>15.5</c:v>
                </c:pt>
                <c:pt idx="489">
                  <c:v>16.65</c:v>
                </c:pt>
                <c:pt idx="490">
                  <c:v>16.6</c:v>
                </c:pt>
                <c:pt idx="491">
                  <c:v>16.0</c:v>
                </c:pt>
                <c:pt idx="492">
                  <c:v>15.75</c:v>
                </c:pt>
                <c:pt idx="493">
                  <c:v>16.85</c:v>
                </c:pt>
                <c:pt idx="494">
                  <c:v>15.15</c:v>
                </c:pt>
                <c:pt idx="495">
                  <c:v>14.45</c:v>
                </c:pt>
                <c:pt idx="496">
                  <c:v>16.2</c:v>
                </c:pt>
                <c:pt idx="497">
                  <c:v>16.9</c:v>
                </c:pt>
                <c:pt idx="498">
                  <c:v>16.1</c:v>
                </c:pt>
                <c:pt idx="499">
                  <c:v>16.35</c:v>
                </c:pt>
                <c:pt idx="500">
                  <c:v>17.05</c:v>
                </c:pt>
                <c:pt idx="501">
                  <c:v>18.55</c:v>
                </c:pt>
                <c:pt idx="502">
                  <c:v>19.65</c:v>
                </c:pt>
                <c:pt idx="503">
                  <c:v>21.1</c:v>
                </c:pt>
                <c:pt idx="504">
                  <c:v>21.75</c:v>
                </c:pt>
                <c:pt idx="505">
                  <c:v>20.95</c:v>
                </c:pt>
                <c:pt idx="506">
                  <c:v>20.75</c:v>
                </c:pt>
                <c:pt idx="507">
                  <c:v>21.85</c:v>
                </c:pt>
                <c:pt idx="508">
                  <c:v>20.15</c:v>
                </c:pt>
                <c:pt idx="509">
                  <c:v>20.65</c:v>
                </c:pt>
                <c:pt idx="510">
                  <c:v>22.35</c:v>
                </c:pt>
                <c:pt idx="511">
                  <c:v>19.4</c:v>
                </c:pt>
                <c:pt idx="512">
                  <c:v>18.25</c:v>
                </c:pt>
                <c:pt idx="513">
                  <c:v>22.0</c:v>
                </c:pt>
                <c:pt idx="514">
                  <c:v>24.65</c:v>
                </c:pt>
                <c:pt idx="515">
                  <c:v>25.1</c:v>
                </c:pt>
                <c:pt idx="516">
                  <c:v>24.35</c:v>
                </c:pt>
                <c:pt idx="517">
                  <c:v>26.3</c:v>
                </c:pt>
                <c:pt idx="518">
                  <c:v>27.05</c:v>
                </c:pt>
                <c:pt idx="519">
                  <c:v>25.75</c:v>
                </c:pt>
                <c:pt idx="520">
                  <c:v>24.1</c:v>
                </c:pt>
                <c:pt idx="521">
                  <c:v>23.15</c:v>
                </c:pt>
                <c:pt idx="522">
                  <c:v>25.7</c:v>
                </c:pt>
                <c:pt idx="523">
                  <c:v>27.0</c:v>
                </c:pt>
                <c:pt idx="524">
                  <c:v>25.9</c:v>
                </c:pt>
                <c:pt idx="525">
                  <c:v>26.25</c:v>
                </c:pt>
                <c:pt idx="526">
                  <c:v>28.75</c:v>
                </c:pt>
                <c:pt idx="527">
                  <c:v>27.75</c:v>
                </c:pt>
                <c:pt idx="528">
                  <c:v>27.65</c:v>
                </c:pt>
                <c:pt idx="529">
                  <c:v>28.05</c:v>
                </c:pt>
                <c:pt idx="530">
                  <c:v>30.0</c:v>
                </c:pt>
                <c:pt idx="531">
                  <c:v>26.95</c:v>
                </c:pt>
                <c:pt idx="532">
                  <c:v>25.0</c:v>
                </c:pt>
                <c:pt idx="533">
                  <c:v>26.35</c:v>
                </c:pt>
                <c:pt idx="534">
                  <c:v>21.2</c:v>
                </c:pt>
                <c:pt idx="535">
                  <c:v>21.05</c:v>
                </c:pt>
                <c:pt idx="536">
                  <c:v>22.3</c:v>
                </c:pt>
                <c:pt idx="537">
                  <c:v>23.95</c:v>
                </c:pt>
                <c:pt idx="539">
                  <c:v>25.7</c:v>
                </c:pt>
                <c:pt idx="540">
                  <c:v>26.35</c:v>
                </c:pt>
                <c:pt idx="541">
                  <c:v>27.35</c:v>
                </c:pt>
                <c:pt idx="542">
                  <c:v>28.05</c:v>
                </c:pt>
                <c:pt idx="543">
                  <c:v>26.65</c:v>
                </c:pt>
                <c:pt idx="544">
                  <c:v>25.6</c:v>
                </c:pt>
                <c:pt idx="545">
                  <c:v>26.3</c:v>
                </c:pt>
                <c:pt idx="546">
                  <c:v>26.95</c:v>
                </c:pt>
                <c:pt idx="547">
                  <c:v>27.9</c:v>
                </c:pt>
                <c:pt idx="548">
                  <c:v>28.05</c:v>
                </c:pt>
                <c:pt idx="549">
                  <c:v>27.9</c:v>
                </c:pt>
                <c:pt idx="550">
                  <c:v>29.05</c:v>
                </c:pt>
                <c:pt idx="551">
                  <c:v>29.4</c:v>
                </c:pt>
                <c:pt idx="552">
                  <c:v>28.3</c:v>
                </c:pt>
                <c:pt idx="553">
                  <c:v>26.25</c:v>
                </c:pt>
                <c:pt idx="554">
                  <c:v>25.8</c:v>
                </c:pt>
                <c:pt idx="555">
                  <c:v>26.75</c:v>
                </c:pt>
                <c:pt idx="556">
                  <c:v>27.95</c:v>
                </c:pt>
                <c:pt idx="557">
                  <c:v>27.7</c:v>
                </c:pt>
                <c:pt idx="558">
                  <c:v>26.85</c:v>
                </c:pt>
                <c:pt idx="559">
                  <c:v>28.5</c:v>
                </c:pt>
                <c:pt idx="560">
                  <c:v>29.7</c:v>
                </c:pt>
                <c:pt idx="561">
                  <c:v>30.0</c:v>
                </c:pt>
                <c:pt idx="562">
                  <c:v>30.05</c:v>
                </c:pt>
                <c:pt idx="563">
                  <c:v>29.4</c:v>
                </c:pt>
                <c:pt idx="564">
                  <c:v>27.85</c:v>
                </c:pt>
                <c:pt idx="565">
                  <c:v>28.5</c:v>
                </c:pt>
                <c:pt idx="566">
                  <c:v>29.15</c:v>
                </c:pt>
                <c:pt idx="567">
                  <c:v>30.15</c:v>
                </c:pt>
                <c:pt idx="568">
                  <c:v>30.75</c:v>
                </c:pt>
                <c:pt idx="569">
                  <c:v>31.35</c:v>
                </c:pt>
                <c:pt idx="570">
                  <c:v>31.3</c:v>
                </c:pt>
                <c:pt idx="571">
                  <c:v>31.35</c:v>
                </c:pt>
                <c:pt idx="572">
                  <c:v>31.6</c:v>
                </c:pt>
                <c:pt idx="573">
                  <c:v>31.5</c:v>
                </c:pt>
                <c:pt idx="574">
                  <c:v>26.3</c:v>
                </c:pt>
                <c:pt idx="575">
                  <c:v>27.2</c:v>
                </c:pt>
                <c:pt idx="576">
                  <c:v>27.55</c:v>
                </c:pt>
                <c:pt idx="577">
                  <c:v>28.1</c:v>
                </c:pt>
                <c:pt idx="578">
                  <c:v>29.2</c:v>
                </c:pt>
                <c:pt idx="579">
                  <c:v>29.6</c:v>
                </c:pt>
                <c:pt idx="580">
                  <c:v>29.8</c:v>
                </c:pt>
                <c:pt idx="581">
                  <c:v>30.4</c:v>
                </c:pt>
                <c:pt idx="582">
                  <c:v>27.4</c:v>
                </c:pt>
                <c:pt idx="583">
                  <c:v>25.25</c:v>
                </c:pt>
                <c:pt idx="584">
                  <c:v>25.1</c:v>
                </c:pt>
                <c:pt idx="585">
                  <c:v>26.9</c:v>
                </c:pt>
                <c:pt idx="586">
                  <c:v>26.3</c:v>
                </c:pt>
                <c:pt idx="587">
                  <c:v>26.65</c:v>
                </c:pt>
                <c:pt idx="588">
                  <c:v>27.65</c:v>
                </c:pt>
                <c:pt idx="589">
                  <c:v>27.45</c:v>
                </c:pt>
                <c:pt idx="590">
                  <c:v>24.85</c:v>
                </c:pt>
                <c:pt idx="592">
                  <c:v>23.05</c:v>
                </c:pt>
                <c:pt idx="593">
                  <c:v>22.8</c:v>
                </c:pt>
                <c:pt idx="594">
                  <c:v>22.1</c:v>
                </c:pt>
                <c:pt idx="595">
                  <c:v>22.6</c:v>
                </c:pt>
                <c:pt idx="596">
                  <c:v>23.25</c:v>
                </c:pt>
                <c:pt idx="597">
                  <c:v>23.95</c:v>
                </c:pt>
                <c:pt idx="598">
                  <c:v>25.5</c:v>
                </c:pt>
                <c:pt idx="599">
                  <c:v>26.15</c:v>
                </c:pt>
                <c:pt idx="600">
                  <c:v>26.45</c:v>
                </c:pt>
                <c:pt idx="601">
                  <c:v>26.4</c:v>
                </c:pt>
                <c:pt idx="602">
                  <c:v>26.1</c:v>
                </c:pt>
                <c:pt idx="603">
                  <c:v>26.9</c:v>
                </c:pt>
                <c:pt idx="604">
                  <c:v>27.05</c:v>
                </c:pt>
                <c:pt idx="605">
                  <c:v>27.4</c:v>
                </c:pt>
                <c:pt idx="606">
                  <c:v>27.45</c:v>
                </c:pt>
                <c:pt idx="607">
                  <c:v>26.95</c:v>
                </c:pt>
                <c:pt idx="608">
                  <c:v>27.65</c:v>
                </c:pt>
                <c:pt idx="609">
                  <c:v>25.85</c:v>
                </c:pt>
                <c:pt idx="610">
                  <c:v>24.95</c:v>
                </c:pt>
                <c:pt idx="611">
                  <c:v>24.2</c:v>
                </c:pt>
                <c:pt idx="612">
                  <c:v>20.5</c:v>
                </c:pt>
                <c:pt idx="613">
                  <c:v>19.35</c:v>
                </c:pt>
                <c:pt idx="614">
                  <c:v>19.7</c:v>
                </c:pt>
                <c:pt idx="615">
                  <c:v>18.5</c:v>
                </c:pt>
                <c:pt idx="616">
                  <c:v>18.3</c:v>
                </c:pt>
                <c:pt idx="617">
                  <c:v>20.55</c:v>
                </c:pt>
                <c:pt idx="618">
                  <c:v>21.3</c:v>
                </c:pt>
                <c:pt idx="619">
                  <c:v>21.55</c:v>
                </c:pt>
                <c:pt idx="620">
                  <c:v>21.95</c:v>
                </c:pt>
                <c:pt idx="621">
                  <c:v>19.95</c:v>
                </c:pt>
                <c:pt idx="622">
                  <c:v>19.55</c:v>
                </c:pt>
                <c:pt idx="623">
                  <c:v>20.95</c:v>
                </c:pt>
                <c:pt idx="624">
                  <c:v>22.0</c:v>
                </c:pt>
                <c:pt idx="625">
                  <c:v>22.4</c:v>
                </c:pt>
                <c:pt idx="626">
                  <c:v>22.65</c:v>
                </c:pt>
                <c:pt idx="627">
                  <c:v>22.95</c:v>
                </c:pt>
                <c:pt idx="628">
                  <c:v>23.15</c:v>
                </c:pt>
                <c:pt idx="629">
                  <c:v>23.8</c:v>
                </c:pt>
                <c:pt idx="630">
                  <c:v>24.3</c:v>
                </c:pt>
                <c:pt idx="631">
                  <c:v>23.95</c:v>
                </c:pt>
                <c:pt idx="632">
                  <c:v>24.6</c:v>
                </c:pt>
                <c:pt idx="633">
                  <c:v>24.35</c:v>
                </c:pt>
                <c:pt idx="634">
                  <c:v>23.75</c:v>
                </c:pt>
                <c:pt idx="635">
                  <c:v>23.8</c:v>
                </c:pt>
                <c:pt idx="636">
                  <c:v>22.65</c:v>
                </c:pt>
                <c:pt idx="637">
                  <c:v>21.65</c:v>
                </c:pt>
                <c:pt idx="638">
                  <c:v>21.8</c:v>
                </c:pt>
                <c:pt idx="639">
                  <c:v>21.05</c:v>
                </c:pt>
                <c:pt idx="640">
                  <c:v>21.8</c:v>
                </c:pt>
                <c:pt idx="641">
                  <c:v>22.15</c:v>
                </c:pt>
                <c:pt idx="642">
                  <c:v>21.1</c:v>
                </c:pt>
                <c:pt idx="643">
                  <c:v>18.45</c:v>
                </c:pt>
                <c:pt idx="644">
                  <c:v>17.15</c:v>
                </c:pt>
                <c:pt idx="645">
                  <c:v>17.8</c:v>
                </c:pt>
                <c:pt idx="646">
                  <c:v>18.85</c:v>
                </c:pt>
                <c:pt idx="647">
                  <c:v>19.85</c:v>
                </c:pt>
                <c:pt idx="648">
                  <c:v>18.55</c:v>
                </c:pt>
                <c:pt idx="649">
                  <c:v>17.8</c:v>
                </c:pt>
                <c:pt idx="650">
                  <c:v>15.65</c:v>
                </c:pt>
                <c:pt idx="651">
                  <c:v>13.2</c:v>
                </c:pt>
                <c:pt idx="652">
                  <c:v>13.25</c:v>
                </c:pt>
                <c:pt idx="654">
                  <c:v>13.7</c:v>
                </c:pt>
                <c:pt idx="655">
                  <c:v>14.35</c:v>
                </c:pt>
                <c:pt idx="656">
                  <c:v>15.15</c:v>
                </c:pt>
                <c:pt idx="657">
                  <c:v>14.15</c:v>
                </c:pt>
                <c:pt idx="658">
                  <c:v>15.4</c:v>
                </c:pt>
                <c:pt idx="659">
                  <c:v>11.45</c:v>
                </c:pt>
                <c:pt idx="660">
                  <c:v>8.3</c:v>
                </c:pt>
                <c:pt idx="661">
                  <c:v>8.9</c:v>
                </c:pt>
                <c:pt idx="662">
                  <c:v>10.05</c:v>
                </c:pt>
                <c:pt idx="663">
                  <c:v>9.8</c:v>
                </c:pt>
                <c:pt idx="664">
                  <c:v>8.45</c:v>
                </c:pt>
                <c:pt idx="665">
                  <c:v>9.25</c:v>
                </c:pt>
                <c:pt idx="666">
                  <c:v>10.2</c:v>
                </c:pt>
                <c:pt idx="667">
                  <c:v>11.25</c:v>
                </c:pt>
                <c:pt idx="668">
                  <c:v>11.45</c:v>
                </c:pt>
                <c:pt idx="669">
                  <c:v>11.75</c:v>
                </c:pt>
                <c:pt idx="670">
                  <c:v>12.4</c:v>
                </c:pt>
                <c:pt idx="671">
                  <c:v>13.3</c:v>
                </c:pt>
                <c:pt idx="672">
                  <c:v>13.55</c:v>
                </c:pt>
                <c:pt idx="673">
                  <c:v>12.4</c:v>
                </c:pt>
                <c:pt idx="674">
                  <c:v>9.65</c:v>
                </c:pt>
                <c:pt idx="675">
                  <c:v>8.65</c:v>
                </c:pt>
                <c:pt idx="676">
                  <c:v>9.3</c:v>
                </c:pt>
                <c:pt idx="677">
                  <c:v>9.35</c:v>
                </c:pt>
                <c:pt idx="679">
                  <c:v>8.0</c:v>
                </c:pt>
                <c:pt idx="680">
                  <c:v>8.05</c:v>
                </c:pt>
                <c:pt idx="681">
                  <c:v>8.8</c:v>
                </c:pt>
                <c:pt idx="682">
                  <c:v>7.8</c:v>
                </c:pt>
                <c:pt idx="683">
                  <c:v>5.35</c:v>
                </c:pt>
                <c:pt idx="684">
                  <c:v>6.4</c:v>
                </c:pt>
                <c:pt idx="685">
                  <c:v>6.800000000000001</c:v>
                </c:pt>
                <c:pt idx="686">
                  <c:v>6.95</c:v>
                </c:pt>
                <c:pt idx="687">
                  <c:v>7.9</c:v>
                </c:pt>
                <c:pt idx="688">
                  <c:v>6.149999999999999</c:v>
                </c:pt>
                <c:pt idx="689">
                  <c:v>3.75</c:v>
                </c:pt>
                <c:pt idx="690">
                  <c:v>4.25</c:v>
                </c:pt>
                <c:pt idx="691">
                  <c:v>4.75</c:v>
                </c:pt>
                <c:pt idx="692">
                  <c:v>4.649999999999998</c:v>
                </c:pt>
                <c:pt idx="693">
                  <c:v>4.4</c:v>
                </c:pt>
                <c:pt idx="694">
                  <c:v>4.55</c:v>
                </c:pt>
                <c:pt idx="695">
                  <c:v>3.9</c:v>
                </c:pt>
                <c:pt idx="696">
                  <c:v>4.1</c:v>
                </c:pt>
                <c:pt idx="697">
                  <c:v>3.75</c:v>
                </c:pt>
                <c:pt idx="698">
                  <c:v>3.35</c:v>
                </c:pt>
                <c:pt idx="699">
                  <c:v>2.65</c:v>
                </c:pt>
                <c:pt idx="700">
                  <c:v>3.8</c:v>
                </c:pt>
                <c:pt idx="701">
                  <c:v>3.4</c:v>
                </c:pt>
                <c:pt idx="702">
                  <c:v>2.0</c:v>
                </c:pt>
                <c:pt idx="703">
                  <c:v>1.5</c:v>
                </c:pt>
                <c:pt idx="704">
                  <c:v>3.0</c:v>
                </c:pt>
                <c:pt idx="705">
                  <c:v>3.95</c:v>
                </c:pt>
                <c:pt idx="706">
                  <c:v>4.649999999999998</c:v>
                </c:pt>
                <c:pt idx="707">
                  <c:v>3.2</c:v>
                </c:pt>
                <c:pt idx="708">
                  <c:v>1.2</c:v>
                </c:pt>
                <c:pt idx="709">
                  <c:v>2.05</c:v>
                </c:pt>
                <c:pt idx="710">
                  <c:v>2.15</c:v>
                </c:pt>
                <c:pt idx="711">
                  <c:v>4.2</c:v>
                </c:pt>
                <c:pt idx="712">
                  <c:v>2.75</c:v>
                </c:pt>
                <c:pt idx="713">
                  <c:v>-0.1</c:v>
                </c:pt>
                <c:pt idx="714">
                  <c:v>-0.55</c:v>
                </c:pt>
                <c:pt idx="715">
                  <c:v>-0.6</c:v>
                </c:pt>
                <c:pt idx="716">
                  <c:v>-0.3</c:v>
                </c:pt>
                <c:pt idx="717">
                  <c:v>-0.15</c:v>
                </c:pt>
                <c:pt idx="718">
                  <c:v>-0.3</c:v>
                </c:pt>
                <c:pt idx="719">
                  <c:v>-1.0</c:v>
                </c:pt>
                <c:pt idx="720">
                  <c:v>-1.35</c:v>
                </c:pt>
                <c:pt idx="721">
                  <c:v>-0.75</c:v>
                </c:pt>
                <c:pt idx="722">
                  <c:v>-0.65</c:v>
                </c:pt>
                <c:pt idx="723">
                  <c:v>-0.45</c:v>
                </c:pt>
                <c:pt idx="724">
                  <c:v>0.05</c:v>
                </c:pt>
                <c:pt idx="725">
                  <c:v>0.0</c:v>
                </c:pt>
                <c:pt idx="726">
                  <c:v>-0.15</c:v>
                </c:pt>
                <c:pt idx="727">
                  <c:v>-0.15</c:v>
                </c:pt>
                <c:pt idx="728">
                  <c:v>0.8</c:v>
                </c:pt>
                <c:pt idx="729">
                  <c:v>0.3</c:v>
                </c:pt>
                <c:pt idx="730">
                  <c:v>0.15</c:v>
                </c:pt>
                <c:pt idx="731">
                  <c:v>0.8</c:v>
                </c:pt>
                <c:pt idx="732">
                  <c:v>0.75</c:v>
                </c:pt>
                <c:pt idx="733">
                  <c:v>0.15</c:v>
                </c:pt>
                <c:pt idx="734">
                  <c:v>-0.15</c:v>
                </c:pt>
                <c:pt idx="735">
                  <c:v>-0.3</c:v>
                </c:pt>
                <c:pt idx="736">
                  <c:v>-0.2</c:v>
                </c:pt>
                <c:pt idx="737">
                  <c:v>0.8</c:v>
                </c:pt>
                <c:pt idx="738">
                  <c:v>1.9</c:v>
                </c:pt>
                <c:pt idx="739">
                  <c:v>0.7</c:v>
                </c:pt>
                <c:pt idx="740">
                  <c:v>0.3</c:v>
                </c:pt>
                <c:pt idx="741">
                  <c:v>1.05</c:v>
                </c:pt>
                <c:pt idx="742">
                  <c:v>0.45</c:v>
                </c:pt>
                <c:pt idx="743">
                  <c:v>1.75</c:v>
                </c:pt>
                <c:pt idx="744">
                  <c:v>0.35</c:v>
                </c:pt>
                <c:pt idx="745">
                  <c:v>-0.2</c:v>
                </c:pt>
                <c:pt idx="746">
                  <c:v>1.1</c:v>
                </c:pt>
                <c:pt idx="747">
                  <c:v>2.05</c:v>
                </c:pt>
                <c:pt idx="748">
                  <c:v>3.25</c:v>
                </c:pt>
                <c:pt idx="749">
                  <c:v>2.9</c:v>
                </c:pt>
                <c:pt idx="750">
                  <c:v>2.8</c:v>
                </c:pt>
                <c:pt idx="751">
                  <c:v>3.25</c:v>
                </c:pt>
                <c:pt idx="752">
                  <c:v>2.4</c:v>
                </c:pt>
                <c:pt idx="753">
                  <c:v>1.4</c:v>
                </c:pt>
                <c:pt idx="754">
                  <c:v>0.15</c:v>
                </c:pt>
                <c:pt idx="755">
                  <c:v>-0.6</c:v>
                </c:pt>
                <c:pt idx="756">
                  <c:v>-0.95</c:v>
                </c:pt>
                <c:pt idx="757">
                  <c:v>-0.95</c:v>
                </c:pt>
                <c:pt idx="758">
                  <c:v>-0.6</c:v>
                </c:pt>
                <c:pt idx="759">
                  <c:v>-0.6</c:v>
                </c:pt>
                <c:pt idx="760">
                  <c:v>0.25</c:v>
                </c:pt>
                <c:pt idx="761">
                  <c:v>0.1</c:v>
                </c:pt>
                <c:pt idx="762">
                  <c:v>-0.25</c:v>
                </c:pt>
                <c:pt idx="763">
                  <c:v>0.8</c:v>
                </c:pt>
                <c:pt idx="764">
                  <c:v>1.8</c:v>
                </c:pt>
                <c:pt idx="765">
                  <c:v>2.4</c:v>
                </c:pt>
                <c:pt idx="766">
                  <c:v>3.2</c:v>
                </c:pt>
                <c:pt idx="767">
                  <c:v>4.0</c:v>
                </c:pt>
                <c:pt idx="768">
                  <c:v>4.9</c:v>
                </c:pt>
                <c:pt idx="769">
                  <c:v>6.1</c:v>
                </c:pt>
                <c:pt idx="770">
                  <c:v>5.05</c:v>
                </c:pt>
                <c:pt idx="771">
                  <c:v>5.05</c:v>
                </c:pt>
                <c:pt idx="772">
                  <c:v>4.1</c:v>
                </c:pt>
                <c:pt idx="773">
                  <c:v>2.95</c:v>
                </c:pt>
                <c:pt idx="774">
                  <c:v>2.95</c:v>
                </c:pt>
                <c:pt idx="775">
                  <c:v>2.6</c:v>
                </c:pt>
                <c:pt idx="776">
                  <c:v>3.55</c:v>
                </c:pt>
                <c:pt idx="777">
                  <c:v>4.95</c:v>
                </c:pt>
                <c:pt idx="778">
                  <c:v>4.9</c:v>
                </c:pt>
                <c:pt idx="779">
                  <c:v>3.9</c:v>
                </c:pt>
                <c:pt idx="780">
                  <c:v>4.05</c:v>
                </c:pt>
                <c:pt idx="781">
                  <c:v>3.5</c:v>
                </c:pt>
                <c:pt idx="782">
                  <c:v>3.8</c:v>
                </c:pt>
                <c:pt idx="783">
                  <c:v>4.5</c:v>
                </c:pt>
                <c:pt idx="784">
                  <c:v>6.75</c:v>
                </c:pt>
                <c:pt idx="785">
                  <c:v>8.25</c:v>
                </c:pt>
                <c:pt idx="786">
                  <c:v>8.55</c:v>
                </c:pt>
                <c:pt idx="787">
                  <c:v>6.3</c:v>
                </c:pt>
                <c:pt idx="788">
                  <c:v>4.0</c:v>
                </c:pt>
                <c:pt idx="789">
                  <c:v>3.85</c:v>
                </c:pt>
                <c:pt idx="790">
                  <c:v>4.85</c:v>
                </c:pt>
                <c:pt idx="791">
                  <c:v>6.0</c:v>
                </c:pt>
                <c:pt idx="792">
                  <c:v>8.15</c:v>
                </c:pt>
                <c:pt idx="793">
                  <c:v>9.65</c:v>
                </c:pt>
                <c:pt idx="794">
                  <c:v>9.6</c:v>
                </c:pt>
                <c:pt idx="795">
                  <c:v>10.9</c:v>
                </c:pt>
                <c:pt idx="796">
                  <c:v>9.700000000000001</c:v>
                </c:pt>
                <c:pt idx="797">
                  <c:v>10.05</c:v>
                </c:pt>
                <c:pt idx="798">
                  <c:v>7.0</c:v>
                </c:pt>
                <c:pt idx="799">
                  <c:v>6.1</c:v>
                </c:pt>
                <c:pt idx="800">
                  <c:v>6.100000000000001</c:v>
                </c:pt>
                <c:pt idx="801">
                  <c:v>7.800000000000001</c:v>
                </c:pt>
                <c:pt idx="802">
                  <c:v>7.550000000000001</c:v>
                </c:pt>
                <c:pt idx="804">
                  <c:v>10.0</c:v>
                </c:pt>
                <c:pt idx="805">
                  <c:v>11.4</c:v>
                </c:pt>
                <c:pt idx="806">
                  <c:v>10.95</c:v>
                </c:pt>
                <c:pt idx="807">
                  <c:v>11.65</c:v>
                </c:pt>
                <c:pt idx="808">
                  <c:v>12.1</c:v>
                </c:pt>
                <c:pt idx="809">
                  <c:v>13.85</c:v>
                </c:pt>
                <c:pt idx="810">
                  <c:v>13.5</c:v>
                </c:pt>
                <c:pt idx="811">
                  <c:v>14.3</c:v>
                </c:pt>
                <c:pt idx="812">
                  <c:v>10.95</c:v>
                </c:pt>
                <c:pt idx="813">
                  <c:v>10.35</c:v>
                </c:pt>
                <c:pt idx="814">
                  <c:v>9.8</c:v>
                </c:pt>
                <c:pt idx="816">
                  <c:v>5.0</c:v>
                </c:pt>
                <c:pt idx="817">
                  <c:v>2.7</c:v>
                </c:pt>
                <c:pt idx="818">
                  <c:v>1.45</c:v>
                </c:pt>
                <c:pt idx="819">
                  <c:v>1.85</c:v>
                </c:pt>
                <c:pt idx="820">
                  <c:v>5.2</c:v>
                </c:pt>
                <c:pt idx="821">
                  <c:v>7.0</c:v>
                </c:pt>
                <c:pt idx="822">
                  <c:v>7.75</c:v>
                </c:pt>
                <c:pt idx="823">
                  <c:v>7.300000000000001</c:v>
                </c:pt>
                <c:pt idx="824">
                  <c:v>5.35</c:v>
                </c:pt>
                <c:pt idx="825">
                  <c:v>4.85</c:v>
                </c:pt>
                <c:pt idx="826">
                  <c:v>6.5</c:v>
                </c:pt>
                <c:pt idx="827">
                  <c:v>8.600000000000001</c:v>
                </c:pt>
                <c:pt idx="828">
                  <c:v>9.200000000000001</c:v>
                </c:pt>
                <c:pt idx="829">
                  <c:v>9.85</c:v>
                </c:pt>
                <c:pt idx="830">
                  <c:v>8.55</c:v>
                </c:pt>
                <c:pt idx="831">
                  <c:v>7.649999999999998</c:v>
                </c:pt>
                <c:pt idx="832">
                  <c:v>9.4</c:v>
                </c:pt>
                <c:pt idx="833">
                  <c:v>10.6</c:v>
                </c:pt>
                <c:pt idx="834">
                  <c:v>11.9</c:v>
                </c:pt>
                <c:pt idx="835">
                  <c:v>10.85</c:v>
                </c:pt>
                <c:pt idx="836">
                  <c:v>10.25</c:v>
                </c:pt>
                <c:pt idx="837">
                  <c:v>10.9</c:v>
                </c:pt>
                <c:pt idx="838">
                  <c:v>11.6</c:v>
                </c:pt>
                <c:pt idx="839">
                  <c:v>12.3</c:v>
                </c:pt>
                <c:pt idx="840">
                  <c:v>13.8</c:v>
                </c:pt>
                <c:pt idx="841">
                  <c:v>15.35</c:v>
                </c:pt>
                <c:pt idx="842">
                  <c:v>15.95</c:v>
                </c:pt>
                <c:pt idx="843">
                  <c:v>16.7</c:v>
                </c:pt>
                <c:pt idx="844">
                  <c:v>15.1</c:v>
                </c:pt>
                <c:pt idx="845">
                  <c:v>15.95</c:v>
                </c:pt>
                <c:pt idx="846">
                  <c:v>15.1</c:v>
                </c:pt>
                <c:pt idx="847">
                  <c:v>13.2</c:v>
                </c:pt>
                <c:pt idx="848">
                  <c:v>16.1</c:v>
                </c:pt>
                <c:pt idx="849">
                  <c:v>16.3</c:v>
                </c:pt>
                <c:pt idx="850">
                  <c:v>14.15</c:v>
                </c:pt>
                <c:pt idx="851">
                  <c:v>12.8</c:v>
                </c:pt>
                <c:pt idx="852">
                  <c:v>13.05</c:v>
                </c:pt>
                <c:pt idx="853">
                  <c:v>13.35</c:v>
                </c:pt>
                <c:pt idx="854">
                  <c:v>13.6</c:v>
                </c:pt>
                <c:pt idx="855">
                  <c:v>16.9</c:v>
                </c:pt>
                <c:pt idx="856">
                  <c:v>18.55</c:v>
                </c:pt>
                <c:pt idx="857">
                  <c:v>18.2</c:v>
                </c:pt>
                <c:pt idx="858">
                  <c:v>17.45</c:v>
                </c:pt>
                <c:pt idx="859">
                  <c:v>15.75</c:v>
                </c:pt>
                <c:pt idx="860">
                  <c:v>16.1</c:v>
                </c:pt>
                <c:pt idx="861">
                  <c:v>18.5</c:v>
                </c:pt>
                <c:pt idx="862">
                  <c:v>19.15</c:v>
                </c:pt>
                <c:pt idx="863">
                  <c:v>18.15</c:v>
                </c:pt>
                <c:pt idx="864">
                  <c:v>19.5</c:v>
                </c:pt>
                <c:pt idx="865">
                  <c:v>17.8</c:v>
                </c:pt>
                <c:pt idx="866">
                  <c:v>17.85</c:v>
                </c:pt>
                <c:pt idx="867">
                  <c:v>23.2</c:v>
                </c:pt>
                <c:pt idx="868">
                  <c:v>20.05</c:v>
                </c:pt>
                <c:pt idx="869">
                  <c:v>20.9</c:v>
                </c:pt>
                <c:pt idx="870">
                  <c:v>21.65</c:v>
                </c:pt>
                <c:pt idx="871">
                  <c:v>22.35</c:v>
                </c:pt>
                <c:pt idx="872">
                  <c:v>22.3</c:v>
                </c:pt>
                <c:pt idx="873">
                  <c:v>22.75</c:v>
                </c:pt>
                <c:pt idx="874">
                  <c:v>23.15</c:v>
                </c:pt>
                <c:pt idx="875">
                  <c:v>18.9</c:v>
                </c:pt>
                <c:pt idx="876">
                  <c:v>18.55</c:v>
                </c:pt>
                <c:pt idx="877">
                  <c:v>19.5</c:v>
                </c:pt>
                <c:pt idx="878">
                  <c:v>21.4</c:v>
                </c:pt>
                <c:pt idx="879">
                  <c:v>22.25</c:v>
                </c:pt>
                <c:pt idx="880">
                  <c:v>23.15</c:v>
                </c:pt>
                <c:pt idx="881">
                  <c:v>23.1</c:v>
                </c:pt>
                <c:pt idx="882">
                  <c:v>21.75</c:v>
                </c:pt>
                <c:pt idx="883">
                  <c:v>20.6</c:v>
                </c:pt>
                <c:pt idx="884">
                  <c:v>22.15</c:v>
                </c:pt>
                <c:pt idx="885">
                  <c:v>23.8</c:v>
                </c:pt>
                <c:pt idx="886">
                  <c:v>24.5</c:v>
                </c:pt>
                <c:pt idx="887">
                  <c:v>24.8</c:v>
                </c:pt>
                <c:pt idx="888">
                  <c:v>23.65</c:v>
                </c:pt>
                <c:pt idx="889">
                  <c:v>24.85</c:v>
                </c:pt>
                <c:pt idx="890">
                  <c:v>23.05</c:v>
                </c:pt>
                <c:pt idx="891">
                  <c:v>22.45</c:v>
                </c:pt>
                <c:pt idx="892">
                  <c:v>23.2</c:v>
                </c:pt>
                <c:pt idx="893">
                  <c:v>23.35</c:v>
                </c:pt>
                <c:pt idx="894">
                  <c:v>21.05</c:v>
                </c:pt>
                <c:pt idx="895">
                  <c:v>23.5</c:v>
                </c:pt>
                <c:pt idx="896">
                  <c:v>24.5</c:v>
                </c:pt>
                <c:pt idx="897">
                  <c:v>24.8</c:v>
                </c:pt>
                <c:pt idx="898">
                  <c:v>25.05</c:v>
                </c:pt>
                <c:pt idx="899">
                  <c:v>25.8</c:v>
                </c:pt>
                <c:pt idx="900">
                  <c:v>24.65</c:v>
                </c:pt>
                <c:pt idx="901">
                  <c:v>25.7</c:v>
                </c:pt>
                <c:pt idx="902">
                  <c:v>26.7</c:v>
                </c:pt>
                <c:pt idx="903">
                  <c:v>27.35</c:v>
                </c:pt>
                <c:pt idx="904">
                  <c:v>27.9</c:v>
                </c:pt>
                <c:pt idx="905">
                  <c:v>28.45</c:v>
                </c:pt>
                <c:pt idx="906">
                  <c:v>28.3</c:v>
                </c:pt>
                <c:pt idx="907">
                  <c:v>27.15</c:v>
                </c:pt>
                <c:pt idx="908">
                  <c:v>26.85</c:v>
                </c:pt>
                <c:pt idx="909">
                  <c:v>27.25</c:v>
                </c:pt>
                <c:pt idx="910">
                  <c:v>27.45</c:v>
                </c:pt>
                <c:pt idx="911">
                  <c:v>27.4</c:v>
                </c:pt>
                <c:pt idx="912">
                  <c:v>28.25</c:v>
                </c:pt>
                <c:pt idx="913">
                  <c:v>28.0</c:v>
                </c:pt>
                <c:pt idx="914">
                  <c:v>28.1</c:v>
                </c:pt>
                <c:pt idx="915">
                  <c:v>27.45</c:v>
                </c:pt>
                <c:pt idx="916">
                  <c:v>27.65</c:v>
                </c:pt>
                <c:pt idx="917">
                  <c:v>28.35</c:v>
                </c:pt>
                <c:pt idx="918">
                  <c:v>28.75</c:v>
                </c:pt>
                <c:pt idx="919">
                  <c:v>29.5</c:v>
                </c:pt>
                <c:pt idx="920">
                  <c:v>29.35</c:v>
                </c:pt>
                <c:pt idx="921">
                  <c:v>29.6</c:v>
                </c:pt>
                <c:pt idx="922">
                  <c:v>29.95</c:v>
                </c:pt>
                <c:pt idx="923">
                  <c:v>30.5</c:v>
                </c:pt>
                <c:pt idx="924">
                  <c:v>30.1</c:v>
                </c:pt>
                <c:pt idx="925">
                  <c:v>29.6</c:v>
                </c:pt>
                <c:pt idx="926">
                  <c:v>29.55</c:v>
                </c:pt>
                <c:pt idx="927">
                  <c:v>25.95</c:v>
                </c:pt>
                <c:pt idx="928">
                  <c:v>25.1</c:v>
                </c:pt>
                <c:pt idx="929">
                  <c:v>26.45</c:v>
                </c:pt>
                <c:pt idx="930">
                  <c:v>27.3</c:v>
                </c:pt>
                <c:pt idx="931">
                  <c:v>27.45</c:v>
                </c:pt>
                <c:pt idx="932">
                  <c:v>27.35</c:v>
                </c:pt>
                <c:pt idx="933">
                  <c:v>27.1</c:v>
                </c:pt>
                <c:pt idx="934">
                  <c:v>27.75</c:v>
                </c:pt>
                <c:pt idx="935">
                  <c:v>28.65</c:v>
                </c:pt>
                <c:pt idx="936">
                  <c:v>28.1</c:v>
                </c:pt>
                <c:pt idx="937">
                  <c:v>28.1</c:v>
                </c:pt>
                <c:pt idx="938">
                  <c:v>26.6</c:v>
                </c:pt>
                <c:pt idx="939">
                  <c:v>23.15</c:v>
                </c:pt>
                <c:pt idx="940">
                  <c:v>24.1</c:v>
                </c:pt>
                <c:pt idx="941">
                  <c:v>25.05</c:v>
                </c:pt>
                <c:pt idx="942">
                  <c:v>25.15</c:v>
                </c:pt>
                <c:pt idx="943">
                  <c:v>25.85</c:v>
                </c:pt>
                <c:pt idx="944">
                  <c:v>26.6</c:v>
                </c:pt>
                <c:pt idx="945">
                  <c:v>27.0</c:v>
                </c:pt>
                <c:pt idx="946">
                  <c:v>27.75</c:v>
                </c:pt>
                <c:pt idx="947">
                  <c:v>26.2</c:v>
                </c:pt>
                <c:pt idx="948">
                  <c:v>26.65</c:v>
                </c:pt>
                <c:pt idx="949">
                  <c:v>26.55</c:v>
                </c:pt>
                <c:pt idx="950">
                  <c:v>25.85</c:v>
                </c:pt>
                <c:pt idx="951">
                  <c:v>26.25</c:v>
                </c:pt>
                <c:pt idx="952">
                  <c:v>26.95</c:v>
                </c:pt>
                <c:pt idx="953">
                  <c:v>27.5</c:v>
                </c:pt>
                <c:pt idx="954">
                  <c:v>27.4</c:v>
                </c:pt>
                <c:pt idx="955">
                  <c:v>26.85</c:v>
                </c:pt>
                <c:pt idx="956">
                  <c:v>27.4</c:v>
                </c:pt>
                <c:pt idx="957">
                  <c:v>26.55</c:v>
                </c:pt>
                <c:pt idx="958">
                  <c:v>25.3</c:v>
                </c:pt>
                <c:pt idx="959">
                  <c:v>24.25</c:v>
                </c:pt>
                <c:pt idx="960">
                  <c:v>24.6</c:v>
                </c:pt>
                <c:pt idx="961">
                  <c:v>24.1</c:v>
                </c:pt>
                <c:pt idx="962">
                  <c:v>23.6</c:v>
                </c:pt>
                <c:pt idx="963">
                  <c:v>24.25</c:v>
                </c:pt>
                <c:pt idx="964">
                  <c:v>25.2</c:v>
                </c:pt>
                <c:pt idx="965">
                  <c:v>26.15</c:v>
                </c:pt>
                <c:pt idx="966">
                  <c:v>25.85</c:v>
                </c:pt>
                <c:pt idx="967">
                  <c:v>25.15</c:v>
                </c:pt>
                <c:pt idx="968">
                  <c:v>25.3</c:v>
                </c:pt>
                <c:pt idx="969">
                  <c:v>23.95</c:v>
                </c:pt>
                <c:pt idx="970">
                  <c:v>24.25</c:v>
                </c:pt>
                <c:pt idx="971">
                  <c:v>23.0</c:v>
                </c:pt>
                <c:pt idx="972">
                  <c:v>23.0</c:v>
                </c:pt>
                <c:pt idx="973">
                  <c:v>23.35</c:v>
                </c:pt>
                <c:pt idx="974">
                  <c:v>24.4</c:v>
                </c:pt>
                <c:pt idx="975">
                  <c:v>24.35</c:v>
                </c:pt>
                <c:pt idx="976">
                  <c:v>23.25</c:v>
                </c:pt>
                <c:pt idx="977">
                  <c:v>23.6</c:v>
                </c:pt>
                <c:pt idx="978">
                  <c:v>24.7</c:v>
                </c:pt>
                <c:pt idx="979">
                  <c:v>23.5</c:v>
                </c:pt>
                <c:pt idx="980">
                  <c:v>23.25</c:v>
                </c:pt>
                <c:pt idx="981">
                  <c:v>23.05</c:v>
                </c:pt>
                <c:pt idx="982">
                  <c:v>23.25</c:v>
                </c:pt>
                <c:pt idx="983">
                  <c:v>23.35</c:v>
                </c:pt>
                <c:pt idx="984">
                  <c:v>21.65</c:v>
                </c:pt>
                <c:pt idx="985">
                  <c:v>21.75</c:v>
                </c:pt>
                <c:pt idx="986">
                  <c:v>22.1</c:v>
                </c:pt>
                <c:pt idx="987">
                  <c:v>21.7</c:v>
                </c:pt>
                <c:pt idx="988">
                  <c:v>20.35</c:v>
                </c:pt>
                <c:pt idx="989">
                  <c:v>20.3</c:v>
                </c:pt>
                <c:pt idx="990">
                  <c:v>20.5</c:v>
                </c:pt>
                <c:pt idx="991">
                  <c:v>20.8</c:v>
                </c:pt>
                <c:pt idx="992">
                  <c:v>21.55</c:v>
                </c:pt>
                <c:pt idx="993">
                  <c:v>19.6</c:v>
                </c:pt>
                <c:pt idx="994">
                  <c:v>16.6</c:v>
                </c:pt>
                <c:pt idx="995">
                  <c:v>16.3</c:v>
                </c:pt>
                <c:pt idx="997">
                  <c:v>17.05</c:v>
                </c:pt>
                <c:pt idx="998">
                  <c:v>16.8</c:v>
                </c:pt>
                <c:pt idx="999">
                  <c:v>17.45</c:v>
                </c:pt>
                <c:pt idx="1000">
                  <c:v>16.8</c:v>
                </c:pt>
                <c:pt idx="1001">
                  <c:v>16.85</c:v>
                </c:pt>
                <c:pt idx="1002">
                  <c:v>18.0</c:v>
                </c:pt>
                <c:pt idx="1003">
                  <c:v>17.0</c:v>
                </c:pt>
                <c:pt idx="1004">
                  <c:v>15.1</c:v>
                </c:pt>
                <c:pt idx="1005">
                  <c:v>15.05</c:v>
                </c:pt>
                <c:pt idx="1006">
                  <c:v>15.7</c:v>
                </c:pt>
                <c:pt idx="1007">
                  <c:v>16.9</c:v>
                </c:pt>
                <c:pt idx="1008">
                  <c:v>15.05</c:v>
                </c:pt>
                <c:pt idx="1009">
                  <c:v>13.15</c:v>
                </c:pt>
                <c:pt idx="1010">
                  <c:v>11.75</c:v>
                </c:pt>
                <c:pt idx="1011">
                  <c:v>11.8</c:v>
                </c:pt>
                <c:pt idx="1012">
                  <c:v>9.8</c:v>
                </c:pt>
                <c:pt idx="1013">
                  <c:v>8.05</c:v>
                </c:pt>
                <c:pt idx="1014">
                  <c:v>8.9</c:v>
                </c:pt>
                <c:pt idx="1015">
                  <c:v>9.600000000000001</c:v>
                </c:pt>
                <c:pt idx="1016">
                  <c:v>9.900000000000002</c:v>
                </c:pt>
                <c:pt idx="1017">
                  <c:v>11.45</c:v>
                </c:pt>
                <c:pt idx="1018">
                  <c:v>12.65</c:v>
                </c:pt>
                <c:pt idx="1019">
                  <c:v>12.2</c:v>
                </c:pt>
                <c:pt idx="1020">
                  <c:v>12.95</c:v>
                </c:pt>
                <c:pt idx="1021">
                  <c:v>13.7</c:v>
                </c:pt>
                <c:pt idx="1022">
                  <c:v>14.3</c:v>
                </c:pt>
                <c:pt idx="1023">
                  <c:v>12.6</c:v>
                </c:pt>
                <c:pt idx="1024">
                  <c:v>9.4</c:v>
                </c:pt>
                <c:pt idx="1025">
                  <c:v>8.45</c:v>
                </c:pt>
                <c:pt idx="1026">
                  <c:v>8.8</c:v>
                </c:pt>
                <c:pt idx="1027">
                  <c:v>9.15</c:v>
                </c:pt>
                <c:pt idx="1028">
                  <c:v>8.65</c:v>
                </c:pt>
                <c:pt idx="1029">
                  <c:v>8.4</c:v>
                </c:pt>
                <c:pt idx="1030">
                  <c:v>8.65</c:v>
                </c:pt>
                <c:pt idx="1031">
                  <c:v>8.05</c:v>
                </c:pt>
                <c:pt idx="1032">
                  <c:v>7.85</c:v>
                </c:pt>
                <c:pt idx="1033">
                  <c:v>10.05</c:v>
                </c:pt>
                <c:pt idx="1034">
                  <c:v>11.05</c:v>
                </c:pt>
                <c:pt idx="1035">
                  <c:v>11.25</c:v>
                </c:pt>
                <c:pt idx="1036">
                  <c:v>12.85</c:v>
                </c:pt>
                <c:pt idx="1037">
                  <c:v>14.15</c:v>
                </c:pt>
                <c:pt idx="1038">
                  <c:v>14.45</c:v>
                </c:pt>
                <c:pt idx="1039">
                  <c:v>15.15</c:v>
                </c:pt>
                <c:pt idx="1040">
                  <c:v>15.1</c:v>
                </c:pt>
                <c:pt idx="1041">
                  <c:v>14.7</c:v>
                </c:pt>
                <c:pt idx="1042">
                  <c:v>13.65</c:v>
                </c:pt>
                <c:pt idx="1043">
                  <c:v>14.3</c:v>
                </c:pt>
                <c:pt idx="1044">
                  <c:v>14.75</c:v>
                </c:pt>
                <c:pt idx="1045">
                  <c:v>14.55</c:v>
                </c:pt>
                <c:pt idx="1046">
                  <c:v>13.6</c:v>
                </c:pt>
                <c:pt idx="1047">
                  <c:v>11.95</c:v>
                </c:pt>
                <c:pt idx="1048">
                  <c:v>10.6</c:v>
                </c:pt>
                <c:pt idx="1049">
                  <c:v>10.5</c:v>
                </c:pt>
                <c:pt idx="1050">
                  <c:v>7.8</c:v>
                </c:pt>
                <c:pt idx="1051">
                  <c:v>6.75</c:v>
                </c:pt>
                <c:pt idx="1052">
                  <c:v>5.5</c:v>
                </c:pt>
                <c:pt idx="1053">
                  <c:v>4.9</c:v>
                </c:pt>
                <c:pt idx="1054">
                  <c:v>5.1</c:v>
                </c:pt>
                <c:pt idx="1055">
                  <c:v>6.45</c:v>
                </c:pt>
                <c:pt idx="1056">
                  <c:v>5.0</c:v>
                </c:pt>
                <c:pt idx="1057">
                  <c:v>4.4</c:v>
                </c:pt>
                <c:pt idx="1058">
                  <c:v>3.65</c:v>
                </c:pt>
                <c:pt idx="1059">
                  <c:v>4.149999999999999</c:v>
                </c:pt>
                <c:pt idx="1060">
                  <c:v>4.9</c:v>
                </c:pt>
                <c:pt idx="1061">
                  <c:v>4.5</c:v>
                </c:pt>
                <c:pt idx="1062">
                  <c:v>3.95</c:v>
                </c:pt>
                <c:pt idx="1063">
                  <c:v>3.35</c:v>
                </c:pt>
                <c:pt idx="1064">
                  <c:v>3.25</c:v>
                </c:pt>
                <c:pt idx="1065">
                  <c:v>3.75</c:v>
                </c:pt>
                <c:pt idx="1066">
                  <c:v>1.5</c:v>
                </c:pt>
                <c:pt idx="1067">
                  <c:v>1.15</c:v>
                </c:pt>
                <c:pt idx="1068">
                  <c:v>-0.2</c:v>
                </c:pt>
                <c:pt idx="1069">
                  <c:v>0.3</c:v>
                </c:pt>
                <c:pt idx="1070">
                  <c:v>-0.1</c:v>
                </c:pt>
                <c:pt idx="1071">
                  <c:v>-0.1</c:v>
                </c:pt>
                <c:pt idx="1072">
                  <c:v>-0.35</c:v>
                </c:pt>
                <c:pt idx="1073">
                  <c:v>-0.45</c:v>
                </c:pt>
                <c:pt idx="1074">
                  <c:v>-0.3</c:v>
                </c:pt>
                <c:pt idx="1075">
                  <c:v>-0.2</c:v>
                </c:pt>
                <c:pt idx="1076">
                  <c:v>-0.15</c:v>
                </c:pt>
                <c:pt idx="1077">
                  <c:v>-0.05</c:v>
                </c:pt>
                <c:pt idx="1078">
                  <c:v>-0.1</c:v>
                </c:pt>
                <c:pt idx="1079">
                  <c:v>-0.2</c:v>
                </c:pt>
                <c:pt idx="1080">
                  <c:v>-0.15</c:v>
                </c:pt>
                <c:pt idx="1081">
                  <c:v>-0.05</c:v>
                </c:pt>
                <c:pt idx="1082">
                  <c:v>-0.1</c:v>
                </c:pt>
                <c:pt idx="1083">
                  <c:v>-0.15</c:v>
                </c:pt>
                <c:pt idx="1084">
                  <c:v>-0.05</c:v>
                </c:pt>
                <c:pt idx="1085">
                  <c:v>-0.05</c:v>
                </c:pt>
                <c:pt idx="1086">
                  <c:v>-0.05</c:v>
                </c:pt>
                <c:pt idx="1087">
                  <c:v>-0.45</c:v>
                </c:pt>
                <c:pt idx="1088">
                  <c:v>-1.3</c:v>
                </c:pt>
                <c:pt idx="1089">
                  <c:v>-1.2</c:v>
                </c:pt>
                <c:pt idx="1090">
                  <c:v>-0.85</c:v>
                </c:pt>
                <c:pt idx="1091">
                  <c:v>-0.75</c:v>
                </c:pt>
                <c:pt idx="1092">
                  <c:v>-0.75</c:v>
                </c:pt>
                <c:pt idx="1093">
                  <c:v>-0.3</c:v>
                </c:pt>
                <c:pt idx="1094">
                  <c:v>-0.5</c:v>
                </c:pt>
                <c:pt idx="1095">
                  <c:v>-0.95</c:v>
                </c:pt>
                <c:pt idx="1096">
                  <c:v>-0.95</c:v>
                </c:pt>
                <c:pt idx="1097">
                  <c:v>-1.25</c:v>
                </c:pt>
                <c:pt idx="1098">
                  <c:v>-0.85</c:v>
                </c:pt>
                <c:pt idx="1099">
                  <c:v>-0.4</c:v>
                </c:pt>
                <c:pt idx="1100">
                  <c:v>-0.4</c:v>
                </c:pt>
                <c:pt idx="1101">
                  <c:v>-0.8</c:v>
                </c:pt>
                <c:pt idx="1102">
                  <c:v>-1.85</c:v>
                </c:pt>
                <c:pt idx="1103">
                  <c:v>-2.3</c:v>
                </c:pt>
                <c:pt idx="1104">
                  <c:v>-2.55</c:v>
                </c:pt>
                <c:pt idx="1105">
                  <c:v>-2.15</c:v>
                </c:pt>
                <c:pt idx="1106">
                  <c:v>-1.35</c:v>
                </c:pt>
                <c:pt idx="1107">
                  <c:v>-0.95</c:v>
                </c:pt>
                <c:pt idx="1108">
                  <c:v>-0.75</c:v>
                </c:pt>
                <c:pt idx="1109">
                  <c:v>-0.5</c:v>
                </c:pt>
                <c:pt idx="1110">
                  <c:v>-0.45</c:v>
                </c:pt>
                <c:pt idx="1111">
                  <c:v>-0.45</c:v>
                </c:pt>
                <c:pt idx="1112">
                  <c:v>-0.5</c:v>
                </c:pt>
                <c:pt idx="1113">
                  <c:v>-0.15</c:v>
                </c:pt>
                <c:pt idx="1114">
                  <c:v>-0.15</c:v>
                </c:pt>
                <c:pt idx="1115">
                  <c:v>-0.15</c:v>
                </c:pt>
                <c:pt idx="1116">
                  <c:v>-0.1</c:v>
                </c:pt>
                <c:pt idx="1117">
                  <c:v>0.05</c:v>
                </c:pt>
                <c:pt idx="1118">
                  <c:v>0.3</c:v>
                </c:pt>
                <c:pt idx="1119">
                  <c:v>-0.05</c:v>
                </c:pt>
                <c:pt idx="1120">
                  <c:v>-0.05</c:v>
                </c:pt>
                <c:pt idx="1121">
                  <c:v>-0.1</c:v>
                </c:pt>
                <c:pt idx="1122">
                  <c:v>-0.15</c:v>
                </c:pt>
                <c:pt idx="1123">
                  <c:v>-0.2</c:v>
                </c:pt>
                <c:pt idx="1124">
                  <c:v>-0.25</c:v>
                </c:pt>
                <c:pt idx="1125">
                  <c:v>-0.3</c:v>
                </c:pt>
                <c:pt idx="1126">
                  <c:v>-0.3</c:v>
                </c:pt>
                <c:pt idx="1127">
                  <c:v>-0.15</c:v>
                </c:pt>
                <c:pt idx="1128">
                  <c:v>-0.25</c:v>
                </c:pt>
                <c:pt idx="1129">
                  <c:v>-0.1</c:v>
                </c:pt>
                <c:pt idx="1130">
                  <c:v>-0.05</c:v>
                </c:pt>
                <c:pt idx="1131">
                  <c:v>-0.05</c:v>
                </c:pt>
                <c:pt idx="1132">
                  <c:v>0.0</c:v>
                </c:pt>
                <c:pt idx="1133">
                  <c:v>0.0</c:v>
                </c:pt>
                <c:pt idx="1134">
                  <c:v>-0.05</c:v>
                </c:pt>
                <c:pt idx="1135">
                  <c:v>-0.05</c:v>
                </c:pt>
                <c:pt idx="1136">
                  <c:v>-0.05</c:v>
                </c:pt>
                <c:pt idx="1137">
                  <c:v>0.0</c:v>
                </c:pt>
                <c:pt idx="1138">
                  <c:v>0.0</c:v>
                </c:pt>
                <c:pt idx="1139">
                  <c:v>0.0</c:v>
                </c:pt>
                <c:pt idx="1140">
                  <c:v>0.0</c:v>
                </c:pt>
                <c:pt idx="1141">
                  <c:v>-0.05</c:v>
                </c:pt>
                <c:pt idx="1142">
                  <c:v>-0.15</c:v>
                </c:pt>
                <c:pt idx="1143">
                  <c:v>-0.25</c:v>
                </c:pt>
                <c:pt idx="1144">
                  <c:v>-0.05</c:v>
                </c:pt>
                <c:pt idx="1145">
                  <c:v>-0.05</c:v>
                </c:pt>
                <c:pt idx="1146">
                  <c:v>-0.05</c:v>
                </c:pt>
                <c:pt idx="1147">
                  <c:v>-0.05</c:v>
                </c:pt>
                <c:pt idx="1148">
                  <c:v>-0.05</c:v>
                </c:pt>
                <c:pt idx="1149">
                  <c:v>-0.05</c:v>
                </c:pt>
                <c:pt idx="1150">
                  <c:v>-0.1</c:v>
                </c:pt>
                <c:pt idx="1151">
                  <c:v>-0.05</c:v>
                </c:pt>
                <c:pt idx="1152">
                  <c:v>-0.05</c:v>
                </c:pt>
                <c:pt idx="1153">
                  <c:v>0.75</c:v>
                </c:pt>
                <c:pt idx="1154">
                  <c:v>1.5</c:v>
                </c:pt>
                <c:pt idx="1155">
                  <c:v>1.75</c:v>
                </c:pt>
                <c:pt idx="1156">
                  <c:v>4.0</c:v>
                </c:pt>
                <c:pt idx="1157">
                  <c:v>4.35</c:v>
                </c:pt>
                <c:pt idx="1158">
                  <c:v>5.05</c:v>
                </c:pt>
                <c:pt idx="1159">
                  <c:v>6.649999999999998</c:v>
                </c:pt>
                <c:pt idx="1160">
                  <c:v>6.0</c:v>
                </c:pt>
                <c:pt idx="1161">
                  <c:v>5.7</c:v>
                </c:pt>
                <c:pt idx="1162">
                  <c:v>7.8</c:v>
                </c:pt>
                <c:pt idx="1163">
                  <c:v>6.699999999999997</c:v>
                </c:pt>
                <c:pt idx="1164">
                  <c:v>5.649999999999998</c:v>
                </c:pt>
                <c:pt idx="1165">
                  <c:v>4.45</c:v>
                </c:pt>
                <c:pt idx="1166">
                  <c:v>4.649999999999998</c:v>
                </c:pt>
                <c:pt idx="1167">
                  <c:v>5.8</c:v>
                </c:pt>
                <c:pt idx="1168">
                  <c:v>5.0</c:v>
                </c:pt>
                <c:pt idx="1169">
                  <c:v>6.3</c:v>
                </c:pt>
                <c:pt idx="1170">
                  <c:v>6.45</c:v>
                </c:pt>
                <c:pt idx="1171">
                  <c:v>7.4</c:v>
                </c:pt>
                <c:pt idx="1172">
                  <c:v>7.35</c:v>
                </c:pt>
                <c:pt idx="1173">
                  <c:v>6.2</c:v>
                </c:pt>
                <c:pt idx="1174">
                  <c:v>3.7</c:v>
                </c:pt>
                <c:pt idx="1175">
                  <c:v>4.35</c:v>
                </c:pt>
                <c:pt idx="1176">
                  <c:v>5.699999999999997</c:v>
                </c:pt>
                <c:pt idx="1177">
                  <c:v>6.75</c:v>
                </c:pt>
                <c:pt idx="1178">
                  <c:v>6.05</c:v>
                </c:pt>
                <c:pt idx="1179">
                  <c:v>6.75</c:v>
                </c:pt>
                <c:pt idx="1180">
                  <c:v>7.4</c:v>
                </c:pt>
                <c:pt idx="1181">
                  <c:v>7.149999999999999</c:v>
                </c:pt>
                <c:pt idx="1182">
                  <c:v>7.55</c:v>
                </c:pt>
                <c:pt idx="1183">
                  <c:v>8.75</c:v>
                </c:pt>
                <c:pt idx="1184">
                  <c:v>10.95</c:v>
                </c:pt>
                <c:pt idx="1185">
                  <c:v>12.0</c:v>
                </c:pt>
                <c:pt idx="1186">
                  <c:v>12.05</c:v>
                </c:pt>
                <c:pt idx="1187">
                  <c:v>11.0</c:v>
                </c:pt>
                <c:pt idx="1188">
                  <c:v>9.4</c:v>
                </c:pt>
                <c:pt idx="1189">
                  <c:v>10.8</c:v>
                </c:pt>
                <c:pt idx="1190">
                  <c:v>12.35</c:v>
                </c:pt>
                <c:pt idx="1191">
                  <c:v>13.05</c:v>
                </c:pt>
                <c:pt idx="1192">
                  <c:v>10.1</c:v>
                </c:pt>
                <c:pt idx="1193">
                  <c:v>10.5</c:v>
                </c:pt>
                <c:pt idx="1194">
                  <c:v>11.8</c:v>
                </c:pt>
                <c:pt idx="1195">
                  <c:v>12.4</c:v>
                </c:pt>
                <c:pt idx="1196">
                  <c:v>13.05</c:v>
                </c:pt>
                <c:pt idx="1197">
                  <c:v>14.55</c:v>
                </c:pt>
                <c:pt idx="1198">
                  <c:v>14.65</c:v>
                </c:pt>
                <c:pt idx="1199">
                  <c:v>16.1</c:v>
                </c:pt>
                <c:pt idx="1200">
                  <c:v>16.2</c:v>
                </c:pt>
                <c:pt idx="1201">
                  <c:v>14.5</c:v>
                </c:pt>
                <c:pt idx="1202">
                  <c:v>13.7</c:v>
                </c:pt>
                <c:pt idx="1203">
                  <c:v>13.8</c:v>
                </c:pt>
                <c:pt idx="1204">
                  <c:v>13.25</c:v>
                </c:pt>
                <c:pt idx="1205">
                  <c:v>12.95</c:v>
                </c:pt>
                <c:pt idx="1206">
                  <c:v>13.2</c:v>
                </c:pt>
                <c:pt idx="1207">
                  <c:v>13.8</c:v>
                </c:pt>
                <c:pt idx="1208">
                  <c:v>14.0</c:v>
                </c:pt>
                <c:pt idx="1209">
                  <c:v>12.35</c:v>
                </c:pt>
                <c:pt idx="1210">
                  <c:v>13.2</c:v>
                </c:pt>
                <c:pt idx="1211">
                  <c:v>13.0</c:v>
                </c:pt>
                <c:pt idx="1212">
                  <c:v>12.95</c:v>
                </c:pt>
                <c:pt idx="1213">
                  <c:v>13.5</c:v>
                </c:pt>
                <c:pt idx="1214">
                  <c:v>15.75</c:v>
                </c:pt>
                <c:pt idx="1215">
                  <c:v>15.55</c:v>
                </c:pt>
                <c:pt idx="1216">
                  <c:v>14.65</c:v>
                </c:pt>
                <c:pt idx="1217">
                  <c:v>13.9</c:v>
                </c:pt>
                <c:pt idx="1218">
                  <c:v>14.8</c:v>
                </c:pt>
                <c:pt idx="1219">
                  <c:v>15.7</c:v>
                </c:pt>
                <c:pt idx="1220">
                  <c:v>16.4</c:v>
                </c:pt>
                <c:pt idx="1221">
                  <c:v>17.4</c:v>
                </c:pt>
                <c:pt idx="1222">
                  <c:v>16.2</c:v>
                </c:pt>
                <c:pt idx="1223">
                  <c:v>14.9</c:v>
                </c:pt>
                <c:pt idx="1224">
                  <c:v>15.9</c:v>
                </c:pt>
                <c:pt idx="1225">
                  <c:v>16.9</c:v>
                </c:pt>
                <c:pt idx="1226">
                  <c:v>16.75</c:v>
                </c:pt>
                <c:pt idx="1227">
                  <c:v>15.4</c:v>
                </c:pt>
                <c:pt idx="1228">
                  <c:v>15.7</c:v>
                </c:pt>
                <c:pt idx="1229">
                  <c:v>14.9</c:v>
                </c:pt>
                <c:pt idx="1230">
                  <c:v>15.7</c:v>
                </c:pt>
                <c:pt idx="1231">
                  <c:v>17.65</c:v>
                </c:pt>
                <c:pt idx="1232">
                  <c:v>18.7</c:v>
                </c:pt>
                <c:pt idx="1233">
                  <c:v>17.95</c:v>
                </c:pt>
                <c:pt idx="1234">
                  <c:v>15.95</c:v>
                </c:pt>
                <c:pt idx="1235">
                  <c:v>16.45</c:v>
                </c:pt>
                <c:pt idx="1236">
                  <c:v>17.7</c:v>
                </c:pt>
                <c:pt idx="1237">
                  <c:v>21.3</c:v>
                </c:pt>
                <c:pt idx="1238">
                  <c:v>22.0</c:v>
                </c:pt>
                <c:pt idx="1239">
                  <c:v>21.75</c:v>
                </c:pt>
                <c:pt idx="1240">
                  <c:v>21.5</c:v>
                </c:pt>
                <c:pt idx="1241">
                  <c:v>22.3</c:v>
                </c:pt>
                <c:pt idx="1242">
                  <c:v>23.1</c:v>
                </c:pt>
                <c:pt idx="1243">
                  <c:v>24.0</c:v>
                </c:pt>
                <c:pt idx="1244">
                  <c:v>24.25</c:v>
                </c:pt>
                <c:pt idx="1245">
                  <c:v>22.85</c:v>
                </c:pt>
                <c:pt idx="1246">
                  <c:v>22.3</c:v>
                </c:pt>
                <c:pt idx="1247">
                  <c:v>24.0</c:v>
                </c:pt>
                <c:pt idx="1248">
                  <c:v>23.4</c:v>
                </c:pt>
                <c:pt idx="1249">
                  <c:v>22.95</c:v>
                </c:pt>
                <c:pt idx="1250">
                  <c:v>23.85</c:v>
                </c:pt>
                <c:pt idx="1251">
                  <c:v>24.6</c:v>
                </c:pt>
                <c:pt idx="1252">
                  <c:v>24.95</c:v>
                </c:pt>
                <c:pt idx="1253">
                  <c:v>24.15</c:v>
                </c:pt>
                <c:pt idx="1254">
                  <c:v>25.1</c:v>
                </c:pt>
                <c:pt idx="1255">
                  <c:v>24.8</c:v>
                </c:pt>
                <c:pt idx="1256">
                  <c:v>26.05</c:v>
                </c:pt>
                <c:pt idx="1257">
                  <c:v>26.8</c:v>
                </c:pt>
                <c:pt idx="1258">
                  <c:v>27.05</c:v>
                </c:pt>
                <c:pt idx="1259">
                  <c:v>24.2</c:v>
                </c:pt>
                <c:pt idx="1260">
                  <c:v>23.45</c:v>
                </c:pt>
                <c:pt idx="1261">
                  <c:v>24.75</c:v>
                </c:pt>
                <c:pt idx="1262">
                  <c:v>26.0</c:v>
                </c:pt>
                <c:pt idx="1263">
                  <c:v>26.7</c:v>
                </c:pt>
                <c:pt idx="1264">
                  <c:v>27.45</c:v>
                </c:pt>
                <c:pt idx="1265">
                  <c:v>27.75</c:v>
                </c:pt>
                <c:pt idx="1266">
                  <c:v>28.25</c:v>
                </c:pt>
                <c:pt idx="1267">
                  <c:v>28.75</c:v>
                </c:pt>
                <c:pt idx="1268">
                  <c:v>27.9</c:v>
                </c:pt>
                <c:pt idx="1269">
                  <c:v>26.9</c:v>
                </c:pt>
                <c:pt idx="1270">
                  <c:v>26.1</c:v>
                </c:pt>
                <c:pt idx="1271">
                  <c:v>27.0</c:v>
                </c:pt>
                <c:pt idx="1272">
                  <c:v>27.3</c:v>
                </c:pt>
                <c:pt idx="1273">
                  <c:v>27.5</c:v>
                </c:pt>
                <c:pt idx="1274">
                  <c:v>26.85</c:v>
                </c:pt>
                <c:pt idx="1275">
                  <c:v>26.5</c:v>
                </c:pt>
                <c:pt idx="1276">
                  <c:v>26.3</c:v>
                </c:pt>
                <c:pt idx="1277">
                  <c:v>26.0</c:v>
                </c:pt>
                <c:pt idx="1278">
                  <c:v>26.45</c:v>
                </c:pt>
                <c:pt idx="1279">
                  <c:v>27.35</c:v>
                </c:pt>
                <c:pt idx="1280">
                  <c:v>27.9</c:v>
                </c:pt>
                <c:pt idx="1281">
                  <c:v>26.95</c:v>
                </c:pt>
                <c:pt idx="1282">
                  <c:v>26.8</c:v>
                </c:pt>
                <c:pt idx="1283">
                  <c:v>26.6</c:v>
                </c:pt>
                <c:pt idx="1284">
                  <c:v>25.5</c:v>
                </c:pt>
                <c:pt idx="1285">
                  <c:v>26.85</c:v>
                </c:pt>
                <c:pt idx="1286">
                  <c:v>27.6</c:v>
                </c:pt>
                <c:pt idx="1287">
                  <c:v>27.35</c:v>
                </c:pt>
                <c:pt idx="1288">
                  <c:v>28.15</c:v>
                </c:pt>
                <c:pt idx="1289">
                  <c:v>28.8</c:v>
                </c:pt>
                <c:pt idx="1290">
                  <c:v>29.9</c:v>
                </c:pt>
                <c:pt idx="1291">
                  <c:v>28.95</c:v>
                </c:pt>
                <c:pt idx="1292">
                  <c:v>30.0</c:v>
                </c:pt>
                <c:pt idx="1293">
                  <c:v>30.05</c:v>
                </c:pt>
                <c:pt idx="1294">
                  <c:v>29.7</c:v>
                </c:pt>
                <c:pt idx="1295">
                  <c:v>29.6</c:v>
                </c:pt>
                <c:pt idx="1296">
                  <c:v>29.25</c:v>
                </c:pt>
                <c:pt idx="1297">
                  <c:v>29.7</c:v>
                </c:pt>
                <c:pt idx="1298">
                  <c:v>27.95</c:v>
                </c:pt>
                <c:pt idx="1299">
                  <c:v>30.25</c:v>
                </c:pt>
                <c:pt idx="1300">
                  <c:v>28.2</c:v>
                </c:pt>
                <c:pt idx="1301">
                  <c:v>28.8</c:v>
                </c:pt>
                <c:pt idx="1302">
                  <c:v>29.0</c:v>
                </c:pt>
                <c:pt idx="1303">
                  <c:v>29.2</c:v>
                </c:pt>
                <c:pt idx="1304">
                  <c:v>29.6</c:v>
                </c:pt>
                <c:pt idx="1305">
                  <c:v>30.2</c:v>
                </c:pt>
                <c:pt idx="1306">
                  <c:v>30.5</c:v>
                </c:pt>
                <c:pt idx="1307">
                  <c:v>30.7</c:v>
                </c:pt>
                <c:pt idx="1308">
                  <c:v>30.85</c:v>
                </c:pt>
                <c:pt idx="1309">
                  <c:v>31.0</c:v>
                </c:pt>
                <c:pt idx="1310">
                  <c:v>30.7</c:v>
                </c:pt>
                <c:pt idx="1311">
                  <c:v>30.7</c:v>
                </c:pt>
                <c:pt idx="1312">
                  <c:v>29.35</c:v>
                </c:pt>
                <c:pt idx="1313">
                  <c:v>30.2</c:v>
                </c:pt>
                <c:pt idx="1314">
                  <c:v>31.2</c:v>
                </c:pt>
                <c:pt idx="1315">
                  <c:v>31.6</c:v>
                </c:pt>
                <c:pt idx="1316">
                  <c:v>31.8</c:v>
                </c:pt>
                <c:pt idx="1317">
                  <c:v>31.75</c:v>
                </c:pt>
                <c:pt idx="1318">
                  <c:v>31.35</c:v>
                </c:pt>
                <c:pt idx="1319">
                  <c:v>31.6</c:v>
                </c:pt>
                <c:pt idx="1320">
                  <c:v>29.2</c:v>
                </c:pt>
                <c:pt idx="1321">
                  <c:v>29.8</c:v>
                </c:pt>
                <c:pt idx="1322">
                  <c:v>26.3</c:v>
                </c:pt>
                <c:pt idx="1323">
                  <c:v>26.85</c:v>
                </c:pt>
                <c:pt idx="1324">
                  <c:v>26.6</c:v>
                </c:pt>
                <c:pt idx="1325">
                  <c:v>27.7</c:v>
                </c:pt>
                <c:pt idx="1326">
                  <c:v>27.9</c:v>
                </c:pt>
                <c:pt idx="1327">
                  <c:v>27.05</c:v>
                </c:pt>
                <c:pt idx="1328">
                  <c:v>26.75</c:v>
                </c:pt>
                <c:pt idx="1329">
                  <c:v>26.75</c:v>
                </c:pt>
                <c:pt idx="1330">
                  <c:v>25.8</c:v>
                </c:pt>
                <c:pt idx="1331">
                  <c:v>24.35</c:v>
                </c:pt>
                <c:pt idx="1332">
                  <c:v>23.8</c:v>
                </c:pt>
                <c:pt idx="1333">
                  <c:v>23.8</c:v>
                </c:pt>
                <c:pt idx="1334">
                  <c:v>23.7</c:v>
                </c:pt>
                <c:pt idx="1335">
                  <c:v>24.15</c:v>
                </c:pt>
                <c:pt idx="1336">
                  <c:v>24.75</c:v>
                </c:pt>
                <c:pt idx="1337">
                  <c:v>24.9</c:v>
                </c:pt>
                <c:pt idx="1338">
                  <c:v>25.2</c:v>
                </c:pt>
                <c:pt idx="1339">
                  <c:v>24.3</c:v>
                </c:pt>
                <c:pt idx="1340">
                  <c:v>22.85</c:v>
                </c:pt>
                <c:pt idx="1341">
                  <c:v>22.9</c:v>
                </c:pt>
                <c:pt idx="1342">
                  <c:v>22.75</c:v>
                </c:pt>
                <c:pt idx="1343">
                  <c:v>23.8</c:v>
                </c:pt>
                <c:pt idx="1344">
                  <c:v>23.55</c:v>
                </c:pt>
                <c:pt idx="1345">
                  <c:v>23.2</c:v>
                </c:pt>
                <c:pt idx="1346">
                  <c:v>24.15</c:v>
                </c:pt>
                <c:pt idx="1347">
                  <c:v>24.95</c:v>
                </c:pt>
                <c:pt idx="1348">
                  <c:v>24.1</c:v>
                </c:pt>
                <c:pt idx="1349">
                  <c:v>23.7</c:v>
                </c:pt>
                <c:pt idx="1350">
                  <c:v>23.4</c:v>
                </c:pt>
                <c:pt idx="1351">
                  <c:v>24.95</c:v>
                </c:pt>
                <c:pt idx="1352">
                  <c:v>24.9</c:v>
                </c:pt>
                <c:pt idx="1353">
                  <c:v>25.05</c:v>
                </c:pt>
                <c:pt idx="1354">
                  <c:v>24.0</c:v>
                </c:pt>
                <c:pt idx="1355">
                  <c:v>23.75</c:v>
                </c:pt>
                <c:pt idx="1356">
                  <c:v>23.85</c:v>
                </c:pt>
                <c:pt idx="1357">
                  <c:v>23.3</c:v>
                </c:pt>
                <c:pt idx="1358">
                  <c:v>23.95</c:v>
                </c:pt>
                <c:pt idx="1359">
                  <c:v>24.5</c:v>
                </c:pt>
                <c:pt idx="1360">
                  <c:v>24.85</c:v>
                </c:pt>
                <c:pt idx="1361">
                  <c:v>24.45</c:v>
                </c:pt>
                <c:pt idx="1362">
                  <c:v>22.7</c:v>
                </c:pt>
                <c:pt idx="1363">
                  <c:v>22.3</c:v>
                </c:pt>
                <c:pt idx="1364">
                  <c:v>20.95</c:v>
                </c:pt>
                <c:pt idx="1365">
                  <c:v>21.1</c:v>
                </c:pt>
                <c:pt idx="1366">
                  <c:v>21.45</c:v>
                </c:pt>
                <c:pt idx="1367">
                  <c:v>21.55</c:v>
                </c:pt>
                <c:pt idx="1368">
                  <c:v>21.55</c:v>
                </c:pt>
                <c:pt idx="1369">
                  <c:v>21.0</c:v>
                </c:pt>
                <c:pt idx="1370">
                  <c:v>20.05</c:v>
                </c:pt>
                <c:pt idx="1371">
                  <c:v>19.6</c:v>
                </c:pt>
                <c:pt idx="1372">
                  <c:v>19.0</c:v>
                </c:pt>
                <c:pt idx="1373">
                  <c:v>19.6</c:v>
                </c:pt>
                <c:pt idx="1374">
                  <c:v>20.0</c:v>
                </c:pt>
                <c:pt idx="1375">
                  <c:v>20.75</c:v>
                </c:pt>
                <c:pt idx="1376">
                  <c:v>20.7</c:v>
                </c:pt>
                <c:pt idx="1377">
                  <c:v>19.7</c:v>
                </c:pt>
                <c:pt idx="1378">
                  <c:v>18.7</c:v>
                </c:pt>
                <c:pt idx="1379">
                  <c:v>17.6</c:v>
                </c:pt>
                <c:pt idx="1380">
                  <c:v>17.05</c:v>
                </c:pt>
                <c:pt idx="1381">
                  <c:v>17.05</c:v>
                </c:pt>
                <c:pt idx="1382">
                  <c:v>17.0</c:v>
                </c:pt>
                <c:pt idx="1383">
                  <c:v>17.6</c:v>
                </c:pt>
                <c:pt idx="1384">
                  <c:v>17.8</c:v>
                </c:pt>
                <c:pt idx="1385">
                  <c:v>17.55</c:v>
                </c:pt>
                <c:pt idx="1386">
                  <c:v>17.15</c:v>
                </c:pt>
                <c:pt idx="1387">
                  <c:v>17.0</c:v>
                </c:pt>
                <c:pt idx="1388">
                  <c:v>16.75</c:v>
                </c:pt>
                <c:pt idx="1389">
                  <c:v>16.55</c:v>
                </c:pt>
                <c:pt idx="1390">
                  <c:v>16.7</c:v>
                </c:pt>
                <c:pt idx="1391">
                  <c:v>15.95</c:v>
                </c:pt>
                <c:pt idx="1392">
                  <c:v>15.3</c:v>
                </c:pt>
                <c:pt idx="1393">
                  <c:v>14.7</c:v>
                </c:pt>
                <c:pt idx="1394">
                  <c:v>12.65</c:v>
                </c:pt>
                <c:pt idx="1395">
                  <c:v>11.1</c:v>
                </c:pt>
                <c:pt idx="1396">
                  <c:v>10.6</c:v>
                </c:pt>
                <c:pt idx="1397">
                  <c:v>11.15</c:v>
                </c:pt>
                <c:pt idx="1398">
                  <c:v>11.55</c:v>
                </c:pt>
                <c:pt idx="1399">
                  <c:v>11.5</c:v>
                </c:pt>
                <c:pt idx="1400">
                  <c:v>11.0</c:v>
                </c:pt>
                <c:pt idx="1401">
                  <c:v>10.55</c:v>
                </c:pt>
                <c:pt idx="1402">
                  <c:v>10.8</c:v>
                </c:pt>
                <c:pt idx="1403">
                  <c:v>9.700000000000001</c:v>
                </c:pt>
                <c:pt idx="1404">
                  <c:v>8.9</c:v>
                </c:pt>
                <c:pt idx="1405">
                  <c:v>9.85</c:v>
                </c:pt>
                <c:pt idx="1406">
                  <c:v>10.75</c:v>
                </c:pt>
                <c:pt idx="1407">
                  <c:v>11.1</c:v>
                </c:pt>
                <c:pt idx="1408">
                  <c:v>11.6</c:v>
                </c:pt>
                <c:pt idx="1409">
                  <c:v>10.8</c:v>
                </c:pt>
                <c:pt idx="1410">
                  <c:v>9.5</c:v>
                </c:pt>
                <c:pt idx="1411">
                  <c:v>8.8</c:v>
                </c:pt>
                <c:pt idx="1412">
                  <c:v>7.1</c:v>
                </c:pt>
                <c:pt idx="1413">
                  <c:v>8.15</c:v>
                </c:pt>
                <c:pt idx="1414">
                  <c:v>7.5</c:v>
                </c:pt>
                <c:pt idx="1415">
                  <c:v>7.25</c:v>
                </c:pt>
                <c:pt idx="1416">
                  <c:v>7.2</c:v>
                </c:pt>
                <c:pt idx="1417">
                  <c:v>6.45</c:v>
                </c:pt>
                <c:pt idx="1418">
                  <c:v>7.050000000000001</c:v>
                </c:pt>
                <c:pt idx="1419">
                  <c:v>7.1</c:v>
                </c:pt>
                <c:pt idx="1420">
                  <c:v>7.399999999999999</c:v>
                </c:pt>
                <c:pt idx="1421">
                  <c:v>7.35</c:v>
                </c:pt>
                <c:pt idx="1422">
                  <c:v>6.1</c:v>
                </c:pt>
                <c:pt idx="1423">
                  <c:v>6.4</c:v>
                </c:pt>
                <c:pt idx="1424">
                  <c:v>4.649999999999998</c:v>
                </c:pt>
                <c:pt idx="1425">
                  <c:v>3.35</c:v>
                </c:pt>
                <c:pt idx="1426">
                  <c:v>3.7</c:v>
                </c:pt>
                <c:pt idx="1427">
                  <c:v>5.05</c:v>
                </c:pt>
                <c:pt idx="1428">
                  <c:v>5.1</c:v>
                </c:pt>
                <c:pt idx="1429">
                  <c:v>3.6</c:v>
                </c:pt>
                <c:pt idx="1430">
                  <c:v>2.9</c:v>
                </c:pt>
                <c:pt idx="1431">
                  <c:v>3.95</c:v>
                </c:pt>
                <c:pt idx="1432">
                  <c:v>4.75</c:v>
                </c:pt>
                <c:pt idx="1433">
                  <c:v>4.95</c:v>
                </c:pt>
                <c:pt idx="1434">
                  <c:v>4.5</c:v>
                </c:pt>
                <c:pt idx="1435">
                  <c:v>3.55</c:v>
                </c:pt>
                <c:pt idx="1436">
                  <c:v>4.3</c:v>
                </c:pt>
                <c:pt idx="1437">
                  <c:v>4.149999999999999</c:v>
                </c:pt>
                <c:pt idx="1438">
                  <c:v>4.6</c:v>
                </c:pt>
                <c:pt idx="1439">
                  <c:v>4.35</c:v>
                </c:pt>
                <c:pt idx="1440">
                  <c:v>4.45</c:v>
                </c:pt>
                <c:pt idx="1441">
                  <c:v>2.6</c:v>
                </c:pt>
                <c:pt idx="1442">
                  <c:v>3.0</c:v>
                </c:pt>
                <c:pt idx="1443">
                  <c:v>2.85</c:v>
                </c:pt>
                <c:pt idx="1444">
                  <c:v>3.1</c:v>
                </c:pt>
                <c:pt idx="1445">
                  <c:v>3.55</c:v>
                </c:pt>
                <c:pt idx="1446">
                  <c:v>4.050000000000001</c:v>
                </c:pt>
                <c:pt idx="1447">
                  <c:v>4.45</c:v>
                </c:pt>
                <c:pt idx="1448">
                  <c:v>3.25</c:v>
                </c:pt>
                <c:pt idx="1449">
                  <c:v>4.4</c:v>
                </c:pt>
                <c:pt idx="1450">
                  <c:v>4.05</c:v>
                </c:pt>
                <c:pt idx="1451">
                  <c:v>3.65</c:v>
                </c:pt>
                <c:pt idx="1452">
                  <c:v>3.35</c:v>
                </c:pt>
                <c:pt idx="1453">
                  <c:v>3.9</c:v>
                </c:pt>
                <c:pt idx="1454">
                  <c:v>2.4</c:v>
                </c:pt>
                <c:pt idx="1455">
                  <c:v>1.15</c:v>
                </c:pt>
                <c:pt idx="1456">
                  <c:v>1.95</c:v>
                </c:pt>
                <c:pt idx="1457">
                  <c:v>2.35</c:v>
                </c:pt>
                <c:pt idx="1458">
                  <c:v>2.25</c:v>
                </c:pt>
                <c:pt idx="1459">
                  <c:v>4.2</c:v>
                </c:pt>
                <c:pt idx="1460">
                  <c:v>2.75</c:v>
                </c:pt>
                <c:pt idx="1461">
                  <c:v>1.0</c:v>
                </c:pt>
                <c:pt idx="1462">
                  <c:v>0.0</c:v>
                </c:pt>
                <c:pt idx="1463">
                  <c:v>0.35</c:v>
                </c:pt>
                <c:pt idx="1464">
                  <c:v>-0.15</c:v>
                </c:pt>
                <c:pt idx="1465">
                  <c:v>-0.25</c:v>
                </c:pt>
                <c:pt idx="1466">
                  <c:v>1.0</c:v>
                </c:pt>
                <c:pt idx="1467">
                  <c:v>1.35</c:v>
                </c:pt>
                <c:pt idx="1468">
                  <c:v>0.95</c:v>
                </c:pt>
                <c:pt idx="1469">
                  <c:v>0.75</c:v>
                </c:pt>
                <c:pt idx="1470">
                  <c:v>0.0</c:v>
                </c:pt>
                <c:pt idx="1471">
                  <c:v>-1.75</c:v>
                </c:pt>
                <c:pt idx="1472">
                  <c:v>-2.85</c:v>
                </c:pt>
                <c:pt idx="1473">
                  <c:v>-2.3</c:v>
                </c:pt>
                <c:pt idx="1474">
                  <c:v>-1.05</c:v>
                </c:pt>
                <c:pt idx="1475">
                  <c:v>-0.4</c:v>
                </c:pt>
                <c:pt idx="1476">
                  <c:v>0.3</c:v>
                </c:pt>
                <c:pt idx="1477">
                  <c:v>1.05</c:v>
                </c:pt>
                <c:pt idx="1478">
                  <c:v>2.4</c:v>
                </c:pt>
                <c:pt idx="1479">
                  <c:v>1.75</c:v>
                </c:pt>
                <c:pt idx="1480">
                  <c:v>0.8</c:v>
                </c:pt>
                <c:pt idx="1481">
                  <c:v>0.4</c:v>
                </c:pt>
                <c:pt idx="1482">
                  <c:v>0.35</c:v>
                </c:pt>
                <c:pt idx="1483">
                  <c:v>0.6</c:v>
                </c:pt>
                <c:pt idx="1484">
                  <c:v>0.5</c:v>
                </c:pt>
                <c:pt idx="1485">
                  <c:v>0.25</c:v>
                </c:pt>
                <c:pt idx="1486">
                  <c:v>0.35</c:v>
                </c:pt>
                <c:pt idx="1487">
                  <c:v>0.7</c:v>
                </c:pt>
                <c:pt idx="1488">
                  <c:v>1.8</c:v>
                </c:pt>
                <c:pt idx="1489">
                  <c:v>2.85</c:v>
                </c:pt>
                <c:pt idx="1490">
                  <c:v>2.65</c:v>
                </c:pt>
                <c:pt idx="1491">
                  <c:v>1.25</c:v>
                </c:pt>
                <c:pt idx="1492">
                  <c:v>-1.0</c:v>
                </c:pt>
                <c:pt idx="1493">
                  <c:v>-3.5</c:v>
                </c:pt>
                <c:pt idx="1494">
                  <c:v>-4.5</c:v>
                </c:pt>
                <c:pt idx="1495">
                  <c:v>-4.0</c:v>
                </c:pt>
                <c:pt idx="1496">
                  <c:v>-1.7</c:v>
                </c:pt>
                <c:pt idx="1497">
                  <c:v>-0.75</c:v>
                </c:pt>
                <c:pt idx="1498">
                  <c:v>-1.15</c:v>
                </c:pt>
                <c:pt idx="1499">
                  <c:v>-1.25</c:v>
                </c:pt>
                <c:pt idx="1500">
                  <c:v>-2.15</c:v>
                </c:pt>
                <c:pt idx="1501">
                  <c:v>-2.55</c:v>
                </c:pt>
                <c:pt idx="1502">
                  <c:v>-2.15</c:v>
                </c:pt>
                <c:pt idx="1503">
                  <c:v>-0.85</c:v>
                </c:pt>
                <c:pt idx="1504">
                  <c:v>0.3</c:v>
                </c:pt>
                <c:pt idx="1505">
                  <c:v>1.05</c:v>
                </c:pt>
                <c:pt idx="1506">
                  <c:v>1.9</c:v>
                </c:pt>
                <c:pt idx="1507">
                  <c:v>3.1</c:v>
                </c:pt>
                <c:pt idx="1508">
                  <c:v>4.75</c:v>
                </c:pt>
                <c:pt idx="1509">
                  <c:v>3.95</c:v>
                </c:pt>
                <c:pt idx="1510">
                  <c:v>4.95</c:v>
                </c:pt>
                <c:pt idx="1511">
                  <c:v>7.199999999999997</c:v>
                </c:pt>
                <c:pt idx="1512">
                  <c:v>4.85</c:v>
                </c:pt>
                <c:pt idx="1513">
                  <c:v>4.0</c:v>
                </c:pt>
                <c:pt idx="1514">
                  <c:v>4.3</c:v>
                </c:pt>
                <c:pt idx="1515">
                  <c:v>3.55</c:v>
                </c:pt>
                <c:pt idx="1516">
                  <c:v>1.7</c:v>
                </c:pt>
                <c:pt idx="1517">
                  <c:v>2.05</c:v>
                </c:pt>
                <c:pt idx="1518">
                  <c:v>3.05</c:v>
                </c:pt>
                <c:pt idx="1519">
                  <c:v>3.25</c:v>
                </c:pt>
                <c:pt idx="1520">
                  <c:v>4.25</c:v>
                </c:pt>
                <c:pt idx="1521">
                  <c:v>3.9</c:v>
                </c:pt>
                <c:pt idx="1522">
                  <c:v>3.65</c:v>
                </c:pt>
                <c:pt idx="1523">
                  <c:v>4.649999999999998</c:v>
                </c:pt>
                <c:pt idx="1524">
                  <c:v>3.75</c:v>
                </c:pt>
                <c:pt idx="1525">
                  <c:v>4.35</c:v>
                </c:pt>
                <c:pt idx="1526">
                  <c:v>4.649999999999998</c:v>
                </c:pt>
                <c:pt idx="1527">
                  <c:v>3.45</c:v>
                </c:pt>
                <c:pt idx="1528">
                  <c:v>2.65</c:v>
                </c:pt>
                <c:pt idx="1529">
                  <c:v>2.75</c:v>
                </c:pt>
                <c:pt idx="1530">
                  <c:v>4.649999999999998</c:v>
                </c:pt>
                <c:pt idx="1531">
                  <c:v>6.050000000000001</c:v>
                </c:pt>
                <c:pt idx="1532">
                  <c:v>5.550000000000001</c:v>
                </c:pt>
                <c:pt idx="1533">
                  <c:v>6.149999999999999</c:v>
                </c:pt>
                <c:pt idx="1534">
                  <c:v>6.899999999999999</c:v>
                </c:pt>
                <c:pt idx="1535">
                  <c:v>7.550000000000001</c:v>
                </c:pt>
                <c:pt idx="1536">
                  <c:v>8.9</c:v>
                </c:pt>
                <c:pt idx="1537">
                  <c:v>8.15</c:v>
                </c:pt>
                <c:pt idx="1538">
                  <c:v>8.65</c:v>
                </c:pt>
                <c:pt idx="1539">
                  <c:v>10.15</c:v>
                </c:pt>
                <c:pt idx="1540">
                  <c:v>11.15</c:v>
                </c:pt>
                <c:pt idx="1541">
                  <c:v>12.3</c:v>
                </c:pt>
                <c:pt idx="1542">
                  <c:v>10.25</c:v>
                </c:pt>
                <c:pt idx="1543">
                  <c:v>8.75</c:v>
                </c:pt>
                <c:pt idx="1544">
                  <c:v>8.65</c:v>
                </c:pt>
                <c:pt idx="1545">
                  <c:v>8.95</c:v>
                </c:pt>
                <c:pt idx="1546">
                  <c:v>7.5</c:v>
                </c:pt>
                <c:pt idx="1547">
                  <c:v>6.199999999999997</c:v>
                </c:pt>
                <c:pt idx="1548">
                  <c:v>5.95</c:v>
                </c:pt>
                <c:pt idx="1549">
                  <c:v>7.149999999999999</c:v>
                </c:pt>
                <c:pt idx="1550">
                  <c:v>8.75</c:v>
                </c:pt>
                <c:pt idx="1551">
                  <c:v>9.35</c:v>
                </c:pt>
                <c:pt idx="1552">
                  <c:v>10.55</c:v>
                </c:pt>
                <c:pt idx="1553">
                  <c:v>11.85</c:v>
                </c:pt>
                <c:pt idx="1554">
                  <c:v>10.3</c:v>
                </c:pt>
                <c:pt idx="1555">
                  <c:v>10.35</c:v>
                </c:pt>
                <c:pt idx="1556">
                  <c:v>11.55</c:v>
                </c:pt>
                <c:pt idx="1557">
                  <c:v>12.7</c:v>
                </c:pt>
                <c:pt idx="1558">
                  <c:v>13.75</c:v>
                </c:pt>
                <c:pt idx="1559">
                  <c:v>13.7</c:v>
                </c:pt>
                <c:pt idx="1560">
                  <c:v>14.3</c:v>
                </c:pt>
                <c:pt idx="1561">
                  <c:v>13.3</c:v>
                </c:pt>
                <c:pt idx="1562">
                  <c:v>12.85</c:v>
                </c:pt>
                <c:pt idx="1563">
                  <c:v>13.4</c:v>
                </c:pt>
                <c:pt idx="1564">
                  <c:v>11.4</c:v>
                </c:pt>
                <c:pt idx="1565">
                  <c:v>8.85</c:v>
                </c:pt>
                <c:pt idx="1566">
                  <c:v>9.6</c:v>
                </c:pt>
                <c:pt idx="1567">
                  <c:v>11.45</c:v>
                </c:pt>
                <c:pt idx="1568">
                  <c:v>12.25</c:v>
                </c:pt>
                <c:pt idx="1569">
                  <c:v>13.0</c:v>
                </c:pt>
                <c:pt idx="1570">
                  <c:v>12.4</c:v>
                </c:pt>
                <c:pt idx="1571">
                  <c:v>13.5</c:v>
                </c:pt>
                <c:pt idx="1572">
                  <c:v>15.1</c:v>
                </c:pt>
                <c:pt idx="1573">
                  <c:v>14.0</c:v>
                </c:pt>
                <c:pt idx="1574">
                  <c:v>13.45</c:v>
                </c:pt>
                <c:pt idx="1575">
                  <c:v>12.8</c:v>
                </c:pt>
                <c:pt idx="1576">
                  <c:v>11.05</c:v>
                </c:pt>
                <c:pt idx="1577">
                  <c:v>11.1</c:v>
                </c:pt>
                <c:pt idx="1578">
                  <c:v>11.85</c:v>
                </c:pt>
                <c:pt idx="1579">
                  <c:v>13.5</c:v>
                </c:pt>
                <c:pt idx="1580">
                  <c:v>13.15</c:v>
                </c:pt>
                <c:pt idx="1581">
                  <c:v>12.15</c:v>
                </c:pt>
                <c:pt idx="1582">
                  <c:v>11.4</c:v>
                </c:pt>
                <c:pt idx="1583">
                  <c:v>11.8</c:v>
                </c:pt>
                <c:pt idx="1584">
                  <c:v>13.1</c:v>
                </c:pt>
                <c:pt idx="1585">
                  <c:v>14.0</c:v>
                </c:pt>
                <c:pt idx="1586">
                  <c:v>14.5</c:v>
                </c:pt>
                <c:pt idx="1587">
                  <c:v>16.0</c:v>
                </c:pt>
                <c:pt idx="1588">
                  <c:v>17.25</c:v>
                </c:pt>
                <c:pt idx="1589">
                  <c:v>16.8</c:v>
                </c:pt>
                <c:pt idx="1590">
                  <c:v>17.6</c:v>
                </c:pt>
                <c:pt idx="1591">
                  <c:v>18.55</c:v>
                </c:pt>
                <c:pt idx="1592">
                  <c:v>16.5</c:v>
                </c:pt>
                <c:pt idx="1593">
                  <c:v>15.15</c:v>
                </c:pt>
                <c:pt idx="1594">
                  <c:v>14.8</c:v>
                </c:pt>
                <c:pt idx="1595">
                  <c:v>15.0</c:v>
                </c:pt>
                <c:pt idx="1596">
                  <c:v>15.35</c:v>
                </c:pt>
                <c:pt idx="1597">
                  <c:v>16.35</c:v>
                </c:pt>
                <c:pt idx="1598">
                  <c:v>16.45</c:v>
                </c:pt>
                <c:pt idx="1599">
                  <c:v>17.6</c:v>
                </c:pt>
                <c:pt idx="1600">
                  <c:v>18.15</c:v>
                </c:pt>
                <c:pt idx="1601">
                  <c:v>18.9</c:v>
                </c:pt>
                <c:pt idx="1602">
                  <c:v>19.45</c:v>
                </c:pt>
                <c:pt idx="1603">
                  <c:v>20.65</c:v>
                </c:pt>
                <c:pt idx="1604">
                  <c:v>19.65</c:v>
                </c:pt>
                <c:pt idx="1605">
                  <c:v>16.8</c:v>
                </c:pt>
                <c:pt idx="1606">
                  <c:v>16.35</c:v>
                </c:pt>
                <c:pt idx="1607">
                  <c:v>18.15</c:v>
                </c:pt>
                <c:pt idx="1608">
                  <c:v>19.25</c:v>
                </c:pt>
                <c:pt idx="1609">
                  <c:v>20.8</c:v>
                </c:pt>
                <c:pt idx="1610">
                  <c:v>22.3</c:v>
                </c:pt>
                <c:pt idx="1611">
                  <c:v>21.25</c:v>
                </c:pt>
                <c:pt idx="1612">
                  <c:v>23.3</c:v>
                </c:pt>
                <c:pt idx="1613">
                  <c:v>22.65</c:v>
                </c:pt>
                <c:pt idx="1614">
                  <c:v>22.85</c:v>
                </c:pt>
                <c:pt idx="1615">
                  <c:v>22.95</c:v>
                </c:pt>
                <c:pt idx="1616">
                  <c:v>23.15</c:v>
                </c:pt>
                <c:pt idx="1617">
                  <c:v>23.75</c:v>
                </c:pt>
                <c:pt idx="1618">
                  <c:v>24.2</c:v>
                </c:pt>
                <c:pt idx="1619">
                  <c:v>23.8</c:v>
                </c:pt>
                <c:pt idx="1620">
                  <c:v>23.75</c:v>
                </c:pt>
                <c:pt idx="1621">
                  <c:v>23.45</c:v>
                </c:pt>
                <c:pt idx="1622">
                  <c:v>23.75</c:v>
                </c:pt>
                <c:pt idx="1623">
                  <c:v>23.35</c:v>
                </c:pt>
                <c:pt idx="1624">
                  <c:v>24.25</c:v>
                </c:pt>
                <c:pt idx="1625">
                  <c:v>24.15</c:v>
                </c:pt>
                <c:pt idx="1626">
                  <c:v>23.75</c:v>
                </c:pt>
                <c:pt idx="1627">
                  <c:v>24.65</c:v>
                </c:pt>
                <c:pt idx="1628">
                  <c:v>24.6</c:v>
                </c:pt>
                <c:pt idx="1629">
                  <c:v>23.9</c:v>
                </c:pt>
                <c:pt idx="1630">
                  <c:v>24.45</c:v>
                </c:pt>
                <c:pt idx="1631">
                  <c:v>23.0</c:v>
                </c:pt>
                <c:pt idx="1632">
                  <c:v>20.95</c:v>
                </c:pt>
                <c:pt idx="1633">
                  <c:v>21.95</c:v>
                </c:pt>
                <c:pt idx="1634">
                  <c:v>23.75</c:v>
                </c:pt>
                <c:pt idx="1635">
                  <c:v>25.1</c:v>
                </c:pt>
                <c:pt idx="1636">
                  <c:v>26.0</c:v>
                </c:pt>
                <c:pt idx="1637">
                  <c:v>27.35</c:v>
                </c:pt>
                <c:pt idx="1638">
                  <c:v>26.7</c:v>
                </c:pt>
                <c:pt idx="1639">
                  <c:v>26.35</c:v>
                </c:pt>
                <c:pt idx="1640">
                  <c:v>27.0</c:v>
                </c:pt>
                <c:pt idx="1641">
                  <c:v>27.45</c:v>
                </c:pt>
                <c:pt idx="1642">
                  <c:v>27.45</c:v>
                </c:pt>
                <c:pt idx="1643">
                  <c:v>28.05</c:v>
                </c:pt>
                <c:pt idx="1644">
                  <c:v>28.7</c:v>
                </c:pt>
                <c:pt idx="1645">
                  <c:v>29.1</c:v>
                </c:pt>
                <c:pt idx="1646">
                  <c:v>29.6</c:v>
                </c:pt>
                <c:pt idx="1647">
                  <c:v>30.05</c:v>
                </c:pt>
                <c:pt idx="1648">
                  <c:v>29.6</c:v>
                </c:pt>
                <c:pt idx="1649">
                  <c:v>29.15</c:v>
                </c:pt>
                <c:pt idx="1650">
                  <c:v>29.45</c:v>
                </c:pt>
                <c:pt idx="1651">
                  <c:v>30.15</c:v>
                </c:pt>
                <c:pt idx="1652">
                  <c:v>30.55</c:v>
                </c:pt>
                <c:pt idx="1653">
                  <c:v>30.65</c:v>
                </c:pt>
                <c:pt idx="1654">
                  <c:v>30.95</c:v>
                </c:pt>
                <c:pt idx="1655">
                  <c:v>30.85</c:v>
                </c:pt>
                <c:pt idx="1656">
                  <c:v>30.6</c:v>
                </c:pt>
                <c:pt idx="1657">
                  <c:v>29.9</c:v>
                </c:pt>
                <c:pt idx="1658">
                  <c:v>29.9</c:v>
                </c:pt>
                <c:pt idx="1659">
                  <c:v>30.25</c:v>
                </c:pt>
                <c:pt idx="1660">
                  <c:v>30.8</c:v>
                </c:pt>
                <c:pt idx="1661">
                  <c:v>31.2</c:v>
                </c:pt>
                <c:pt idx="1662">
                  <c:v>31.2</c:v>
                </c:pt>
                <c:pt idx="1663">
                  <c:v>31.1</c:v>
                </c:pt>
                <c:pt idx="1664">
                  <c:v>31.9</c:v>
                </c:pt>
                <c:pt idx="1665">
                  <c:v>31.65</c:v>
                </c:pt>
                <c:pt idx="1666">
                  <c:v>31.55</c:v>
                </c:pt>
                <c:pt idx="1667">
                  <c:v>32.25</c:v>
                </c:pt>
                <c:pt idx="1668">
                  <c:v>31.9</c:v>
                </c:pt>
                <c:pt idx="1669">
                  <c:v>30.7</c:v>
                </c:pt>
                <c:pt idx="1670">
                  <c:v>29.45</c:v>
                </c:pt>
                <c:pt idx="1671">
                  <c:v>30.25</c:v>
                </c:pt>
                <c:pt idx="1672">
                  <c:v>31.25</c:v>
                </c:pt>
                <c:pt idx="1673">
                  <c:v>31.6</c:v>
                </c:pt>
                <c:pt idx="1674">
                  <c:v>30.5</c:v>
                </c:pt>
                <c:pt idx="1675">
                  <c:v>27.75</c:v>
                </c:pt>
                <c:pt idx="1676">
                  <c:v>28.5</c:v>
                </c:pt>
                <c:pt idx="1677">
                  <c:v>28.6</c:v>
                </c:pt>
                <c:pt idx="1678">
                  <c:v>28.7</c:v>
                </c:pt>
                <c:pt idx="1679">
                  <c:v>28.75</c:v>
                </c:pt>
                <c:pt idx="1680">
                  <c:v>28.25</c:v>
                </c:pt>
                <c:pt idx="1681">
                  <c:v>27.9</c:v>
                </c:pt>
                <c:pt idx="1682">
                  <c:v>27.3</c:v>
                </c:pt>
                <c:pt idx="1683">
                  <c:v>27.75</c:v>
                </c:pt>
                <c:pt idx="1684">
                  <c:v>28.25</c:v>
                </c:pt>
                <c:pt idx="1685">
                  <c:v>28.15</c:v>
                </c:pt>
                <c:pt idx="1686">
                  <c:v>28.1</c:v>
                </c:pt>
                <c:pt idx="1687">
                  <c:v>28.1</c:v>
                </c:pt>
                <c:pt idx="1688">
                  <c:v>28.2</c:v>
                </c:pt>
                <c:pt idx="1689">
                  <c:v>28.85</c:v>
                </c:pt>
                <c:pt idx="1690">
                  <c:v>28.95</c:v>
                </c:pt>
                <c:pt idx="1691">
                  <c:v>27.8</c:v>
                </c:pt>
                <c:pt idx="1692">
                  <c:v>27.7</c:v>
                </c:pt>
                <c:pt idx="1693">
                  <c:v>27.15</c:v>
                </c:pt>
                <c:pt idx="1694">
                  <c:v>28.35</c:v>
                </c:pt>
                <c:pt idx="1695">
                  <c:v>28.7</c:v>
                </c:pt>
                <c:pt idx="1696">
                  <c:v>28.6</c:v>
                </c:pt>
                <c:pt idx="1697">
                  <c:v>28.8</c:v>
                </c:pt>
                <c:pt idx="1698">
                  <c:v>28.65</c:v>
                </c:pt>
                <c:pt idx="1699">
                  <c:v>27.4</c:v>
                </c:pt>
                <c:pt idx="1700">
                  <c:v>27.7</c:v>
                </c:pt>
                <c:pt idx="1701">
                  <c:v>27.3</c:v>
                </c:pt>
                <c:pt idx="1702">
                  <c:v>27.05</c:v>
                </c:pt>
                <c:pt idx="1703">
                  <c:v>27.6</c:v>
                </c:pt>
                <c:pt idx="1704">
                  <c:v>27.15</c:v>
                </c:pt>
                <c:pt idx="1705">
                  <c:v>27.0</c:v>
                </c:pt>
                <c:pt idx="1706">
                  <c:v>26.4</c:v>
                </c:pt>
                <c:pt idx="1707">
                  <c:v>24.7</c:v>
                </c:pt>
                <c:pt idx="1708">
                  <c:v>23.6</c:v>
                </c:pt>
                <c:pt idx="1709">
                  <c:v>23.55</c:v>
                </c:pt>
                <c:pt idx="1710">
                  <c:v>22.95</c:v>
                </c:pt>
                <c:pt idx="1711">
                  <c:v>22.8</c:v>
                </c:pt>
                <c:pt idx="1712">
                  <c:v>22.3</c:v>
                </c:pt>
                <c:pt idx="1713">
                  <c:v>22.4</c:v>
                </c:pt>
                <c:pt idx="1714">
                  <c:v>23.2</c:v>
                </c:pt>
                <c:pt idx="1715">
                  <c:v>23.95</c:v>
                </c:pt>
                <c:pt idx="1716">
                  <c:v>23.85</c:v>
                </c:pt>
                <c:pt idx="1717">
                  <c:v>23.45</c:v>
                </c:pt>
                <c:pt idx="1718">
                  <c:v>20.7</c:v>
                </c:pt>
                <c:pt idx="1719">
                  <c:v>18.85</c:v>
                </c:pt>
                <c:pt idx="1720">
                  <c:v>21.55</c:v>
                </c:pt>
                <c:pt idx="1721">
                  <c:v>21.05</c:v>
                </c:pt>
                <c:pt idx="1722">
                  <c:v>20.4</c:v>
                </c:pt>
                <c:pt idx="1723">
                  <c:v>20.4</c:v>
                </c:pt>
                <c:pt idx="1724">
                  <c:v>20.1</c:v>
                </c:pt>
                <c:pt idx="1725">
                  <c:v>20.0</c:v>
                </c:pt>
                <c:pt idx="1726">
                  <c:v>19.8</c:v>
                </c:pt>
                <c:pt idx="1727">
                  <c:v>19.95</c:v>
                </c:pt>
                <c:pt idx="1728">
                  <c:v>20.65</c:v>
                </c:pt>
                <c:pt idx="1729">
                  <c:v>20.8</c:v>
                </c:pt>
                <c:pt idx="1730">
                  <c:v>20.95</c:v>
                </c:pt>
                <c:pt idx="1731">
                  <c:v>21.25</c:v>
                </c:pt>
                <c:pt idx="1732">
                  <c:v>21.1</c:v>
                </c:pt>
                <c:pt idx="1733">
                  <c:v>19.85</c:v>
                </c:pt>
                <c:pt idx="1734">
                  <c:v>20.1</c:v>
                </c:pt>
                <c:pt idx="1735">
                  <c:v>20.55</c:v>
                </c:pt>
                <c:pt idx="1736">
                  <c:v>21.0</c:v>
                </c:pt>
                <c:pt idx="1737">
                  <c:v>21.55</c:v>
                </c:pt>
                <c:pt idx="1738">
                  <c:v>21.05</c:v>
                </c:pt>
                <c:pt idx="1739">
                  <c:v>21.5</c:v>
                </c:pt>
                <c:pt idx="1740">
                  <c:v>22.2</c:v>
                </c:pt>
                <c:pt idx="1741">
                  <c:v>20.8</c:v>
                </c:pt>
                <c:pt idx="1742">
                  <c:v>17.75</c:v>
                </c:pt>
                <c:pt idx="1743">
                  <c:v>16.5</c:v>
                </c:pt>
                <c:pt idx="1744">
                  <c:v>17.1</c:v>
                </c:pt>
                <c:pt idx="1745">
                  <c:v>16.35</c:v>
                </c:pt>
                <c:pt idx="1746">
                  <c:v>15.7</c:v>
                </c:pt>
                <c:pt idx="1747">
                  <c:v>15.95</c:v>
                </c:pt>
                <c:pt idx="1748">
                  <c:v>15.5</c:v>
                </c:pt>
                <c:pt idx="1749">
                  <c:v>16.1</c:v>
                </c:pt>
                <c:pt idx="1750">
                  <c:v>14.7</c:v>
                </c:pt>
                <c:pt idx="1751">
                  <c:v>13.35</c:v>
                </c:pt>
                <c:pt idx="1752">
                  <c:v>12.25</c:v>
                </c:pt>
                <c:pt idx="1753">
                  <c:v>12.6</c:v>
                </c:pt>
                <c:pt idx="1754">
                  <c:v>13.3</c:v>
                </c:pt>
                <c:pt idx="1755">
                  <c:v>14.2</c:v>
                </c:pt>
                <c:pt idx="1756">
                  <c:v>14.2</c:v>
                </c:pt>
                <c:pt idx="1757">
                  <c:v>14.5</c:v>
                </c:pt>
                <c:pt idx="1758">
                  <c:v>15.6</c:v>
                </c:pt>
                <c:pt idx="1759">
                  <c:v>13.9</c:v>
                </c:pt>
                <c:pt idx="1760">
                  <c:v>11.35</c:v>
                </c:pt>
                <c:pt idx="1761">
                  <c:v>10.4</c:v>
                </c:pt>
                <c:pt idx="1762">
                  <c:v>10.9</c:v>
                </c:pt>
                <c:pt idx="1763">
                  <c:v>11.05</c:v>
                </c:pt>
                <c:pt idx="1764">
                  <c:v>11.05</c:v>
                </c:pt>
                <c:pt idx="1765">
                  <c:v>11.75</c:v>
                </c:pt>
                <c:pt idx="1766">
                  <c:v>10.2</c:v>
                </c:pt>
                <c:pt idx="1767">
                  <c:v>7.55</c:v>
                </c:pt>
                <c:pt idx="1768">
                  <c:v>7.8</c:v>
                </c:pt>
                <c:pt idx="1769">
                  <c:v>8.85</c:v>
                </c:pt>
                <c:pt idx="1770">
                  <c:v>8.65</c:v>
                </c:pt>
                <c:pt idx="1771">
                  <c:v>8.5</c:v>
                </c:pt>
                <c:pt idx="1772">
                  <c:v>7.4</c:v>
                </c:pt>
                <c:pt idx="1773">
                  <c:v>6.1</c:v>
                </c:pt>
                <c:pt idx="1774">
                  <c:v>5.7</c:v>
                </c:pt>
                <c:pt idx="1775">
                  <c:v>6.0</c:v>
                </c:pt>
                <c:pt idx="1776">
                  <c:v>7.35</c:v>
                </c:pt>
                <c:pt idx="1777">
                  <c:v>8.05</c:v>
                </c:pt>
                <c:pt idx="1778">
                  <c:v>7.6</c:v>
                </c:pt>
                <c:pt idx="1779">
                  <c:v>7.0</c:v>
                </c:pt>
                <c:pt idx="1780">
                  <c:v>6.5</c:v>
                </c:pt>
                <c:pt idx="1781">
                  <c:v>5.0</c:v>
                </c:pt>
                <c:pt idx="1782">
                  <c:v>6.2</c:v>
                </c:pt>
                <c:pt idx="1783">
                  <c:v>6.0</c:v>
                </c:pt>
                <c:pt idx="1784">
                  <c:v>4.8</c:v>
                </c:pt>
                <c:pt idx="1785">
                  <c:v>3.85</c:v>
                </c:pt>
                <c:pt idx="1786">
                  <c:v>4.649999999999998</c:v>
                </c:pt>
                <c:pt idx="1787">
                  <c:v>5.4</c:v>
                </c:pt>
                <c:pt idx="1788">
                  <c:v>6.199999999999997</c:v>
                </c:pt>
                <c:pt idx="1789">
                  <c:v>6.95</c:v>
                </c:pt>
                <c:pt idx="1790">
                  <c:v>6.35</c:v>
                </c:pt>
                <c:pt idx="1791">
                  <c:v>4.05</c:v>
                </c:pt>
                <c:pt idx="1792">
                  <c:v>4.05</c:v>
                </c:pt>
                <c:pt idx="1793">
                  <c:v>5.45</c:v>
                </c:pt>
                <c:pt idx="1794">
                  <c:v>4.55</c:v>
                </c:pt>
                <c:pt idx="1795">
                  <c:v>4.25</c:v>
                </c:pt>
                <c:pt idx="1796">
                  <c:v>2.6</c:v>
                </c:pt>
                <c:pt idx="1797">
                  <c:v>2.85</c:v>
                </c:pt>
                <c:pt idx="1798">
                  <c:v>1.95</c:v>
                </c:pt>
                <c:pt idx="1799">
                  <c:v>1.15</c:v>
                </c:pt>
                <c:pt idx="1800">
                  <c:v>0.35</c:v>
                </c:pt>
                <c:pt idx="1801">
                  <c:v>-0.25</c:v>
                </c:pt>
                <c:pt idx="1802">
                  <c:v>-0.2</c:v>
                </c:pt>
                <c:pt idx="1803">
                  <c:v>0.05</c:v>
                </c:pt>
                <c:pt idx="1804">
                  <c:v>0.15</c:v>
                </c:pt>
                <c:pt idx="1805">
                  <c:v>0.15</c:v>
                </c:pt>
                <c:pt idx="1806">
                  <c:v>0.3</c:v>
                </c:pt>
                <c:pt idx="1807">
                  <c:v>2.0</c:v>
                </c:pt>
                <c:pt idx="1808">
                  <c:v>4.4</c:v>
                </c:pt>
                <c:pt idx="1809">
                  <c:v>3.2</c:v>
                </c:pt>
                <c:pt idx="1810">
                  <c:v>2.15</c:v>
                </c:pt>
                <c:pt idx="1811">
                  <c:v>1.6</c:v>
                </c:pt>
                <c:pt idx="1812">
                  <c:v>2.15</c:v>
                </c:pt>
                <c:pt idx="1813">
                  <c:v>2.4</c:v>
                </c:pt>
                <c:pt idx="1814">
                  <c:v>2.1</c:v>
                </c:pt>
                <c:pt idx="1815">
                  <c:v>1.95</c:v>
                </c:pt>
                <c:pt idx="1816">
                  <c:v>1.85</c:v>
                </c:pt>
                <c:pt idx="1817">
                  <c:v>1.75</c:v>
                </c:pt>
                <c:pt idx="1818">
                  <c:v>1.7</c:v>
                </c:pt>
                <c:pt idx="1819">
                  <c:v>1.7</c:v>
                </c:pt>
                <c:pt idx="1820">
                  <c:v>1.65</c:v>
                </c:pt>
                <c:pt idx="1821">
                  <c:v>1.6</c:v>
                </c:pt>
                <c:pt idx="1822">
                  <c:v>1.55</c:v>
                </c:pt>
                <c:pt idx="1823">
                  <c:v>1.55</c:v>
                </c:pt>
                <c:pt idx="1824">
                  <c:v>1.45</c:v>
                </c:pt>
                <c:pt idx="1825">
                  <c:v>1.35</c:v>
                </c:pt>
                <c:pt idx="1826">
                  <c:v>1.3</c:v>
                </c:pt>
                <c:pt idx="1827">
                  <c:v>1.3</c:v>
                </c:pt>
                <c:pt idx="1828">
                  <c:v>1.25</c:v>
                </c:pt>
                <c:pt idx="1829">
                  <c:v>1.25</c:v>
                </c:pt>
                <c:pt idx="1830">
                  <c:v>1.15</c:v>
                </c:pt>
                <c:pt idx="1831">
                  <c:v>1.1</c:v>
                </c:pt>
                <c:pt idx="1832">
                  <c:v>1.1</c:v>
                </c:pt>
                <c:pt idx="1833">
                  <c:v>1.15</c:v>
                </c:pt>
                <c:pt idx="1834">
                  <c:v>1.1</c:v>
                </c:pt>
                <c:pt idx="1835">
                  <c:v>1.05</c:v>
                </c:pt>
                <c:pt idx="1836">
                  <c:v>1.0</c:v>
                </c:pt>
                <c:pt idx="1837">
                  <c:v>0.8</c:v>
                </c:pt>
                <c:pt idx="1838">
                  <c:v>0.55</c:v>
                </c:pt>
                <c:pt idx="1839">
                  <c:v>0.5</c:v>
                </c:pt>
                <c:pt idx="1840">
                  <c:v>0.4</c:v>
                </c:pt>
                <c:pt idx="1841">
                  <c:v>0.4</c:v>
                </c:pt>
                <c:pt idx="1842">
                  <c:v>0.35</c:v>
                </c:pt>
                <c:pt idx="1843">
                  <c:v>0.25</c:v>
                </c:pt>
                <c:pt idx="1844">
                  <c:v>0.2</c:v>
                </c:pt>
                <c:pt idx="1845">
                  <c:v>0.2</c:v>
                </c:pt>
                <c:pt idx="1846">
                  <c:v>0.15</c:v>
                </c:pt>
                <c:pt idx="1847">
                  <c:v>0.15</c:v>
                </c:pt>
                <c:pt idx="1848">
                  <c:v>0.15</c:v>
                </c:pt>
                <c:pt idx="1849">
                  <c:v>0.15</c:v>
                </c:pt>
                <c:pt idx="1850">
                  <c:v>0.15</c:v>
                </c:pt>
                <c:pt idx="1851">
                  <c:v>0.2</c:v>
                </c:pt>
                <c:pt idx="1852">
                  <c:v>0.2</c:v>
                </c:pt>
                <c:pt idx="1853">
                  <c:v>0.2</c:v>
                </c:pt>
                <c:pt idx="1854">
                  <c:v>0.25</c:v>
                </c:pt>
                <c:pt idx="1855">
                  <c:v>0.25</c:v>
                </c:pt>
                <c:pt idx="1856">
                  <c:v>0.4</c:v>
                </c:pt>
                <c:pt idx="1857">
                  <c:v>0.9</c:v>
                </c:pt>
                <c:pt idx="1858">
                  <c:v>1.55</c:v>
                </c:pt>
                <c:pt idx="1859">
                  <c:v>2.6</c:v>
                </c:pt>
                <c:pt idx="1860">
                  <c:v>2.1</c:v>
                </c:pt>
                <c:pt idx="1861">
                  <c:v>1.65</c:v>
                </c:pt>
                <c:pt idx="1862">
                  <c:v>1.2</c:v>
                </c:pt>
                <c:pt idx="1863">
                  <c:v>1.15</c:v>
                </c:pt>
                <c:pt idx="1864">
                  <c:v>0.8</c:v>
                </c:pt>
                <c:pt idx="1865">
                  <c:v>1.0</c:v>
                </c:pt>
                <c:pt idx="1866">
                  <c:v>0.85</c:v>
                </c:pt>
                <c:pt idx="1867">
                  <c:v>0.6</c:v>
                </c:pt>
                <c:pt idx="1868">
                  <c:v>0.45</c:v>
                </c:pt>
                <c:pt idx="1869">
                  <c:v>0.35</c:v>
                </c:pt>
                <c:pt idx="1870">
                  <c:v>0.3</c:v>
                </c:pt>
                <c:pt idx="1871">
                  <c:v>0.65</c:v>
                </c:pt>
                <c:pt idx="1872">
                  <c:v>0.75</c:v>
                </c:pt>
                <c:pt idx="1873">
                  <c:v>1.6</c:v>
                </c:pt>
                <c:pt idx="1874">
                  <c:v>1.85</c:v>
                </c:pt>
                <c:pt idx="1875">
                  <c:v>2.35</c:v>
                </c:pt>
                <c:pt idx="1876">
                  <c:v>2.6</c:v>
                </c:pt>
                <c:pt idx="1877">
                  <c:v>2.8</c:v>
                </c:pt>
                <c:pt idx="1878">
                  <c:v>3.4</c:v>
                </c:pt>
                <c:pt idx="1879">
                  <c:v>3.5</c:v>
                </c:pt>
                <c:pt idx="1880">
                  <c:v>2.4</c:v>
                </c:pt>
                <c:pt idx="1881">
                  <c:v>2.4</c:v>
                </c:pt>
                <c:pt idx="1882">
                  <c:v>3.2</c:v>
                </c:pt>
                <c:pt idx="1883">
                  <c:v>2.6</c:v>
                </c:pt>
                <c:pt idx="1884">
                  <c:v>4.4</c:v>
                </c:pt>
                <c:pt idx="1885">
                  <c:v>4.6</c:v>
                </c:pt>
                <c:pt idx="1886">
                  <c:v>5.0</c:v>
                </c:pt>
                <c:pt idx="1887">
                  <c:v>4.75</c:v>
                </c:pt>
                <c:pt idx="1888">
                  <c:v>3.4</c:v>
                </c:pt>
                <c:pt idx="1889">
                  <c:v>4.149999999999999</c:v>
                </c:pt>
                <c:pt idx="1890">
                  <c:v>5.300000000000001</c:v>
                </c:pt>
                <c:pt idx="1891">
                  <c:v>6.35</c:v>
                </c:pt>
                <c:pt idx="1892">
                  <c:v>7.8</c:v>
                </c:pt>
                <c:pt idx="1893">
                  <c:v>6.300000000000001</c:v>
                </c:pt>
                <c:pt idx="1894">
                  <c:v>5.35</c:v>
                </c:pt>
                <c:pt idx="1895">
                  <c:v>5.9</c:v>
                </c:pt>
                <c:pt idx="1896">
                  <c:v>6.4</c:v>
                </c:pt>
                <c:pt idx="1897">
                  <c:v>6.9</c:v>
                </c:pt>
                <c:pt idx="1898">
                  <c:v>7.85</c:v>
                </c:pt>
                <c:pt idx="1899">
                  <c:v>8.75</c:v>
                </c:pt>
                <c:pt idx="1900">
                  <c:v>11.2</c:v>
                </c:pt>
                <c:pt idx="1901">
                  <c:v>10.85</c:v>
                </c:pt>
                <c:pt idx="1902">
                  <c:v>12.05</c:v>
                </c:pt>
                <c:pt idx="1903">
                  <c:v>13.0</c:v>
                </c:pt>
                <c:pt idx="1904">
                  <c:v>12.35</c:v>
                </c:pt>
                <c:pt idx="1905">
                  <c:v>10.05</c:v>
                </c:pt>
                <c:pt idx="1906">
                  <c:v>9.55</c:v>
                </c:pt>
                <c:pt idx="1907">
                  <c:v>9.25</c:v>
                </c:pt>
                <c:pt idx="1908">
                  <c:v>10.15</c:v>
                </c:pt>
                <c:pt idx="1909">
                  <c:v>11.7</c:v>
                </c:pt>
                <c:pt idx="1910">
                  <c:v>13.25</c:v>
                </c:pt>
                <c:pt idx="1911">
                  <c:v>13.8</c:v>
                </c:pt>
                <c:pt idx="1912">
                  <c:v>13.8</c:v>
                </c:pt>
                <c:pt idx="1913">
                  <c:v>14.4</c:v>
                </c:pt>
                <c:pt idx="1914">
                  <c:v>14.4</c:v>
                </c:pt>
                <c:pt idx="1915">
                  <c:v>14.2</c:v>
                </c:pt>
                <c:pt idx="1916">
                  <c:v>15.05</c:v>
                </c:pt>
                <c:pt idx="1917">
                  <c:v>15.8</c:v>
                </c:pt>
                <c:pt idx="1918">
                  <c:v>15.05</c:v>
                </c:pt>
                <c:pt idx="1919">
                  <c:v>12.8</c:v>
                </c:pt>
                <c:pt idx="1920">
                  <c:v>11.15</c:v>
                </c:pt>
                <c:pt idx="1921">
                  <c:v>12.15</c:v>
                </c:pt>
                <c:pt idx="1922">
                  <c:v>12.4</c:v>
                </c:pt>
                <c:pt idx="1923">
                  <c:v>12.65</c:v>
                </c:pt>
                <c:pt idx="1924">
                  <c:v>11.9</c:v>
                </c:pt>
                <c:pt idx="1925">
                  <c:v>13.3</c:v>
                </c:pt>
                <c:pt idx="1926">
                  <c:v>13.15</c:v>
                </c:pt>
                <c:pt idx="1927">
                  <c:v>12.6</c:v>
                </c:pt>
                <c:pt idx="1928">
                  <c:v>13.6</c:v>
                </c:pt>
                <c:pt idx="1929">
                  <c:v>13.6</c:v>
                </c:pt>
                <c:pt idx="1930">
                  <c:v>14.45</c:v>
                </c:pt>
                <c:pt idx="1931">
                  <c:v>13.5</c:v>
                </c:pt>
                <c:pt idx="1932">
                  <c:v>12.15</c:v>
                </c:pt>
                <c:pt idx="1933">
                  <c:v>12.9</c:v>
                </c:pt>
                <c:pt idx="1934">
                  <c:v>14.55</c:v>
                </c:pt>
                <c:pt idx="1935">
                  <c:v>14.65</c:v>
                </c:pt>
                <c:pt idx="1936">
                  <c:v>14.5</c:v>
                </c:pt>
                <c:pt idx="1937">
                  <c:v>14.6</c:v>
                </c:pt>
                <c:pt idx="1938">
                  <c:v>15.05</c:v>
                </c:pt>
                <c:pt idx="1939">
                  <c:v>14.8</c:v>
                </c:pt>
                <c:pt idx="1940">
                  <c:v>15.5</c:v>
                </c:pt>
                <c:pt idx="1941">
                  <c:v>16.95</c:v>
                </c:pt>
                <c:pt idx="1942">
                  <c:v>17.5</c:v>
                </c:pt>
                <c:pt idx="1943">
                  <c:v>17.25</c:v>
                </c:pt>
                <c:pt idx="1944">
                  <c:v>15.6</c:v>
                </c:pt>
                <c:pt idx="1945">
                  <c:v>16.3</c:v>
                </c:pt>
                <c:pt idx="1946">
                  <c:v>16.2</c:v>
                </c:pt>
                <c:pt idx="1947">
                  <c:v>17.2</c:v>
                </c:pt>
                <c:pt idx="1948">
                  <c:v>18.3</c:v>
                </c:pt>
                <c:pt idx="1949">
                  <c:v>18.75</c:v>
                </c:pt>
                <c:pt idx="1950">
                  <c:v>19.25</c:v>
                </c:pt>
                <c:pt idx="1951">
                  <c:v>19.6</c:v>
                </c:pt>
                <c:pt idx="1952">
                  <c:v>18.8</c:v>
                </c:pt>
                <c:pt idx="1953">
                  <c:v>17.45</c:v>
                </c:pt>
                <c:pt idx="1954">
                  <c:v>17.05</c:v>
                </c:pt>
                <c:pt idx="1955">
                  <c:v>17.15</c:v>
                </c:pt>
                <c:pt idx="1956">
                  <c:v>17.95</c:v>
                </c:pt>
                <c:pt idx="1957">
                  <c:v>17.65</c:v>
                </c:pt>
                <c:pt idx="1958">
                  <c:v>16.75</c:v>
                </c:pt>
                <c:pt idx="1959">
                  <c:v>17.75</c:v>
                </c:pt>
                <c:pt idx="1960">
                  <c:v>18.4</c:v>
                </c:pt>
                <c:pt idx="1961">
                  <c:v>18.8</c:v>
                </c:pt>
                <c:pt idx="1962">
                  <c:v>19.4</c:v>
                </c:pt>
                <c:pt idx="1963">
                  <c:v>19.7</c:v>
                </c:pt>
                <c:pt idx="1964">
                  <c:v>19.6</c:v>
                </c:pt>
                <c:pt idx="1965">
                  <c:v>20.2</c:v>
                </c:pt>
                <c:pt idx="1966">
                  <c:v>20.15</c:v>
                </c:pt>
                <c:pt idx="1967">
                  <c:v>20.05</c:v>
                </c:pt>
                <c:pt idx="1968">
                  <c:v>21.25</c:v>
                </c:pt>
                <c:pt idx="1969">
                  <c:v>22.7</c:v>
                </c:pt>
                <c:pt idx="1970">
                  <c:v>22.6</c:v>
                </c:pt>
                <c:pt idx="1971">
                  <c:v>23.1</c:v>
                </c:pt>
                <c:pt idx="1972">
                  <c:v>23.8</c:v>
                </c:pt>
                <c:pt idx="1973">
                  <c:v>23.1</c:v>
                </c:pt>
                <c:pt idx="1974">
                  <c:v>21.5</c:v>
                </c:pt>
                <c:pt idx="1975">
                  <c:v>21.9</c:v>
                </c:pt>
                <c:pt idx="1976">
                  <c:v>22.3</c:v>
                </c:pt>
                <c:pt idx="1977">
                  <c:v>22.35</c:v>
                </c:pt>
                <c:pt idx="1978">
                  <c:v>21.6</c:v>
                </c:pt>
                <c:pt idx="1979">
                  <c:v>22.5</c:v>
                </c:pt>
                <c:pt idx="1980">
                  <c:v>23.1</c:v>
                </c:pt>
                <c:pt idx="1981">
                  <c:v>24.1</c:v>
                </c:pt>
                <c:pt idx="1982">
                  <c:v>24.15</c:v>
                </c:pt>
                <c:pt idx="1983">
                  <c:v>24.15</c:v>
                </c:pt>
                <c:pt idx="1984">
                  <c:v>24.1</c:v>
                </c:pt>
                <c:pt idx="1985">
                  <c:v>23.6</c:v>
                </c:pt>
                <c:pt idx="1986">
                  <c:v>24.5</c:v>
                </c:pt>
                <c:pt idx="1987">
                  <c:v>25.2</c:v>
                </c:pt>
                <c:pt idx="1988">
                  <c:v>24.8</c:v>
                </c:pt>
                <c:pt idx="1989">
                  <c:v>24.4</c:v>
                </c:pt>
                <c:pt idx="1990">
                  <c:v>24.7</c:v>
                </c:pt>
                <c:pt idx="1991">
                  <c:v>26.9</c:v>
                </c:pt>
                <c:pt idx="1992">
                  <c:v>25.0</c:v>
                </c:pt>
                <c:pt idx="1993">
                  <c:v>24.3</c:v>
                </c:pt>
                <c:pt idx="1994">
                  <c:v>24.5</c:v>
                </c:pt>
                <c:pt idx="1995">
                  <c:v>24.65</c:v>
                </c:pt>
                <c:pt idx="1996">
                  <c:v>24.9</c:v>
                </c:pt>
                <c:pt idx="1997">
                  <c:v>25.35</c:v>
                </c:pt>
                <c:pt idx="1998">
                  <c:v>25.2</c:v>
                </c:pt>
                <c:pt idx="1999">
                  <c:v>24.65</c:v>
                </c:pt>
                <c:pt idx="2000">
                  <c:v>25.35</c:v>
                </c:pt>
                <c:pt idx="2001">
                  <c:v>25.65</c:v>
                </c:pt>
                <c:pt idx="2002">
                  <c:v>26.0</c:v>
                </c:pt>
                <c:pt idx="2003">
                  <c:v>25.9</c:v>
                </c:pt>
                <c:pt idx="2004">
                  <c:v>26.35</c:v>
                </c:pt>
                <c:pt idx="2005">
                  <c:v>27.15</c:v>
                </c:pt>
                <c:pt idx="2006">
                  <c:v>28.4</c:v>
                </c:pt>
                <c:pt idx="2007">
                  <c:v>28.45</c:v>
                </c:pt>
                <c:pt idx="2008">
                  <c:v>26.75</c:v>
                </c:pt>
                <c:pt idx="2009">
                  <c:v>26.4</c:v>
                </c:pt>
                <c:pt idx="2010">
                  <c:v>26.5</c:v>
                </c:pt>
                <c:pt idx="2011">
                  <c:v>26.95</c:v>
                </c:pt>
                <c:pt idx="2012">
                  <c:v>27.35</c:v>
                </c:pt>
                <c:pt idx="2013">
                  <c:v>27.5</c:v>
                </c:pt>
                <c:pt idx="2014">
                  <c:v>28.25</c:v>
                </c:pt>
                <c:pt idx="2015">
                  <c:v>27.95</c:v>
                </c:pt>
                <c:pt idx="2016">
                  <c:v>25.15</c:v>
                </c:pt>
                <c:pt idx="2017">
                  <c:v>25.4</c:v>
                </c:pt>
                <c:pt idx="2018">
                  <c:v>25.95</c:v>
                </c:pt>
                <c:pt idx="2019">
                  <c:v>26.0</c:v>
                </c:pt>
                <c:pt idx="2020">
                  <c:v>26.35</c:v>
                </c:pt>
                <c:pt idx="2021">
                  <c:v>26.3</c:v>
                </c:pt>
                <c:pt idx="2022">
                  <c:v>26.15</c:v>
                </c:pt>
                <c:pt idx="2023">
                  <c:v>26.4</c:v>
                </c:pt>
                <c:pt idx="2024">
                  <c:v>26.7</c:v>
                </c:pt>
                <c:pt idx="2025">
                  <c:v>27.3</c:v>
                </c:pt>
                <c:pt idx="2026">
                  <c:v>27.75</c:v>
                </c:pt>
                <c:pt idx="2027">
                  <c:v>28.2</c:v>
                </c:pt>
                <c:pt idx="2028">
                  <c:v>28.35</c:v>
                </c:pt>
                <c:pt idx="2029">
                  <c:v>27.95</c:v>
                </c:pt>
                <c:pt idx="2030">
                  <c:v>28.3</c:v>
                </c:pt>
                <c:pt idx="2031">
                  <c:v>28.25</c:v>
                </c:pt>
                <c:pt idx="2032">
                  <c:v>28.7</c:v>
                </c:pt>
                <c:pt idx="2033">
                  <c:v>29.0</c:v>
                </c:pt>
                <c:pt idx="2034">
                  <c:v>29.0</c:v>
                </c:pt>
                <c:pt idx="2035">
                  <c:v>28.9</c:v>
                </c:pt>
                <c:pt idx="2036">
                  <c:v>29.3</c:v>
                </c:pt>
                <c:pt idx="2037">
                  <c:v>29.6</c:v>
                </c:pt>
                <c:pt idx="2038">
                  <c:v>30.3</c:v>
                </c:pt>
                <c:pt idx="2039">
                  <c:v>30.35</c:v>
                </c:pt>
                <c:pt idx="2040">
                  <c:v>30.7</c:v>
                </c:pt>
                <c:pt idx="2041">
                  <c:v>29.2</c:v>
                </c:pt>
                <c:pt idx="2042">
                  <c:v>27.5</c:v>
                </c:pt>
                <c:pt idx="2043">
                  <c:v>25.95</c:v>
                </c:pt>
                <c:pt idx="2044">
                  <c:v>26.4</c:v>
                </c:pt>
                <c:pt idx="2045">
                  <c:v>26.4</c:v>
                </c:pt>
                <c:pt idx="2046">
                  <c:v>26.65</c:v>
                </c:pt>
                <c:pt idx="2047">
                  <c:v>26.55</c:v>
                </c:pt>
                <c:pt idx="2048">
                  <c:v>26.15</c:v>
                </c:pt>
                <c:pt idx="2049">
                  <c:v>26.1</c:v>
                </c:pt>
                <c:pt idx="2050">
                  <c:v>25.95</c:v>
                </c:pt>
                <c:pt idx="2051">
                  <c:v>25.85</c:v>
                </c:pt>
                <c:pt idx="2052">
                  <c:v>26.05</c:v>
                </c:pt>
                <c:pt idx="2053">
                  <c:v>25.25</c:v>
                </c:pt>
                <c:pt idx="2054">
                  <c:v>24.85</c:v>
                </c:pt>
                <c:pt idx="2055">
                  <c:v>24.3</c:v>
                </c:pt>
                <c:pt idx="2056">
                  <c:v>24.4</c:v>
                </c:pt>
                <c:pt idx="2057">
                  <c:v>23.6</c:v>
                </c:pt>
                <c:pt idx="2058">
                  <c:v>23.1</c:v>
                </c:pt>
                <c:pt idx="2059">
                  <c:v>24.3</c:v>
                </c:pt>
                <c:pt idx="2060">
                  <c:v>24.8</c:v>
                </c:pt>
                <c:pt idx="2061">
                  <c:v>25.5</c:v>
                </c:pt>
                <c:pt idx="2062">
                  <c:v>26.15</c:v>
                </c:pt>
                <c:pt idx="2063">
                  <c:v>25.7</c:v>
                </c:pt>
                <c:pt idx="2064">
                  <c:v>25.65</c:v>
                </c:pt>
                <c:pt idx="2065">
                  <c:v>26.45</c:v>
                </c:pt>
                <c:pt idx="2066">
                  <c:v>26.05</c:v>
                </c:pt>
                <c:pt idx="2067">
                  <c:v>25.5</c:v>
                </c:pt>
                <c:pt idx="2068">
                  <c:v>25.85</c:v>
                </c:pt>
                <c:pt idx="2069">
                  <c:v>26.2</c:v>
                </c:pt>
                <c:pt idx="2070">
                  <c:v>26.05</c:v>
                </c:pt>
                <c:pt idx="2071">
                  <c:v>26.55</c:v>
                </c:pt>
                <c:pt idx="2072">
                  <c:v>27.1</c:v>
                </c:pt>
                <c:pt idx="2073">
                  <c:v>27.25</c:v>
                </c:pt>
                <c:pt idx="2074">
                  <c:v>25.95</c:v>
                </c:pt>
                <c:pt idx="2075">
                  <c:v>25.3</c:v>
                </c:pt>
                <c:pt idx="2076">
                  <c:v>24.45</c:v>
                </c:pt>
                <c:pt idx="2077">
                  <c:v>23.3</c:v>
                </c:pt>
                <c:pt idx="2078">
                  <c:v>23.85</c:v>
                </c:pt>
                <c:pt idx="2079">
                  <c:v>23.8</c:v>
                </c:pt>
                <c:pt idx="2080">
                  <c:v>24.45</c:v>
                </c:pt>
                <c:pt idx="2081">
                  <c:v>24.4</c:v>
                </c:pt>
                <c:pt idx="2082">
                  <c:v>21.75</c:v>
                </c:pt>
                <c:pt idx="2083">
                  <c:v>19.45</c:v>
                </c:pt>
                <c:pt idx="2084">
                  <c:v>19.65</c:v>
                </c:pt>
                <c:pt idx="2085">
                  <c:v>19.95</c:v>
                </c:pt>
                <c:pt idx="2086">
                  <c:v>19.65</c:v>
                </c:pt>
                <c:pt idx="2087">
                  <c:v>19.2</c:v>
                </c:pt>
                <c:pt idx="2088">
                  <c:v>19.9</c:v>
                </c:pt>
                <c:pt idx="2089">
                  <c:v>20.5</c:v>
                </c:pt>
                <c:pt idx="2090">
                  <c:v>20.7</c:v>
                </c:pt>
                <c:pt idx="2091">
                  <c:v>20.4</c:v>
                </c:pt>
                <c:pt idx="2092">
                  <c:v>20.2</c:v>
                </c:pt>
                <c:pt idx="2093">
                  <c:v>19.85</c:v>
                </c:pt>
                <c:pt idx="2094">
                  <c:v>21.05</c:v>
                </c:pt>
                <c:pt idx="2095">
                  <c:v>21.7</c:v>
                </c:pt>
                <c:pt idx="2096">
                  <c:v>21.3</c:v>
                </c:pt>
                <c:pt idx="2097">
                  <c:v>20.9</c:v>
                </c:pt>
                <c:pt idx="2098">
                  <c:v>20.5</c:v>
                </c:pt>
                <c:pt idx="2099">
                  <c:v>19.85</c:v>
                </c:pt>
                <c:pt idx="2100">
                  <c:v>18.8</c:v>
                </c:pt>
                <c:pt idx="2101">
                  <c:v>17.1</c:v>
                </c:pt>
                <c:pt idx="2102">
                  <c:v>17.85</c:v>
                </c:pt>
                <c:pt idx="2103">
                  <c:v>17.4</c:v>
                </c:pt>
                <c:pt idx="2104">
                  <c:v>15.45</c:v>
                </c:pt>
                <c:pt idx="2105">
                  <c:v>13.35</c:v>
                </c:pt>
                <c:pt idx="2106">
                  <c:v>12.4</c:v>
                </c:pt>
                <c:pt idx="2107">
                  <c:v>11.95</c:v>
                </c:pt>
                <c:pt idx="2108">
                  <c:v>12.65</c:v>
                </c:pt>
                <c:pt idx="2109">
                  <c:v>12.15</c:v>
                </c:pt>
                <c:pt idx="2110">
                  <c:v>13.9</c:v>
                </c:pt>
                <c:pt idx="2111">
                  <c:v>13.95</c:v>
                </c:pt>
                <c:pt idx="2112">
                  <c:v>14.95</c:v>
                </c:pt>
                <c:pt idx="2113">
                  <c:v>14.8</c:v>
                </c:pt>
                <c:pt idx="2114">
                  <c:v>14.7</c:v>
                </c:pt>
                <c:pt idx="2115">
                  <c:v>15.0</c:v>
                </c:pt>
                <c:pt idx="2116">
                  <c:v>14.35</c:v>
                </c:pt>
                <c:pt idx="2117">
                  <c:v>12.4</c:v>
                </c:pt>
                <c:pt idx="2118">
                  <c:v>11.95</c:v>
                </c:pt>
                <c:pt idx="2119">
                  <c:v>12.85</c:v>
                </c:pt>
                <c:pt idx="2120">
                  <c:v>13.65</c:v>
                </c:pt>
                <c:pt idx="2121">
                  <c:v>13.95</c:v>
                </c:pt>
                <c:pt idx="2122">
                  <c:v>13.7</c:v>
                </c:pt>
                <c:pt idx="2123">
                  <c:v>14.1</c:v>
                </c:pt>
                <c:pt idx="2124">
                  <c:v>13.0</c:v>
                </c:pt>
                <c:pt idx="2125">
                  <c:v>11.45</c:v>
                </c:pt>
                <c:pt idx="2126">
                  <c:v>9.9</c:v>
                </c:pt>
                <c:pt idx="2127">
                  <c:v>9.700000000000001</c:v>
                </c:pt>
                <c:pt idx="2128">
                  <c:v>10.45</c:v>
                </c:pt>
                <c:pt idx="2129">
                  <c:v>11.4</c:v>
                </c:pt>
                <c:pt idx="2130">
                  <c:v>11.9</c:v>
                </c:pt>
                <c:pt idx="2131">
                  <c:v>12.2</c:v>
                </c:pt>
                <c:pt idx="2132">
                  <c:v>12.4</c:v>
                </c:pt>
                <c:pt idx="2133">
                  <c:v>11.9</c:v>
                </c:pt>
                <c:pt idx="2134">
                  <c:v>11.4</c:v>
                </c:pt>
                <c:pt idx="2135">
                  <c:v>11.9</c:v>
                </c:pt>
                <c:pt idx="2136">
                  <c:v>11.7</c:v>
                </c:pt>
                <c:pt idx="2137">
                  <c:v>11.4</c:v>
                </c:pt>
                <c:pt idx="2138">
                  <c:v>11.7</c:v>
                </c:pt>
                <c:pt idx="2139">
                  <c:v>11.65</c:v>
                </c:pt>
                <c:pt idx="2140">
                  <c:v>13.05</c:v>
                </c:pt>
                <c:pt idx="2141">
                  <c:v>11.15</c:v>
                </c:pt>
                <c:pt idx="2142">
                  <c:v>8.600000000000001</c:v>
                </c:pt>
                <c:pt idx="2143">
                  <c:v>7.95</c:v>
                </c:pt>
                <c:pt idx="2144">
                  <c:v>7.699999999999997</c:v>
                </c:pt>
                <c:pt idx="2145">
                  <c:v>8.3</c:v>
                </c:pt>
                <c:pt idx="2146">
                  <c:v>7.85</c:v>
                </c:pt>
                <c:pt idx="2147">
                  <c:v>9.200000000000001</c:v>
                </c:pt>
                <c:pt idx="2148">
                  <c:v>9.75</c:v>
                </c:pt>
                <c:pt idx="2149">
                  <c:v>9.3</c:v>
                </c:pt>
                <c:pt idx="2150">
                  <c:v>9.3</c:v>
                </c:pt>
                <c:pt idx="2151">
                  <c:v>9.65</c:v>
                </c:pt>
                <c:pt idx="2152">
                  <c:v>10.3</c:v>
                </c:pt>
                <c:pt idx="2153">
                  <c:v>8.65</c:v>
                </c:pt>
                <c:pt idx="2154">
                  <c:v>7.75</c:v>
                </c:pt>
                <c:pt idx="2155">
                  <c:v>7.899999999999999</c:v>
                </c:pt>
                <c:pt idx="2156">
                  <c:v>7.05</c:v>
                </c:pt>
                <c:pt idx="2157">
                  <c:v>5.800000000000001</c:v>
                </c:pt>
                <c:pt idx="2158">
                  <c:v>5.75</c:v>
                </c:pt>
                <c:pt idx="2159">
                  <c:v>5.8</c:v>
                </c:pt>
                <c:pt idx="2160">
                  <c:v>5.95</c:v>
                </c:pt>
                <c:pt idx="2161">
                  <c:v>7.35</c:v>
                </c:pt>
                <c:pt idx="2162">
                  <c:v>7.3</c:v>
                </c:pt>
                <c:pt idx="2163">
                  <c:v>7.55</c:v>
                </c:pt>
                <c:pt idx="2164">
                  <c:v>7.149999999999999</c:v>
                </c:pt>
                <c:pt idx="2165">
                  <c:v>7.149999999999999</c:v>
                </c:pt>
                <c:pt idx="2166">
                  <c:v>7.35</c:v>
                </c:pt>
                <c:pt idx="2167">
                  <c:v>7.199999999999997</c:v>
                </c:pt>
                <c:pt idx="2168">
                  <c:v>5.9</c:v>
                </c:pt>
                <c:pt idx="2169">
                  <c:v>4.649999999999998</c:v>
                </c:pt>
                <c:pt idx="2170">
                  <c:v>2.45</c:v>
                </c:pt>
                <c:pt idx="2171">
                  <c:v>2.7</c:v>
                </c:pt>
                <c:pt idx="2172">
                  <c:v>2.9</c:v>
                </c:pt>
                <c:pt idx="2173">
                  <c:v>3.95</c:v>
                </c:pt>
                <c:pt idx="2174">
                  <c:v>4.9</c:v>
                </c:pt>
                <c:pt idx="2175">
                  <c:v>5.6</c:v>
                </c:pt>
                <c:pt idx="2176">
                  <c:v>4.8</c:v>
                </c:pt>
                <c:pt idx="2177">
                  <c:v>4.25</c:v>
                </c:pt>
                <c:pt idx="2178">
                  <c:v>3.9</c:v>
                </c:pt>
                <c:pt idx="2179">
                  <c:v>4.55</c:v>
                </c:pt>
                <c:pt idx="2180">
                  <c:v>3.55</c:v>
                </c:pt>
                <c:pt idx="2181">
                  <c:v>2.3</c:v>
                </c:pt>
                <c:pt idx="2182">
                  <c:v>1.95</c:v>
                </c:pt>
                <c:pt idx="2183">
                  <c:v>1.65</c:v>
                </c:pt>
                <c:pt idx="2184">
                  <c:v>1.2</c:v>
                </c:pt>
                <c:pt idx="2185">
                  <c:v>0.7</c:v>
                </c:pt>
                <c:pt idx="2186">
                  <c:v>0.25</c:v>
                </c:pt>
                <c:pt idx="2187">
                  <c:v>-0.2</c:v>
                </c:pt>
                <c:pt idx="2188">
                  <c:v>-0.9</c:v>
                </c:pt>
                <c:pt idx="2189">
                  <c:v>-1.35</c:v>
                </c:pt>
                <c:pt idx="2190">
                  <c:v>-0.7</c:v>
                </c:pt>
                <c:pt idx="2191">
                  <c:v>-0.2</c:v>
                </c:pt>
                <c:pt idx="2192">
                  <c:v>-0.05</c:v>
                </c:pt>
                <c:pt idx="2193">
                  <c:v>-0.1</c:v>
                </c:pt>
                <c:pt idx="2194">
                  <c:v>-0.3</c:v>
                </c:pt>
                <c:pt idx="2195">
                  <c:v>-0.75</c:v>
                </c:pt>
                <c:pt idx="2196">
                  <c:v>-0.5</c:v>
                </c:pt>
                <c:pt idx="2197">
                  <c:v>-0.6</c:v>
                </c:pt>
                <c:pt idx="2198">
                  <c:v>-0.1</c:v>
                </c:pt>
                <c:pt idx="2199">
                  <c:v>0.05</c:v>
                </c:pt>
                <c:pt idx="2200">
                  <c:v>0.15</c:v>
                </c:pt>
                <c:pt idx="2201">
                  <c:v>0.25</c:v>
                </c:pt>
                <c:pt idx="2202">
                  <c:v>1.0</c:v>
                </c:pt>
                <c:pt idx="2203">
                  <c:v>0.8</c:v>
                </c:pt>
                <c:pt idx="2204">
                  <c:v>0.3</c:v>
                </c:pt>
                <c:pt idx="2205">
                  <c:v>0.1</c:v>
                </c:pt>
                <c:pt idx="2206">
                  <c:v>-0.05</c:v>
                </c:pt>
                <c:pt idx="2207">
                  <c:v>-0.1</c:v>
                </c:pt>
                <c:pt idx="2208">
                  <c:v>0.05</c:v>
                </c:pt>
                <c:pt idx="2209">
                  <c:v>0.05</c:v>
                </c:pt>
                <c:pt idx="2210">
                  <c:v>0.1</c:v>
                </c:pt>
                <c:pt idx="2211">
                  <c:v>0.1</c:v>
                </c:pt>
                <c:pt idx="2212">
                  <c:v>0.15</c:v>
                </c:pt>
                <c:pt idx="2213">
                  <c:v>0.15</c:v>
                </c:pt>
                <c:pt idx="2214">
                  <c:v>0.2</c:v>
                </c:pt>
                <c:pt idx="2215">
                  <c:v>0.2</c:v>
                </c:pt>
                <c:pt idx="2216">
                  <c:v>0.2</c:v>
                </c:pt>
                <c:pt idx="2217">
                  <c:v>0.35</c:v>
                </c:pt>
                <c:pt idx="2218">
                  <c:v>2.3</c:v>
                </c:pt>
                <c:pt idx="2219">
                  <c:v>3.2</c:v>
                </c:pt>
                <c:pt idx="2220">
                  <c:v>3.75</c:v>
                </c:pt>
                <c:pt idx="2221">
                  <c:v>2.5</c:v>
                </c:pt>
                <c:pt idx="2222">
                  <c:v>1.9</c:v>
                </c:pt>
                <c:pt idx="2223">
                  <c:v>1.25</c:v>
                </c:pt>
                <c:pt idx="2224">
                  <c:v>1.6</c:v>
                </c:pt>
                <c:pt idx="2225">
                  <c:v>1.8</c:v>
                </c:pt>
                <c:pt idx="2226">
                  <c:v>2.7</c:v>
                </c:pt>
                <c:pt idx="2227">
                  <c:v>3.05</c:v>
                </c:pt>
                <c:pt idx="2228">
                  <c:v>3.5</c:v>
                </c:pt>
                <c:pt idx="2229">
                  <c:v>4.7</c:v>
                </c:pt>
                <c:pt idx="2230">
                  <c:v>3.3</c:v>
                </c:pt>
                <c:pt idx="2231">
                  <c:v>3.95</c:v>
                </c:pt>
                <c:pt idx="2232">
                  <c:v>4.05</c:v>
                </c:pt>
                <c:pt idx="2233">
                  <c:v>3.0</c:v>
                </c:pt>
                <c:pt idx="2234">
                  <c:v>3.2</c:v>
                </c:pt>
                <c:pt idx="2235">
                  <c:v>2.55</c:v>
                </c:pt>
                <c:pt idx="2236">
                  <c:v>2.5</c:v>
                </c:pt>
                <c:pt idx="2237">
                  <c:v>2.2</c:v>
                </c:pt>
                <c:pt idx="2238">
                  <c:v>2.35</c:v>
                </c:pt>
                <c:pt idx="2239">
                  <c:v>2.85</c:v>
                </c:pt>
                <c:pt idx="2240">
                  <c:v>3.95</c:v>
                </c:pt>
                <c:pt idx="2241">
                  <c:v>2.65</c:v>
                </c:pt>
                <c:pt idx="2242">
                  <c:v>2.8</c:v>
                </c:pt>
                <c:pt idx="2243">
                  <c:v>2.4</c:v>
                </c:pt>
                <c:pt idx="2244">
                  <c:v>1.9</c:v>
                </c:pt>
                <c:pt idx="2245">
                  <c:v>1.2</c:v>
                </c:pt>
                <c:pt idx="2246">
                  <c:v>1.0</c:v>
                </c:pt>
                <c:pt idx="2247">
                  <c:v>0.85</c:v>
                </c:pt>
                <c:pt idx="2248">
                  <c:v>0.95</c:v>
                </c:pt>
                <c:pt idx="2249">
                  <c:v>0.9</c:v>
                </c:pt>
                <c:pt idx="2250">
                  <c:v>1.05</c:v>
                </c:pt>
                <c:pt idx="2251">
                  <c:v>1.75</c:v>
                </c:pt>
                <c:pt idx="2252">
                  <c:v>2.65</c:v>
                </c:pt>
                <c:pt idx="2253">
                  <c:v>3.5</c:v>
                </c:pt>
                <c:pt idx="2254">
                  <c:v>4.5</c:v>
                </c:pt>
                <c:pt idx="2255">
                  <c:v>3.5</c:v>
                </c:pt>
                <c:pt idx="2256">
                  <c:v>3.2</c:v>
                </c:pt>
                <c:pt idx="2257">
                  <c:v>4.85</c:v>
                </c:pt>
                <c:pt idx="2258">
                  <c:v>6.35</c:v>
                </c:pt>
                <c:pt idx="2259">
                  <c:v>8.35</c:v>
                </c:pt>
                <c:pt idx="2260">
                  <c:v>6.0</c:v>
                </c:pt>
                <c:pt idx="2261">
                  <c:v>4.45</c:v>
                </c:pt>
                <c:pt idx="2262">
                  <c:v>5.9</c:v>
                </c:pt>
                <c:pt idx="2263">
                  <c:v>5.85</c:v>
                </c:pt>
                <c:pt idx="2264">
                  <c:v>7.550000000000001</c:v>
                </c:pt>
                <c:pt idx="2265">
                  <c:v>8.45</c:v>
                </c:pt>
                <c:pt idx="2266">
                  <c:v>8.400000000000002</c:v>
                </c:pt>
                <c:pt idx="2267">
                  <c:v>7.1</c:v>
                </c:pt>
                <c:pt idx="2268">
                  <c:v>7.4</c:v>
                </c:pt>
                <c:pt idx="2269">
                  <c:v>6.699999999999997</c:v>
                </c:pt>
                <c:pt idx="2270">
                  <c:v>5.95</c:v>
                </c:pt>
                <c:pt idx="2271">
                  <c:v>6.85</c:v>
                </c:pt>
                <c:pt idx="2272">
                  <c:v>7.35</c:v>
                </c:pt>
                <c:pt idx="2273">
                  <c:v>6.649999999999998</c:v>
                </c:pt>
                <c:pt idx="2274">
                  <c:v>5.05</c:v>
                </c:pt>
                <c:pt idx="2275">
                  <c:v>3.7</c:v>
                </c:pt>
                <c:pt idx="2276">
                  <c:v>3.5</c:v>
                </c:pt>
                <c:pt idx="2277">
                  <c:v>5.85</c:v>
                </c:pt>
                <c:pt idx="2278">
                  <c:v>7.6</c:v>
                </c:pt>
                <c:pt idx="2279">
                  <c:v>8.8</c:v>
                </c:pt>
                <c:pt idx="2280">
                  <c:v>10.1</c:v>
                </c:pt>
                <c:pt idx="2281">
                  <c:v>10.85</c:v>
                </c:pt>
                <c:pt idx="2282">
                  <c:v>9.5</c:v>
                </c:pt>
                <c:pt idx="2283">
                  <c:v>7.55</c:v>
                </c:pt>
                <c:pt idx="2284">
                  <c:v>7.6</c:v>
                </c:pt>
                <c:pt idx="2285">
                  <c:v>8.9</c:v>
                </c:pt>
                <c:pt idx="2287">
                  <c:v>11.0</c:v>
                </c:pt>
                <c:pt idx="2288">
                  <c:v>12.0</c:v>
                </c:pt>
                <c:pt idx="2289">
                  <c:v>12.85</c:v>
                </c:pt>
                <c:pt idx="2290">
                  <c:v>10.9</c:v>
                </c:pt>
                <c:pt idx="2291">
                  <c:v>7.149999999999999</c:v>
                </c:pt>
                <c:pt idx="2292">
                  <c:v>7.55</c:v>
                </c:pt>
                <c:pt idx="2293">
                  <c:v>9.200000000000001</c:v>
                </c:pt>
                <c:pt idx="2294">
                  <c:v>10.2</c:v>
                </c:pt>
                <c:pt idx="2295">
                  <c:v>12.05</c:v>
                </c:pt>
                <c:pt idx="2296">
                  <c:v>12.0</c:v>
                </c:pt>
                <c:pt idx="2297">
                  <c:v>10.95</c:v>
                </c:pt>
                <c:pt idx="2298">
                  <c:v>9.5</c:v>
                </c:pt>
                <c:pt idx="2299">
                  <c:v>7.199999999999997</c:v>
                </c:pt>
                <c:pt idx="2300">
                  <c:v>7.149999999999999</c:v>
                </c:pt>
                <c:pt idx="2301">
                  <c:v>8.6</c:v>
                </c:pt>
                <c:pt idx="2302">
                  <c:v>10.35</c:v>
                </c:pt>
                <c:pt idx="2303">
                  <c:v>12.1</c:v>
                </c:pt>
                <c:pt idx="2304">
                  <c:v>9.25</c:v>
                </c:pt>
                <c:pt idx="2305">
                  <c:v>8.4</c:v>
                </c:pt>
                <c:pt idx="2306">
                  <c:v>8.35</c:v>
                </c:pt>
                <c:pt idx="2307">
                  <c:v>9.700000000000001</c:v>
                </c:pt>
                <c:pt idx="2308">
                  <c:v>11.7</c:v>
                </c:pt>
                <c:pt idx="2309">
                  <c:v>13.3</c:v>
                </c:pt>
                <c:pt idx="2310">
                  <c:v>14.95</c:v>
                </c:pt>
                <c:pt idx="2311">
                  <c:v>15.9</c:v>
                </c:pt>
                <c:pt idx="2312">
                  <c:v>14.15</c:v>
                </c:pt>
                <c:pt idx="2313">
                  <c:v>11.1</c:v>
                </c:pt>
                <c:pt idx="2314">
                  <c:v>10.7</c:v>
                </c:pt>
                <c:pt idx="2315">
                  <c:v>10.95</c:v>
                </c:pt>
                <c:pt idx="2316">
                  <c:v>11.5</c:v>
                </c:pt>
                <c:pt idx="2317">
                  <c:v>12.1</c:v>
                </c:pt>
                <c:pt idx="2318">
                  <c:v>14.25</c:v>
                </c:pt>
                <c:pt idx="2319">
                  <c:v>14.9</c:v>
                </c:pt>
                <c:pt idx="2320">
                  <c:v>13.2</c:v>
                </c:pt>
                <c:pt idx="2321">
                  <c:v>14.45</c:v>
                </c:pt>
                <c:pt idx="2322">
                  <c:v>14.7</c:v>
                </c:pt>
                <c:pt idx="2323">
                  <c:v>15.45</c:v>
                </c:pt>
                <c:pt idx="2324">
                  <c:v>16.8</c:v>
                </c:pt>
                <c:pt idx="2325">
                  <c:v>17.45</c:v>
                </c:pt>
                <c:pt idx="2326">
                  <c:v>18.6</c:v>
                </c:pt>
                <c:pt idx="2327">
                  <c:v>19.8</c:v>
                </c:pt>
                <c:pt idx="2328">
                  <c:v>20.35</c:v>
                </c:pt>
                <c:pt idx="2329">
                  <c:v>21.6</c:v>
                </c:pt>
                <c:pt idx="2330">
                  <c:v>21.45</c:v>
                </c:pt>
                <c:pt idx="2331">
                  <c:v>19.35</c:v>
                </c:pt>
                <c:pt idx="2332">
                  <c:v>18.45</c:v>
                </c:pt>
                <c:pt idx="2333">
                  <c:v>18.95</c:v>
                </c:pt>
                <c:pt idx="2334">
                  <c:v>18.95</c:v>
                </c:pt>
                <c:pt idx="2335">
                  <c:v>19.25</c:v>
                </c:pt>
                <c:pt idx="2336">
                  <c:v>21.2</c:v>
                </c:pt>
                <c:pt idx="2337">
                  <c:v>22.55</c:v>
                </c:pt>
                <c:pt idx="2338">
                  <c:v>23.05</c:v>
                </c:pt>
                <c:pt idx="2339">
                  <c:v>23.7</c:v>
                </c:pt>
                <c:pt idx="2340">
                  <c:v>23.45</c:v>
                </c:pt>
                <c:pt idx="2341">
                  <c:v>22.75</c:v>
                </c:pt>
                <c:pt idx="2342">
                  <c:v>22.55</c:v>
                </c:pt>
                <c:pt idx="2343">
                  <c:v>21.6</c:v>
                </c:pt>
                <c:pt idx="2344">
                  <c:v>21.85</c:v>
                </c:pt>
                <c:pt idx="2345">
                  <c:v>22.55</c:v>
                </c:pt>
                <c:pt idx="2346">
                  <c:v>24.2</c:v>
                </c:pt>
                <c:pt idx="2347">
                  <c:v>22.0</c:v>
                </c:pt>
                <c:pt idx="2348">
                  <c:v>21.15</c:v>
                </c:pt>
                <c:pt idx="2349">
                  <c:v>21.9</c:v>
                </c:pt>
                <c:pt idx="2350">
                  <c:v>22.2</c:v>
                </c:pt>
                <c:pt idx="2351">
                  <c:v>22.7</c:v>
                </c:pt>
                <c:pt idx="2352">
                  <c:v>24.2</c:v>
                </c:pt>
                <c:pt idx="2353">
                  <c:v>25.4</c:v>
                </c:pt>
                <c:pt idx="2354">
                  <c:v>26.35</c:v>
                </c:pt>
                <c:pt idx="2355">
                  <c:v>26.8</c:v>
                </c:pt>
                <c:pt idx="2356">
                  <c:v>27.2</c:v>
                </c:pt>
                <c:pt idx="2357">
                  <c:v>27.6</c:v>
                </c:pt>
                <c:pt idx="2358">
                  <c:v>26.5</c:v>
                </c:pt>
                <c:pt idx="2359">
                  <c:v>25.65</c:v>
                </c:pt>
                <c:pt idx="2360">
                  <c:v>25.8</c:v>
                </c:pt>
                <c:pt idx="2361">
                  <c:v>24.65</c:v>
                </c:pt>
                <c:pt idx="2362">
                  <c:v>24.9</c:v>
                </c:pt>
                <c:pt idx="2363">
                  <c:v>25.1</c:v>
                </c:pt>
                <c:pt idx="2364">
                  <c:v>25.6</c:v>
                </c:pt>
                <c:pt idx="2365">
                  <c:v>26.55</c:v>
                </c:pt>
                <c:pt idx="2366">
                  <c:v>26.2</c:v>
                </c:pt>
                <c:pt idx="2367">
                  <c:v>26.85</c:v>
                </c:pt>
                <c:pt idx="2393">
                  <c:v>28.7</c:v>
                </c:pt>
                <c:pt idx="2394">
                  <c:v>29.2</c:v>
                </c:pt>
                <c:pt idx="2395">
                  <c:v>30.15</c:v>
                </c:pt>
                <c:pt idx="2396">
                  <c:v>29.85</c:v>
                </c:pt>
                <c:pt idx="2397">
                  <c:v>29.65</c:v>
                </c:pt>
                <c:pt idx="2398">
                  <c:v>27.05</c:v>
                </c:pt>
                <c:pt idx="2399">
                  <c:v>26.75</c:v>
                </c:pt>
                <c:pt idx="2400">
                  <c:v>24.55</c:v>
                </c:pt>
                <c:pt idx="2401">
                  <c:v>24.9</c:v>
                </c:pt>
                <c:pt idx="2403">
                  <c:v>26.3</c:v>
                </c:pt>
                <c:pt idx="2404">
                  <c:v>24.15</c:v>
                </c:pt>
                <c:pt idx="2405">
                  <c:v>25.35</c:v>
                </c:pt>
                <c:pt idx="2406">
                  <c:v>25.4</c:v>
                </c:pt>
                <c:pt idx="2407">
                  <c:v>24.9</c:v>
                </c:pt>
                <c:pt idx="2408">
                  <c:v>26.4</c:v>
                </c:pt>
                <c:pt idx="2409">
                  <c:v>25.9</c:v>
                </c:pt>
                <c:pt idx="2410">
                  <c:v>24.85</c:v>
                </c:pt>
                <c:pt idx="2411">
                  <c:v>23.75</c:v>
                </c:pt>
                <c:pt idx="2412">
                  <c:v>23.5</c:v>
                </c:pt>
                <c:pt idx="2413">
                  <c:v>23.3</c:v>
                </c:pt>
                <c:pt idx="2414">
                  <c:v>24.15</c:v>
                </c:pt>
                <c:pt idx="2415">
                  <c:v>25.1</c:v>
                </c:pt>
                <c:pt idx="2416">
                  <c:v>24.35</c:v>
                </c:pt>
                <c:pt idx="2417">
                  <c:v>23.15</c:v>
                </c:pt>
                <c:pt idx="2418">
                  <c:v>23.8</c:v>
                </c:pt>
                <c:pt idx="2419">
                  <c:v>24.5</c:v>
                </c:pt>
                <c:pt idx="2420">
                  <c:v>24.3</c:v>
                </c:pt>
                <c:pt idx="2421">
                  <c:v>24.25</c:v>
                </c:pt>
                <c:pt idx="2422">
                  <c:v>24.9</c:v>
                </c:pt>
                <c:pt idx="2423">
                  <c:v>25.25</c:v>
                </c:pt>
                <c:pt idx="2424">
                  <c:v>25.6</c:v>
                </c:pt>
                <c:pt idx="2425">
                  <c:v>25.8</c:v>
                </c:pt>
                <c:pt idx="2426">
                  <c:v>26.0</c:v>
                </c:pt>
                <c:pt idx="2427">
                  <c:v>26.1</c:v>
                </c:pt>
                <c:pt idx="2428">
                  <c:v>26.35</c:v>
                </c:pt>
                <c:pt idx="2429">
                  <c:v>26.65</c:v>
                </c:pt>
                <c:pt idx="2430">
                  <c:v>26.7</c:v>
                </c:pt>
                <c:pt idx="2431">
                  <c:v>27.0</c:v>
                </c:pt>
                <c:pt idx="2432">
                  <c:v>27.35</c:v>
                </c:pt>
                <c:pt idx="2433">
                  <c:v>27.7</c:v>
                </c:pt>
                <c:pt idx="2434">
                  <c:v>27.85</c:v>
                </c:pt>
                <c:pt idx="2435">
                  <c:v>27.3</c:v>
                </c:pt>
                <c:pt idx="2436">
                  <c:v>26.4</c:v>
                </c:pt>
                <c:pt idx="2437">
                  <c:v>26.65</c:v>
                </c:pt>
                <c:pt idx="2438">
                  <c:v>27.15</c:v>
                </c:pt>
                <c:pt idx="2439">
                  <c:v>27.55</c:v>
                </c:pt>
                <c:pt idx="2440">
                  <c:v>27.45</c:v>
                </c:pt>
                <c:pt idx="2441">
                  <c:v>28.05</c:v>
                </c:pt>
                <c:pt idx="2442">
                  <c:v>28.45</c:v>
                </c:pt>
                <c:pt idx="2443">
                  <c:v>28.25</c:v>
                </c:pt>
                <c:pt idx="2444">
                  <c:v>28.05</c:v>
                </c:pt>
                <c:pt idx="2445">
                  <c:v>26.8</c:v>
                </c:pt>
                <c:pt idx="2446">
                  <c:v>24.6</c:v>
                </c:pt>
                <c:pt idx="2447">
                  <c:v>22.8</c:v>
                </c:pt>
                <c:pt idx="2448">
                  <c:v>21.9</c:v>
                </c:pt>
                <c:pt idx="2449">
                  <c:v>22.75</c:v>
                </c:pt>
                <c:pt idx="2450">
                  <c:v>20.7</c:v>
                </c:pt>
                <c:pt idx="2451">
                  <c:v>21.95</c:v>
                </c:pt>
                <c:pt idx="2452">
                  <c:v>23.2</c:v>
                </c:pt>
                <c:pt idx="2453">
                  <c:v>23.6</c:v>
                </c:pt>
                <c:pt idx="2454">
                  <c:v>22.2</c:v>
                </c:pt>
                <c:pt idx="2455">
                  <c:v>21.65</c:v>
                </c:pt>
                <c:pt idx="2456">
                  <c:v>21.9</c:v>
                </c:pt>
                <c:pt idx="2457">
                  <c:v>21.45</c:v>
                </c:pt>
                <c:pt idx="2458">
                  <c:v>21.35</c:v>
                </c:pt>
                <c:pt idx="2459">
                  <c:v>21.55</c:v>
                </c:pt>
                <c:pt idx="2460">
                  <c:v>22.75</c:v>
                </c:pt>
                <c:pt idx="2461">
                  <c:v>23.85</c:v>
                </c:pt>
                <c:pt idx="2462">
                  <c:v>20.4</c:v>
                </c:pt>
                <c:pt idx="2463">
                  <c:v>18.6</c:v>
                </c:pt>
                <c:pt idx="2464">
                  <c:v>19.1</c:v>
                </c:pt>
                <c:pt idx="2465">
                  <c:v>20.0</c:v>
                </c:pt>
                <c:pt idx="2466">
                  <c:v>21.15</c:v>
                </c:pt>
                <c:pt idx="2467">
                  <c:v>21.65</c:v>
                </c:pt>
                <c:pt idx="2468">
                  <c:v>19.95</c:v>
                </c:pt>
                <c:pt idx="2469">
                  <c:v>17.5</c:v>
                </c:pt>
                <c:pt idx="2470">
                  <c:v>16.35</c:v>
                </c:pt>
                <c:pt idx="2471">
                  <c:v>17.05</c:v>
                </c:pt>
                <c:pt idx="2472">
                  <c:v>17.7</c:v>
                </c:pt>
                <c:pt idx="2473">
                  <c:v>18.6</c:v>
                </c:pt>
                <c:pt idx="2474">
                  <c:v>19.2</c:v>
                </c:pt>
                <c:pt idx="2475">
                  <c:v>18.0</c:v>
                </c:pt>
                <c:pt idx="2476">
                  <c:v>16.35</c:v>
                </c:pt>
                <c:pt idx="2477">
                  <c:v>15.2</c:v>
                </c:pt>
                <c:pt idx="2478">
                  <c:v>17.45</c:v>
                </c:pt>
                <c:pt idx="2479">
                  <c:v>14.75</c:v>
                </c:pt>
                <c:pt idx="2480">
                  <c:v>12.85</c:v>
                </c:pt>
                <c:pt idx="2481">
                  <c:v>12.45</c:v>
                </c:pt>
                <c:pt idx="2482">
                  <c:v>11.0</c:v>
                </c:pt>
                <c:pt idx="2483">
                  <c:v>10.15</c:v>
                </c:pt>
                <c:pt idx="2484">
                  <c:v>10.8</c:v>
                </c:pt>
                <c:pt idx="2485">
                  <c:v>11.45</c:v>
                </c:pt>
                <c:pt idx="2486">
                  <c:v>11.9</c:v>
                </c:pt>
                <c:pt idx="2487">
                  <c:v>12.4</c:v>
                </c:pt>
                <c:pt idx="2488">
                  <c:v>11.95</c:v>
                </c:pt>
                <c:pt idx="2489">
                  <c:v>10.9</c:v>
                </c:pt>
                <c:pt idx="2490">
                  <c:v>12.3</c:v>
                </c:pt>
                <c:pt idx="2491">
                  <c:v>11.65</c:v>
                </c:pt>
                <c:pt idx="2492">
                  <c:v>12.7</c:v>
                </c:pt>
                <c:pt idx="2493">
                  <c:v>12.45</c:v>
                </c:pt>
                <c:pt idx="2494">
                  <c:v>11.75</c:v>
                </c:pt>
                <c:pt idx="2495">
                  <c:v>11.55</c:v>
                </c:pt>
                <c:pt idx="2496">
                  <c:v>10.55</c:v>
                </c:pt>
                <c:pt idx="2497">
                  <c:v>9.5</c:v>
                </c:pt>
                <c:pt idx="2498">
                  <c:v>10.7</c:v>
                </c:pt>
                <c:pt idx="2499">
                  <c:v>11.15</c:v>
                </c:pt>
                <c:pt idx="2500">
                  <c:v>9.5</c:v>
                </c:pt>
                <c:pt idx="2501">
                  <c:v>8.5</c:v>
                </c:pt>
                <c:pt idx="2502">
                  <c:v>7.5</c:v>
                </c:pt>
                <c:pt idx="2503">
                  <c:v>8.25</c:v>
                </c:pt>
                <c:pt idx="2504">
                  <c:v>8.5</c:v>
                </c:pt>
                <c:pt idx="2505">
                  <c:v>9.05</c:v>
                </c:pt>
                <c:pt idx="2506">
                  <c:v>9.1</c:v>
                </c:pt>
                <c:pt idx="2507">
                  <c:v>6.75</c:v>
                </c:pt>
                <c:pt idx="2508">
                  <c:v>6.35</c:v>
                </c:pt>
                <c:pt idx="2509">
                  <c:v>7.35</c:v>
                </c:pt>
                <c:pt idx="2510">
                  <c:v>6.85</c:v>
                </c:pt>
                <c:pt idx="2511">
                  <c:v>8.85</c:v>
                </c:pt>
                <c:pt idx="2512">
                  <c:v>8.35</c:v>
                </c:pt>
                <c:pt idx="2531">
                  <c:v>-1.5</c:v>
                </c:pt>
                <c:pt idx="2532">
                  <c:v>-2.9</c:v>
                </c:pt>
                <c:pt idx="2533">
                  <c:v>-3.55</c:v>
                </c:pt>
                <c:pt idx="2534">
                  <c:v>-4.1</c:v>
                </c:pt>
                <c:pt idx="2535">
                  <c:v>-2.2</c:v>
                </c:pt>
                <c:pt idx="2536">
                  <c:v>-2.5</c:v>
                </c:pt>
                <c:pt idx="2537">
                  <c:v>-2.75</c:v>
                </c:pt>
                <c:pt idx="2538">
                  <c:v>-1.35</c:v>
                </c:pt>
                <c:pt idx="2539">
                  <c:v>-1.25</c:v>
                </c:pt>
                <c:pt idx="2540">
                  <c:v>-1.15</c:v>
                </c:pt>
                <c:pt idx="2541">
                  <c:v>-0.5</c:v>
                </c:pt>
                <c:pt idx="2542">
                  <c:v>0.1</c:v>
                </c:pt>
                <c:pt idx="2543">
                  <c:v>1.0</c:v>
                </c:pt>
                <c:pt idx="2544">
                  <c:v>1.6</c:v>
                </c:pt>
                <c:pt idx="2545">
                  <c:v>0.55</c:v>
                </c:pt>
                <c:pt idx="2546">
                  <c:v>-0.1</c:v>
                </c:pt>
                <c:pt idx="2547">
                  <c:v>-0.6</c:v>
                </c:pt>
                <c:pt idx="2548">
                  <c:v>-0.65</c:v>
                </c:pt>
                <c:pt idx="2549">
                  <c:v>-1.05</c:v>
                </c:pt>
                <c:pt idx="2550">
                  <c:v>-0.4</c:v>
                </c:pt>
                <c:pt idx="2551">
                  <c:v>-0.45</c:v>
                </c:pt>
                <c:pt idx="2552">
                  <c:v>0.0</c:v>
                </c:pt>
                <c:pt idx="2553">
                  <c:v>0.95</c:v>
                </c:pt>
                <c:pt idx="2554">
                  <c:v>0.2</c:v>
                </c:pt>
                <c:pt idx="2555">
                  <c:v>-0.65</c:v>
                </c:pt>
                <c:pt idx="2556">
                  <c:v>-0.25</c:v>
                </c:pt>
                <c:pt idx="2557">
                  <c:v>5.4</c:v>
                </c:pt>
                <c:pt idx="2558">
                  <c:v>3.8</c:v>
                </c:pt>
                <c:pt idx="2559">
                  <c:v>3.3</c:v>
                </c:pt>
                <c:pt idx="2560">
                  <c:v>4.0</c:v>
                </c:pt>
                <c:pt idx="2561">
                  <c:v>2.5</c:v>
                </c:pt>
                <c:pt idx="2562">
                  <c:v>0.85</c:v>
                </c:pt>
                <c:pt idx="2563">
                  <c:v>0.5</c:v>
                </c:pt>
                <c:pt idx="2564">
                  <c:v>0.05</c:v>
                </c:pt>
                <c:pt idx="2565">
                  <c:v>-0.05</c:v>
                </c:pt>
                <c:pt idx="2566">
                  <c:v>2.45</c:v>
                </c:pt>
                <c:pt idx="2567">
                  <c:v>1.75</c:v>
                </c:pt>
                <c:pt idx="2568">
                  <c:v>0.4</c:v>
                </c:pt>
                <c:pt idx="2569">
                  <c:v>0.1</c:v>
                </c:pt>
                <c:pt idx="2570">
                  <c:v>-0.05</c:v>
                </c:pt>
                <c:pt idx="2571">
                  <c:v>1.2</c:v>
                </c:pt>
                <c:pt idx="2572">
                  <c:v>3.05</c:v>
                </c:pt>
                <c:pt idx="2573">
                  <c:v>4.649999999999998</c:v>
                </c:pt>
                <c:pt idx="2574">
                  <c:v>3.05</c:v>
                </c:pt>
                <c:pt idx="2575">
                  <c:v>4.35</c:v>
                </c:pt>
                <c:pt idx="2576">
                  <c:v>6.75</c:v>
                </c:pt>
                <c:pt idx="2577">
                  <c:v>7.0</c:v>
                </c:pt>
                <c:pt idx="2578">
                  <c:v>6.0</c:v>
                </c:pt>
                <c:pt idx="2579">
                  <c:v>6.1</c:v>
                </c:pt>
                <c:pt idx="2580">
                  <c:v>8.600000000000001</c:v>
                </c:pt>
                <c:pt idx="2581">
                  <c:v>8.65</c:v>
                </c:pt>
                <c:pt idx="2582">
                  <c:v>8.1</c:v>
                </c:pt>
                <c:pt idx="2583">
                  <c:v>7.4</c:v>
                </c:pt>
                <c:pt idx="2584">
                  <c:v>8.3</c:v>
                </c:pt>
                <c:pt idx="2585">
                  <c:v>7.3</c:v>
                </c:pt>
                <c:pt idx="2586">
                  <c:v>8.9</c:v>
                </c:pt>
                <c:pt idx="2587">
                  <c:v>9.25</c:v>
                </c:pt>
                <c:pt idx="2588">
                  <c:v>8.35</c:v>
                </c:pt>
                <c:pt idx="2589">
                  <c:v>6.649999999999998</c:v>
                </c:pt>
                <c:pt idx="2590">
                  <c:v>6.4</c:v>
                </c:pt>
                <c:pt idx="2591">
                  <c:v>6.699999999999997</c:v>
                </c:pt>
                <c:pt idx="2592">
                  <c:v>8.15</c:v>
                </c:pt>
                <c:pt idx="2593">
                  <c:v>10.45</c:v>
                </c:pt>
                <c:pt idx="2594">
                  <c:v>10.3</c:v>
                </c:pt>
                <c:pt idx="2595">
                  <c:v>9.4</c:v>
                </c:pt>
                <c:pt idx="2596">
                  <c:v>11.65</c:v>
                </c:pt>
                <c:pt idx="2597">
                  <c:v>13.75</c:v>
                </c:pt>
                <c:pt idx="2598">
                  <c:v>11.05</c:v>
                </c:pt>
                <c:pt idx="2599">
                  <c:v>11.75</c:v>
                </c:pt>
                <c:pt idx="2600">
                  <c:v>9.45</c:v>
                </c:pt>
                <c:pt idx="2601">
                  <c:v>8.55</c:v>
                </c:pt>
                <c:pt idx="2602">
                  <c:v>8.700000000000001</c:v>
                </c:pt>
                <c:pt idx="2603">
                  <c:v>9.85</c:v>
                </c:pt>
                <c:pt idx="2604">
                  <c:v>9.900000000000002</c:v>
                </c:pt>
                <c:pt idx="2605">
                  <c:v>10.3</c:v>
                </c:pt>
                <c:pt idx="2606">
                  <c:v>12.95</c:v>
                </c:pt>
                <c:pt idx="2607">
                  <c:v>14.45</c:v>
                </c:pt>
                <c:pt idx="2608">
                  <c:v>14.7</c:v>
                </c:pt>
                <c:pt idx="2609">
                  <c:v>17.2</c:v>
                </c:pt>
                <c:pt idx="2610">
                  <c:v>14.4</c:v>
                </c:pt>
                <c:pt idx="2611">
                  <c:v>9.9</c:v>
                </c:pt>
                <c:pt idx="2612">
                  <c:v>8.75</c:v>
                </c:pt>
                <c:pt idx="2613">
                  <c:v>10.75</c:v>
                </c:pt>
                <c:pt idx="2614">
                  <c:v>10.95</c:v>
                </c:pt>
                <c:pt idx="2615">
                  <c:v>11.15</c:v>
                </c:pt>
                <c:pt idx="2616">
                  <c:v>13.95</c:v>
                </c:pt>
                <c:pt idx="2617">
                  <c:v>16.3</c:v>
                </c:pt>
                <c:pt idx="2618">
                  <c:v>16.45</c:v>
                </c:pt>
                <c:pt idx="2619">
                  <c:v>15.15</c:v>
                </c:pt>
                <c:pt idx="2620">
                  <c:v>17.15</c:v>
                </c:pt>
                <c:pt idx="2621">
                  <c:v>17.65</c:v>
                </c:pt>
                <c:pt idx="2622">
                  <c:v>16.9</c:v>
                </c:pt>
                <c:pt idx="2623">
                  <c:v>18.3</c:v>
                </c:pt>
                <c:pt idx="2624">
                  <c:v>17.75</c:v>
                </c:pt>
                <c:pt idx="2625">
                  <c:v>15.45</c:v>
                </c:pt>
                <c:pt idx="2626">
                  <c:v>13.3</c:v>
                </c:pt>
                <c:pt idx="2627">
                  <c:v>12.55</c:v>
                </c:pt>
                <c:pt idx="2628">
                  <c:v>13.15</c:v>
                </c:pt>
                <c:pt idx="2629">
                  <c:v>14.6</c:v>
                </c:pt>
                <c:pt idx="2630">
                  <c:v>17.55</c:v>
                </c:pt>
                <c:pt idx="2631">
                  <c:v>19.35</c:v>
                </c:pt>
                <c:pt idx="2632">
                  <c:v>20.55</c:v>
                </c:pt>
                <c:pt idx="2633">
                  <c:v>20.8</c:v>
                </c:pt>
                <c:pt idx="2634">
                  <c:v>20.9</c:v>
                </c:pt>
                <c:pt idx="2635">
                  <c:v>21.45</c:v>
                </c:pt>
                <c:pt idx="2636">
                  <c:v>19.2</c:v>
                </c:pt>
                <c:pt idx="2637">
                  <c:v>20.7</c:v>
                </c:pt>
                <c:pt idx="2638">
                  <c:v>22.2</c:v>
                </c:pt>
                <c:pt idx="2639">
                  <c:v>17.6</c:v>
                </c:pt>
                <c:pt idx="2640">
                  <c:v>14.85</c:v>
                </c:pt>
                <c:pt idx="2641">
                  <c:v>15.75</c:v>
                </c:pt>
                <c:pt idx="2642">
                  <c:v>17.25</c:v>
                </c:pt>
                <c:pt idx="2643">
                  <c:v>18.1</c:v>
                </c:pt>
                <c:pt idx="2644">
                  <c:v>18.15</c:v>
                </c:pt>
                <c:pt idx="2645">
                  <c:v>18.4</c:v>
                </c:pt>
                <c:pt idx="2646">
                  <c:v>22.65</c:v>
                </c:pt>
                <c:pt idx="2647">
                  <c:v>23.25</c:v>
                </c:pt>
                <c:pt idx="2648">
                  <c:v>24.45</c:v>
                </c:pt>
                <c:pt idx="2649">
                  <c:v>24.95</c:v>
                </c:pt>
                <c:pt idx="2650">
                  <c:v>22.05</c:v>
                </c:pt>
                <c:pt idx="2651">
                  <c:v>21.2</c:v>
                </c:pt>
                <c:pt idx="2652">
                  <c:v>21.55</c:v>
                </c:pt>
                <c:pt idx="2653">
                  <c:v>21.0</c:v>
                </c:pt>
                <c:pt idx="2654">
                  <c:v>23.4</c:v>
                </c:pt>
                <c:pt idx="2655">
                  <c:v>25.1</c:v>
                </c:pt>
                <c:pt idx="2656">
                  <c:v>25.9</c:v>
                </c:pt>
                <c:pt idx="2657">
                  <c:v>25.9</c:v>
                </c:pt>
                <c:pt idx="2658">
                  <c:v>26.8</c:v>
                </c:pt>
                <c:pt idx="2659">
                  <c:v>26.4</c:v>
                </c:pt>
                <c:pt idx="2660">
                  <c:v>24.6</c:v>
                </c:pt>
                <c:pt idx="2661">
                  <c:v>24.8</c:v>
                </c:pt>
                <c:pt idx="2662">
                  <c:v>22.25</c:v>
                </c:pt>
                <c:pt idx="2663">
                  <c:v>24.05</c:v>
                </c:pt>
                <c:pt idx="2664">
                  <c:v>22.8</c:v>
                </c:pt>
                <c:pt idx="2665">
                  <c:v>21.3</c:v>
                </c:pt>
                <c:pt idx="2666">
                  <c:v>19.65</c:v>
                </c:pt>
                <c:pt idx="2667">
                  <c:v>16.9</c:v>
                </c:pt>
                <c:pt idx="2668">
                  <c:v>18.7</c:v>
                </c:pt>
                <c:pt idx="2669">
                  <c:v>20.8</c:v>
                </c:pt>
                <c:pt idx="2670">
                  <c:v>21.45</c:v>
                </c:pt>
                <c:pt idx="2671">
                  <c:v>21.0</c:v>
                </c:pt>
                <c:pt idx="2672">
                  <c:v>23.95</c:v>
                </c:pt>
                <c:pt idx="2673">
                  <c:v>23.45</c:v>
                </c:pt>
                <c:pt idx="2674">
                  <c:v>25.45</c:v>
                </c:pt>
                <c:pt idx="2675">
                  <c:v>26.8</c:v>
                </c:pt>
                <c:pt idx="2676">
                  <c:v>26.8</c:v>
                </c:pt>
                <c:pt idx="2677">
                  <c:v>26.9</c:v>
                </c:pt>
                <c:pt idx="2678">
                  <c:v>27.4</c:v>
                </c:pt>
                <c:pt idx="2679">
                  <c:v>27.25</c:v>
                </c:pt>
                <c:pt idx="2680">
                  <c:v>27.3</c:v>
                </c:pt>
                <c:pt idx="2681">
                  <c:v>24.55</c:v>
                </c:pt>
                <c:pt idx="2682">
                  <c:v>22.85</c:v>
                </c:pt>
                <c:pt idx="2683">
                  <c:v>23.0</c:v>
                </c:pt>
                <c:pt idx="2684">
                  <c:v>23.55</c:v>
                </c:pt>
                <c:pt idx="2685">
                  <c:v>23.5</c:v>
                </c:pt>
                <c:pt idx="2686">
                  <c:v>22.05</c:v>
                </c:pt>
                <c:pt idx="2687">
                  <c:v>25.35</c:v>
                </c:pt>
                <c:pt idx="2688">
                  <c:v>26.35</c:v>
                </c:pt>
                <c:pt idx="2689">
                  <c:v>24.2</c:v>
                </c:pt>
                <c:pt idx="2690">
                  <c:v>23.4</c:v>
                </c:pt>
                <c:pt idx="2691">
                  <c:v>22.35</c:v>
                </c:pt>
                <c:pt idx="2692">
                  <c:v>23.7</c:v>
                </c:pt>
                <c:pt idx="2693">
                  <c:v>25.85</c:v>
                </c:pt>
                <c:pt idx="2694">
                  <c:v>26.85</c:v>
                </c:pt>
                <c:pt idx="2695">
                  <c:v>26.95</c:v>
                </c:pt>
                <c:pt idx="2696">
                  <c:v>27.4</c:v>
                </c:pt>
                <c:pt idx="2697">
                  <c:v>26.75</c:v>
                </c:pt>
                <c:pt idx="2698">
                  <c:v>27.25</c:v>
                </c:pt>
                <c:pt idx="2699">
                  <c:v>27.25</c:v>
                </c:pt>
                <c:pt idx="2700">
                  <c:v>28.0</c:v>
                </c:pt>
                <c:pt idx="2701">
                  <c:v>26.55</c:v>
                </c:pt>
                <c:pt idx="2702">
                  <c:v>26.3</c:v>
                </c:pt>
                <c:pt idx="2703">
                  <c:v>24.0</c:v>
                </c:pt>
                <c:pt idx="2704">
                  <c:v>21.35</c:v>
                </c:pt>
                <c:pt idx="2705">
                  <c:v>19.8</c:v>
                </c:pt>
                <c:pt idx="2706">
                  <c:v>21.75</c:v>
                </c:pt>
                <c:pt idx="2707">
                  <c:v>24.15</c:v>
                </c:pt>
                <c:pt idx="2708">
                  <c:v>26.4</c:v>
                </c:pt>
                <c:pt idx="2709">
                  <c:v>27.35</c:v>
                </c:pt>
                <c:pt idx="2710">
                  <c:v>26.4</c:v>
                </c:pt>
                <c:pt idx="2711">
                  <c:v>26.8</c:v>
                </c:pt>
                <c:pt idx="2712">
                  <c:v>27.25</c:v>
                </c:pt>
                <c:pt idx="2713">
                  <c:v>27.95</c:v>
                </c:pt>
                <c:pt idx="2714">
                  <c:v>28.95</c:v>
                </c:pt>
                <c:pt idx="2715">
                  <c:v>26.35</c:v>
                </c:pt>
                <c:pt idx="2716">
                  <c:v>24.9</c:v>
                </c:pt>
                <c:pt idx="2717">
                  <c:v>24.45</c:v>
                </c:pt>
                <c:pt idx="2718">
                  <c:v>22.75</c:v>
                </c:pt>
                <c:pt idx="2719">
                  <c:v>22.6</c:v>
                </c:pt>
                <c:pt idx="2720">
                  <c:v>23.35</c:v>
                </c:pt>
                <c:pt idx="2721">
                  <c:v>24.1</c:v>
                </c:pt>
                <c:pt idx="2722">
                  <c:v>23.85</c:v>
                </c:pt>
                <c:pt idx="2723">
                  <c:v>23.85</c:v>
                </c:pt>
                <c:pt idx="2724">
                  <c:v>23.95</c:v>
                </c:pt>
                <c:pt idx="2725">
                  <c:v>25.25</c:v>
                </c:pt>
                <c:pt idx="2726">
                  <c:v>25.65</c:v>
                </c:pt>
                <c:pt idx="2727">
                  <c:v>24.65</c:v>
                </c:pt>
                <c:pt idx="2728">
                  <c:v>24.7</c:v>
                </c:pt>
                <c:pt idx="2729">
                  <c:v>24.05</c:v>
                </c:pt>
                <c:pt idx="2730">
                  <c:v>24.3</c:v>
                </c:pt>
                <c:pt idx="2731">
                  <c:v>23.8</c:v>
                </c:pt>
                <c:pt idx="2732">
                  <c:v>23.95</c:v>
                </c:pt>
                <c:pt idx="2733">
                  <c:v>24.35</c:v>
                </c:pt>
                <c:pt idx="2734">
                  <c:v>25.25</c:v>
                </c:pt>
                <c:pt idx="2735">
                  <c:v>25.4</c:v>
                </c:pt>
                <c:pt idx="2736">
                  <c:v>24.65</c:v>
                </c:pt>
                <c:pt idx="2737">
                  <c:v>25.0</c:v>
                </c:pt>
                <c:pt idx="2738">
                  <c:v>25.1</c:v>
                </c:pt>
                <c:pt idx="2739">
                  <c:v>26.45</c:v>
                </c:pt>
                <c:pt idx="2740">
                  <c:v>28.35</c:v>
                </c:pt>
                <c:pt idx="2741">
                  <c:v>28.3</c:v>
                </c:pt>
                <c:pt idx="2742">
                  <c:v>26.45</c:v>
                </c:pt>
                <c:pt idx="2743">
                  <c:v>26.65</c:v>
                </c:pt>
                <c:pt idx="2744">
                  <c:v>27.15</c:v>
                </c:pt>
                <c:pt idx="2745">
                  <c:v>27.15</c:v>
                </c:pt>
                <c:pt idx="2746">
                  <c:v>25.95</c:v>
                </c:pt>
                <c:pt idx="2747">
                  <c:v>25.1</c:v>
                </c:pt>
                <c:pt idx="2748">
                  <c:v>24.4</c:v>
                </c:pt>
                <c:pt idx="2749">
                  <c:v>24.0</c:v>
                </c:pt>
                <c:pt idx="2750">
                  <c:v>25.0</c:v>
                </c:pt>
                <c:pt idx="2751">
                  <c:v>25.05</c:v>
                </c:pt>
                <c:pt idx="2752">
                  <c:v>25.35</c:v>
                </c:pt>
                <c:pt idx="2753">
                  <c:v>25.55</c:v>
                </c:pt>
                <c:pt idx="2754">
                  <c:v>26.35</c:v>
                </c:pt>
                <c:pt idx="2755">
                  <c:v>22.7</c:v>
                </c:pt>
                <c:pt idx="2756">
                  <c:v>20.95</c:v>
                </c:pt>
                <c:pt idx="2757">
                  <c:v>20.9</c:v>
                </c:pt>
                <c:pt idx="2758">
                  <c:v>22.4</c:v>
                </c:pt>
                <c:pt idx="2759">
                  <c:v>24.15</c:v>
                </c:pt>
                <c:pt idx="2760">
                  <c:v>22.8</c:v>
                </c:pt>
                <c:pt idx="2761">
                  <c:v>19.85</c:v>
                </c:pt>
                <c:pt idx="2762">
                  <c:v>16.6</c:v>
                </c:pt>
                <c:pt idx="2763">
                  <c:v>15.65</c:v>
                </c:pt>
                <c:pt idx="2764">
                  <c:v>17.9</c:v>
                </c:pt>
                <c:pt idx="2765">
                  <c:v>18.8</c:v>
                </c:pt>
                <c:pt idx="2766">
                  <c:v>19.85</c:v>
                </c:pt>
                <c:pt idx="2767">
                  <c:v>21.15</c:v>
                </c:pt>
                <c:pt idx="2768">
                  <c:v>21.5</c:v>
                </c:pt>
                <c:pt idx="2769">
                  <c:v>22.15</c:v>
                </c:pt>
                <c:pt idx="2770">
                  <c:v>22.95</c:v>
                </c:pt>
                <c:pt idx="2771">
                  <c:v>21.95</c:v>
                </c:pt>
                <c:pt idx="2772">
                  <c:v>20.45</c:v>
                </c:pt>
                <c:pt idx="2773">
                  <c:v>21.65</c:v>
                </c:pt>
                <c:pt idx="2774">
                  <c:v>22.9</c:v>
                </c:pt>
                <c:pt idx="2775">
                  <c:v>22.5</c:v>
                </c:pt>
                <c:pt idx="2776">
                  <c:v>22.0</c:v>
                </c:pt>
                <c:pt idx="2777">
                  <c:v>21.65</c:v>
                </c:pt>
                <c:pt idx="2778">
                  <c:v>21.8</c:v>
                </c:pt>
                <c:pt idx="2779">
                  <c:v>21.55</c:v>
                </c:pt>
                <c:pt idx="2780">
                  <c:v>20.95</c:v>
                </c:pt>
                <c:pt idx="2781">
                  <c:v>19.8</c:v>
                </c:pt>
                <c:pt idx="2782">
                  <c:v>18.1</c:v>
                </c:pt>
                <c:pt idx="2783">
                  <c:v>15.25</c:v>
                </c:pt>
                <c:pt idx="2784">
                  <c:v>14.7</c:v>
                </c:pt>
                <c:pt idx="2785">
                  <c:v>15.7</c:v>
                </c:pt>
                <c:pt idx="2786">
                  <c:v>16.75</c:v>
                </c:pt>
                <c:pt idx="2787">
                  <c:v>18.45</c:v>
                </c:pt>
                <c:pt idx="2788">
                  <c:v>17.7</c:v>
                </c:pt>
                <c:pt idx="2789">
                  <c:v>17.1</c:v>
                </c:pt>
                <c:pt idx="2790">
                  <c:v>14.45</c:v>
                </c:pt>
                <c:pt idx="2791">
                  <c:v>13.3</c:v>
                </c:pt>
                <c:pt idx="2792">
                  <c:v>13.5</c:v>
                </c:pt>
                <c:pt idx="2793">
                  <c:v>12.8</c:v>
                </c:pt>
                <c:pt idx="2794">
                  <c:v>12.3</c:v>
                </c:pt>
                <c:pt idx="2795">
                  <c:v>12.8</c:v>
                </c:pt>
                <c:pt idx="2796">
                  <c:v>13.9</c:v>
                </c:pt>
                <c:pt idx="2797">
                  <c:v>13.7</c:v>
                </c:pt>
                <c:pt idx="2798">
                  <c:v>13.7</c:v>
                </c:pt>
                <c:pt idx="2799">
                  <c:v>14.15</c:v>
                </c:pt>
                <c:pt idx="2800">
                  <c:v>14.7</c:v>
                </c:pt>
                <c:pt idx="2801">
                  <c:v>15.05</c:v>
                </c:pt>
                <c:pt idx="2802">
                  <c:v>16.0</c:v>
                </c:pt>
                <c:pt idx="2803">
                  <c:v>16.7</c:v>
                </c:pt>
                <c:pt idx="2804">
                  <c:v>16.25</c:v>
                </c:pt>
                <c:pt idx="2805">
                  <c:v>16.2</c:v>
                </c:pt>
                <c:pt idx="2806">
                  <c:v>16.7</c:v>
                </c:pt>
                <c:pt idx="2807">
                  <c:v>15.25</c:v>
                </c:pt>
                <c:pt idx="2808">
                  <c:v>13.5</c:v>
                </c:pt>
                <c:pt idx="2809">
                  <c:v>12.8</c:v>
                </c:pt>
                <c:pt idx="2810">
                  <c:v>12.8</c:v>
                </c:pt>
                <c:pt idx="2811">
                  <c:v>11.4</c:v>
                </c:pt>
                <c:pt idx="2812">
                  <c:v>9.95</c:v>
                </c:pt>
                <c:pt idx="2813">
                  <c:v>12.05</c:v>
                </c:pt>
                <c:pt idx="2814">
                  <c:v>13.85</c:v>
                </c:pt>
                <c:pt idx="2815">
                  <c:v>11.75</c:v>
                </c:pt>
                <c:pt idx="2816">
                  <c:v>10.95</c:v>
                </c:pt>
                <c:pt idx="2817">
                  <c:v>11.05</c:v>
                </c:pt>
                <c:pt idx="2818">
                  <c:v>11.55</c:v>
                </c:pt>
                <c:pt idx="2819">
                  <c:v>12.15</c:v>
                </c:pt>
                <c:pt idx="2820">
                  <c:v>11.3</c:v>
                </c:pt>
                <c:pt idx="2821">
                  <c:v>10.9</c:v>
                </c:pt>
                <c:pt idx="2822">
                  <c:v>6.9</c:v>
                </c:pt>
                <c:pt idx="2823">
                  <c:v>3.75</c:v>
                </c:pt>
                <c:pt idx="2824">
                  <c:v>2.7</c:v>
                </c:pt>
                <c:pt idx="2825">
                  <c:v>2.4</c:v>
                </c:pt>
                <c:pt idx="2826">
                  <c:v>3.35</c:v>
                </c:pt>
                <c:pt idx="2827">
                  <c:v>2.6</c:v>
                </c:pt>
                <c:pt idx="2828">
                  <c:v>1.8</c:v>
                </c:pt>
                <c:pt idx="2829">
                  <c:v>1.5</c:v>
                </c:pt>
                <c:pt idx="2830">
                  <c:v>2.55</c:v>
                </c:pt>
                <c:pt idx="2831">
                  <c:v>3.55</c:v>
                </c:pt>
                <c:pt idx="2832">
                  <c:v>4.3</c:v>
                </c:pt>
                <c:pt idx="2833">
                  <c:v>5.2</c:v>
                </c:pt>
                <c:pt idx="2834">
                  <c:v>5.75</c:v>
                </c:pt>
                <c:pt idx="2835">
                  <c:v>4.45</c:v>
                </c:pt>
                <c:pt idx="2836">
                  <c:v>3.9</c:v>
                </c:pt>
                <c:pt idx="2837">
                  <c:v>4.8</c:v>
                </c:pt>
                <c:pt idx="2838">
                  <c:v>3.85</c:v>
                </c:pt>
                <c:pt idx="2839">
                  <c:v>5.149999999999999</c:v>
                </c:pt>
                <c:pt idx="2840">
                  <c:v>6.4</c:v>
                </c:pt>
                <c:pt idx="2841">
                  <c:v>4.4</c:v>
                </c:pt>
                <c:pt idx="2842">
                  <c:v>1.8</c:v>
                </c:pt>
                <c:pt idx="2843">
                  <c:v>1.55</c:v>
                </c:pt>
                <c:pt idx="2844">
                  <c:v>2.75</c:v>
                </c:pt>
                <c:pt idx="2845">
                  <c:v>4.3</c:v>
                </c:pt>
                <c:pt idx="2846">
                  <c:v>6.300000000000001</c:v>
                </c:pt>
                <c:pt idx="2847">
                  <c:v>4.4</c:v>
                </c:pt>
                <c:pt idx="2848">
                  <c:v>6.0</c:v>
                </c:pt>
                <c:pt idx="2849">
                  <c:v>5.05</c:v>
                </c:pt>
                <c:pt idx="2850">
                  <c:v>4.4</c:v>
                </c:pt>
                <c:pt idx="2851">
                  <c:v>4.7</c:v>
                </c:pt>
                <c:pt idx="2852">
                  <c:v>5.45</c:v>
                </c:pt>
                <c:pt idx="2853">
                  <c:v>6.75</c:v>
                </c:pt>
                <c:pt idx="2854">
                  <c:v>8.700000000000001</c:v>
                </c:pt>
                <c:pt idx="2855">
                  <c:v>9.3</c:v>
                </c:pt>
                <c:pt idx="2856">
                  <c:v>6.35</c:v>
                </c:pt>
                <c:pt idx="2857">
                  <c:v>3.7</c:v>
                </c:pt>
                <c:pt idx="2858">
                  <c:v>3.45</c:v>
                </c:pt>
                <c:pt idx="2859">
                  <c:v>4.0</c:v>
                </c:pt>
                <c:pt idx="2860">
                  <c:v>4.35</c:v>
                </c:pt>
                <c:pt idx="2861">
                  <c:v>3.6</c:v>
                </c:pt>
                <c:pt idx="2862">
                  <c:v>4.0</c:v>
                </c:pt>
                <c:pt idx="2863">
                  <c:v>4.75</c:v>
                </c:pt>
                <c:pt idx="2864">
                  <c:v>3.1</c:v>
                </c:pt>
                <c:pt idx="2865">
                  <c:v>2.45</c:v>
                </c:pt>
                <c:pt idx="2866">
                  <c:v>2.9</c:v>
                </c:pt>
                <c:pt idx="2867">
                  <c:v>2.25</c:v>
                </c:pt>
                <c:pt idx="2868">
                  <c:v>1.1</c:v>
                </c:pt>
                <c:pt idx="2869">
                  <c:v>0.35</c:v>
                </c:pt>
                <c:pt idx="2870">
                  <c:v>0.1</c:v>
                </c:pt>
                <c:pt idx="2871">
                  <c:v>-0.15</c:v>
                </c:pt>
                <c:pt idx="2872">
                  <c:v>-0.35</c:v>
                </c:pt>
                <c:pt idx="2873">
                  <c:v>-0.35</c:v>
                </c:pt>
                <c:pt idx="2874">
                  <c:v>-0.45</c:v>
                </c:pt>
                <c:pt idx="2875">
                  <c:v>-0.4</c:v>
                </c:pt>
                <c:pt idx="2876">
                  <c:v>-0.65</c:v>
                </c:pt>
                <c:pt idx="2877">
                  <c:v>-1.25</c:v>
                </c:pt>
                <c:pt idx="2878">
                  <c:v>-0.85</c:v>
                </c:pt>
                <c:pt idx="2879">
                  <c:v>-1.25</c:v>
                </c:pt>
                <c:pt idx="2880">
                  <c:v>-1.6</c:v>
                </c:pt>
                <c:pt idx="2881">
                  <c:v>-0.6</c:v>
                </c:pt>
                <c:pt idx="2882">
                  <c:v>-0.95</c:v>
                </c:pt>
                <c:pt idx="2883">
                  <c:v>-0.75</c:v>
                </c:pt>
                <c:pt idx="2884">
                  <c:v>-0.65</c:v>
                </c:pt>
                <c:pt idx="2885">
                  <c:v>-0.75</c:v>
                </c:pt>
                <c:pt idx="2886">
                  <c:v>-0.65</c:v>
                </c:pt>
                <c:pt idx="2887">
                  <c:v>-0.8</c:v>
                </c:pt>
                <c:pt idx="2888">
                  <c:v>-0.5</c:v>
                </c:pt>
                <c:pt idx="2889">
                  <c:v>-0.15</c:v>
                </c:pt>
                <c:pt idx="2890">
                  <c:v>0.05</c:v>
                </c:pt>
                <c:pt idx="2891">
                  <c:v>0.9</c:v>
                </c:pt>
                <c:pt idx="2892">
                  <c:v>1.85</c:v>
                </c:pt>
                <c:pt idx="2893">
                  <c:v>1.15</c:v>
                </c:pt>
                <c:pt idx="2894">
                  <c:v>1.35</c:v>
                </c:pt>
                <c:pt idx="2895">
                  <c:v>0.8</c:v>
                </c:pt>
                <c:pt idx="2896">
                  <c:v>1.95</c:v>
                </c:pt>
                <c:pt idx="2897">
                  <c:v>3.6</c:v>
                </c:pt>
                <c:pt idx="2898">
                  <c:v>4.25</c:v>
                </c:pt>
                <c:pt idx="2899">
                  <c:v>5.149999999999999</c:v>
                </c:pt>
                <c:pt idx="2900">
                  <c:v>6.149999999999999</c:v>
                </c:pt>
                <c:pt idx="2901">
                  <c:v>5.800000000000001</c:v>
                </c:pt>
                <c:pt idx="2902">
                  <c:v>3.5</c:v>
                </c:pt>
                <c:pt idx="2903">
                  <c:v>3.5</c:v>
                </c:pt>
                <c:pt idx="2904">
                  <c:v>2.6</c:v>
                </c:pt>
                <c:pt idx="2905">
                  <c:v>1.05</c:v>
                </c:pt>
                <c:pt idx="2906">
                  <c:v>1.8</c:v>
                </c:pt>
                <c:pt idx="2907">
                  <c:v>1.25</c:v>
                </c:pt>
                <c:pt idx="2908">
                  <c:v>0.75</c:v>
                </c:pt>
                <c:pt idx="2909">
                  <c:v>2.95</c:v>
                </c:pt>
                <c:pt idx="2910">
                  <c:v>4.6</c:v>
                </c:pt>
                <c:pt idx="2911">
                  <c:v>5.7</c:v>
                </c:pt>
                <c:pt idx="2912">
                  <c:v>5.85</c:v>
                </c:pt>
                <c:pt idx="2913">
                  <c:v>6.649999999999998</c:v>
                </c:pt>
                <c:pt idx="2914">
                  <c:v>5.95</c:v>
                </c:pt>
                <c:pt idx="2915">
                  <c:v>4.0</c:v>
                </c:pt>
                <c:pt idx="2916">
                  <c:v>5.5</c:v>
                </c:pt>
                <c:pt idx="2917">
                  <c:v>6.05</c:v>
                </c:pt>
                <c:pt idx="2918">
                  <c:v>4.0</c:v>
                </c:pt>
                <c:pt idx="2919">
                  <c:v>3.3</c:v>
                </c:pt>
                <c:pt idx="2920">
                  <c:v>2.95</c:v>
                </c:pt>
                <c:pt idx="2921">
                  <c:v>2.9</c:v>
                </c:pt>
                <c:pt idx="2922">
                  <c:v>3.35</c:v>
                </c:pt>
                <c:pt idx="2923">
                  <c:v>4.45</c:v>
                </c:pt>
                <c:pt idx="2924">
                  <c:v>4.149999999999999</c:v>
                </c:pt>
                <c:pt idx="2925">
                  <c:v>3.4</c:v>
                </c:pt>
                <c:pt idx="2926">
                  <c:v>2.1</c:v>
                </c:pt>
                <c:pt idx="2927">
                  <c:v>1.8</c:v>
                </c:pt>
                <c:pt idx="2928">
                  <c:v>2.55</c:v>
                </c:pt>
                <c:pt idx="2929">
                  <c:v>1.85</c:v>
                </c:pt>
                <c:pt idx="2930">
                  <c:v>0.9</c:v>
                </c:pt>
                <c:pt idx="2931">
                  <c:v>0.6</c:v>
                </c:pt>
                <c:pt idx="2932">
                  <c:v>0.55</c:v>
                </c:pt>
                <c:pt idx="2933">
                  <c:v>0.45</c:v>
                </c:pt>
                <c:pt idx="2934">
                  <c:v>0.45</c:v>
                </c:pt>
                <c:pt idx="2935">
                  <c:v>0.45</c:v>
                </c:pt>
                <c:pt idx="2936">
                  <c:v>0.8</c:v>
                </c:pt>
                <c:pt idx="2937">
                  <c:v>2.45</c:v>
                </c:pt>
                <c:pt idx="2938">
                  <c:v>4.1</c:v>
                </c:pt>
                <c:pt idx="2939">
                  <c:v>5.6</c:v>
                </c:pt>
                <c:pt idx="2940">
                  <c:v>6.45</c:v>
                </c:pt>
                <c:pt idx="2941">
                  <c:v>7.75</c:v>
                </c:pt>
                <c:pt idx="2942">
                  <c:v>8.4</c:v>
                </c:pt>
                <c:pt idx="2943">
                  <c:v>9.0</c:v>
                </c:pt>
                <c:pt idx="2944">
                  <c:v>9.25</c:v>
                </c:pt>
                <c:pt idx="2945">
                  <c:v>9.25</c:v>
                </c:pt>
                <c:pt idx="2946">
                  <c:v>9.05</c:v>
                </c:pt>
                <c:pt idx="2947">
                  <c:v>10.85</c:v>
                </c:pt>
                <c:pt idx="2948">
                  <c:v>10.5</c:v>
                </c:pt>
                <c:pt idx="2949">
                  <c:v>9.35</c:v>
                </c:pt>
                <c:pt idx="2950">
                  <c:v>9.0</c:v>
                </c:pt>
                <c:pt idx="2951">
                  <c:v>9.5</c:v>
                </c:pt>
                <c:pt idx="2952">
                  <c:v>10.45</c:v>
                </c:pt>
                <c:pt idx="2953">
                  <c:v>12.05</c:v>
                </c:pt>
                <c:pt idx="2954">
                  <c:v>11.7</c:v>
                </c:pt>
                <c:pt idx="2955">
                  <c:v>11.85</c:v>
                </c:pt>
                <c:pt idx="2956">
                  <c:v>11.05</c:v>
                </c:pt>
                <c:pt idx="2957">
                  <c:v>9.6</c:v>
                </c:pt>
                <c:pt idx="2958">
                  <c:v>11.3</c:v>
                </c:pt>
                <c:pt idx="2959">
                  <c:v>12.9</c:v>
                </c:pt>
                <c:pt idx="2960">
                  <c:v>13.75</c:v>
                </c:pt>
                <c:pt idx="2961">
                  <c:v>13.3</c:v>
                </c:pt>
                <c:pt idx="2962">
                  <c:v>14.2</c:v>
                </c:pt>
                <c:pt idx="2963">
                  <c:v>15.55</c:v>
                </c:pt>
                <c:pt idx="2964">
                  <c:v>15.7</c:v>
                </c:pt>
                <c:pt idx="2965">
                  <c:v>14.35</c:v>
                </c:pt>
                <c:pt idx="2966">
                  <c:v>12.45</c:v>
                </c:pt>
                <c:pt idx="2967">
                  <c:v>14.4</c:v>
                </c:pt>
                <c:pt idx="2968">
                  <c:v>16.4</c:v>
                </c:pt>
                <c:pt idx="2969">
                  <c:v>17.0</c:v>
                </c:pt>
                <c:pt idx="2970">
                  <c:v>16.5</c:v>
                </c:pt>
                <c:pt idx="2971">
                  <c:v>15.25</c:v>
                </c:pt>
                <c:pt idx="2972">
                  <c:v>13.45</c:v>
                </c:pt>
                <c:pt idx="2973">
                  <c:v>14.1</c:v>
                </c:pt>
                <c:pt idx="2974">
                  <c:v>16.35</c:v>
                </c:pt>
                <c:pt idx="2975">
                  <c:v>16.05</c:v>
                </c:pt>
                <c:pt idx="2976">
                  <c:v>15.3</c:v>
                </c:pt>
                <c:pt idx="2977">
                  <c:v>15.25</c:v>
                </c:pt>
                <c:pt idx="2978">
                  <c:v>15.7</c:v>
                </c:pt>
                <c:pt idx="2979">
                  <c:v>16.4</c:v>
                </c:pt>
                <c:pt idx="2980">
                  <c:v>16.9</c:v>
                </c:pt>
                <c:pt idx="2981">
                  <c:v>13.8</c:v>
                </c:pt>
                <c:pt idx="2982">
                  <c:v>12.65</c:v>
                </c:pt>
                <c:pt idx="2983">
                  <c:v>14.9</c:v>
                </c:pt>
                <c:pt idx="2984">
                  <c:v>15.6</c:v>
                </c:pt>
                <c:pt idx="2985">
                  <c:v>15.1</c:v>
                </c:pt>
                <c:pt idx="2986">
                  <c:v>17.4</c:v>
                </c:pt>
                <c:pt idx="2987">
                  <c:v>17.6</c:v>
                </c:pt>
                <c:pt idx="2988">
                  <c:v>15.85</c:v>
                </c:pt>
                <c:pt idx="2989">
                  <c:v>12.95</c:v>
                </c:pt>
                <c:pt idx="2990">
                  <c:v>14.15</c:v>
                </c:pt>
                <c:pt idx="2991">
                  <c:v>15.7</c:v>
                </c:pt>
                <c:pt idx="2992">
                  <c:v>17.05</c:v>
                </c:pt>
                <c:pt idx="2993">
                  <c:v>17.4</c:v>
                </c:pt>
                <c:pt idx="2994">
                  <c:v>19.15</c:v>
                </c:pt>
                <c:pt idx="2995">
                  <c:v>20.35</c:v>
                </c:pt>
                <c:pt idx="2996">
                  <c:v>20.3</c:v>
                </c:pt>
                <c:pt idx="2997">
                  <c:v>17.6</c:v>
                </c:pt>
                <c:pt idx="2998">
                  <c:v>16.85</c:v>
                </c:pt>
                <c:pt idx="2999">
                  <c:v>18.5</c:v>
                </c:pt>
                <c:pt idx="3000">
                  <c:v>17.8</c:v>
                </c:pt>
                <c:pt idx="3001">
                  <c:v>17.2</c:v>
                </c:pt>
                <c:pt idx="3002">
                  <c:v>16.0</c:v>
                </c:pt>
                <c:pt idx="3003">
                  <c:v>15.45</c:v>
                </c:pt>
                <c:pt idx="3004">
                  <c:v>15.0</c:v>
                </c:pt>
                <c:pt idx="3005">
                  <c:v>15.1</c:v>
                </c:pt>
                <c:pt idx="3006">
                  <c:v>17.35</c:v>
                </c:pt>
                <c:pt idx="3007">
                  <c:v>19.0</c:v>
                </c:pt>
                <c:pt idx="3008">
                  <c:v>17.95</c:v>
                </c:pt>
                <c:pt idx="3009">
                  <c:v>17.85</c:v>
                </c:pt>
                <c:pt idx="3010">
                  <c:v>20.0</c:v>
                </c:pt>
                <c:pt idx="3011">
                  <c:v>15.35</c:v>
                </c:pt>
                <c:pt idx="3012">
                  <c:v>12.8</c:v>
                </c:pt>
                <c:pt idx="3013">
                  <c:v>14.3</c:v>
                </c:pt>
                <c:pt idx="3014">
                  <c:v>13.75</c:v>
                </c:pt>
                <c:pt idx="3015">
                  <c:v>14.35</c:v>
                </c:pt>
                <c:pt idx="3016">
                  <c:v>15.95</c:v>
                </c:pt>
                <c:pt idx="3017">
                  <c:v>18.05</c:v>
                </c:pt>
                <c:pt idx="3018">
                  <c:v>19.05</c:v>
                </c:pt>
                <c:pt idx="3019">
                  <c:v>19.4</c:v>
                </c:pt>
                <c:pt idx="3020">
                  <c:v>18.6</c:v>
                </c:pt>
                <c:pt idx="3021">
                  <c:v>19.2</c:v>
                </c:pt>
                <c:pt idx="3022">
                  <c:v>19.05</c:v>
                </c:pt>
                <c:pt idx="3023">
                  <c:v>18.15</c:v>
                </c:pt>
                <c:pt idx="3024">
                  <c:v>20.2</c:v>
                </c:pt>
                <c:pt idx="3025">
                  <c:v>21.85</c:v>
                </c:pt>
                <c:pt idx="3026">
                  <c:v>23.35</c:v>
                </c:pt>
                <c:pt idx="3027">
                  <c:v>24.05</c:v>
                </c:pt>
                <c:pt idx="3028">
                  <c:v>23.8</c:v>
                </c:pt>
                <c:pt idx="3029">
                  <c:v>23.45</c:v>
                </c:pt>
                <c:pt idx="3030">
                  <c:v>23.8</c:v>
                </c:pt>
                <c:pt idx="3031">
                  <c:v>24.25</c:v>
                </c:pt>
                <c:pt idx="3032">
                  <c:v>24.75</c:v>
                </c:pt>
                <c:pt idx="3033">
                  <c:v>25.45</c:v>
                </c:pt>
                <c:pt idx="3034">
                  <c:v>25.25</c:v>
                </c:pt>
                <c:pt idx="3035">
                  <c:v>23.55</c:v>
                </c:pt>
                <c:pt idx="3036">
                  <c:v>22.8</c:v>
                </c:pt>
                <c:pt idx="3037">
                  <c:v>22.65</c:v>
                </c:pt>
                <c:pt idx="3038">
                  <c:v>23.2</c:v>
                </c:pt>
                <c:pt idx="3039">
                  <c:v>23.2</c:v>
                </c:pt>
                <c:pt idx="3040">
                  <c:v>23.75</c:v>
                </c:pt>
                <c:pt idx="3041">
                  <c:v>24.4</c:v>
                </c:pt>
                <c:pt idx="3042">
                  <c:v>24.4</c:v>
                </c:pt>
                <c:pt idx="3043">
                  <c:v>25.45</c:v>
                </c:pt>
                <c:pt idx="3044">
                  <c:v>25.8</c:v>
                </c:pt>
                <c:pt idx="3045">
                  <c:v>26.9</c:v>
                </c:pt>
                <c:pt idx="3046">
                  <c:v>26.35</c:v>
                </c:pt>
                <c:pt idx="3047">
                  <c:v>26.8</c:v>
                </c:pt>
                <c:pt idx="3048">
                  <c:v>27.65</c:v>
                </c:pt>
                <c:pt idx="3049">
                  <c:v>26.55</c:v>
                </c:pt>
                <c:pt idx="3050">
                  <c:v>25.95</c:v>
                </c:pt>
                <c:pt idx="3051">
                  <c:v>27.1</c:v>
                </c:pt>
                <c:pt idx="3052">
                  <c:v>26.75</c:v>
                </c:pt>
                <c:pt idx="3053">
                  <c:v>26.65</c:v>
                </c:pt>
                <c:pt idx="3054">
                  <c:v>27.95</c:v>
                </c:pt>
                <c:pt idx="3055">
                  <c:v>27.0</c:v>
                </c:pt>
                <c:pt idx="3056">
                  <c:v>26.5</c:v>
                </c:pt>
                <c:pt idx="3057">
                  <c:v>26.2</c:v>
                </c:pt>
                <c:pt idx="3058">
                  <c:v>26.95</c:v>
                </c:pt>
                <c:pt idx="3059">
                  <c:v>25.9</c:v>
                </c:pt>
                <c:pt idx="3060">
                  <c:v>25.45</c:v>
                </c:pt>
                <c:pt idx="3061">
                  <c:v>24.1</c:v>
                </c:pt>
                <c:pt idx="3062">
                  <c:v>23.95</c:v>
                </c:pt>
                <c:pt idx="3063">
                  <c:v>24.85</c:v>
                </c:pt>
                <c:pt idx="3064">
                  <c:v>26.25</c:v>
                </c:pt>
                <c:pt idx="3065">
                  <c:v>27.65</c:v>
                </c:pt>
                <c:pt idx="3066">
                  <c:v>28.3</c:v>
                </c:pt>
                <c:pt idx="3067">
                  <c:v>26.9</c:v>
                </c:pt>
                <c:pt idx="3068">
                  <c:v>27.15</c:v>
                </c:pt>
                <c:pt idx="3069">
                  <c:v>27.0</c:v>
                </c:pt>
                <c:pt idx="3070">
                  <c:v>27.05</c:v>
                </c:pt>
                <c:pt idx="3071">
                  <c:v>26.85</c:v>
                </c:pt>
                <c:pt idx="3072">
                  <c:v>27.6</c:v>
                </c:pt>
                <c:pt idx="3073">
                  <c:v>26.65</c:v>
                </c:pt>
                <c:pt idx="3074">
                  <c:v>25.85</c:v>
                </c:pt>
                <c:pt idx="3075">
                  <c:v>25.65</c:v>
                </c:pt>
                <c:pt idx="3076">
                  <c:v>26.8</c:v>
                </c:pt>
                <c:pt idx="3077">
                  <c:v>26.7</c:v>
                </c:pt>
                <c:pt idx="3078">
                  <c:v>27.35</c:v>
                </c:pt>
                <c:pt idx="3079">
                  <c:v>27.15</c:v>
                </c:pt>
                <c:pt idx="3080">
                  <c:v>25.8</c:v>
                </c:pt>
                <c:pt idx="3081">
                  <c:v>25.55</c:v>
                </c:pt>
                <c:pt idx="3082">
                  <c:v>24.55</c:v>
                </c:pt>
                <c:pt idx="3083">
                  <c:v>24.55</c:v>
                </c:pt>
                <c:pt idx="3084">
                  <c:v>25.4</c:v>
                </c:pt>
                <c:pt idx="3085">
                  <c:v>25.35</c:v>
                </c:pt>
                <c:pt idx="3086">
                  <c:v>25.9</c:v>
                </c:pt>
                <c:pt idx="3087">
                  <c:v>25.8</c:v>
                </c:pt>
                <c:pt idx="3088">
                  <c:v>25.95</c:v>
                </c:pt>
                <c:pt idx="3089">
                  <c:v>26.05</c:v>
                </c:pt>
                <c:pt idx="3090">
                  <c:v>26.35</c:v>
                </c:pt>
                <c:pt idx="3091">
                  <c:v>26.8</c:v>
                </c:pt>
                <c:pt idx="3092">
                  <c:v>26.85</c:v>
                </c:pt>
                <c:pt idx="3093">
                  <c:v>25.8</c:v>
                </c:pt>
                <c:pt idx="3094">
                  <c:v>26.1</c:v>
                </c:pt>
                <c:pt idx="3095">
                  <c:v>25.0</c:v>
                </c:pt>
                <c:pt idx="3096">
                  <c:v>23.2</c:v>
                </c:pt>
                <c:pt idx="3097">
                  <c:v>23.25</c:v>
                </c:pt>
                <c:pt idx="3098">
                  <c:v>24.65</c:v>
                </c:pt>
                <c:pt idx="3099">
                  <c:v>24.65</c:v>
                </c:pt>
                <c:pt idx="3100">
                  <c:v>24.6</c:v>
                </c:pt>
                <c:pt idx="3101">
                  <c:v>23.95</c:v>
                </c:pt>
                <c:pt idx="3102">
                  <c:v>23.5</c:v>
                </c:pt>
                <c:pt idx="3103">
                  <c:v>22.35</c:v>
                </c:pt>
                <c:pt idx="3104">
                  <c:v>21.1</c:v>
                </c:pt>
                <c:pt idx="3105">
                  <c:v>20.95</c:v>
                </c:pt>
                <c:pt idx="3106">
                  <c:v>22.5</c:v>
                </c:pt>
                <c:pt idx="3107">
                  <c:v>21.65</c:v>
                </c:pt>
                <c:pt idx="3108">
                  <c:v>20.95</c:v>
                </c:pt>
                <c:pt idx="3109">
                  <c:v>22.15</c:v>
                </c:pt>
                <c:pt idx="3110">
                  <c:v>23.4</c:v>
                </c:pt>
                <c:pt idx="3111">
                  <c:v>23.7</c:v>
                </c:pt>
                <c:pt idx="3112">
                  <c:v>23.75</c:v>
                </c:pt>
                <c:pt idx="3113">
                  <c:v>23.1</c:v>
                </c:pt>
                <c:pt idx="3114">
                  <c:v>22.25</c:v>
                </c:pt>
                <c:pt idx="3115">
                  <c:v>22.65</c:v>
                </c:pt>
                <c:pt idx="3116">
                  <c:v>23.35</c:v>
                </c:pt>
                <c:pt idx="3117">
                  <c:v>23.95</c:v>
                </c:pt>
                <c:pt idx="3118">
                  <c:v>24.15</c:v>
                </c:pt>
                <c:pt idx="3119">
                  <c:v>24.55</c:v>
                </c:pt>
                <c:pt idx="3120">
                  <c:v>25.05</c:v>
                </c:pt>
                <c:pt idx="3121">
                  <c:v>25.4</c:v>
                </c:pt>
                <c:pt idx="3122">
                  <c:v>25.55</c:v>
                </c:pt>
                <c:pt idx="3123">
                  <c:v>25.45</c:v>
                </c:pt>
                <c:pt idx="3124">
                  <c:v>24.35</c:v>
                </c:pt>
                <c:pt idx="3125">
                  <c:v>24.25</c:v>
                </c:pt>
                <c:pt idx="3126">
                  <c:v>23.2</c:v>
                </c:pt>
                <c:pt idx="3127">
                  <c:v>22.5</c:v>
                </c:pt>
                <c:pt idx="3128">
                  <c:v>23.05</c:v>
                </c:pt>
                <c:pt idx="3129">
                  <c:v>23.7</c:v>
                </c:pt>
                <c:pt idx="3130">
                  <c:v>24.35</c:v>
                </c:pt>
                <c:pt idx="3131">
                  <c:v>24.45</c:v>
                </c:pt>
                <c:pt idx="3132">
                  <c:v>25.15</c:v>
                </c:pt>
                <c:pt idx="3133">
                  <c:v>23.9</c:v>
                </c:pt>
                <c:pt idx="3134">
                  <c:v>21.65</c:v>
                </c:pt>
                <c:pt idx="3135">
                  <c:v>22.1</c:v>
                </c:pt>
                <c:pt idx="3136">
                  <c:v>23.6</c:v>
                </c:pt>
                <c:pt idx="3137">
                  <c:v>23.45</c:v>
                </c:pt>
                <c:pt idx="3138">
                  <c:v>22.95</c:v>
                </c:pt>
                <c:pt idx="3139">
                  <c:v>23.05</c:v>
                </c:pt>
                <c:pt idx="3140">
                  <c:v>22.2</c:v>
                </c:pt>
                <c:pt idx="3141">
                  <c:v>22.2</c:v>
                </c:pt>
                <c:pt idx="3142">
                  <c:v>22.0</c:v>
                </c:pt>
                <c:pt idx="3143">
                  <c:v>22.0</c:v>
                </c:pt>
                <c:pt idx="3144">
                  <c:v>21.7</c:v>
                </c:pt>
                <c:pt idx="3145">
                  <c:v>20.65</c:v>
                </c:pt>
                <c:pt idx="3146">
                  <c:v>20.0</c:v>
                </c:pt>
                <c:pt idx="3147">
                  <c:v>18.5</c:v>
                </c:pt>
                <c:pt idx="3148">
                  <c:v>16.85</c:v>
                </c:pt>
                <c:pt idx="3149">
                  <c:v>17.0</c:v>
                </c:pt>
                <c:pt idx="3150">
                  <c:v>18.0</c:v>
                </c:pt>
                <c:pt idx="3151">
                  <c:v>18.35</c:v>
                </c:pt>
                <c:pt idx="3152">
                  <c:v>18.5</c:v>
                </c:pt>
                <c:pt idx="3153">
                  <c:v>18.75</c:v>
                </c:pt>
                <c:pt idx="3154">
                  <c:v>18.75</c:v>
                </c:pt>
                <c:pt idx="3155">
                  <c:v>18.6</c:v>
                </c:pt>
                <c:pt idx="3156">
                  <c:v>19.65</c:v>
                </c:pt>
                <c:pt idx="3157">
                  <c:v>19.9</c:v>
                </c:pt>
                <c:pt idx="3158">
                  <c:v>19.15</c:v>
                </c:pt>
                <c:pt idx="3159">
                  <c:v>19.3</c:v>
                </c:pt>
                <c:pt idx="3160">
                  <c:v>19.6</c:v>
                </c:pt>
                <c:pt idx="3161">
                  <c:v>17.75</c:v>
                </c:pt>
                <c:pt idx="3162">
                  <c:v>16.85</c:v>
                </c:pt>
                <c:pt idx="3163">
                  <c:v>17.45</c:v>
                </c:pt>
                <c:pt idx="3164">
                  <c:v>19.0</c:v>
                </c:pt>
                <c:pt idx="3165">
                  <c:v>20.45</c:v>
                </c:pt>
                <c:pt idx="3166">
                  <c:v>18.65</c:v>
                </c:pt>
                <c:pt idx="3167">
                  <c:v>16.4</c:v>
                </c:pt>
                <c:pt idx="3168">
                  <c:v>16.6</c:v>
                </c:pt>
                <c:pt idx="3169">
                  <c:v>15.05</c:v>
                </c:pt>
                <c:pt idx="3170">
                  <c:v>13.4</c:v>
                </c:pt>
                <c:pt idx="3171">
                  <c:v>11.9</c:v>
                </c:pt>
                <c:pt idx="3172">
                  <c:v>12.95</c:v>
                </c:pt>
                <c:pt idx="3173">
                  <c:v>13.15</c:v>
                </c:pt>
                <c:pt idx="3174">
                  <c:v>12.2</c:v>
                </c:pt>
                <c:pt idx="3175">
                  <c:v>10.75</c:v>
                </c:pt>
                <c:pt idx="3176">
                  <c:v>11.05</c:v>
                </c:pt>
                <c:pt idx="3177">
                  <c:v>11.4</c:v>
                </c:pt>
                <c:pt idx="3178">
                  <c:v>11.8</c:v>
                </c:pt>
                <c:pt idx="3179">
                  <c:v>12.55</c:v>
                </c:pt>
                <c:pt idx="3180">
                  <c:v>13.65</c:v>
                </c:pt>
                <c:pt idx="3181">
                  <c:v>13.05</c:v>
                </c:pt>
                <c:pt idx="3182">
                  <c:v>10.85</c:v>
                </c:pt>
                <c:pt idx="3183">
                  <c:v>9.8</c:v>
                </c:pt>
                <c:pt idx="3184">
                  <c:v>8.8</c:v>
                </c:pt>
                <c:pt idx="3185">
                  <c:v>9.05</c:v>
                </c:pt>
                <c:pt idx="3186">
                  <c:v>10.6</c:v>
                </c:pt>
                <c:pt idx="3187">
                  <c:v>9.25</c:v>
                </c:pt>
                <c:pt idx="3189">
                  <c:v>2.7</c:v>
                </c:pt>
                <c:pt idx="3190">
                  <c:v>6.35</c:v>
                </c:pt>
                <c:pt idx="3191">
                  <c:v>8.3</c:v>
                </c:pt>
                <c:pt idx="3192">
                  <c:v>10.45</c:v>
                </c:pt>
                <c:pt idx="3193">
                  <c:v>9.4</c:v>
                </c:pt>
                <c:pt idx="3194">
                  <c:v>7.300000000000001</c:v>
                </c:pt>
                <c:pt idx="3195">
                  <c:v>6.45</c:v>
                </c:pt>
                <c:pt idx="3196">
                  <c:v>6.3</c:v>
                </c:pt>
                <c:pt idx="3197">
                  <c:v>5.45</c:v>
                </c:pt>
                <c:pt idx="3198">
                  <c:v>4.5</c:v>
                </c:pt>
                <c:pt idx="3199">
                  <c:v>5.0</c:v>
                </c:pt>
                <c:pt idx="3200">
                  <c:v>5.75</c:v>
                </c:pt>
                <c:pt idx="3201">
                  <c:v>5.95</c:v>
                </c:pt>
                <c:pt idx="3202">
                  <c:v>5.45</c:v>
                </c:pt>
                <c:pt idx="3203">
                  <c:v>3.4</c:v>
                </c:pt>
                <c:pt idx="3204">
                  <c:v>2.35</c:v>
                </c:pt>
                <c:pt idx="3205">
                  <c:v>2.0</c:v>
                </c:pt>
                <c:pt idx="3206">
                  <c:v>2.35</c:v>
                </c:pt>
                <c:pt idx="3207">
                  <c:v>1.9</c:v>
                </c:pt>
                <c:pt idx="3208">
                  <c:v>1.9</c:v>
                </c:pt>
                <c:pt idx="3209">
                  <c:v>1.8</c:v>
                </c:pt>
                <c:pt idx="3210">
                  <c:v>2.6</c:v>
                </c:pt>
                <c:pt idx="3211">
                  <c:v>4.1</c:v>
                </c:pt>
                <c:pt idx="3212">
                  <c:v>3.5</c:v>
                </c:pt>
                <c:pt idx="3213">
                  <c:v>3.8</c:v>
                </c:pt>
                <c:pt idx="3214">
                  <c:v>4.5</c:v>
                </c:pt>
                <c:pt idx="3215">
                  <c:v>5.1</c:v>
                </c:pt>
                <c:pt idx="3216">
                  <c:v>5.9</c:v>
                </c:pt>
                <c:pt idx="3217">
                  <c:v>6.3</c:v>
                </c:pt>
                <c:pt idx="3218">
                  <c:v>5.550000000000001</c:v>
                </c:pt>
                <c:pt idx="3219">
                  <c:v>3.9</c:v>
                </c:pt>
                <c:pt idx="3220">
                  <c:v>3.6</c:v>
                </c:pt>
                <c:pt idx="3221">
                  <c:v>3.2</c:v>
                </c:pt>
                <c:pt idx="3222">
                  <c:v>2.2</c:v>
                </c:pt>
                <c:pt idx="3223">
                  <c:v>1.45</c:v>
                </c:pt>
                <c:pt idx="3224">
                  <c:v>1.0</c:v>
                </c:pt>
                <c:pt idx="3225">
                  <c:v>0.8</c:v>
                </c:pt>
                <c:pt idx="3226">
                  <c:v>1.8</c:v>
                </c:pt>
                <c:pt idx="3227">
                  <c:v>2.8</c:v>
                </c:pt>
                <c:pt idx="3228">
                  <c:v>2.95</c:v>
                </c:pt>
                <c:pt idx="3229">
                  <c:v>2.9</c:v>
                </c:pt>
                <c:pt idx="3230">
                  <c:v>2.3</c:v>
                </c:pt>
                <c:pt idx="3231">
                  <c:v>1.7</c:v>
                </c:pt>
                <c:pt idx="3232">
                  <c:v>1.55</c:v>
                </c:pt>
                <c:pt idx="3233">
                  <c:v>1.05</c:v>
                </c:pt>
                <c:pt idx="3234">
                  <c:v>0.7</c:v>
                </c:pt>
                <c:pt idx="3235">
                  <c:v>0.45</c:v>
                </c:pt>
                <c:pt idx="3236">
                  <c:v>0.3</c:v>
                </c:pt>
                <c:pt idx="3237">
                  <c:v>0.2</c:v>
                </c:pt>
                <c:pt idx="3238">
                  <c:v>0.1</c:v>
                </c:pt>
                <c:pt idx="3239">
                  <c:v>-0.15</c:v>
                </c:pt>
                <c:pt idx="3240">
                  <c:v>-0.2</c:v>
                </c:pt>
                <c:pt idx="3241">
                  <c:v>-0.15</c:v>
                </c:pt>
                <c:pt idx="3242">
                  <c:v>-0.05</c:v>
                </c:pt>
                <c:pt idx="3243">
                  <c:v>-0.05</c:v>
                </c:pt>
                <c:pt idx="3244">
                  <c:v>0.0</c:v>
                </c:pt>
                <c:pt idx="3245">
                  <c:v>0.0</c:v>
                </c:pt>
                <c:pt idx="3246">
                  <c:v>0.05</c:v>
                </c:pt>
                <c:pt idx="3247">
                  <c:v>0.05</c:v>
                </c:pt>
                <c:pt idx="3248">
                  <c:v>-0.05</c:v>
                </c:pt>
                <c:pt idx="3249">
                  <c:v>-0.1</c:v>
                </c:pt>
                <c:pt idx="3250">
                  <c:v>-0.15</c:v>
                </c:pt>
                <c:pt idx="3251">
                  <c:v>-0.05</c:v>
                </c:pt>
                <c:pt idx="3252">
                  <c:v>0.0</c:v>
                </c:pt>
                <c:pt idx="3253">
                  <c:v>0.0</c:v>
                </c:pt>
                <c:pt idx="3254">
                  <c:v>0.0</c:v>
                </c:pt>
                <c:pt idx="3255">
                  <c:v>-0.05</c:v>
                </c:pt>
                <c:pt idx="3256">
                  <c:v>-0.05</c:v>
                </c:pt>
                <c:pt idx="3257">
                  <c:v>-0.05</c:v>
                </c:pt>
                <c:pt idx="3258">
                  <c:v>-0.15</c:v>
                </c:pt>
                <c:pt idx="3259">
                  <c:v>-0.25</c:v>
                </c:pt>
                <c:pt idx="3260">
                  <c:v>-0.2</c:v>
                </c:pt>
                <c:pt idx="3261">
                  <c:v>-0.05</c:v>
                </c:pt>
                <c:pt idx="3262">
                  <c:v>-0.05</c:v>
                </c:pt>
                <c:pt idx="3263">
                  <c:v>-0.05</c:v>
                </c:pt>
                <c:pt idx="3264">
                  <c:v>0.0</c:v>
                </c:pt>
                <c:pt idx="3265">
                  <c:v>0.05</c:v>
                </c:pt>
                <c:pt idx="3266">
                  <c:v>0.05</c:v>
                </c:pt>
                <c:pt idx="3267">
                  <c:v>0.05</c:v>
                </c:pt>
                <c:pt idx="3268">
                  <c:v>0.1</c:v>
                </c:pt>
                <c:pt idx="3269">
                  <c:v>0.65</c:v>
                </c:pt>
                <c:pt idx="3270">
                  <c:v>0.75</c:v>
                </c:pt>
                <c:pt idx="3271">
                  <c:v>0.45</c:v>
                </c:pt>
                <c:pt idx="3272">
                  <c:v>0.25</c:v>
                </c:pt>
                <c:pt idx="3273">
                  <c:v>0.2</c:v>
                </c:pt>
                <c:pt idx="3274">
                  <c:v>0.2</c:v>
                </c:pt>
                <c:pt idx="3275">
                  <c:v>0.2</c:v>
                </c:pt>
                <c:pt idx="3276">
                  <c:v>0.25</c:v>
                </c:pt>
                <c:pt idx="3277">
                  <c:v>0.75</c:v>
                </c:pt>
                <c:pt idx="3278">
                  <c:v>2.1</c:v>
                </c:pt>
                <c:pt idx="3279">
                  <c:v>3.0</c:v>
                </c:pt>
                <c:pt idx="3280">
                  <c:v>3.4</c:v>
                </c:pt>
                <c:pt idx="3281">
                  <c:v>2.9</c:v>
                </c:pt>
                <c:pt idx="3282">
                  <c:v>2.9</c:v>
                </c:pt>
                <c:pt idx="3283">
                  <c:v>4.0</c:v>
                </c:pt>
                <c:pt idx="3284">
                  <c:v>5.1</c:v>
                </c:pt>
                <c:pt idx="3285">
                  <c:v>5.3</c:v>
                </c:pt>
                <c:pt idx="3286">
                  <c:v>7.5</c:v>
                </c:pt>
                <c:pt idx="3287">
                  <c:v>8.35</c:v>
                </c:pt>
                <c:pt idx="3288">
                  <c:v>7.85</c:v>
                </c:pt>
                <c:pt idx="3289">
                  <c:v>7.300000000000001</c:v>
                </c:pt>
                <c:pt idx="3290">
                  <c:v>6.2</c:v>
                </c:pt>
                <c:pt idx="3291">
                  <c:v>6.5</c:v>
                </c:pt>
                <c:pt idx="3292">
                  <c:v>4.95</c:v>
                </c:pt>
                <c:pt idx="3293">
                  <c:v>4.5</c:v>
                </c:pt>
                <c:pt idx="3294">
                  <c:v>5.0</c:v>
                </c:pt>
                <c:pt idx="3295">
                  <c:v>6.0</c:v>
                </c:pt>
                <c:pt idx="3296">
                  <c:v>7.95</c:v>
                </c:pt>
                <c:pt idx="3297">
                  <c:v>7.899999999999999</c:v>
                </c:pt>
                <c:pt idx="3298">
                  <c:v>8.35</c:v>
                </c:pt>
                <c:pt idx="3299">
                  <c:v>7.7</c:v>
                </c:pt>
                <c:pt idx="3300">
                  <c:v>7.95</c:v>
                </c:pt>
                <c:pt idx="3301">
                  <c:v>8.3</c:v>
                </c:pt>
                <c:pt idx="3302">
                  <c:v>8.200000000000001</c:v>
                </c:pt>
                <c:pt idx="3303">
                  <c:v>10.15</c:v>
                </c:pt>
                <c:pt idx="3304">
                  <c:v>10.65</c:v>
                </c:pt>
                <c:pt idx="3305">
                  <c:v>10.0</c:v>
                </c:pt>
                <c:pt idx="3306">
                  <c:v>10.0</c:v>
                </c:pt>
                <c:pt idx="3307">
                  <c:v>10.8</c:v>
                </c:pt>
                <c:pt idx="3308">
                  <c:v>10.85</c:v>
                </c:pt>
                <c:pt idx="3309">
                  <c:v>10.2</c:v>
                </c:pt>
                <c:pt idx="3310">
                  <c:v>12.2</c:v>
                </c:pt>
                <c:pt idx="3311">
                  <c:v>11.85</c:v>
                </c:pt>
                <c:pt idx="3312">
                  <c:v>11.85</c:v>
                </c:pt>
                <c:pt idx="3313">
                  <c:v>10.35</c:v>
                </c:pt>
                <c:pt idx="3314">
                  <c:v>9.65</c:v>
                </c:pt>
                <c:pt idx="3315">
                  <c:v>9.25</c:v>
                </c:pt>
                <c:pt idx="3316">
                  <c:v>6.800000000000001</c:v>
                </c:pt>
                <c:pt idx="3317">
                  <c:v>6.649999999999998</c:v>
                </c:pt>
                <c:pt idx="3318">
                  <c:v>8.700000000000001</c:v>
                </c:pt>
                <c:pt idx="3319">
                  <c:v>10.95</c:v>
                </c:pt>
                <c:pt idx="3320">
                  <c:v>10.95</c:v>
                </c:pt>
                <c:pt idx="3321">
                  <c:v>9.65</c:v>
                </c:pt>
                <c:pt idx="3322">
                  <c:v>10.3</c:v>
                </c:pt>
                <c:pt idx="3323">
                  <c:v>10.3</c:v>
                </c:pt>
                <c:pt idx="3324">
                  <c:v>9.55</c:v>
                </c:pt>
                <c:pt idx="3325">
                  <c:v>10.3</c:v>
                </c:pt>
                <c:pt idx="3326">
                  <c:v>12.0</c:v>
                </c:pt>
                <c:pt idx="3327">
                  <c:v>13.4</c:v>
                </c:pt>
                <c:pt idx="3328">
                  <c:v>11.9</c:v>
                </c:pt>
                <c:pt idx="3329">
                  <c:v>10.1</c:v>
                </c:pt>
                <c:pt idx="3330">
                  <c:v>10.65</c:v>
                </c:pt>
                <c:pt idx="3331">
                  <c:v>12.75</c:v>
                </c:pt>
                <c:pt idx="3332">
                  <c:v>13.7</c:v>
                </c:pt>
                <c:pt idx="3333">
                  <c:v>14.9</c:v>
                </c:pt>
                <c:pt idx="3334">
                  <c:v>13.95</c:v>
                </c:pt>
                <c:pt idx="3335">
                  <c:v>13.85</c:v>
                </c:pt>
                <c:pt idx="3336">
                  <c:v>14.2</c:v>
                </c:pt>
                <c:pt idx="3337">
                  <c:v>14.6</c:v>
                </c:pt>
                <c:pt idx="3338">
                  <c:v>15.65</c:v>
                </c:pt>
                <c:pt idx="3339">
                  <c:v>14.35</c:v>
                </c:pt>
                <c:pt idx="3340">
                  <c:v>12.85</c:v>
                </c:pt>
                <c:pt idx="3341">
                  <c:v>14.45</c:v>
                </c:pt>
                <c:pt idx="3342">
                  <c:v>16.05</c:v>
                </c:pt>
                <c:pt idx="3343">
                  <c:v>16.05</c:v>
                </c:pt>
                <c:pt idx="3344">
                  <c:v>14.35</c:v>
                </c:pt>
                <c:pt idx="3345">
                  <c:v>12.2</c:v>
                </c:pt>
                <c:pt idx="3346">
                  <c:v>11.95</c:v>
                </c:pt>
                <c:pt idx="3347">
                  <c:v>11.25</c:v>
                </c:pt>
                <c:pt idx="3348">
                  <c:v>12.05</c:v>
                </c:pt>
                <c:pt idx="3349">
                  <c:v>12.7</c:v>
                </c:pt>
                <c:pt idx="3350">
                  <c:v>14.35</c:v>
                </c:pt>
                <c:pt idx="3351">
                  <c:v>15.95</c:v>
                </c:pt>
                <c:pt idx="3352">
                  <c:v>18.7</c:v>
                </c:pt>
                <c:pt idx="3353">
                  <c:v>18.3</c:v>
                </c:pt>
                <c:pt idx="3354">
                  <c:v>18.35</c:v>
                </c:pt>
                <c:pt idx="3355">
                  <c:v>16.55</c:v>
                </c:pt>
                <c:pt idx="3356">
                  <c:v>16.0</c:v>
                </c:pt>
                <c:pt idx="3357">
                  <c:v>13.5</c:v>
                </c:pt>
                <c:pt idx="3358">
                  <c:v>10.5</c:v>
                </c:pt>
                <c:pt idx="3359">
                  <c:v>9.6</c:v>
                </c:pt>
                <c:pt idx="3360">
                  <c:v>11.75</c:v>
                </c:pt>
                <c:pt idx="3361">
                  <c:v>13.85</c:v>
                </c:pt>
                <c:pt idx="3362">
                  <c:v>15.4</c:v>
                </c:pt>
                <c:pt idx="3363">
                  <c:v>17.45</c:v>
                </c:pt>
                <c:pt idx="3364">
                  <c:v>18.6</c:v>
                </c:pt>
                <c:pt idx="3365">
                  <c:v>19.15</c:v>
                </c:pt>
                <c:pt idx="3366">
                  <c:v>19.1</c:v>
                </c:pt>
                <c:pt idx="3367">
                  <c:v>18.0</c:v>
                </c:pt>
                <c:pt idx="3368">
                  <c:v>18.5</c:v>
                </c:pt>
                <c:pt idx="3369">
                  <c:v>19.55</c:v>
                </c:pt>
                <c:pt idx="3370">
                  <c:v>19.15</c:v>
                </c:pt>
                <c:pt idx="3371">
                  <c:v>19.95</c:v>
                </c:pt>
                <c:pt idx="3372">
                  <c:v>17.8</c:v>
                </c:pt>
                <c:pt idx="3373">
                  <c:v>16.65</c:v>
                </c:pt>
                <c:pt idx="3374">
                  <c:v>15.05</c:v>
                </c:pt>
                <c:pt idx="3375">
                  <c:v>14.0</c:v>
                </c:pt>
                <c:pt idx="3376">
                  <c:v>13.6</c:v>
                </c:pt>
                <c:pt idx="3377">
                  <c:v>16.25</c:v>
                </c:pt>
                <c:pt idx="3378">
                  <c:v>17.15</c:v>
                </c:pt>
                <c:pt idx="3379">
                  <c:v>19.65</c:v>
                </c:pt>
                <c:pt idx="3380">
                  <c:v>21.45</c:v>
                </c:pt>
                <c:pt idx="3381">
                  <c:v>22.35</c:v>
                </c:pt>
                <c:pt idx="3382">
                  <c:v>23.3</c:v>
                </c:pt>
                <c:pt idx="3383">
                  <c:v>23.4</c:v>
                </c:pt>
                <c:pt idx="3384">
                  <c:v>23.8</c:v>
                </c:pt>
                <c:pt idx="3385">
                  <c:v>22.3</c:v>
                </c:pt>
                <c:pt idx="3386">
                  <c:v>22.0</c:v>
                </c:pt>
                <c:pt idx="3387">
                  <c:v>22.4</c:v>
                </c:pt>
                <c:pt idx="3388">
                  <c:v>22.55</c:v>
                </c:pt>
                <c:pt idx="3389">
                  <c:v>22.05</c:v>
                </c:pt>
                <c:pt idx="3390">
                  <c:v>21.75</c:v>
                </c:pt>
                <c:pt idx="3391">
                  <c:v>22.4</c:v>
                </c:pt>
                <c:pt idx="3392">
                  <c:v>23.45</c:v>
                </c:pt>
                <c:pt idx="3393">
                  <c:v>23.65</c:v>
                </c:pt>
                <c:pt idx="3394">
                  <c:v>23.4</c:v>
                </c:pt>
                <c:pt idx="3395">
                  <c:v>23.95</c:v>
                </c:pt>
                <c:pt idx="3396">
                  <c:v>24.85</c:v>
                </c:pt>
                <c:pt idx="3397">
                  <c:v>26.05</c:v>
                </c:pt>
                <c:pt idx="3398">
                  <c:v>26.35</c:v>
                </c:pt>
                <c:pt idx="3399">
                  <c:v>27.2</c:v>
                </c:pt>
                <c:pt idx="3400">
                  <c:v>28.05</c:v>
                </c:pt>
                <c:pt idx="3401">
                  <c:v>28.0</c:v>
                </c:pt>
                <c:pt idx="3402">
                  <c:v>27.0</c:v>
                </c:pt>
                <c:pt idx="3403">
                  <c:v>26.0</c:v>
                </c:pt>
                <c:pt idx="3404">
                  <c:v>27.75</c:v>
                </c:pt>
                <c:pt idx="3405">
                  <c:v>28.1</c:v>
                </c:pt>
                <c:pt idx="3406">
                  <c:v>28.75</c:v>
                </c:pt>
                <c:pt idx="3407">
                  <c:v>28.8</c:v>
                </c:pt>
                <c:pt idx="3408">
                  <c:v>28.8</c:v>
                </c:pt>
                <c:pt idx="3409">
                  <c:v>29.6</c:v>
                </c:pt>
                <c:pt idx="3410">
                  <c:v>29.4</c:v>
                </c:pt>
                <c:pt idx="3411">
                  <c:v>30.1</c:v>
                </c:pt>
                <c:pt idx="3412">
                  <c:v>30.75</c:v>
                </c:pt>
                <c:pt idx="3413">
                  <c:v>29.4</c:v>
                </c:pt>
                <c:pt idx="3414">
                  <c:v>29.25</c:v>
                </c:pt>
                <c:pt idx="3415">
                  <c:v>28.05</c:v>
                </c:pt>
                <c:pt idx="3416">
                  <c:v>29.2</c:v>
                </c:pt>
                <c:pt idx="3417">
                  <c:v>27.7</c:v>
                </c:pt>
                <c:pt idx="3418">
                  <c:v>26.65</c:v>
                </c:pt>
                <c:pt idx="3419">
                  <c:v>27.3</c:v>
                </c:pt>
                <c:pt idx="3420">
                  <c:v>26.1</c:v>
                </c:pt>
                <c:pt idx="3421">
                  <c:v>25.1</c:v>
                </c:pt>
                <c:pt idx="3422">
                  <c:v>25.95</c:v>
                </c:pt>
                <c:pt idx="3423">
                  <c:v>26.45</c:v>
                </c:pt>
                <c:pt idx="3424">
                  <c:v>27.55</c:v>
                </c:pt>
                <c:pt idx="3425">
                  <c:v>28.25</c:v>
                </c:pt>
                <c:pt idx="3426">
                  <c:v>28.6</c:v>
                </c:pt>
                <c:pt idx="3427">
                  <c:v>28.2</c:v>
                </c:pt>
                <c:pt idx="3428">
                  <c:v>28.2</c:v>
                </c:pt>
                <c:pt idx="3429">
                  <c:v>28.45</c:v>
                </c:pt>
                <c:pt idx="3430">
                  <c:v>29.0</c:v>
                </c:pt>
                <c:pt idx="3431">
                  <c:v>29.25</c:v>
                </c:pt>
                <c:pt idx="3432">
                  <c:v>29.0</c:v>
                </c:pt>
                <c:pt idx="3433">
                  <c:v>27.9</c:v>
                </c:pt>
                <c:pt idx="3434">
                  <c:v>26.25</c:v>
                </c:pt>
                <c:pt idx="3435">
                  <c:v>24.75</c:v>
                </c:pt>
                <c:pt idx="3436">
                  <c:v>26.3</c:v>
                </c:pt>
                <c:pt idx="3437">
                  <c:v>27.65</c:v>
                </c:pt>
                <c:pt idx="3438">
                  <c:v>27.7</c:v>
                </c:pt>
                <c:pt idx="3439">
                  <c:v>27.95</c:v>
                </c:pt>
                <c:pt idx="3440">
                  <c:v>28.45</c:v>
                </c:pt>
                <c:pt idx="3441">
                  <c:v>28.8</c:v>
                </c:pt>
                <c:pt idx="3442">
                  <c:v>28.8</c:v>
                </c:pt>
                <c:pt idx="3443">
                  <c:v>28.4</c:v>
                </c:pt>
                <c:pt idx="3444">
                  <c:v>27.25</c:v>
                </c:pt>
                <c:pt idx="3445">
                  <c:v>27.55</c:v>
                </c:pt>
                <c:pt idx="3446">
                  <c:v>27.45</c:v>
                </c:pt>
                <c:pt idx="3447">
                  <c:v>26.7</c:v>
                </c:pt>
                <c:pt idx="3448">
                  <c:v>26.3</c:v>
                </c:pt>
                <c:pt idx="3449">
                  <c:v>26.95</c:v>
                </c:pt>
                <c:pt idx="3450">
                  <c:v>27.45</c:v>
                </c:pt>
                <c:pt idx="3451">
                  <c:v>28.0</c:v>
                </c:pt>
                <c:pt idx="3452">
                  <c:v>28.25</c:v>
                </c:pt>
                <c:pt idx="3453">
                  <c:v>28.2</c:v>
                </c:pt>
                <c:pt idx="3454">
                  <c:v>28.9</c:v>
                </c:pt>
                <c:pt idx="3455">
                  <c:v>27.4</c:v>
                </c:pt>
                <c:pt idx="3456">
                  <c:v>25.4</c:v>
                </c:pt>
                <c:pt idx="3457">
                  <c:v>24.85</c:v>
                </c:pt>
                <c:pt idx="3458">
                  <c:v>26.1</c:v>
                </c:pt>
                <c:pt idx="3459">
                  <c:v>26.15</c:v>
                </c:pt>
                <c:pt idx="3460">
                  <c:v>26.75</c:v>
                </c:pt>
                <c:pt idx="3461">
                  <c:v>27.3</c:v>
                </c:pt>
                <c:pt idx="3462">
                  <c:v>26.95</c:v>
                </c:pt>
                <c:pt idx="3463">
                  <c:v>25.95</c:v>
                </c:pt>
                <c:pt idx="3464">
                  <c:v>25.3</c:v>
                </c:pt>
                <c:pt idx="3465">
                  <c:v>25.5</c:v>
                </c:pt>
                <c:pt idx="3466">
                  <c:v>26.3</c:v>
                </c:pt>
                <c:pt idx="3467">
                  <c:v>26.55</c:v>
                </c:pt>
                <c:pt idx="3468">
                  <c:v>26.55</c:v>
                </c:pt>
                <c:pt idx="3469">
                  <c:v>26.7</c:v>
                </c:pt>
                <c:pt idx="3470">
                  <c:v>25.6</c:v>
                </c:pt>
                <c:pt idx="3471">
                  <c:v>24.35</c:v>
                </c:pt>
                <c:pt idx="3472">
                  <c:v>24.95</c:v>
                </c:pt>
                <c:pt idx="3473">
                  <c:v>26.4</c:v>
                </c:pt>
                <c:pt idx="3474">
                  <c:v>26.4</c:v>
                </c:pt>
                <c:pt idx="3475">
                  <c:v>25.1</c:v>
                </c:pt>
                <c:pt idx="3476">
                  <c:v>24.7</c:v>
                </c:pt>
                <c:pt idx="3477">
                  <c:v>25.2</c:v>
                </c:pt>
                <c:pt idx="3478">
                  <c:v>25.9</c:v>
                </c:pt>
                <c:pt idx="3479">
                  <c:v>25.1</c:v>
                </c:pt>
                <c:pt idx="3480">
                  <c:v>24.05</c:v>
                </c:pt>
                <c:pt idx="3481">
                  <c:v>24.25</c:v>
                </c:pt>
                <c:pt idx="3482">
                  <c:v>24.35</c:v>
                </c:pt>
                <c:pt idx="3483">
                  <c:v>23.8</c:v>
                </c:pt>
                <c:pt idx="3484">
                  <c:v>24.5</c:v>
                </c:pt>
                <c:pt idx="3485">
                  <c:v>25.3</c:v>
                </c:pt>
                <c:pt idx="3486">
                  <c:v>26.2</c:v>
                </c:pt>
                <c:pt idx="3487">
                  <c:v>26.85</c:v>
                </c:pt>
                <c:pt idx="3488">
                  <c:v>25.9</c:v>
                </c:pt>
                <c:pt idx="3489">
                  <c:v>25.6</c:v>
                </c:pt>
                <c:pt idx="3490">
                  <c:v>25.35</c:v>
                </c:pt>
                <c:pt idx="3491">
                  <c:v>23.4</c:v>
                </c:pt>
                <c:pt idx="3492">
                  <c:v>23.85</c:v>
                </c:pt>
                <c:pt idx="3493">
                  <c:v>24.85</c:v>
                </c:pt>
                <c:pt idx="3494">
                  <c:v>23.65</c:v>
                </c:pt>
                <c:pt idx="3495">
                  <c:v>22.25</c:v>
                </c:pt>
                <c:pt idx="3496">
                  <c:v>23.6</c:v>
                </c:pt>
                <c:pt idx="3497">
                  <c:v>23.95</c:v>
                </c:pt>
                <c:pt idx="3498">
                  <c:v>23.15</c:v>
                </c:pt>
                <c:pt idx="3499">
                  <c:v>23.55</c:v>
                </c:pt>
                <c:pt idx="3500">
                  <c:v>23.85</c:v>
                </c:pt>
                <c:pt idx="3501">
                  <c:v>24.7</c:v>
                </c:pt>
                <c:pt idx="3502">
                  <c:v>25.6</c:v>
                </c:pt>
                <c:pt idx="3503">
                  <c:v>26.05</c:v>
                </c:pt>
                <c:pt idx="3504">
                  <c:v>25.7</c:v>
                </c:pt>
                <c:pt idx="3505">
                  <c:v>25.1</c:v>
                </c:pt>
                <c:pt idx="3506">
                  <c:v>23.65</c:v>
                </c:pt>
                <c:pt idx="3507">
                  <c:v>21.45</c:v>
                </c:pt>
                <c:pt idx="3508">
                  <c:v>21.75</c:v>
                </c:pt>
                <c:pt idx="3509">
                  <c:v>21.95</c:v>
                </c:pt>
                <c:pt idx="3510">
                  <c:v>21.15</c:v>
                </c:pt>
                <c:pt idx="3511">
                  <c:v>20.85</c:v>
                </c:pt>
                <c:pt idx="3512">
                  <c:v>21.45</c:v>
                </c:pt>
                <c:pt idx="3513">
                  <c:v>21.9</c:v>
                </c:pt>
                <c:pt idx="3514">
                  <c:v>22.55</c:v>
                </c:pt>
                <c:pt idx="3515">
                  <c:v>22.8</c:v>
                </c:pt>
                <c:pt idx="3516">
                  <c:v>20.7</c:v>
                </c:pt>
                <c:pt idx="3517">
                  <c:v>20.8</c:v>
                </c:pt>
                <c:pt idx="3518">
                  <c:v>18.3</c:v>
                </c:pt>
                <c:pt idx="3519">
                  <c:v>18.3</c:v>
                </c:pt>
                <c:pt idx="3520">
                  <c:v>19.45</c:v>
                </c:pt>
                <c:pt idx="3521">
                  <c:v>20.6</c:v>
                </c:pt>
                <c:pt idx="3522">
                  <c:v>20.4</c:v>
                </c:pt>
                <c:pt idx="3523">
                  <c:v>19.6</c:v>
                </c:pt>
                <c:pt idx="3524">
                  <c:v>17.45</c:v>
                </c:pt>
                <c:pt idx="3525">
                  <c:v>17.9</c:v>
                </c:pt>
                <c:pt idx="3526">
                  <c:v>20.1</c:v>
                </c:pt>
                <c:pt idx="3527">
                  <c:v>19.4</c:v>
                </c:pt>
                <c:pt idx="3528">
                  <c:v>19.55</c:v>
                </c:pt>
                <c:pt idx="3529">
                  <c:v>18.45</c:v>
                </c:pt>
                <c:pt idx="3530">
                  <c:v>18.25</c:v>
                </c:pt>
                <c:pt idx="3531">
                  <c:v>16.95</c:v>
                </c:pt>
                <c:pt idx="3532">
                  <c:v>16.35</c:v>
                </c:pt>
                <c:pt idx="3533">
                  <c:v>16.75</c:v>
                </c:pt>
                <c:pt idx="3534">
                  <c:v>16.95</c:v>
                </c:pt>
                <c:pt idx="3535">
                  <c:v>17.05</c:v>
                </c:pt>
                <c:pt idx="3536">
                  <c:v>18.4</c:v>
                </c:pt>
                <c:pt idx="3537">
                  <c:v>18.4</c:v>
                </c:pt>
                <c:pt idx="3538">
                  <c:v>17.6</c:v>
                </c:pt>
                <c:pt idx="3539">
                  <c:v>18.85</c:v>
                </c:pt>
                <c:pt idx="3540">
                  <c:v>18.9</c:v>
                </c:pt>
                <c:pt idx="3541">
                  <c:v>18.35</c:v>
                </c:pt>
                <c:pt idx="3542">
                  <c:v>18.45</c:v>
                </c:pt>
                <c:pt idx="3543">
                  <c:v>17.7</c:v>
                </c:pt>
                <c:pt idx="3544">
                  <c:v>17.1</c:v>
                </c:pt>
                <c:pt idx="3545">
                  <c:v>15.85</c:v>
                </c:pt>
                <c:pt idx="3546">
                  <c:v>14.8</c:v>
                </c:pt>
                <c:pt idx="3547">
                  <c:v>14.75</c:v>
                </c:pt>
                <c:pt idx="3548">
                  <c:v>15.85</c:v>
                </c:pt>
                <c:pt idx="3549">
                  <c:v>15.8</c:v>
                </c:pt>
                <c:pt idx="3550">
                  <c:v>14.3</c:v>
                </c:pt>
                <c:pt idx="3551">
                  <c:v>12.3</c:v>
                </c:pt>
                <c:pt idx="3552">
                  <c:v>12.45</c:v>
                </c:pt>
                <c:pt idx="3553">
                  <c:v>12.75</c:v>
                </c:pt>
                <c:pt idx="3554">
                  <c:v>10.8</c:v>
                </c:pt>
                <c:pt idx="3555">
                  <c:v>11.4</c:v>
                </c:pt>
                <c:pt idx="3556">
                  <c:v>11.75</c:v>
                </c:pt>
                <c:pt idx="3557">
                  <c:v>12.15</c:v>
                </c:pt>
                <c:pt idx="3558">
                  <c:v>12.75</c:v>
                </c:pt>
                <c:pt idx="3559">
                  <c:v>13.9</c:v>
                </c:pt>
                <c:pt idx="3560">
                  <c:v>11.4</c:v>
                </c:pt>
                <c:pt idx="3561">
                  <c:v>7.9</c:v>
                </c:pt>
                <c:pt idx="3562">
                  <c:v>8.95</c:v>
                </c:pt>
                <c:pt idx="3563">
                  <c:v>9.6</c:v>
                </c:pt>
                <c:pt idx="3564">
                  <c:v>10.3</c:v>
                </c:pt>
                <c:pt idx="3565">
                  <c:v>9.8</c:v>
                </c:pt>
                <c:pt idx="3566">
                  <c:v>9.5</c:v>
                </c:pt>
                <c:pt idx="3567">
                  <c:v>7.8</c:v>
                </c:pt>
                <c:pt idx="3568">
                  <c:v>8.0</c:v>
                </c:pt>
                <c:pt idx="3569">
                  <c:v>9.9</c:v>
                </c:pt>
                <c:pt idx="3570">
                  <c:v>8.85</c:v>
                </c:pt>
                <c:pt idx="3571">
                  <c:v>7.45</c:v>
                </c:pt>
                <c:pt idx="3572">
                  <c:v>6.55</c:v>
                </c:pt>
                <c:pt idx="3573">
                  <c:v>5.199999999999997</c:v>
                </c:pt>
                <c:pt idx="3574">
                  <c:v>4.8</c:v>
                </c:pt>
                <c:pt idx="3575">
                  <c:v>5.8</c:v>
                </c:pt>
                <c:pt idx="3576">
                  <c:v>5.35</c:v>
                </c:pt>
                <c:pt idx="3577">
                  <c:v>5.7</c:v>
                </c:pt>
                <c:pt idx="3578">
                  <c:v>4.75</c:v>
                </c:pt>
                <c:pt idx="3579">
                  <c:v>3.55</c:v>
                </c:pt>
                <c:pt idx="3580">
                  <c:v>1.65</c:v>
                </c:pt>
                <c:pt idx="3581">
                  <c:v>2.3</c:v>
                </c:pt>
                <c:pt idx="3582">
                  <c:v>2.3</c:v>
                </c:pt>
                <c:pt idx="3583">
                  <c:v>3.15</c:v>
                </c:pt>
                <c:pt idx="3584">
                  <c:v>2.55</c:v>
                </c:pt>
                <c:pt idx="3585">
                  <c:v>1.55</c:v>
                </c:pt>
                <c:pt idx="3586">
                  <c:v>0.7</c:v>
                </c:pt>
                <c:pt idx="3587">
                  <c:v>-0.15</c:v>
                </c:pt>
                <c:pt idx="3588">
                  <c:v>1.1</c:v>
                </c:pt>
                <c:pt idx="3589">
                  <c:v>-0.2</c:v>
                </c:pt>
                <c:pt idx="3590">
                  <c:v>-3.25</c:v>
                </c:pt>
                <c:pt idx="3591">
                  <c:v>-3.8</c:v>
                </c:pt>
                <c:pt idx="3592">
                  <c:v>-1.55</c:v>
                </c:pt>
                <c:pt idx="3593">
                  <c:v>0.5</c:v>
                </c:pt>
                <c:pt idx="3594">
                  <c:v>0.0</c:v>
                </c:pt>
                <c:pt idx="3595">
                  <c:v>1.7</c:v>
                </c:pt>
                <c:pt idx="3596">
                  <c:v>0.65</c:v>
                </c:pt>
                <c:pt idx="3597">
                  <c:v>3.55</c:v>
                </c:pt>
                <c:pt idx="3598">
                  <c:v>2.6</c:v>
                </c:pt>
                <c:pt idx="3599">
                  <c:v>1.0</c:v>
                </c:pt>
                <c:pt idx="3600">
                  <c:v>1.2</c:v>
                </c:pt>
                <c:pt idx="3601">
                  <c:v>0.65</c:v>
                </c:pt>
                <c:pt idx="3602">
                  <c:v>0.8</c:v>
                </c:pt>
                <c:pt idx="3603">
                  <c:v>1.45</c:v>
                </c:pt>
                <c:pt idx="3604">
                  <c:v>12.8</c:v>
                </c:pt>
                <c:pt idx="3605">
                  <c:v>12.95</c:v>
                </c:pt>
                <c:pt idx="3606">
                  <c:v>13.55</c:v>
                </c:pt>
                <c:pt idx="3607">
                  <c:v>16.75</c:v>
                </c:pt>
                <c:pt idx="3608">
                  <c:v>10.6</c:v>
                </c:pt>
                <c:pt idx="3609">
                  <c:v>7.7</c:v>
                </c:pt>
                <c:pt idx="3610">
                  <c:v>7.25</c:v>
                </c:pt>
                <c:pt idx="3611">
                  <c:v>7.149999999999999</c:v>
                </c:pt>
                <c:pt idx="3612">
                  <c:v>10.45</c:v>
                </c:pt>
                <c:pt idx="3613">
                  <c:v>9.8</c:v>
                </c:pt>
                <c:pt idx="3614">
                  <c:v>9.75</c:v>
                </c:pt>
                <c:pt idx="3615">
                  <c:v>9.700000000000001</c:v>
                </c:pt>
                <c:pt idx="3616">
                  <c:v>7.45</c:v>
                </c:pt>
                <c:pt idx="3617">
                  <c:v>8.700000000000001</c:v>
                </c:pt>
                <c:pt idx="3618">
                  <c:v>10.4</c:v>
                </c:pt>
                <c:pt idx="3619">
                  <c:v>8.05</c:v>
                </c:pt>
                <c:pt idx="3620">
                  <c:v>5.9</c:v>
                </c:pt>
                <c:pt idx="3621">
                  <c:v>4.75</c:v>
                </c:pt>
                <c:pt idx="3622">
                  <c:v>6.55</c:v>
                </c:pt>
                <c:pt idx="3623">
                  <c:v>6.35</c:v>
                </c:pt>
                <c:pt idx="3624">
                  <c:v>5.6</c:v>
                </c:pt>
                <c:pt idx="3625">
                  <c:v>5.05</c:v>
                </c:pt>
                <c:pt idx="3626">
                  <c:v>4.2</c:v>
                </c:pt>
                <c:pt idx="3627">
                  <c:v>1.45</c:v>
                </c:pt>
                <c:pt idx="3628">
                  <c:v>-0.65</c:v>
                </c:pt>
                <c:pt idx="3629">
                  <c:v>-1.5</c:v>
                </c:pt>
                <c:pt idx="3630">
                  <c:v>-0.6</c:v>
                </c:pt>
                <c:pt idx="3631">
                  <c:v>2.25</c:v>
                </c:pt>
                <c:pt idx="3632">
                  <c:v>-0.15</c:v>
                </c:pt>
                <c:pt idx="3633">
                  <c:v>0.35</c:v>
                </c:pt>
                <c:pt idx="3634">
                  <c:v>-1.05</c:v>
                </c:pt>
                <c:pt idx="3635">
                  <c:v>-0.85</c:v>
                </c:pt>
                <c:pt idx="3636">
                  <c:v>-0.55</c:v>
                </c:pt>
                <c:pt idx="3637">
                  <c:v>-0.4</c:v>
                </c:pt>
                <c:pt idx="3638">
                  <c:v>-0.7</c:v>
                </c:pt>
                <c:pt idx="3639">
                  <c:v>-0.9</c:v>
                </c:pt>
                <c:pt idx="3640">
                  <c:v>-0.8</c:v>
                </c:pt>
                <c:pt idx="3641">
                  <c:v>-0.7</c:v>
                </c:pt>
                <c:pt idx="3642">
                  <c:v>-0.7</c:v>
                </c:pt>
                <c:pt idx="3643">
                  <c:v>2.85</c:v>
                </c:pt>
                <c:pt idx="3644">
                  <c:v>2.1</c:v>
                </c:pt>
                <c:pt idx="3645">
                  <c:v>8.35</c:v>
                </c:pt>
                <c:pt idx="3646">
                  <c:v>5.0</c:v>
                </c:pt>
                <c:pt idx="3647">
                  <c:v>4.05</c:v>
                </c:pt>
                <c:pt idx="3648">
                  <c:v>4.4</c:v>
                </c:pt>
                <c:pt idx="3649">
                  <c:v>3.05</c:v>
                </c:pt>
                <c:pt idx="3650">
                  <c:v>2.65</c:v>
                </c:pt>
                <c:pt idx="3651">
                  <c:v>4.149999999999999</c:v>
                </c:pt>
                <c:pt idx="3652">
                  <c:v>2.75</c:v>
                </c:pt>
              </c:numCache>
            </c:numRef>
          </c:yVal>
          <c:smooth val="0"/>
          <c:extLst xmlns:c16r2="http://schemas.microsoft.com/office/drawing/2015/06/chart">
            <c:ext xmlns:c16="http://schemas.microsoft.com/office/drawing/2014/chart" uri="{C3380CC4-5D6E-409C-BE32-E72D297353CC}">
              <c16:uniqueId val="{00000000-BE83-4270-B5A6-F1BBD9DD81E7}"/>
            </c:ext>
          </c:extLst>
        </c:ser>
        <c:ser>
          <c:idx val="1"/>
          <c:order val="1"/>
          <c:spPr>
            <a:ln w="25400" cap="rnd">
              <a:noFill/>
              <a:round/>
            </a:ln>
            <a:effectLst/>
          </c:spPr>
          <c:marker>
            <c:symbol val="circle"/>
            <c:size val="5"/>
            <c:spPr>
              <a:solidFill>
                <a:srgbClr val="FFC000"/>
              </a:solidFill>
              <a:ln w="9525">
                <a:solidFill>
                  <a:schemeClr val="accent2"/>
                </a:solidFill>
              </a:ln>
              <a:effectLst/>
            </c:spPr>
          </c:marker>
          <c:xVal>
            <c:numRef>
              <c:f>[6]Temp!$A$2:$A$3654</c:f>
              <c:numCache>
                <c:formatCode>General</c:formatCode>
                <c:ptCount val="3653"/>
                <c:pt idx="0">
                  <c:v>39083.0</c:v>
                </c:pt>
                <c:pt idx="1">
                  <c:v>39084.0</c:v>
                </c:pt>
                <c:pt idx="2">
                  <c:v>39085.0</c:v>
                </c:pt>
                <c:pt idx="3">
                  <c:v>39086.0</c:v>
                </c:pt>
                <c:pt idx="4">
                  <c:v>39087.0</c:v>
                </c:pt>
                <c:pt idx="5">
                  <c:v>39088.0</c:v>
                </c:pt>
                <c:pt idx="6">
                  <c:v>39089.0</c:v>
                </c:pt>
                <c:pt idx="7">
                  <c:v>39090.0</c:v>
                </c:pt>
                <c:pt idx="8">
                  <c:v>39091.0</c:v>
                </c:pt>
                <c:pt idx="9">
                  <c:v>39092.0</c:v>
                </c:pt>
                <c:pt idx="10">
                  <c:v>39093.0</c:v>
                </c:pt>
                <c:pt idx="11">
                  <c:v>39094.0</c:v>
                </c:pt>
                <c:pt idx="12">
                  <c:v>39095.0</c:v>
                </c:pt>
                <c:pt idx="13">
                  <c:v>39096.0</c:v>
                </c:pt>
                <c:pt idx="14">
                  <c:v>39097.0</c:v>
                </c:pt>
                <c:pt idx="15">
                  <c:v>39098.0</c:v>
                </c:pt>
                <c:pt idx="16">
                  <c:v>39099.0</c:v>
                </c:pt>
                <c:pt idx="17">
                  <c:v>39100.0</c:v>
                </c:pt>
                <c:pt idx="18">
                  <c:v>39101.0</c:v>
                </c:pt>
                <c:pt idx="19">
                  <c:v>39102.0</c:v>
                </c:pt>
                <c:pt idx="20">
                  <c:v>39103.0</c:v>
                </c:pt>
                <c:pt idx="21">
                  <c:v>39104.0</c:v>
                </c:pt>
                <c:pt idx="22">
                  <c:v>39105.0</c:v>
                </c:pt>
                <c:pt idx="23">
                  <c:v>39106.0</c:v>
                </c:pt>
                <c:pt idx="24">
                  <c:v>39107.0</c:v>
                </c:pt>
                <c:pt idx="25">
                  <c:v>39108.0</c:v>
                </c:pt>
                <c:pt idx="26">
                  <c:v>39109.0</c:v>
                </c:pt>
                <c:pt idx="27">
                  <c:v>39110.0</c:v>
                </c:pt>
                <c:pt idx="28">
                  <c:v>39111.0</c:v>
                </c:pt>
                <c:pt idx="29">
                  <c:v>39112.0</c:v>
                </c:pt>
                <c:pt idx="30">
                  <c:v>39113.0</c:v>
                </c:pt>
                <c:pt idx="31">
                  <c:v>39114.0</c:v>
                </c:pt>
                <c:pt idx="32">
                  <c:v>39115.0</c:v>
                </c:pt>
                <c:pt idx="33">
                  <c:v>39116.0</c:v>
                </c:pt>
                <c:pt idx="34">
                  <c:v>39117.0</c:v>
                </c:pt>
                <c:pt idx="35">
                  <c:v>39118.0</c:v>
                </c:pt>
                <c:pt idx="36">
                  <c:v>39119.0</c:v>
                </c:pt>
                <c:pt idx="37">
                  <c:v>39120.0</c:v>
                </c:pt>
                <c:pt idx="38">
                  <c:v>39121.0</c:v>
                </c:pt>
                <c:pt idx="39">
                  <c:v>39122.0</c:v>
                </c:pt>
                <c:pt idx="40">
                  <c:v>39123.0</c:v>
                </c:pt>
                <c:pt idx="41">
                  <c:v>39124.0</c:v>
                </c:pt>
                <c:pt idx="42">
                  <c:v>39125.0</c:v>
                </c:pt>
                <c:pt idx="43">
                  <c:v>39126.0</c:v>
                </c:pt>
                <c:pt idx="44">
                  <c:v>39127.0</c:v>
                </c:pt>
                <c:pt idx="45">
                  <c:v>39128.0</c:v>
                </c:pt>
                <c:pt idx="46">
                  <c:v>39129.0</c:v>
                </c:pt>
                <c:pt idx="47">
                  <c:v>39130.0</c:v>
                </c:pt>
                <c:pt idx="48">
                  <c:v>39131.0</c:v>
                </c:pt>
                <c:pt idx="49">
                  <c:v>39132.0</c:v>
                </c:pt>
                <c:pt idx="50">
                  <c:v>39133.0</c:v>
                </c:pt>
                <c:pt idx="51">
                  <c:v>39134.0</c:v>
                </c:pt>
                <c:pt idx="52">
                  <c:v>39135.0</c:v>
                </c:pt>
                <c:pt idx="53">
                  <c:v>39136.0</c:v>
                </c:pt>
                <c:pt idx="54">
                  <c:v>39137.0</c:v>
                </c:pt>
                <c:pt idx="55">
                  <c:v>39138.0</c:v>
                </c:pt>
                <c:pt idx="56">
                  <c:v>39139.0</c:v>
                </c:pt>
                <c:pt idx="57">
                  <c:v>39140.0</c:v>
                </c:pt>
                <c:pt idx="58">
                  <c:v>39141.0</c:v>
                </c:pt>
                <c:pt idx="59">
                  <c:v>39142.0</c:v>
                </c:pt>
                <c:pt idx="60">
                  <c:v>39143.0</c:v>
                </c:pt>
                <c:pt idx="61">
                  <c:v>39144.0</c:v>
                </c:pt>
                <c:pt idx="62">
                  <c:v>39145.0</c:v>
                </c:pt>
                <c:pt idx="63">
                  <c:v>39146.0</c:v>
                </c:pt>
                <c:pt idx="64">
                  <c:v>39147.0</c:v>
                </c:pt>
                <c:pt idx="65">
                  <c:v>39148.0</c:v>
                </c:pt>
                <c:pt idx="66">
                  <c:v>39149.0</c:v>
                </c:pt>
                <c:pt idx="67">
                  <c:v>39150.0</c:v>
                </c:pt>
                <c:pt idx="68">
                  <c:v>39151.0</c:v>
                </c:pt>
                <c:pt idx="69">
                  <c:v>39152.0</c:v>
                </c:pt>
                <c:pt idx="70">
                  <c:v>39153.0</c:v>
                </c:pt>
                <c:pt idx="71">
                  <c:v>39154.0</c:v>
                </c:pt>
                <c:pt idx="72">
                  <c:v>39155.0</c:v>
                </c:pt>
                <c:pt idx="73">
                  <c:v>39156.0</c:v>
                </c:pt>
                <c:pt idx="74">
                  <c:v>39157.0</c:v>
                </c:pt>
                <c:pt idx="75">
                  <c:v>39158.0</c:v>
                </c:pt>
                <c:pt idx="76">
                  <c:v>39159.0</c:v>
                </c:pt>
                <c:pt idx="77">
                  <c:v>39160.0</c:v>
                </c:pt>
                <c:pt idx="78">
                  <c:v>39161.0</c:v>
                </c:pt>
                <c:pt idx="79">
                  <c:v>39162.0</c:v>
                </c:pt>
                <c:pt idx="80">
                  <c:v>39163.0</c:v>
                </c:pt>
                <c:pt idx="81">
                  <c:v>39164.0</c:v>
                </c:pt>
                <c:pt idx="82">
                  <c:v>39165.0</c:v>
                </c:pt>
                <c:pt idx="83">
                  <c:v>39166.0</c:v>
                </c:pt>
                <c:pt idx="84">
                  <c:v>39167.0</c:v>
                </c:pt>
                <c:pt idx="85">
                  <c:v>39168.0</c:v>
                </c:pt>
                <c:pt idx="86">
                  <c:v>39169.0</c:v>
                </c:pt>
                <c:pt idx="87">
                  <c:v>39170.0</c:v>
                </c:pt>
                <c:pt idx="88">
                  <c:v>39171.0</c:v>
                </c:pt>
                <c:pt idx="89">
                  <c:v>39172.0</c:v>
                </c:pt>
                <c:pt idx="90">
                  <c:v>39173.0</c:v>
                </c:pt>
                <c:pt idx="91">
                  <c:v>39174.0</c:v>
                </c:pt>
                <c:pt idx="92">
                  <c:v>39175.0</c:v>
                </c:pt>
                <c:pt idx="93">
                  <c:v>39176.0</c:v>
                </c:pt>
                <c:pt idx="94">
                  <c:v>39177.0</c:v>
                </c:pt>
                <c:pt idx="95">
                  <c:v>39178.0</c:v>
                </c:pt>
                <c:pt idx="96">
                  <c:v>39179.0</c:v>
                </c:pt>
                <c:pt idx="97">
                  <c:v>39180.0</c:v>
                </c:pt>
                <c:pt idx="98">
                  <c:v>39181.0</c:v>
                </c:pt>
                <c:pt idx="99">
                  <c:v>39182.0</c:v>
                </c:pt>
                <c:pt idx="100">
                  <c:v>39183.0</c:v>
                </c:pt>
                <c:pt idx="101">
                  <c:v>39184.0</c:v>
                </c:pt>
                <c:pt idx="102">
                  <c:v>39185.0</c:v>
                </c:pt>
                <c:pt idx="103">
                  <c:v>39186.0</c:v>
                </c:pt>
                <c:pt idx="104">
                  <c:v>39187.0</c:v>
                </c:pt>
                <c:pt idx="105">
                  <c:v>39188.0</c:v>
                </c:pt>
                <c:pt idx="106">
                  <c:v>39189.0</c:v>
                </c:pt>
                <c:pt idx="107">
                  <c:v>39190.0</c:v>
                </c:pt>
                <c:pt idx="108">
                  <c:v>39191.0</c:v>
                </c:pt>
                <c:pt idx="109">
                  <c:v>39192.0</c:v>
                </c:pt>
                <c:pt idx="110">
                  <c:v>39193.0</c:v>
                </c:pt>
                <c:pt idx="111">
                  <c:v>39194.0</c:v>
                </c:pt>
                <c:pt idx="112">
                  <c:v>39195.0</c:v>
                </c:pt>
                <c:pt idx="113">
                  <c:v>39196.0</c:v>
                </c:pt>
                <c:pt idx="114">
                  <c:v>39197.0</c:v>
                </c:pt>
                <c:pt idx="115">
                  <c:v>39198.0</c:v>
                </c:pt>
                <c:pt idx="116">
                  <c:v>39199.0</c:v>
                </c:pt>
                <c:pt idx="117">
                  <c:v>39200.0</c:v>
                </c:pt>
                <c:pt idx="118">
                  <c:v>39201.0</c:v>
                </c:pt>
                <c:pt idx="119">
                  <c:v>39202.0</c:v>
                </c:pt>
                <c:pt idx="120">
                  <c:v>39203.0</c:v>
                </c:pt>
                <c:pt idx="121">
                  <c:v>39204.0</c:v>
                </c:pt>
                <c:pt idx="122">
                  <c:v>39205.0</c:v>
                </c:pt>
                <c:pt idx="123">
                  <c:v>39206.0</c:v>
                </c:pt>
                <c:pt idx="124">
                  <c:v>39207.0</c:v>
                </c:pt>
                <c:pt idx="125">
                  <c:v>39208.0</c:v>
                </c:pt>
                <c:pt idx="126">
                  <c:v>39209.0</c:v>
                </c:pt>
                <c:pt idx="127">
                  <c:v>39210.0</c:v>
                </c:pt>
                <c:pt idx="128">
                  <c:v>39211.0</c:v>
                </c:pt>
                <c:pt idx="129">
                  <c:v>39212.0</c:v>
                </c:pt>
                <c:pt idx="130">
                  <c:v>39213.0</c:v>
                </c:pt>
                <c:pt idx="131">
                  <c:v>39214.0</c:v>
                </c:pt>
                <c:pt idx="132">
                  <c:v>39215.0</c:v>
                </c:pt>
                <c:pt idx="133">
                  <c:v>39216.0</c:v>
                </c:pt>
                <c:pt idx="134">
                  <c:v>39217.0</c:v>
                </c:pt>
                <c:pt idx="135">
                  <c:v>39218.0</c:v>
                </c:pt>
                <c:pt idx="136">
                  <c:v>39219.0</c:v>
                </c:pt>
                <c:pt idx="137">
                  <c:v>39220.0</c:v>
                </c:pt>
                <c:pt idx="138">
                  <c:v>39221.0</c:v>
                </c:pt>
                <c:pt idx="139">
                  <c:v>39222.0</c:v>
                </c:pt>
                <c:pt idx="140">
                  <c:v>39223.0</c:v>
                </c:pt>
                <c:pt idx="141">
                  <c:v>39224.0</c:v>
                </c:pt>
                <c:pt idx="142">
                  <c:v>39225.0</c:v>
                </c:pt>
                <c:pt idx="143">
                  <c:v>39226.0</c:v>
                </c:pt>
                <c:pt idx="144">
                  <c:v>39227.0</c:v>
                </c:pt>
                <c:pt idx="145">
                  <c:v>39228.0</c:v>
                </c:pt>
                <c:pt idx="146">
                  <c:v>39229.0</c:v>
                </c:pt>
                <c:pt idx="147">
                  <c:v>39230.0</c:v>
                </c:pt>
                <c:pt idx="148">
                  <c:v>39231.0</c:v>
                </c:pt>
                <c:pt idx="149">
                  <c:v>39232.0</c:v>
                </c:pt>
                <c:pt idx="150">
                  <c:v>39233.0</c:v>
                </c:pt>
                <c:pt idx="151">
                  <c:v>39234.0</c:v>
                </c:pt>
                <c:pt idx="152">
                  <c:v>39235.0</c:v>
                </c:pt>
                <c:pt idx="153">
                  <c:v>39236.0</c:v>
                </c:pt>
                <c:pt idx="154">
                  <c:v>39237.0</c:v>
                </c:pt>
                <c:pt idx="155">
                  <c:v>39238.0</c:v>
                </c:pt>
                <c:pt idx="156">
                  <c:v>39239.0</c:v>
                </c:pt>
                <c:pt idx="157">
                  <c:v>39240.0</c:v>
                </c:pt>
                <c:pt idx="158">
                  <c:v>39241.0</c:v>
                </c:pt>
                <c:pt idx="159">
                  <c:v>39242.0</c:v>
                </c:pt>
                <c:pt idx="160">
                  <c:v>39243.0</c:v>
                </c:pt>
                <c:pt idx="161">
                  <c:v>39244.0</c:v>
                </c:pt>
                <c:pt idx="162">
                  <c:v>39245.0</c:v>
                </c:pt>
                <c:pt idx="163">
                  <c:v>39246.0</c:v>
                </c:pt>
                <c:pt idx="164">
                  <c:v>39247.0</c:v>
                </c:pt>
                <c:pt idx="165">
                  <c:v>39248.0</c:v>
                </c:pt>
                <c:pt idx="166">
                  <c:v>39249.0</c:v>
                </c:pt>
                <c:pt idx="167">
                  <c:v>39250.0</c:v>
                </c:pt>
                <c:pt idx="168">
                  <c:v>39251.0</c:v>
                </c:pt>
                <c:pt idx="169">
                  <c:v>39252.0</c:v>
                </c:pt>
                <c:pt idx="170">
                  <c:v>39253.0</c:v>
                </c:pt>
                <c:pt idx="171">
                  <c:v>39254.0</c:v>
                </c:pt>
                <c:pt idx="172">
                  <c:v>39255.0</c:v>
                </c:pt>
                <c:pt idx="173">
                  <c:v>39256.0</c:v>
                </c:pt>
                <c:pt idx="174">
                  <c:v>39257.0</c:v>
                </c:pt>
                <c:pt idx="175">
                  <c:v>39258.0</c:v>
                </c:pt>
                <c:pt idx="176">
                  <c:v>39259.0</c:v>
                </c:pt>
                <c:pt idx="177">
                  <c:v>39260.0</c:v>
                </c:pt>
                <c:pt idx="178">
                  <c:v>39261.0</c:v>
                </c:pt>
                <c:pt idx="179">
                  <c:v>39262.0</c:v>
                </c:pt>
                <c:pt idx="180">
                  <c:v>39263.0</c:v>
                </c:pt>
                <c:pt idx="181">
                  <c:v>39264.0</c:v>
                </c:pt>
                <c:pt idx="182">
                  <c:v>39265.0</c:v>
                </c:pt>
                <c:pt idx="183">
                  <c:v>39266.0</c:v>
                </c:pt>
                <c:pt idx="184">
                  <c:v>39267.0</c:v>
                </c:pt>
                <c:pt idx="185">
                  <c:v>39268.0</c:v>
                </c:pt>
                <c:pt idx="186">
                  <c:v>39269.0</c:v>
                </c:pt>
                <c:pt idx="187">
                  <c:v>39270.0</c:v>
                </c:pt>
                <c:pt idx="188">
                  <c:v>39271.0</c:v>
                </c:pt>
                <c:pt idx="189">
                  <c:v>39272.0</c:v>
                </c:pt>
                <c:pt idx="190">
                  <c:v>39273.0</c:v>
                </c:pt>
                <c:pt idx="191">
                  <c:v>39274.0</c:v>
                </c:pt>
                <c:pt idx="192">
                  <c:v>39275.0</c:v>
                </c:pt>
                <c:pt idx="193">
                  <c:v>39276.0</c:v>
                </c:pt>
                <c:pt idx="194">
                  <c:v>39277.0</c:v>
                </c:pt>
                <c:pt idx="195">
                  <c:v>39278.0</c:v>
                </c:pt>
                <c:pt idx="196">
                  <c:v>39279.0</c:v>
                </c:pt>
                <c:pt idx="197">
                  <c:v>39280.0</c:v>
                </c:pt>
                <c:pt idx="198">
                  <c:v>39281.0</c:v>
                </c:pt>
                <c:pt idx="199">
                  <c:v>39282.0</c:v>
                </c:pt>
                <c:pt idx="200">
                  <c:v>39283.0</c:v>
                </c:pt>
                <c:pt idx="201">
                  <c:v>39284.0</c:v>
                </c:pt>
                <c:pt idx="202">
                  <c:v>39285.0</c:v>
                </c:pt>
                <c:pt idx="203">
                  <c:v>39286.0</c:v>
                </c:pt>
                <c:pt idx="204">
                  <c:v>39287.0</c:v>
                </c:pt>
                <c:pt idx="205">
                  <c:v>39288.0</c:v>
                </c:pt>
                <c:pt idx="206">
                  <c:v>39289.0</c:v>
                </c:pt>
                <c:pt idx="207">
                  <c:v>39290.0</c:v>
                </c:pt>
                <c:pt idx="208">
                  <c:v>39291.0</c:v>
                </c:pt>
                <c:pt idx="209">
                  <c:v>39292.0</c:v>
                </c:pt>
                <c:pt idx="210">
                  <c:v>39293.0</c:v>
                </c:pt>
                <c:pt idx="211">
                  <c:v>39294.0</c:v>
                </c:pt>
                <c:pt idx="212">
                  <c:v>39295.0</c:v>
                </c:pt>
                <c:pt idx="213">
                  <c:v>39296.0</c:v>
                </c:pt>
                <c:pt idx="214">
                  <c:v>39297.0</c:v>
                </c:pt>
                <c:pt idx="215">
                  <c:v>39298.0</c:v>
                </c:pt>
                <c:pt idx="216">
                  <c:v>39299.0</c:v>
                </c:pt>
                <c:pt idx="217">
                  <c:v>39300.0</c:v>
                </c:pt>
                <c:pt idx="218">
                  <c:v>39301.0</c:v>
                </c:pt>
                <c:pt idx="219">
                  <c:v>39302.0</c:v>
                </c:pt>
                <c:pt idx="220">
                  <c:v>39303.0</c:v>
                </c:pt>
                <c:pt idx="221">
                  <c:v>39304.0</c:v>
                </c:pt>
                <c:pt idx="222">
                  <c:v>39305.0</c:v>
                </c:pt>
                <c:pt idx="223">
                  <c:v>39306.0</c:v>
                </c:pt>
                <c:pt idx="224">
                  <c:v>39307.0</c:v>
                </c:pt>
                <c:pt idx="225">
                  <c:v>39308.0</c:v>
                </c:pt>
                <c:pt idx="226">
                  <c:v>39309.0</c:v>
                </c:pt>
                <c:pt idx="227">
                  <c:v>39310.0</c:v>
                </c:pt>
                <c:pt idx="228">
                  <c:v>39311.0</c:v>
                </c:pt>
                <c:pt idx="229">
                  <c:v>39312.0</c:v>
                </c:pt>
                <c:pt idx="230">
                  <c:v>39313.0</c:v>
                </c:pt>
                <c:pt idx="231">
                  <c:v>39314.0</c:v>
                </c:pt>
                <c:pt idx="232">
                  <c:v>39315.0</c:v>
                </c:pt>
                <c:pt idx="233">
                  <c:v>39316.0</c:v>
                </c:pt>
                <c:pt idx="234">
                  <c:v>39317.0</c:v>
                </c:pt>
                <c:pt idx="235">
                  <c:v>39318.0</c:v>
                </c:pt>
                <c:pt idx="236">
                  <c:v>39319.0</c:v>
                </c:pt>
                <c:pt idx="237">
                  <c:v>39320.0</c:v>
                </c:pt>
                <c:pt idx="238">
                  <c:v>39321.0</c:v>
                </c:pt>
                <c:pt idx="239">
                  <c:v>39322.0</c:v>
                </c:pt>
                <c:pt idx="240">
                  <c:v>39323.0</c:v>
                </c:pt>
                <c:pt idx="241">
                  <c:v>39324.0</c:v>
                </c:pt>
                <c:pt idx="242">
                  <c:v>39325.0</c:v>
                </c:pt>
                <c:pt idx="243">
                  <c:v>39326.0</c:v>
                </c:pt>
                <c:pt idx="244">
                  <c:v>39327.0</c:v>
                </c:pt>
                <c:pt idx="245">
                  <c:v>39328.0</c:v>
                </c:pt>
                <c:pt idx="246">
                  <c:v>39329.0</c:v>
                </c:pt>
                <c:pt idx="247">
                  <c:v>39330.0</c:v>
                </c:pt>
                <c:pt idx="248">
                  <c:v>39331.0</c:v>
                </c:pt>
                <c:pt idx="249">
                  <c:v>39332.0</c:v>
                </c:pt>
                <c:pt idx="250">
                  <c:v>39333.0</c:v>
                </c:pt>
                <c:pt idx="251">
                  <c:v>39334.0</c:v>
                </c:pt>
                <c:pt idx="252">
                  <c:v>39335.0</c:v>
                </c:pt>
                <c:pt idx="253">
                  <c:v>39336.0</c:v>
                </c:pt>
                <c:pt idx="254">
                  <c:v>39337.0</c:v>
                </c:pt>
                <c:pt idx="255">
                  <c:v>39338.0</c:v>
                </c:pt>
                <c:pt idx="256">
                  <c:v>39339.0</c:v>
                </c:pt>
                <c:pt idx="257">
                  <c:v>39340.0</c:v>
                </c:pt>
                <c:pt idx="258">
                  <c:v>39341.0</c:v>
                </c:pt>
                <c:pt idx="259">
                  <c:v>39342.0</c:v>
                </c:pt>
                <c:pt idx="260">
                  <c:v>39343.0</c:v>
                </c:pt>
                <c:pt idx="261">
                  <c:v>39344.0</c:v>
                </c:pt>
                <c:pt idx="262">
                  <c:v>39345.0</c:v>
                </c:pt>
                <c:pt idx="263">
                  <c:v>39346.0</c:v>
                </c:pt>
                <c:pt idx="264">
                  <c:v>39347.0</c:v>
                </c:pt>
                <c:pt idx="265">
                  <c:v>39348.0</c:v>
                </c:pt>
                <c:pt idx="266">
                  <c:v>39349.0</c:v>
                </c:pt>
                <c:pt idx="267">
                  <c:v>39350.0</c:v>
                </c:pt>
                <c:pt idx="268">
                  <c:v>39351.0</c:v>
                </c:pt>
                <c:pt idx="269">
                  <c:v>39352.0</c:v>
                </c:pt>
                <c:pt idx="270">
                  <c:v>39353.0</c:v>
                </c:pt>
                <c:pt idx="271">
                  <c:v>39354.0</c:v>
                </c:pt>
                <c:pt idx="272">
                  <c:v>39355.0</c:v>
                </c:pt>
                <c:pt idx="273">
                  <c:v>39356.0</c:v>
                </c:pt>
                <c:pt idx="274">
                  <c:v>39357.0</c:v>
                </c:pt>
                <c:pt idx="275">
                  <c:v>39358.0</c:v>
                </c:pt>
                <c:pt idx="276">
                  <c:v>39359.0</c:v>
                </c:pt>
                <c:pt idx="277">
                  <c:v>39360.0</c:v>
                </c:pt>
                <c:pt idx="278">
                  <c:v>39361.0</c:v>
                </c:pt>
                <c:pt idx="279">
                  <c:v>39362.0</c:v>
                </c:pt>
                <c:pt idx="280">
                  <c:v>39363.0</c:v>
                </c:pt>
                <c:pt idx="281">
                  <c:v>39364.0</c:v>
                </c:pt>
                <c:pt idx="282">
                  <c:v>39365.0</c:v>
                </c:pt>
                <c:pt idx="283">
                  <c:v>39366.0</c:v>
                </c:pt>
                <c:pt idx="284">
                  <c:v>39367.0</c:v>
                </c:pt>
                <c:pt idx="285">
                  <c:v>39368.0</c:v>
                </c:pt>
                <c:pt idx="286">
                  <c:v>39369.0</c:v>
                </c:pt>
                <c:pt idx="287">
                  <c:v>39370.0</c:v>
                </c:pt>
                <c:pt idx="288">
                  <c:v>39371.0</c:v>
                </c:pt>
                <c:pt idx="289">
                  <c:v>39372.0</c:v>
                </c:pt>
                <c:pt idx="290">
                  <c:v>39373.0</c:v>
                </c:pt>
                <c:pt idx="291">
                  <c:v>39374.0</c:v>
                </c:pt>
                <c:pt idx="292">
                  <c:v>39375.0</c:v>
                </c:pt>
                <c:pt idx="293">
                  <c:v>39376.0</c:v>
                </c:pt>
                <c:pt idx="294">
                  <c:v>39377.0</c:v>
                </c:pt>
                <c:pt idx="295">
                  <c:v>39378.0</c:v>
                </c:pt>
                <c:pt idx="296">
                  <c:v>39379.0</c:v>
                </c:pt>
                <c:pt idx="297">
                  <c:v>39380.0</c:v>
                </c:pt>
                <c:pt idx="298">
                  <c:v>39381.0</c:v>
                </c:pt>
                <c:pt idx="299">
                  <c:v>39382.0</c:v>
                </c:pt>
                <c:pt idx="300">
                  <c:v>39383.0</c:v>
                </c:pt>
                <c:pt idx="301">
                  <c:v>39384.0</c:v>
                </c:pt>
                <c:pt idx="302">
                  <c:v>39385.0</c:v>
                </c:pt>
                <c:pt idx="303">
                  <c:v>39386.0</c:v>
                </c:pt>
                <c:pt idx="304">
                  <c:v>39387.0</c:v>
                </c:pt>
                <c:pt idx="305">
                  <c:v>39388.0</c:v>
                </c:pt>
                <c:pt idx="306">
                  <c:v>39389.0</c:v>
                </c:pt>
                <c:pt idx="307">
                  <c:v>39390.0</c:v>
                </c:pt>
                <c:pt idx="308">
                  <c:v>39391.0</c:v>
                </c:pt>
                <c:pt idx="309">
                  <c:v>39392.0</c:v>
                </c:pt>
                <c:pt idx="310">
                  <c:v>39393.0</c:v>
                </c:pt>
                <c:pt idx="311">
                  <c:v>39394.0</c:v>
                </c:pt>
                <c:pt idx="312">
                  <c:v>39395.0</c:v>
                </c:pt>
                <c:pt idx="313">
                  <c:v>39396.0</c:v>
                </c:pt>
                <c:pt idx="314">
                  <c:v>39397.0</c:v>
                </c:pt>
                <c:pt idx="315">
                  <c:v>39398.0</c:v>
                </c:pt>
                <c:pt idx="316">
                  <c:v>39399.0</c:v>
                </c:pt>
                <c:pt idx="317">
                  <c:v>39400.0</c:v>
                </c:pt>
                <c:pt idx="318">
                  <c:v>39401.0</c:v>
                </c:pt>
                <c:pt idx="319">
                  <c:v>39402.0</c:v>
                </c:pt>
                <c:pt idx="320">
                  <c:v>39403.0</c:v>
                </c:pt>
                <c:pt idx="321">
                  <c:v>39404.0</c:v>
                </c:pt>
                <c:pt idx="322">
                  <c:v>39405.0</c:v>
                </c:pt>
                <c:pt idx="323">
                  <c:v>39406.0</c:v>
                </c:pt>
                <c:pt idx="324">
                  <c:v>39407.0</c:v>
                </c:pt>
                <c:pt idx="325">
                  <c:v>39408.0</c:v>
                </c:pt>
                <c:pt idx="326">
                  <c:v>39409.0</c:v>
                </c:pt>
                <c:pt idx="327">
                  <c:v>39410.0</c:v>
                </c:pt>
                <c:pt idx="328">
                  <c:v>39411.0</c:v>
                </c:pt>
                <c:pt idx="329">
                  <c:v>39412.0</c:v>
                </c:pt>
                <c:pt idx="330">
                  <c:v>39413.0</c:v>
                </c:pt>
                <c:pt idx="331">
                  <c:v>39414.0</c:v>
                </c:pt>
                <c:pt idx="332">
                  <c:v>39415.0</c:v>
                </c:pt>
                <c:pt idx="333">
                  <c:v>39416.0</c:v>
                </c:pt>
                <c:pt idx="334">
                  <c:v>39417.0</c:v>
                </c:pt>
                <c:pt idx="335">
                  <c:v>39418.0</c:v>
                </c:pt>
                <c:pt idx="336">
                  <c:v>39419.0</c:v>
                </c:pt>
                <c:pt idx="337">
                  <c:v>39420.0</c:v>
                </c:pt>
                <c:pt idx="338">
                  <c:v>39421.0</c:v>
                </c:pt>
                <c:pt idx="339">
                  <c:v>39422.0</c:v>
                </c:pt>
                <c:pt idx="340">
                  <c:v>39423.0</c:v>
                </c:pt>
                <c:pt idx="341">
                  <c:v>39424.0</c:v>
                </c:pt>
                <c:pt idx="342">
                  <c:v>39425.0</c:v>
                </c:pt>
                <c:pt idx="343">
                  <c:v>39426.0</c:v>
                </c:pt>
                <c:pt idx="344">
                  <c:v>39427.0</c:v>
                </c:pt>
                <c:pt idx="345">
                  <c:v>39428.0</c:v>
                </c:pt>
                <c:pt idx="346">
                  <c:v>39429.0</c:v>
                </c:pt>
                <c:pt idx="347">
                  <c:v>39430.0</c:v>
                </c:pt>
                <c:pt idx="348">
                  <c:v>39431.0</c:v>
                </c:pt>
                <c:pt idx="349">
                  <c:v>39432.0</c:v>
                </c:pt>
                <c:pt idx="350">
                  <c:v>39433.0</c:v>
                </c:pt>
                <c:pt idx="351">
                  <c:v>39434.0</c:v>
                </c:pt>
                <c:pt idx="352">
                  <c:v>39435.0</c:v>
                </c:pt>
                <c:pt idx="353">
                  <c:v>39436.0</c:v>
                </c:pt>
                <c:pt idx="354">
                  <c:v>39437.0</c:v>
                </c:pt>
                <c:pt idx="355">
                  <c:v>39438.0</c:v>
                </c:pt>
                <c:pt idx="356">
                  <c:v>39439.0</c:v>
                </c:pt>
                <c:pt idx="357">
                  <c:v>39440.0</c:v>
                </c:pt>
                <c:pt idx="358">
                  <c:v>39441.0</c:v>
                </c:pt>
                <c:pt idx="359">
                  <c:v>39442.0</c:v>
                </c:pt>
                <c:pt idx="360">
                  <c:v>39443.0</c:v>
                </c:pt>
                <c:pt idx="361">
                  <c:v>39444.0</c:v>
                </c:pt>
                <c:pt idx="362">
                  <c:v>39445.0</c:v>
                </c:pt>
                <c:pt idx="363">
                  <c:v>39446.0</c:v>
                </c:pt>
                <c:pt idx="364">
                  <c:v>39447.0</c:v>
                </c:pt>
                <c:pt idx="365">
                  <c:v>39448.0</c:v>
                </c:pt>
                <c:pt idx="366">
                  <c:v>39449.0</c:v>
                </c:pt>
                <c:pt idx="367">
                  <c:v>39450.0</c:v>
                </c:pt>
                <c:pt idx="368">
                  <c:v>39451.0</c:v>
                </c:pt>
                <c:pt idx="369">
                  <c:v>39452.0</c:v>
                </c:pt>
                <c:pt idx="370">
                  <c:v>39453.0</c:v>
                </c:pt>
                <c:pt idx="371">
                  <c:v>39454.0</c:v>
                </c:pt>
                <c:pt idx="372">
                  <c:v>39455.0</c:v>
                </c:pt>
                <c:pt idx="373">
                  <c:v>39456.0</c:v>
                </c:pt>
                <c:pt idx="374">
                  <c:v>39457.0</c:v>
                </c:pt>
                <c:pt idx="375">
                  <c:v>39458.0</c:v>
                </c:pt>
                <c:pt idx="376">
                  <c:v>39459.0</c:v>
                </c:pt>
                <c:pt idx="377">
                  <c:v>39460.0</c:v>
                </c:pt>
                <c:pt idx="378">
                  <c:v>39461.0</c:v>
                </c:pt>
                <c:pt idx="379">
                  <c:v>39462.0</c:v>
                </c:pt>
                <c:pt idx="380">
                  <c:v>39463.0</c:v>
                </c:pt>
                <c:pt idx="381">
                  <c:v>39464.0</c:v>
                </c:pt>
                <c:pt idx="382">
                  <c:v>39465.0</c:v>
                </c:pt>
                <c:pt idx="383">
                  <c:v>39466.0</c:v>
                </c:pt>
                <c:pt idx="384">
                  <c:v>39467.0</c:v>
                </c:pt>
                <c:pt idx="385">
                  <c:v>39468.0</c:v>
                </c:pt>
                <c:pt idx="386">
                  <c:v>39469.0</c:v>
                </c:pt>
                <c:pt idx="387">
                  <c:v>39470.0</c:v>
                </c:pt>
                <c:pt idx="388">
                  <c:v>39471.0</c:v>
                </c:pt>
                <c:pt idx="389">
                  <c:v>39472.0</c:v>
                </c:pt>
                <c:pt idx="390">
                  <c:v>39473.0</c:v>
                </c:pt>
                <c:pt idx="391">
                  <c:v>39474.0</c:v>
                </c:pt>
                <c:pt idx="392">
                  <c:v>39475.0</c:v>
                </c:pt>
                <c:pt idx="393">
                  <c:v>39476.0</c:v>
                </c:pt>
                <c:pt idx="394">
                  <c:v>39477.0</c:v>
                </c:pt>
                <c:pt idx="395">
                  <c:v>39478.0</c:v>
                </c:pt>
                <c:pt idx="396">
                  <c:v>39479.0</c:v>
                </c:pt>
                <c:pt idx="397">
                  <c:v>39480.0</c:v>
                </c:pt>
                <c:pt idx="398">
                  <c:v>39481.0</c:v>
                </c:pt>
                <c:pt idx="399">
                  <c:v>39482.0</c:v>
                </c:pt>
                <c:pt idx="400">
                  <c:v>39483.0</c:v>
                </c:pt>
                <c:pt idx="401">
                  <c:v>39484.0</c:v>
                </c:pt>
                <c:pt idx="402">
                  <c:v>39485.0</c:v>
                </c:pt>
                <c:pt idx="403">
                  <c:v>39486.0</c:v>
                </c:pt>
                <c:pt idx="404">
                  <c:v>39487.0</c:v>
                </c:pt>
                <c:pt idx="405">
                  <c:v>39488.0</c:v>
                </c:pt>
                <c:pt idx="406">
                  <c:v>39489.0</c:v>
                </c:pt>
                <c:pt idx="407">
                  <c:v>39490.0</c:v>
                </c:pt>
                <c:pt idx="408">
                  <c:v>39491.0</c:v>
                </c:pt>
                <c:pt idx="409">
                  <c:v>39492.0</c:v>
                </c:pt>
                <c:pt idx="410">
                  <c:v>39493.0</c:v>
                </c:pt>
                <c:pt idx="411">
                  <c:v>39494.0</c:v>
                </c:pt>
                <c:pt idx="412">
                  <c:v>39495.0</c:v>
                </c:pt>
                <c:pt idx="413">
                  <c:v>39496.0</c:v>
                </c:pt>
                <c:pt idx="414">
                  <c:v>39497.0</c:v>
                </c:pt>
                <c:pt idx="415">
                  <c:v>39498.0</c:v>
                </c:pt>
                <c:pt idx="416">
                  <c:v>39499.0</c:v>
                </c:pt>
                <c:pt idx="417">
                  <c:v>39500.0</c:v>
                </c:pt>
                <c:pt idx="418">
                  <c:v>39501.0</c:v>
                </c:pt>
                <c:pt idx="419">
                  <c:v>39502.0</c:v>
                </c:pt>
                <c:pt idx="420">
                  <c:v>39503.0</c:v>
                </c:pt>
                <c:pt idx="421">
                  <c:v>39504.0</c:v>
                </c:pt>
                <c:pt idx="422">
                  <c:v>39505.0</c:v>
                </c:pt>
                <c:pt idx="423">
                  <c:v>39506.0</c:v>
                </c:pt>
                <c:pt idx="424">
                  <c:v>39507.0</c:v>
                </c:pt>
                <c:pt idx="425">
                  <c:v>39508.0</c:v>
                </c:pt>
                <c:pt idx="426">
                  <c:v>39509.0</c:v>
                </c:pt>
                <c:pt idx="427">
                  <c:v>39510.0</c:v>
                </c:pt>
                <c:pt idx="428">
                  <c:v>39511.0</c:v>
                </c:pt>
                <c:pt idx="429">
                  <c:v>39512.0</c:v>
                </c:pt>
                <c:pt idx="430">
                  <c:v>39513.0</c:v>
                </c:pt>
                <c:pt idx="431">
                  <c:v>39514.0</c:v>
                </c:pt>
                <c:pt idx="432">
                  <c:v>39515.0</c:v>
                </c:pt>
                <c:pt idx="433">
                  <c:v>39516.0</c:v>
                </c:pt>
                <c:pt idx="434">
                  <c:v>39517.0</c:v>
                </c:pt>
                <c:pt idx="435">
                  <c:v>39518.0</c:v>
                </c:pt>
                <c:pt idx="436">
                  <c:v>39519.0</c:v>
                </c:pt>
                <c:pt idx="437">
                  <c:v>39520.0</c:v>
                </c:pt>
                <c:pt idx="438">
                  <c:v>39521.0</c:v>
                </c:pt>
                <c:pt idx="439">
                  <c:v>39522.0</c:v>
                </c:pt>
                <c:pt idx="440">
                  <c:v>39523.0</c:v>
                </c:pt>
                <c:pt idx="441">
                  <c:v>39524.0</c:v>
                </c:pt>
                <c:pt idx="442">
                  <c:v>39525.0</c:v>
                </c:pt>
                <c:pt idx="443">
                  <c:v>39526.0</c:v>
                </c:pt>
                <c:pt idx="444">
                  <c:v>39527.0</c:v>
                </c:pt>
                <c:pt idx="445">
                  <c:v>39528.0</c:v>
                </c:pt>
                <c:pt idx="446">
                  <c:v>39529.0</c:v>
                </c:pt>
                <c:pt idx="447">
                  <c:v>39530.0</c:v>
                </c:pt>
                <c:pt idx="448">
                  <c:v>39531.0</c:v>
                </c:pt>
                <c:pt idx="449">
                  <c:v>39532.0</c:v>
                </c:pt>
                <c:pt idx="450">
                  <c:v>39533.0</c:v>
                </c:pt>
                <c:pt idx="451">
                  <c:v>39534.0</c:v>
                </c:pt>
                <c:pt idx="452">
                  <c:v>39535.0</c:v>
                </c:pt>
                <c:pt idx="453">
                  <c:v>39536.0</c:v>
                </c:pt>
                <c:pt idx="454">
                  <c:v>39537.0</c:v>
                </c:pt>
                <c:pt idx="455">
                  <c:v>39538.0</c:v>
                </c:pt>
                <c:pt idx="456">
                  <c:v>39539.0</c:v>
                </c:pt>
                <c:pt idx="457">
                  <c:v>39540.0</c:v>
                </c:pt>
                <c:pt idx="458">
                  <c:v>39541.0</c:v>
                </c:pt>
                <c:pt idx="459">
                  <c:v>39542.0</c:v>
                </c:pt>
                <c:pt idx="460">
                  <c:v>39543.0</c:v>
                </c:pt>
                <c:pt idx="461">
                  <c:v>39544.0</c:v>
                </c:pt>
                <c:pt idx="462">
                  <c:v>39545.0</c:v>
                </c:pt>
                <c:pt idx="463">
                  <c:v>39546.0</c:v>
                </c:pt>
                <c:pt idx="464">
                  <c:v>39547.0</c:v>
                </c:pt>
                <c:pt idx="465">
                  <c:v>39548.0</c:v>
                </c:pt>
                <c:pt idx="466">
                  <c:v>39549.0</c:v>
                </c:pt>
                <c:pt idx="467">
                  <c:v>39550.0</c:v>
                </c:pt>
                <c:pt idx="468">
                  <c:v>39551.0</c:v>
                </c:pt>
                <c:pt idx="469">
                  <c:v>39552.0</c:v>
                </c:pt>
                <c:pt idx="470">
                  <c:v>39553.0</c:v>
                </c:pt>
                <c:pt idx="471">
                  <c:v>39554.0</c:v>
                </c:pt>
                <c:pt idx="472">
                  <c:v>39555.0</c:v>
                </c:pt>
                <c:pt idx="473">
                  <c:v>39556.0</c:v>
                </c:pt>
                <c:pt idx="474">
                  <c:v>39557.0</c:v>
                </c:pt>
                <c:pt idx="475">
                  <c:v>39558.0</c:v>
                </c:pt>
                <c:pt idx="476">
                  <c:v>39559.0</c:v>
                </c:pt>
                <c:pt idx="477">
                  <c:v>39560.0</c:v>
                </c:pt>
                <c:pt idx="478">
                  <c:v>39561.0</c:v>
                </c:pt>
                <c:pt idx="479">
                  <c:v>39562.0</c:v>
                </c:pt>
                <c:pt idx="480">
                  <c:v>39563.0</c:v>
                </c:pt>
                <c:pt idx="481">
                  <c:v>39564.0</c:v>
                </c:pt>
                <c:pt idx="482">
                  <c:v>39565.0</c:v>
                </c:pt>
                <c:pt idx="483">
                  <c:v>39566.0</c:v>
                </c:pt>
                <c:pt idx="484">
                  <c:v>39567.0</c:v>
                </c:pt>
                <c:pt idx="485">
                  <c:v>39568.0</c:v>
                </c:pt>
                <c:pt idx="486">
                  <c:v>39569.0</c:v>
                </c:pt>
                <c:pt idx="487">
                  <c:v>39570.0</c:v>
                </c:pt>
                <c:pt idx="488">
                  <c:v>39571.0</c:v>
                </c:pt>
                <c:pt idx="489">
                  <c:v>39572.0</c:v>
                </c:pt>
                <c:pt idx="490">
                  <c:v>39573.0</c:v>
                </c:pt>
                <c:pt idx="491">
                  <c:v>39574.0</c:v>
                </c:pt>
                <c:pt idx="492">
                  <c:v>39575.0</c:v>
                </c:pt>
                <c:pt idx="493">
                  <c:v>39576.0</c:v>
                </c:pt>
                <c:pt idx="494">
                  <c:v>39577.0</c:v>
                </c:pt>
                <c:pt idx="495">
                  <c:v>39578.0</c:v>
                </c:pt>
                <c:pt idx="496">
                  <c:v>39579.0</c:v>
                </c:pt>
                <c:pt idx="497">
                  <c:v>39580.0</c:v>
                </c:pt>
                <c:pt idx="498">
                  <c:v>39581.0</c:v>
                </c:pt>
                <c:pt idx="499">
                  <c:v>39582.0</c:v>
                </c:pt>
                <c:pt idx="500">
                  <c:v>39583.0</c:v>
                </c:pt>
                <c:pt idx="501">
                  <c:v>39584.0</c:v>
                </c:pt>
                <c:pt idx="502">
                  <c:v>39585.0</c:v>
                </c:pt>
                <c:pt idx="503">
                  <c:v>39586.0</c:v>
                </c:pt>
                <c:pt idx="504">
                  <c:v>39587.0</c:v>
                </c:pt>
                <c:pt idx="505">
                  <c:v>39588.0</c:v>
                </c:pt>
                <c:pt idx="506">
                  <c:v>39589.0</c:v>
                </c:pt>
                <c:pt idx="507">
                  <c:v>39590.0</c:v>
                </c:pt>
                <c:pt idx="508">
                  <c:v>39591.0</c:v>
                </c:pt>
                <c:pt idx="509">
                  <c:v>39592.0</c:v>
                </c:pt>
                <c:pt idx="510">
                  <c:v>39593.0</c:v>
                </c:pt>
                <c:pt idx="511">
                  <c:v>39594.0</c:v>
                </c:pt>
                <c:pt idx="512">
                  <c:v>39595.0</c:v>
                </c:pt>
                <c:pt idx="513">
                  <c:v>39596.0</c:v>
                </c:pt>
                <c:pt idx="514">
                  <c:v>39597.0</c:v>
                </c:pt>
                <c:pt idx="515">
                  <c:v>39598.0</c:v>
                </c:pt>
                <c:pt idx="516">
                  <c:v>39599.0</c:v>
                </c:pt>
                <c:pt idx="517">
                  <c:v>39600.0</c:v>
                </c:pt>
                <c:pt idx="518">
                  <c:v>39601.0</c:v>
                </c:pt>
                <c:pt idx="519">
                  <c:v>39602.0</c:v>
                </c:pt>
                <c:pt idx="520">
                  <c:v>39603.0</c:v>
                </c:pt>
                <c:pt idx="521">
                  <c:v>39604.0</c:v>
                </c:pt>
                <c:pt idx="522">
                  <c:v>39605.0</c:v>
                </c:pt>
                <c:pt idx="523">
                  <c:v>39606.0</c:v>
                </c:pt>
                <c:pt idx="524">
                  <c:v>39607.0</c:v>
                </c:pt>
                <c:pt idx="525">
                  <c:v>39608.0</c:v>
                </c:pt>
                <c:pt idx="526">
                  <c:v>39609.0</c:v>
                </c:pt>
                <c:pt idx="527">
                  <c:v>39610.0</c:v>
                </c:pt>
                <c:pt idx="528">
                  <c:v>39611.0</c:v>
                </c:pt>
                <c:pt idx="529">
                  <c:v>39612.0</c:v>
                </c:pt>
                <c:pt idx="530">
                  <c:v>39613.0</c:v>
                </c:pt>
                <c:pt idx="531">
                  <c:v>39614.0</c:v>
                </c:pt>
                <c:pt idx="532">
                  <c:v>39615.0</c:v>
                </c:pt>
                <c:pt idx="533">
                  <c:v>39616.0</c:v>
                </c:pt>
                <c:pt idx="534">
                  <c:v>39617.0</c:v>
                </c:pt>
                <c:pt idx="535">
                  <c:v>39618.0</c:v>
                </c:pt>
                <c:pt idx="536">
                  <c:v>39619.0</c:v>
                </c:pt>
                <c:pt idx="537">
                  <c:v>39620.0</c:v>
                </c:pt>
                <c:pt idx="538">
                  <c:v>39621.0</c:v>
                </c:pt>
                <c:pt idx="539">
                  <c:v>39622.0</c:v>
                </c:pt>
                <c:pt idx="540">
                  <c:v>39623.0</c:v>
                </c:pt>
                <c:pt idx="541">
                  <c:v>39624.0</c:v>
                </c:pt>
                <c:pt idx="542">
                  <c:v>39625.0</c:v>
                </c:pt>
                <c:pt idx="543">
                  <c:v>39626.0</c:v>
                </c:pt>
                <c:pt idx="544">
                  <c:v>39627.0</c:v>
                </c:pt>
                <c:pt idx="545">
                  <c:v>39628.0</c:v>
                </c:pt>
                <c:pt idx="546">
                  <c:v>39629.0</c:v>
                </c:pt>
                <c:pt idx="547">
                  <c:v>39630.0</c:v>
                </c:pt>
                <c:pt idx="548">
                  <c:v>39631.0</c:v>
                </c:pt>
                <c:pt idx="549">
                  <c:v>39632.0</c:v>
                </c:pt>
                <c:pt idx="550">
                  <c:v>39633.0</c:v>
                </c:pt>
                <c:pt idx="551">
                  <c:v>39634.0</c:v>
                </c:pt>
                <c:pt idx="552">
                  <c:v>39635.0</c:v>
                </c:pt>
                <c:pt idx="553">
                  <c:v>39636.0</c:v>
                </c:pt>
                <c:pt idx="554">
                  <c:v>39637.0</c:v>
                </c:pt>
                <c:pt idx="555">
                  <c:v>39638.0</c:v>
                </c:pt>
                <c:pt idx="556">
                  <c:v>39639.0</c:v>
                </c:pt>
                <c:pt idx="557">
                  <c:v>39640.0</c:v>
                </c:pt>
                <c:pt idx="558">
                  <c:v>39641.0</c:v>
                </c:pt>
                <c:pt idx="559">
                  <c:v>39642.0</c:v>
                </c:pt>
                <c:pt idx="560">
                  <c:v>39643.0</c:v>
                </c:pt>
                <c:pt idx="561">
                  <c:v>39644.0</c:v>
                </c:pt>
                <c:pt idx="562">
                  <c:v>39645.0</c:v>
                </c:pt>
                <c:pt idx="563">
                  <c:v>39646.0</c:v>
                </c:pt>
                <c:pt idx="564">
                  <c:v>39647.0</c:v>
                </c:pt>
                <c:pt idx="565">
                  <c:v>39648.0</c:v>
                </c:pt>
                <c:pt idx="566">
                  <c:v>39649.0</c:v>
                </c:pt>
                <c:pt idx="567">
                  <c:v>39650.0</c:v>
                </c:pt>
                <c:pt idx="568">
                  <c:v>39651.0</c:v>
                </c:pt>
                <c:pt idx="569">
                  <c:v>39652.0</c:v>
                </c:pt>
                <c:pt idx="570">
                  <c:v>39653.0</c:v>
                </c:pt>
                <c:pt idx="571">
                  <c:v>39654.0</c:v>
                </c:pt>
                <c:pt idx="572">
                  <c:v>39655.0</c:v>
                </c:pt>
                <c:pt idx="573">
                  <c:v>39656.0</c:v>
                </c:pt>
                <c:pt idx="574">
                  <c:v>39657.0</c:v>
                </c:pt>
                <c:pt idx="575">
                  <c:v>39658.0</c:v>
                </c:pt>
                <c:pt idx="576">
                  <c:v>39659.0</c:v>
                </c:pt>
                <c:pt idx="577">
                  <c:v>39660.0</c:v>
                </c:pt>
                <c:pt idx="578">
                  <c:v>39661.0</c:v>
                </c:pt>
                <c:pt idx="579">
                  <c:v>39662.0</c:v>
                </c:pt>
                <c:pt idx="580">
                  <c:v>39663.0</c:v>
                </c:pt>
                <c:pt idx="581">
                  <c:v>39664.0</c:v>
                </c:pt>
                <c:pt idx="582">
                  <c:v>39665.0</c:v>
                </c:pt>
                <c:pt idx="583">
                  <c:v>39666.0</c:v>
                </c:pt>
                <c:pt idx="584">
                  <c:v>39667.0</c:v>
                </c:pt>
                <c:pt idx="585">
                  <c:v>39668.0</c:v>
                </c:pt>
                <c:pt idx="586">
                  <c:v>39669.0</c:v>
                </c:pt>
                <c:pt idx="587">
                  <c:v>39670.0</c:v>
                </c:pt>
                <c:pt idx="588">
                  <c:v>39671.0</c:v>
                </c:pt>
                <c:pt idx="589">
                  <c:v>39672.0</c:v>
                </c:pt>
                <c:pt idx="590">
                  <c:v>39673.0</c:v>
                </c:pt>
                <c:pt idx="591">
                  <c:v>39674.0</c:v>
                </c:pt>
                <c:pt idx="592">
                  <c:v>39675.0</c:v>
                </c:pt>
                <c:pt idx="593">
                  <c:v>39676.0</c:v>
                </c:pt>
                <c:pt idx="594">
                  <c:v>39677.0</c:v>
                </c:pt>
                <c:pt idx="595">
                  <c:v>39678.0</c:v>
                </c:pt>
                <c:pt idx="596">
                  <c:v>39679.0</c:v>
                </c:pt>
                <c:pt idx="597">
                  <c:v>39680.0</c:v>
                </c:pt>
                <c:pt idx="598">
                  <c:v>39681.0</c:v>
                </c:pt>
                <c:pt idx="599">
                  <c:v>39682.0</c:v>
                </c:pt>
                <c:pt idx="600">
                  <c:v>39683.0</c:v>
                </c:pt>
                <c:pt idx="601">
                  <c:v>39684.0</c:v>
                </c:pt>
                <c:pt idx="602">
                  <c:v>39685.0</c:v>
                </c:pt>
                <c:pt idx="603">
                  <c:v>39686.0</c:v>
                </c:pt>
                <c:pt idx="604">
                  <c:v>39687.0</c:v>
                </c:pt>
                <c:pt idx="605">
                  <c:v>39688.0</c:v>
                </c:pt>
                <c:pt idx="606">
                  <c:v>39689.0</c:v>
                </c:pt>
                <c:pt idx="607">
                  <c:v>39690.0</c:v>
                </c:pt>
                <c:pt idx="608">
                  <c:v>39691.0</c:v>
                </c:pt>
                <c:pt idx="609">
                  <c:v>39692.0</c:v>
                </c:pt>
                <c:pt idx="610">
                  <c:v>39693.0</c:v>
                </c:pt>
                <c:pt idx="611">
                  <c:v>39694.0</c:v>
                </c:pt>
                <c:pt idx="612">
                  <c:v>39695.0</c:v>
                </c:pt>
                <c:pt idx="613">
                  <c:v>39696.0</c:v>
                </c:pt>
                <c:pt idx="614">
                  <c:v>39697.0</c:v>
                </c:pt>
                <c:pt idx="615">
                  <c:v>39698.0</c:v>
                </c:pt>
                <c:pt idx="616">
                  <c:v>39699.0</c:v>
                </c:pt>
                <c:pt idx="617">
                  <c:v>39700.0</c:v>
                </c:pt>
                <c:pt idx="618">
                  <c:v>39701.0</c:v>
                </c:pt>
                <c:pt idx="619">
                  <c:v>39702.0</c:v>
                </c:pt>
                <c:pt idx="620">
                  <c:v>39703.0</c:v>
                </c:pt>
                <c:pt idx="621">
                  <c:v>39704.0</c:v>
                </c:pt>
                <c:pt idx="622">
                  <c:v>39705.0</c:v>
                </c:pt>
                <c:pt idx="623">
                  <c:v>39706.0</c:v>
                </c:pt>
                <c:pt idx="624">
                  <c:v>39707.0</c:v>
                </c:pt>
                <c:pt idx="625">
                  <c:v>39708.0</c:v>
                </c:pt>
                <c:pt idx="626">
                  <c:v>39709.0</c:v>
                </c:pt>
                <c:pt idx="627">
                  <c:v>39710.0</c:v>
                </c:pt>
                <c:pt idx="628">
                  <c:v>39711.0</c:v>
                </c:pt>
                <c:pt idx="629">
                  <c:v>39712.0</c:v>
                </c:pt>
                <c:pt idx="630">
                  <c:v>39713.0</c:v>
                </c:pt>
                <c:pt idx="631">
                  <c:v>39714.0</c:v>
                </c:pt>
                <c:pt idx="632">
                  <c:v>39715.0</c:v>
                </c:pt>
                <c:pt idx="633">
                  <c:v>39716.0</c:v>
                </c:pt>
                <c:pt idx="634">
                  <c:v>39717.0</c:v>
                </c:pt>
                <c:pt idx="635">
                  <c:v>39718.0</c:v>
                </c:pt>
                <c:pt idx="636">
                  <c:v>39719.0</c:v>
                </c:pt>
                <c:pt idx="637">
                  <c:v>39720.0</c:v>
                </c:pt>
                <c:pt idx="638">
                  <c:v>39721.0</c:v>
                </c:pt>
                <c:pt idx="639">
                  <c:v>39722.0</c:v>
                </c:pt>
                <c:pt idx="640">
                  <c:v>39723.0</c:v>
                </c:pt>
                <c:pt idx="641">
                  <c:v>39724.0</c:v>
                </c:pt>
                <c:pt idx="642">
                  <c:v>39725.0</c:v>
                </c:pt>
                <c:pt idx="643">
                  <c:v>39726.0</c:v>
                </c:pt>
                <c:pt idx="644">
                  <c:v>39727.0</c:v>
                </c:pt>
                <c:pt idx="645">
                  <c:v>39728.0</c:v>
                </c:pt>
                <c:pt idx="646">
                  <c:v>39729.0</c:v>
                </c:pt>
                <c:pt idx="647">
                  <c:v>39730.0</c:v>
                </c:pt>
                <c:pt idx="648">
                  <c:v>39731.0</c:v>
                </c:pt>
                <c:pt idx="649">
                  <c:v>39732.0</c:v>
                </c:pt>
                <c:pt idx="650">
                  <c:v>39733.0</c:v>
                </c:pt>
                <c:pt idx="651">
                  <c:v>39734.0</c:v>
                </c:pt>
                <c:pt idx="652">
                  <c:v>39735.0</c:v>
                </c:pt>
                <c:pt idx="653">
                  <c:v>39736.0</c:v>
                </c:pt>
                <c:pt idx="654">
                  <c:v>39737.0</c:v>
                </c:pt>
                <c:pt idx="655">
                  <c:v>39738.0</c:v>
                </c:pt>
                <c:pt idx="656">
                  <c:v>39739.0</c:v>
                </c:pt>
                <c:pt idx="657">
                  <c:v>39740.0</c:v>
                </c:pt>
                <c:pt idx="658">
                  <c:v>39741.0</c:v>
                </c:pt>
                <c:pt idx="659">
                  <c:v>39742.0</c:v>
                </c:pt>
                <c:pt idx="660">
                  <c:v>39743.0</c:v>
                </c:pt>
                <c:pt idx="661">
                  <c:v>39744.0</c:v>
                </c:pt>
                <c:pt idx="662">
                  <c:v>39745.0</c:v>
                </c:pt>
                <c:pt idx="663">
                  <c:v>39746.0</c:v>
                </c:pt>
                <c:pt idx="664">
                  <c:v>39747.0</c:v>
                </c:pt>
                <c:pt idx="665">
                  <c:v>39748.0</c:v>
                </c:pt>
                <c:pt idx="666">
                  <c:v>39749.0</c:v>
                </c:pt>
                <c:pt idx="667">
                  <c:v>39750.0</c:v>
                </c:pt>
                <c:pt idx="668">
                  <c:v>39751.0</c:v>
                </c:pt>
                <c:pt idx="669">
                  <c:v>39752.0</c:v>
                </c:pt>
                <c:pt idx="670">
                  <c:v>39753.0</c:v>
                </c:pt>
                <c:pt idx="671">
                  <c:v>39754.0</c:v>
                </c:pt>
                <c:pt idx="672">
                  <c:v>39755.0</c:v>
                </c:pt>
                <c:pt idx="673">
                  <c:v>39756.0</c:v>
                </c:pt>
                <c:pt idx="674">
                  <c:v>39757.0</c:v>
                </c:pt>
                <c:pt idx="675">
                  <c:v>39758.0</c:v>
                </c:pt>
                <c:pt idx="676">
                  <c:v>39759.0</c:v>
                </c:pt>
                <c:pt idx="677">
                  <c:v>39760.0</c:v>
                </c:pt>
                <c:pt idx="678">
                  <c:v>39761.0</c:v>
                </c:pt>
                <c:pt idx="679">
                  <c:v>39762.0</c:v>
                </c:pt>
                <c:pt idx="680">
                  <c:v>39763.0</c:v>
                </c:pt>
                <c:pt idx="681">
                  <c:v>39764.0</c:v>
                </c:pt>
                <c:pt idx="682">
                  <c:v>39765.0</c:v>
                </c:pt>
                <c:pt idx="683">
                  <c:v>39766.0</c:v>
                </c:pt>
                <c:pt idx="684">
                  <c:v>39767.0</c:v>
                </c:pt>
                <c:pt idx="685">
                  <c:v>39768.0</c:v>
                </c:pt>
                <c:pt idx="686">
                  <c:v>39769.0</c:v>
                </c:pt>
                <c:pt idx="687">
                  <c:v>39770.0</c:v>
                </c:pt>
                <c:pt idx="688">
                  <c:v>39771.0</c:v>
                </c:pt>
                <c:pt idx="689">
                  <c:v>39772.0</c:v>
                </c:pt>
                <c:pt idx="690">
                  <c:v>39773.0</c:v>
                </c:pt>
                <c:pt idx="691">
                  <c:v>39774.0</c:v>
                </c:pt>
                <c:pt idx="692">
                  <c:v>39775.0</c:v>
                </c:pt>
                <c:pt idx="693">
                  <c:v>39776.0</c:v>
                </c:pt>
                <c:pt idx="694">
                  <c:v>39777.0</c:v>
                </c:pt>
                <c:pt idx="695">
                  <c:v>39778.0</c:v>
                </c:pt>
                <c:pt idx="696">
                  <c:v>39779.0</c:v>
                </c:pt>
                <c:pt idx="697">
                  <c:v>39780.0</c:v>
                </c:pt>
                <c:pt idx="698">
                  <c:v>39781.0</c:v>
                </c:pt>
                <c:pt idx="699">
                  <c:v>39782.0</c:v>
                </c:pt>
                <c:pt idx="700">
                  <c:v>39783.0</c:v>
                </c:pt>
                <c:pt idx="701">
                  <c:v>39784.0</c:v>
                </c:pt>
                <c:pt idx="702">
                  <c:v>39785.0</c:v>
                </c:pt>
                <c:pt idx="703">
                  <c:v>39786.0</c:v>
                </c:pt>
                <c:pt idx="704">
                  <c:v>39787.0</c:v>
                </c:pt>
                <c:pt idx="705">
                  <c:v>39788.0</c:v>
                </c:pt>
                <c:pt idx="706">
                  <c:v>39789.0</c:v>
                </c:pt>
                <c:pt idx="707">
                  <c:v>39790.0</c:v>
                </c:pt>
                <c:pt idx="708">
                  <c:v>39791.0</c:v>
                </c:pt>
                <c:pt idx="709">
                  <c:v>39792.0</c:v>
                </c:pt>
                <c:pt idx="710">
                  <c:v>39793.0</c:v>
                </c:pt>
                <c:pt idx="711">
                  <c:v>39794.0</c:v>
                </c:pt>
                <c:pt idx="712">
                  <c:v>39795.0</c:v>
                </c:pt>
                <c:pt idx="713">
                  <c:v>39796.0</c:v>
                </c:pt>
                <c:pt idx="714">
                  <c:v>39797.0</c:v>
                </c:pt>
                <c:pt idx="715">
                  <c:v>39798.0</c:v>
                </c:pt>
                <c:pt idx="716">
                  <c:v>39799.0</c:v>
                </c:pt>
                <c:pt idx="717">
                  <c:v>39800.0</c:v>
                </c:pt>
                <c:pt idx="718">
                  <c:v>39801.0</c:v>
                </c:pt>
                <c:pt idx="719">
                  <c:v>39802.0</c:v>
                </c:pt>
                <c:pt idx="720">
                  <c:v>39803.0</c:v>
                </c:pt>
                <c:pt idx="721">
                  <c:v>39804.0</c:v>
                </c:pt>
                <c:pt idx="722">
                  <c:v>39805.0</c:v>
                </c:pt>
                <c:pt idx="723">
                  <c:v>39806.0</c:v>
                </c:pt>
                <c:pt idx="724">
                  <c:v>39807.0</c:v>
                </c:pt>
                <c:pt idx="725">
                  <c:v>39808.0</c:v>
                </c:pt>
                <c:pt idx="726">
                  <c:v>39809.0</c:v>
                </c:pt>
                <c:pt idx="727">
                  <c:v>39810.0</c:v>
                </c:pt>
                <c:pt idx="728">
                  <c:v>39811.0</c:v>
                </c:pt>
                <c:pt idx="729">
                  <c:v>39812.0</c:v>
                </c:pt>
                <c:pt idx="730">
                  <c:v>39813.0</c:v>
                </c:pt>
                <c:pt idx="731">
                  <c:v>39814.0</c:v>
                </c:pt>
                <c:pt idx="732">
                  <c:v>39815.0</c:v>
                </c:pt>
                <c:pt idx="733">
                  <c:v>39816.0</c:v>
                </c:pt>
                <c:pt idx="734">
                  <c:v>39817.0</c:v>
                </c:pt>
                <c:pt idx="735">
                  <c:v>39818.0</c:v>
                </c:pt>
                <c:pt idx="736">
                  <c:v>39819.0</c:v>
                </c:pt>
                <c:pt idx="737">
                  <c:v>39820.0</c:v>
                </c:pt>
                <c:pt idx="738">
                  <c:v>39821.0</c:v>
                </c:pt>
                <c:pt idx="739">
                  <c:v>39822.0</c:v>
                </c:pt>
                <c:pt idx="740">
                  <c:v>39823.0</c:v>
                </c:pt>
                <c:pt idx="741">
                  <c:v>39824.0</c:v>
                </c:pt>
                <c:pt idx="742">
                  <c:v>39825.0</c:v>
                </c:pt>
                <c:pt idx="743">
                  <c:v>39826.0</c:v>
                </c:pt>
                <c:pt idx="744">
                  <c:v>39827.0</c:v>
                </c:pt>
                <c:pt idx="745">
                  <c:v>39828.0</c:v>
                </c:pt>
                <c:pt idx="746">
                  <c:v>39829.0</c:v>
                </c:pt>
                <c:pt idx="747">
                  <c:v>39830.0</c:v>
                </c:pt>
                <c:pt idx="748">
                  <c:v>39831.0</c:v>
                </c:pt>
                <c:pt idx="749">
                  <c:v>39832.0</c:v>
                </c:pt>
                <c:pt idx="750">
                  <c:v>39833.0</c:v>
                </c:pt>
                <c:pt idx="751">
                  <c:v>39834.0</c:v>
                </c:pt>
                <c:pt idx="752">
                  <c:v>39835.0</c:v>
                </c:pt>
                <c:pt idx="753">
                  <c:v>39836.0</c:v>
                </c:pt>
                <c:pt idx="754">
                  <c:v>39837.0</c:v>
                </c:pt>
                <c:pt idx="755">
                  <c:v>39838.0</c:v>
                </c:pt>
                <c:pt idx="756">
                  <c:v>39839.0</c:v>
                </c:pt>
                <c:pt idx="757">
                  <c:v>39840.0</c:v>
                </c:pt>
                <c:pt idx="758">
                  <c:v>39841.0</c:v>
                </c:pt>
                <c:pt idx="759">
                  <c:v>39842.0</c:v>
                </c:pt>
                <c:pt idx="760">
                  <c:v>39843.0</c:v>
                </c:pt>
                <c:pt idx="761">
                  <c:v>39844.0</c:v>
                </c:pt>
                <c:pt idx="762">
                  <c:v>39845.0</c:v>
                </c:pt>
                <c:pt idx="763">
                  <c:v>39846.0</c:v>
                </c:pt>
                <c:pt idx="764">
                  <c:v>39847.0</c:v>
                </c:pt>
                <c:pt idx="765">
                  <c:v>39848.0</c:v>
                </c:pt>
                <c:pt idx="766">
                  <c:v>39849.0</c:v>
                </c:pt>
                <c:pt idx="767">
                  <c:v>39850.0</c:v>
                </c:pt>
                <c:pt idx="768">
                  <c:v>39851.0</c:v>
                </c:pt>
                <c:pt idx="769">
                  <c:v>39852.0</c:v>
                </c:pt>
                <c:pt idx="770">
                  <c:v>39853.0</c:v>
                </c:pt>
                <c:pt idx="771">
                  <c:v>39854.0</c:v>
                </c:pt>
                <c:pt idx="772">
                  <c:v>39855.0</c:v>
                </c:pt>
                <c:pt idx="773">
                  <c:v>39856.0</c:v>
                </c:pt>
                <c:pt idx="774">
                  <c:v>39857.0</c:v>
                </c:pt>
                <c:pt idx="775">
                  <c:v>39858.0</c:v>
                </c:pt>
                <c:pt idx="776">
                  <c:v>39859.0</c:v>
                </c:pt>
                <c:pt idx="777">
                  <c:v>39860.0</c:v>
                </c:pt>
                <c:pt idx="778">
                  <c:v>39861.0</c:v>
                </c:pt>
                <c:pt idx="779">
                  <c:v>39862.0</c:v>
                </c:pt>
                <c:pt idx="780">
                  <c:v>39863.0</c:v>
                </c:pt>
                <c:pt idx="781">
                  <c:v>39864.0</c:v>
                </c:pt>
                <c:pt idx="782">
                  <c:v>39865.0</c:v>
                </c:pt>
                <c:pt idx="783">
                  <c:v>39866.0</c:v>
                </c:pt>
                <c:pt idx="784">
                  <c:v>39867.0</c:v>
                </c:pt>
                <c:pt idx="785">
                  <c:v>39868.0</c:v>
                </c:pt>
                <c:pt idx="786">
                  <c:v>39869.0</c:v>
                </c:pt>
                <c:pt idx="787">
                  <c:v>39870.0</c:v>
                </c:pt>
                <c:pt idx="788">
                  <c:v>39871.0</c:v>
                </c:pt>
                <c:pt idx="789">
                  <c:v>39872.0</c:v>
                </c:pt>
                <c:pt idx="790">
                  <c:v>39873.0</c:v>
                </c:pt>
                <c:pt idx="791">
                  <c:v>39874.0</c:v>
                </c:pt>
                <c:pt idx="792">
                  <c:v>39875.0</c:v>
                </c:pt>
                <c:pt idx="793">
                  <c:v>39876.0</c:v>
                </c:pt>
                <c:pt idx="794">
                  <c:v>39877.0</c:v>
                </c:pt>
                <c:pt idx="795">
                  <c:v>39878.0</c:v>
                </c:pt>
                <c:pt idx="796">
                  <c:v>39879.0</c:v>
                </c:pt>
                <c:pt idx="797">
                  <c:v>39880.0</c:v>
                </c:pt>
                <c:pt idx="798">
                  <c:v>39881.0</c:v>
                </c:pt>
                <c:pt idx="799">
                  <c:v>39882.0</c:v>
                </c:pt>
                <c:pt idx="800">
                  <c:v>39883.0</c:v>
                </c:pt>
                <c:pt idx="801">
                  <c:v>39884.0</c:v>
                </c:pt>
                <c:pt idx="802">
                  <c:v>39885.0</c:v>
                </c:pt>
                <c:pt idx="803">
                  <c:v>39886.0</c:v>
                </c:pt>
                <c:pt idx="804">
                  <c:v>39887.0</c:v>
                </c:pt>
                <c:pt idx="805">
                  <c:v>39888.0</c:v>
                </c:pt>
                <c:pt idx="806">
                  <c:v>39889.0</c:v>
                </c:pt>
                <c:pt idx="807">
                  <c:v>39890.0</c:v>
                </c:pt>
                <c:pt idx="808">
                  <c:v>39891.0</c:v>
                </c:pt>
                <c:pt idx="809">
                  <c:v>39892.0</c:v>
                </c:pt>
                <c:pt idx="810">
                  <c:v>39893.0</c:v>
                </c:pt>
                <c:pt idx="811">
                  <c:v>39894.0</c:v>
                </c:pt>
                <c:pt idx="812">
                  <c:v>39895.0</c:v>
                </c:pt>
                <c:pt idx="813">
                  <c:v>39896.0</c:v>
                </c:pt>
                <c:pt idx="814">
                  <c:v>39897.0</c:v>
                </c:pt>
                <c:pt idx="815">
                  <c:v>39898.0</c:v>
                </c:pt>
                <c:pt idx="816">
                  <c:v>39899.0</c:v>
                </c:pt>
                <c:pt idx="817">
                  <c:v>39900.0</c:v>
                </c:pt>
                <c:pt idx="818">
                  <c:v>39901.0</c:v>
                </c:pt>
                <c:pt idx="819">
                  <c:v>39902.0</c:v>
                </c:pt>
                <c:pt idx="820">
                  <c:v>39903.0</c:v>
                </c:pt>
                <c:pt idx="821">
                  <c:v>39904.0</c:v>
                </c:pt>
                <c:pt idx="822">
                  <c:v>39905.0</c:v>
                </c:pt>
                <c:pt idx="823">
                  <c:v>39906.0</c:v>
                </c:pt>
                <c:pt idx="824">
                  <c:v>39907.0</c:v>
                </c:pt>
                <c:pt idx="825">
                  <c:v>39908.0</c:v>
                </c:pt>
                <c:pt idx="826">
                  <c:v>39909.0</c:v>
                </c:pt>
                <c:pt idx="827">
                  <c:v>39910.0</c:v>
                </c:pt>
                <c:pt idx="828">
                  <c:v>39911.0</c:v>
                </c:pt>
                <c:pt idx="829">
                  <c:v>39912.0</c:v>
                </c:pt>
                <c:pt idx="830">
                  <c:v>39913.0</c:v>
                </c:pt>
                <c:pt idx="831">
                  <c:v>39914.0</c:v>
                </c:pt>
                <c:pt idx="832">
                  <c:v>39915.0</c:v>
                </c:pt>
                <c:pt idx="833">
                  <c:v>39916.0</c:v>
                </c:pt>
                <c:pt idx="834">
                  <c:v>39917.0</c:v>
                </c:pt>
                <c:pt idx="835">
                  <c:v>39918.0</c:v>
                </c:pt>
                <c:pt idx="836">
                  <c:v>39919.0</c:v>
                </c:pt>
                <c:pt idx="837">
                  <c:v>39920.0</c:v>
                </c:pt>
                <c:pt idx="838">
                  <c:v>39921.0</c:v>
                </c:pt>
                <c:pt idx="839">
                  <c:v>39922.0</c:v>
                </c:pt>
                <c:pt idx="840">
                  <c:v>39923.0</c:v>
                </c:pt>
                <c:pt idx="841">
                  <c:v>39924.0</c:v>
                </c:pt>
                <c:pt idx="842">
                  <c:v>39925.0</c:v>
                </c:pt>
                <c:pt idx="843">
                  <c:v>39926.0</c:v>
                </c:pt>
                <c:pt idx="844">
                  <c:v>39927.0</c:v>
                </c:pt>
                <c:pt idx="845">
                  <c:v>39928.0</c:v>
                </c:pt>
                <c:pt idx="846">
                  <c:v>39929.0</c:v>
                </c:pt>
                <c:pt idx="847">
                  <c:v>39930.0</c:v>
                </c:pt>
                <c:pt idx="848">
                  <c:v>39931.0</c:v>
                </c:pt>
                <c:pt idx="849">
                  <c:v>39932.0</c:v>
                </c:pt>
                <c:pt idx="850">
                  <c:v>39933.0</c:v>
                </c:pt>
                <c:pt idx="851">
                  <c:v>39934.0</c:v>
                </c:pt>
                <c:pt idx="852">
                  <c:v>39935.0</c:v>
                </c:pt>
                <c:pt idx="853">
                  <c:v>39936.0</c:v>
                </c:pt>
                <c:pt idx="854">
                  <c:v>39937.0</c:v>
                </c:pt>
                <c:pt idx="855">
                  <c:v>39938.0</c:v>
                </c:pt>
                <c:pt idx="856">
                  <c:v>39939.0</c:v>
                </c:pt>
                <c:pt idx="857">
                  <c:v>39940.0</c:v>
                </c:pt>
                <c:pt idx="858">
                  <c:v>39941.0</c:v>
                </c:pt>
                <c:pt idx="859">
                  <c:v>39942.0</c:v>
                </c:pt>
                <c:pt idx="860">
                  <c:v>39943.0</c:v>
                </c:pt>
                <c:pt idx="861">
                  <c:v>39944.0</c:v>
                </c:pt>
                <c:pt idx="862">
                  <c:v>39945.0</c:v>
                </c:pt>
                <c:pt idx="863">
                  <c:v>39946.0</c:v>
                </c:pt>
                <c:pt idx="864">
                  <c:v>39947.0</c:v>
                </c:pt>
                <c:pt idx="865">
                  <c:v>39948.0</c:v>
                </c:pt>
                <c:pt idx="866">
                  <c:v>39949.0</c:v>
                </c:pt>
                <c:pt idx="867">
                  <c:v>39950.0</c:v>
                </c:pt>
                <c:pt idx="868">
                  <c:v>39951.0</c:v>
                </c:pt>
                <c:pt idx="869">
                  <c:v>39952.0</c:v>
                </c:pt>
                <c:pt idx="870">
                  <c:v>39953.0</c:v>
                </c:pt>
                <c:pt idx="871">
                  <c:v>39954.0</c:v>
                </c:pt>
                <c:pt idx="872">
                  <c:v>39955.0</c:v>
                </c:pt>
                <c:pt idx="873">
                  <c:v>39956.0</c:v>
                </c:pt>
                <c:pt idx="874">
                  <c:v>39957.0</c:v>
                </c:pt>
                <c:pt idx="875">
                  <c:v>39958.0</c:v>
                </c:pt>
                <c:pt idx="876">
                  <c:v>39959.0</c:v>
                </c:pt>
                <c:pt idx="877">
                  <c:v>39960.0</c:v>
                </c:pt>
                <c:pt idx="878">
                  <c:v>39961.0</c:v>
                </c:pt>
                <c:pt idx="879">
                  <c:v>39962.0</c:v>
                </c:pt>
                <c:pt idx="880">
                  <c:v>39963.0</c:v>
                </c:pt>
                <c:pt idx="881">
                  <c:v>39964.0</c:v>
                </c:pt>
                <c:pt idx="882">
                  <c:v>39965.0</c:v>
                </c:pt>
                <c:pt idx="883">
                  <c:v>39966.0</c:v>
                </c:pt>
                <c:pt idx="884">
                  <c:v>39967.0</c:v>
                </c:pt>
                <c:pt idx="885">
                  <c:v>39968.0</c:v>
                </c:pt>
                <c:pt idx="886">
                  <c:v>39969.0</c:v>
                </c:pt>
                <c:pt idx="887">
                  <c:v>39970.0</c:v>
                </c:pt>
                <c:pt idx="888">
                  <c:v>39971.0</c:v>
                </c:pt>
                <c:pt idx="889">
                  <c:v>39972.0</c:v>
                </c:pt>
                <c:pt idx="890">
                  <c:v>39973.0</c:v>
                </c:pt>
                <c:pt idx="891">
                  <c:v>39974.0</c:v>
                </c:pt>
                <c:pt idx="892">
                  <c:v>39975.0</c:v>
                </c:pt>
                <c:pt idx="893">
                  <c:v>39976.0</c:v>
                </c:pt>
                <c:pt idx="894">
                  <c:v>39977.0</c:v>
                </c:pt>
                <c:pt idx="895">
                  <c:v>39978.0</c:v>
                </c:pt>
                <c:pt idx="896">
                  <c:v>39979.0</c:v>
                </c:pt>
                <c:pt idx="897">
                  <c:v>39980.0</c:v>
                </c:pt>
                <c:pt idx="898">
                  <c:v>39981.0</c:v>
                </c:pt>
                <c:pt idx="899">
                  <c:v>39982.0</c:v>
                </c:pt>
                <c:pt idx="900">
                  <c:v>39983.0</c:v>
                </c:pt>
                <c:pt idx="901">
                  <c:v>39984.0</c:v>
                </c:pt>
                <c:pt idx="902">
                  <c:v>39985.0</c:v>
                </c:pt>
                <c:pt idx="903">
                  <c:v>39986.0</c:v>
                </c:pt>
                <c:pt idx="904">
                  <c:v>39987.0</c:v>
                </c:pt>
                <c:pt idx="905">
                  <c:v>39988.0</c:v>
                </c:pt>
                <c:pt idx="906">
                  <c:v>39989.0</c:v>
                </c:pt>
                <c:pt idx="907">
                  <c:v>39990.0</c:v>
                </c:pt>
                <c:pt idx="908">
                  <c:v>39991.0</c:v>
                </c:pt>
                <c:pt idx="909">
                  <c:v>39992.0</c:v>
                </c:pt>
                <c:pt idx="910">
                  <c:v>39993.0</c:v>
                </c:pt>
                <c:pt idx="911">
                  <c:v>39994.0</c:v>
                </c:pt>
                <c:pt idx="912">
                  <c:v>39995.0</c:v>
                </c:pt>
                <c:pt idx="913">
                  <c:v>39996.0</c:v>
                </c:pt>
                <c:pt idx="914">
                  <c:v>39997.0</c:v>
                </c:pt>
                <c:pt idx="915">
                  <c:v>39998.0</c:v>
                </c:pt>
                <c:pt idx="916">
                  <c:v>39999.0</c:v>
                </c:pt>
                <c:pt idx="917">
                  <c:v>40000.0</c:v>
                </c:pt>
                <c:pt idx="918">
                  <c:v>40001.0</c:v>
                </c:pt>
                <c:pt idx="919">
                  <c:v>40002.0</c:v>
                </c:pt>
                <c:pt idx="920">
                  <c:v>40003.0</c:v>
                </c:pt>
                <c:pt idx="921">
                  <c:v>40004.0</c:v>
                </c:pt>
                <c:pt idx="922">
                  <c:v>40005.0</c:v>
                </c:pt>
                <c:pt idx="923">
                  <c:v>40006.0</c:v>
                </c:pt>
                <c:pt idx="924">
                  <c:v>40007.0</c:v>
                </c:pt>
                <c:pt idx="925">
                  <c:v>40008.0</c:v>
                </c:pt>
                <c:pt idx="926">
                  <c:v>40009.0</c:v>
                </c:pt>
                <c:pt idx="927">
                  <c:v>40010.0</c:v>
                </c:pt>
                <c:pt idx="928">
                  <c:v>40011.0</c:v>
                </c:pt>
                <c:pt idx="929">
                  <c:v>40012.0</c:v>
                </c:pt>
                <c:pt idx="930">
                  <c:v>40013.0</c:v>
                </c:pt>
                <c:pt idx="931">
                  <c:v>40014.0</c:v>
                </c:pt>
                <c:pt idx="932">
                  <c:v>40015.0</c:v>
                </c:pt>
                <c:pt idx="933">
                  <c:v>40016.0</c:v>
                </c:pt>
                <c:pt idx="934">
                  <c:v>40017.0</c:v>
                </c:pt>
                <c:pt idx="935">
                  <c:v>40018.0</c:v>
                </c:pt>
                <c:pt idx="936">
                  <c:v>40019.0</c:v>
                </c:pt>
                <c:pt idx="937">
                  <c:v>40020.0</c:v>
                </c:pt>
                <c:pt idx="938">
                  <c:v>40021.0</c:v>
                </c:pt>
                <c:pt idx="939">
                  <c:v>40022.0</c:v>
                </c:pt>
                <c:pt idx="940">
                  <c:v>40023.0</c:v>
                </c:pt>
                <c:pt idx="941">
                  <c:v>40024.0</c:v>
                </c:pt>
                <c:pt idx="942">
                  <c:v>40025.0</c:v>
                </c:pt>
                <c:pt idx="943">
                  <c:v>40026.0</c:v>
                </c:pt>
                <c:pt idx="944">
                  <c:v>40027.0</c:v>
                </c:pt>
                <c:pt idx="945">
                  <c:v>40028.0</c:v>
                </c:pt>
                <c:pt idx="946">
                  <c:v>40029.0</c:v>
                </c:pt>
                <c:pt idx="947">
                  <c:v>40030.0</c:v>
                </c:pt>
                <c:pt idx="948">
                  <c:v>40031.0</c:v>
                </c:pt>
                <c:pt idx="949">
                  <c:v>40032.0</c:v>
                </c:pt>
                <c:pt idx="950">
                  <c:v>40033.0</c:v>
                </c:pt>
                <c:pt idx="951">
                  <c:v>40034.0</c:v>
                </c:pt>
                <c:pt idx="952">
                  <c:v>40035.0</c:v>
                </c:pt>
                <c:pt idx="953">
                  <c:v>40036.0</c:v>
                </c:pt>
                <c:pt idx="954">
                  <c:v>40037.0</c:v>
                </c:pt>
                <c:pt idx="955">
                  <c:v>40038.0</c:v>
                </c:pt>
                <c:pt idx="956">
                  <c:v>40039.0</c:v>
                </c:pt>
                <c:pt idx="957">
                  <c:v>40040.0</c:v>
                </c:pt>
                <c:pt idx="958">
                  <c:v>40041.0</c:v>
                </c:pt>
                <c:pt idx="959">
                  <c:v>40042.0</c:v>
                </c:pt>
                <c:pt idx="960">
                  <c:v>40043.0</c:v>
                </c:pt>
                <c:pt idx="961">
                  <c:v>40044.0</c:v>
                </c:pt>
                <c:pt idx="962">
                  <c:v>40045.0</c:v>
                </c:pt>
                <c:pt idx="963">
                  <c:v>40046.0</c:v>
                </c:pt>
                <c:pt idx="964">
                  <c:v>40047.0</c:v>
                </c:pt>
                <c:pt idx="965">
                  <c:v>40048.0</c:v>
                </c:pt>
                <c:pt idx="966">
                  <c:v>40049.0</c:v>
                </c:pt>
                <c:pt idx="967">
                  <c:v>40050.0</c:v>
                </c:pt>
                <c:pt idx="968">
                  <c:v>40051.0</c:v>
                </c:pt>
                <c:pt idx="969">
                  <c:v>40052.0</c:v>
                </c:pt>
                <c:pt idx="970">
                  <c:v>40053.0</c:v>
                </c:pt>
                <c:pt idx="971">
                  <c:v>40054.0</c:v>
                </c:pt>
                <c:pt idx="972">
                  <c:v>40055.0</c:v>
                </c:pt>
                <c:pt idx="973">
                  <c:v>40056.0</c:v>
                </c:pt>
                <c:pt idx="974">
                  <c:v>40057.0</c:v>
                </c:pt>
                <c:pt idx="975">
                  <c:v>40058.0</c:v>
                </c:pt>
                <c:pt idx="976">
                  <c:v>40059.0</c:v>
                </c:pt>
                <c:pt idx="977">
                  <c:v>40060.0</c:v>
                </c:pt>
                <c:pt idx="978">
                  <c:v>40061.0</c:v>
                </c:pt>
                <c:pt idx="979">
                  <c:v>40062.0</c:v>
                </c:pt>
                <c:pt idx="980">
                  <c:v>40063.0</c:v>
                </c:pt>
                <c:pt idx="981">
                  <c:v>40064.0</c:v>
                </c:pt>
                <c:pt idx="982">
                  <c:v>40065.0</c:v>
                </c:pt>
                <c:pt idx="983">
                  <c:v>40066.0</c:v>
                </c:pt>
                <c:pt idx="984">
                  <c:v>40067.0</c:v>
                </c:pt>
                <c:pt idx="985">
                  <c:v>40068.0</c:v>
                </c:pt>
                <c:pt idx="986">
                  <c:v>40069.0</c:v>
                </c:pt>
                <c:pt idx="987">
                  <c:v>40070.0</c:v>
                </c:pt>
                <c:pt idx="988">
                  <c:v>40071.0</c:v>
                </c:pt>
                <c:pt idx="989">
                  <c:v>40072.0</c:v>
                </c:pt>
                <c:pt idx="990">
                  <c:v>40073.0</c:v>
                </c:pt>
                <c:pt idx="991">
                  <c:v>40074.0</c:v>
                </c:pt>
                <c:pt idx="992">
                  <c:v>40075.0</c:v>
                </c:pt>
                <c:pt idx="993">
                  <c:v>40076.0</c:v>
                </c:pt>
                <c:pt idx="994">
                  <c:v>40077.0</c:v>
                </c:pt>
                <c:pt idx="995">
                  <c:v>40078.0</c:v>
                </c:pt>
                <c:pt idx="996">
                  <c:v>40079.0</c:v>
                </c:pt>
                <c:pt idx="997">
                  <c:v>40080.0</c:v>
                </c:pt>
                <c:pt idx="998">
                  <c:v>40081.0</c:v>
                </c:pt>
                <c:pt idx="999">
                  <c:v>40082.0</c:v>
                </c:pt>
                <c:pt idx="1000">
                  <c:v>40083.0</c:v>
                </c:pt>
                <c:pt idx="1001">
                  <c:v>40084.0</c:v>
                </c:pt>
                <c:pt idx="1002">
                  <c:v>40085.0</c:v>
                </c:pt>
                <c:pt idx="1003">
                  <c:v>40086.0</c:v>
                </c:pt>
                <c:pt idx="1004">
                  <c:v>40087.0</c:v>
                </c:pt>
                <c:pt idx="1005">
                  <c:v>40088.0</c:v>
                </c:pt>
                <c:pt idx="1006">
                  <c:v>40089.0</c:v>
                </c:pt>
                <c:pt idx="1007">
                  <c:v>40090.0</c:v>
                </c:pt>
                <c:pt idx="1008">
                  <c:v>40091.0</c:v>
                </c:pt>
                <c:pt idx="1009">
                  <c:v>40092.0</c:v>
                </c:pt>
                <c:pt idx="1010">
                  <c:v>40093.0</c:v>
                </c:pt>
                <c:pt idx="1011">
                  <c:v>40094.0</c:v>
                </c:pt>
                <c:pt idx="1012">
                  <c:v>40095.0</c:v>
                </c:pt>
                <c:pt idx="1013">
                  <c:v>40096.0</c:v>
                </c:pt>
                <c:pt idx="1014">
                  <c:v>40097.0</c:v>
                </c:pt>
                <c:pt idx="1015">
                  <c:v>40098.0</c:v>
                </c:pt>
                <c:pt idx="1016">
                  <c:v>40099.0</c:v>
                </c:pt>
                <c:pt idx="1017">
                  <c:v>40100.0</c:v>
                </c:pt>
                <c:pt idx="1018">
                  <c:v>40101.0</c:v>
                </c:pt>
                <c:pt idx="1019">
                  <c:v>40102.0</c:v>
                </c:pt>
                <c:pt idx="1020">
                  <c:v>40103.0</c:v>
                </c:pt>
                <c:pt idx="1021">
                  <c:v>40104.0</c:v>
                </c:pt>
                <c:pt idx="1022">
                  <c:v>40105.0</c:v>
                </c:pt>
                <c:pt idx="1023">
                  <c:v>40106.0</c:v>
                </c:pt>
                <c:pt idx="1024">
                  <c:v>40107.0</c:v>
                </c:pt>
                <c:pt idx="1025">
                  <c:v>40108.0</c:v>
                </c:pt>
                <c:pt idx="1026">
                  <c:v>40109.0</c:v>
                </c:pt>
                <c:pt idx="1027">
                  <c:v>40110.0</c:v>
                </c:pt>
                <c:pt idx="1028">
                  <c:v>40111.0</c:v>
                </c:pt>
                <c:pt idx="1029">
                  <c:v>40112.0</c:v>
                </c:pt>
                <c:pt idx="1030">
                  <c:v>40113.0</c:v>
                </c:pt>
                <c:pt idx="1031">
                  <c:v>40114.0</c:v>
                </c:pt>
                <c:pt idx="1032">
                  <c:v>40115.0</c:v>
                </c:pt>
                <c:pt idx="1033">
                  <c:v>40116.0</c:v>
                </c:pt>
                <c:pt idx="1034">
                  <c:v>40117.0</c:v>
                </c:pt>
                <c:pt idx="1035">
                  <c:v>40118.0</c:v>
                </c:pt>
                <c:pt idx="1036">
                  <c:v>40119.0</c:v>
                </c:pt>
                <c:pt idx="1037">
                  <c:v>40120.0</c:v>
                </c:pt>
                <c:pt idx="1038">
                  <c:v>40121.0</c:v>
                </c:pt>
                <c:pt idx="1039">
                  <c:v>40122.0</c:v>
                </c:pt>
                <c:pt idx="1040">
                  <c:v>40123.0</c:v>
                </c:pt>
                <c:pt idx="1041">
                  <c:v>40124.0</c:v>
                </c:pt>
                <c:pt idx="1042">
                  <c:v>40125.0</c:v>
                </c:pt>
                <c:pt idx="1043">
                  <c:v>40126.0</c:v>
                </c:pt>
                <c:pt idx="1044">
                  <c:v>40127.0</c:v>
                </c:pt>
                <c:pt idx="1045">
                  <c:v>40128.0</c:v>
                </c:pt>
                <c:pt idx="1046">
                  <c:v>40129.0</c:v>
                </c:pt>
                <c:pt idx="1047">
                  <c:v>40130.0</c:v>
                </c:pt>
                <c:pt idx="1048">
                  <c:v>40131.0</c:v>
                </c:pt>
                <c:pt idx="1049">
                  <c:v>40132.0</c:v>
                </c:pt>
                <c:pt idx="1050">
                  <c:v>40133.0</c:v>
                </c:pt>
                <c:pt idx="1051">
                  <c:v>40134.0</c:v>
                </c:pt>
                <c:pt idx="1052">
                  <c:v>40135.0</c:v>
                </c:pt>
                <c:pt idx="1053">
                  <c:v>40136.0</c:v>
                </c:pt>
                <c:pt idx="1054">
                  <c:v>40137.0</c:v>
                </c:pt>
                <c:pt idx="1055">
                  <c:v>40138.0</c:v>
                </c:pt>
                <c:pt idx="1056">
                  <c:v>40139.0</c:v>
                </c:pt>
                <c:pt idx="1057">
                  <c:v>40140.0</c:v>
                </c:pt>
                <c:pt idx="1058">
                  <c:v>40141.0</c:v>
                </c:pt>
                <c:pt idx="1059">
                  <c:v>40142.0</c:v>
                </c:pt>
                <c:pt idx="1060">
                  <c:v>40143.0</c:v>
                </c:pt>
                <c:pt idx="1061">
                  <c:v>40144.0</c:v>
                </c:pt>
                <c:pt idx="1062">
                  <c:v>40145.0</c:v>
                </c:pt>
                <c:pt idx="1063">
                  <c:v>40146.0</c:v>
                </c:pt>
                <c:pt idx="1064">
                  <c:v>40147.0</c:v>
                </c:pt>
                <c:pt idx="1065">
                  <c:v>40148.0</c:v>
                </c:pt>
                <c:pt idx="1066">
                  <c:v>40149.0</c:v>
                </c:pt>
                <c:pt idx="1067">
                  <c:v>40150.0</c:v>
                </c:pt>
                <c:pt idx="1068">
                  <c:v>40151.0</c:v>
                </c:pt>
                <c:pt idx="1069">
                  <c:v>40152.0</c:v>
                </c:pt>
                <c:pt idx="1070">
                  <c:v>40153.0</c:v>
                </c:pt>
                <c:pt idx="1071">
                  <c:v>40154.0</c:v>
                </c:pt>
                <c:pt idx="1072">
                  <c:v>40155.0</c:v>
                </c:pt>
                <c:pt idx="1073">
                  <c:v>40156.0</c:v>
                </c:pt>
                <c:pt idx="1074">
                  <c:v>40157.0</c:v>
                </c:pt>
                <c:pt idx="1075">
                  <c:v>40158.0</c:v>
                </c:pt>
                <c:pt idx="1076">
                  <c:v>40159.0</c:v>
                </c:pt>
                <c:pt idx="1077">
                  <c:v>40160.0</c:v>
                </c:pt>
                <c:pt idx="1078">
                  <c:v>40161.0</c:v>
                </c:pt>
                <c:pt idx="1079">
                  <c:v>40162.0</c:v>
                </c:pt>
                <c:pt idx="1080">
                  <c:v>40163.0</c:v>
                </c:pt>
                <c:pt idx="1081">
                  <c:v>40164.0</c:v>
                </c:pt>
                <c:pt idx="1082">
                  <c:v>40165.0</c:v>
                </c:pt>
                <c:pt idx="1083">
                  <c:v>40166.0</c:v>
                </c:pt>
                <c:pt idx="1084">
                  <c:v>40167.0</c:v>
                </c:pt>
                <c:pt idx="1085">
                  <c:v>40168.0</c:v>
                </c:pt>
                <c:pt idx="1086">
                  <c:v>40169.0</c:v>
                </c:pt>
                <c:pt idx="1087">
                  <c:v>40170.0</c:v>
                </c:pt>
                <c:pt idx="1088">
                  <c:v>40171.0</c:v>
                </c:pt>
                <c:pt idx="1089">
                  <c:v>40172.0</c:v>
                </c:pt>
                <c:pt idx="1090">
                  <c:v>40173.0</c:v>
                </c:pt>
                <c:pt idx="1091">
                  <c:v>40174.0</c:v>
                </c:pt>
                <c:pt idx="1092">
                  <c:v>40175.0</c:v>
                </c:pt>
                <c:pt idx="1093">
                  <c:v>40176.0</c:v>
                </c:pt>
                <c:pt idx="1094">
                  <c:v>40177.0</c:v>
                </c:pt>
                <c:pt idx="1095">
                  <c:v>40178.0</c:v>
                </c:pt>
                <c:pt idx="1096">
                  <c:v>40179.0</c:v>
                </c:pt>
                <c:pt idx="1097">
                  <c:v>40180.0</c:v>
                </c:pt>
                <c:pt idx="1098">
                  <c:v>40181.0</c:v>
                </c:pt>
                <c:pt idx="1099">
                  <c:v>40182.0</c:v>
                </c:pt>
                <c:pt idx="1100">
                  <c:v>40183.0</c:v>
                </c:pt>
                <c:pt idx="1101">
                  <c:v>40184.0</c:v>
                </c:pt>
                <c:pt idx="1102">
                  <c:v>40185.0</c:v>
                </c:pt>
                <c:pt idx="1103">
                  <c:v>40186.0</c:v>
                </c:pt>
                <c:pt idx="1104">
                  <c:v>40187.0</c:v>
                </c:pt>
                <c:pt idx="1105">
                  <c:v>40188.0</c:v>
                </c:pt>
                <c:pt idx="1106">
                  <c:v>40189.0</c:v>
                </c:pt>
                <c:pt idx="1107">
                  <c:v>40190.0</c:v>
                </c:pt>
                <c:pt idx="1108">
                  <c:v>40191.0</c:v>
                </c:pt>
                <c:pt idx="1109">
                  <c:v>40192.0</c:v>
                </c:pt>
                <c:pt idx="1110">
                  <c:v>40193.0</c:v>
                </c:pt>
                <c:pt idx="1111">
                  <c:v>40194.0</c:v>
                </c:pt>
                <c:pt idx="1112">
                  <c:v>40195.0</c:v>
                </c:pt>
                <c:pt idx="1113">
                  <c:v>40196.0</c:v>
                </c:pt>
                <c:pt idx="1114">
                  <c:v>40197.0</c:v>
                </c:pt>
                <c:pt idx="1115">
                  <c:v>40198.0</c:v>
                </c:pt>
                <c:pt idx="1116">
                  <c:v>40199.0</c:v>
                </c:pt>
                <c:pt idx="1117">
                  <c:v>40200.0</c:v>
                </c:pt>
                <c:pt idx="1118">
                  <c:v>40201.0</c:v>
                </c:pt>
                <c:pt idx="1119">
                  <c:v>40202.0</c:v>
                </c:pt>
                <c:pt idx="1120">
                  <c:v>40203.0</c:v>
                </c:pt>
                <c:pt idx="1121">
                  <c:v>40204.0</c:v>
                </c:pt>
                <c:pt idx="1122">
                  <c:v>40205.0</c:v>
                </c:pt>
                <c:pt idx="1123">
                  <c:v>40206.0</c:v>
                </c:pt>
                <c:pt idx="1124">
                  <c:v>40207.0</c:v>
                </c:pt>
                <c:pt idx="1125">
                  <c:v>40208.0</c:v>
                </c:pt>
                <c:pt idx="1126">
                  <c:v>40209.0</c:v>
                </c:pt>
                <c:pt idx="1127">
                  <c:v>40210.0</c:v>
                </c:pt>
                <c:pt idx="1128">
                  <c:v>40211.0</c:v>
                </c:pt>
                <c:pt idx="1129">
                  <c:v>40212.0</c:v>
                </c:pt>
                <c:pt idx="1130">
                  <c:v>40213.0</c:v>
                </c:pt>
                <c:pt idx="1131">
                  <c:v>40214.0</c:v>
                </c:pt>
                <c:pt idx="1132">
                  <c:v>40215.0</c:v>
                </c:pt>
                <c:pt idx="1133">
                  <c:v>40216.0</c:v>
                </c:pt>
                <c:pt idx="1134">
                  <c:v>40217.0</c:v>
                </c:pt>
                <c:pt idx="1135">
                  <c:v>40218.0</c:v>
                </c:pt>
                <c:pt idx="1136">
                  <c:v>40219.0</c:v>
                </c:pt>
                <c:pt idx="1137">
                  <c:v>40220.0</c:v>
                </c:pt>
                <c:pt idx="1138">
                  <c:v>40221.0</c:v>
                </c:pt>
                <c:pt idx="1139">
                  <c:v>40222.0</c:v>
                </c:pt>
                <c:pt idx="1140">
                  <c:v>40223.0</c:v>
                </c:pt>
                <c:pt idx="1141">
                  <c:v>40224.0</c:v>
                </c:pt>
                <c:pt idx="1142">
                  <c:v>40225.0</c:v>
                </c:pt>
                <c:pt idx="1143">
                  <c:v>40226.0</c:v>
                </c:pt>
                <c:pt idx="1144">
                  <c:v>40227.0</c:v>
                </c:pt>
                <c:pt idx="1145">
                  <c:v>40228.0</c:v>
                </c:pt>
                <c:pt idx="1146">
                  <c:v>40229.0</c:v>
                </c:pt>
                <c:pt idx="1147">
                  <c:v>40230.0</c:v>
                </c:pt>
                <c:pt idx="1148">
                  <c:v>40231.0</c:v>
                </c:pt>
                <c:pt idx="1149">
                  <c:v>40232.0</c:v>
                </c:pt>
                <c:pt idx="1150">
                  <c:v>40233.0</c:v>
                </c:pt>
                <c:pt idx="1151">
                  <c:v>40234.0</c:v>
                </c:pt>
                <c:pt idx="1152">
                  <c:v>40235.0</c:v>
                </c:pt>
                <c:pt idx="1153">
                  <c:v>40236.0</c:v>
                </c:pt>
                <c:pt idx="1154">
                  <c:v>40237.0</c:v>
                </c:pt>
                <c:pt idx="1155">
                  <c:v>40238.0</c:v>
                </c:pt>
                <c:pt idx="1156">
                  <c:v>40239.0</c:v>
                </c:pt>
                <c:pt idx="1157">
                  <c:v>40240.0</c:v>
                </c:pt>
                <c:pt idx="1158">
                  <c:v>40241.0</c:v>
                </c:pt>
                <c:pt idx="1159">
                  <c:v>40242.0</c:v>
                </c:pt>
                <c:pt idx="1160">
                  <c:v>40243.0</c:v>
                </c:pt>
                <c:pt idx="1161">
                  <c:v>40244.0</c:v>
                </c:pt>
                <c:pt idx="1162">
                  <c:v>40245.0</c:v>
                </c:pt>
                <c:pt idx="1163">
                  <c:v>40246.0</c:v>
                </c:pt>
                <c:pt idx="1164">
                  <c:v>40247.0</c:v>
                </c:pt>
                <c:pt idx="1165">
                  <c:v>40248.0</c:v>
                </c:pt>
                <c:pt idx="1166">
                  <c:v>40249.0</c:v>
                </c:pt>
                <c:pt idx="1167">
                  <c:v>40250.0</c:v>
                </c:pt>
                <c:pt idx="1168">
                  <c:v>40251.0</c:v>
                </c:pt>
                <c:pt idx="1169">
                  <c:v>40252.0</c:v>
                </c:pt>
                <c:pt idx="1170">
                  <c:v>40253.0</c:v>
                </c:pt>
                <c:pt idx="1171">
                  <c:v>40254.0</c:v>
                </c:pt>
                <c:pt idx="1172">
                  <c:v>40255.0</c:v>
                </c:pt>
                <c:pt idx="1173">
                  <c:v>40256.0</c:v>
                </c:pt>
                <c:pt idx="1174">
                  <c:v>40257.0</c:v>
                </c:pt>
                <c:pt idx="1175">
                  <c:v>40258.0</c:v>
                </c:pt>
                <c:pt idx="1176">
                  <c:v>40259.0</c:v>
                </c:pt>
                <c:pt idx="1177">
                  <c:v>40260.0</c:v>
                </c:pt>
                <c:pt idx="1178">
                  <c:v>40261.0</c:v>
                </c:pt>
                <c:pt idx="1179">
                  <c:v>40262.0</c:v>
                </c:pt>
                <c:pt idx="1180">
                  <c:v>40263.0</c:v>
                </c:pt>
                <c:pt idx="1181">
                  <c:v>40264.0</c:v>
                </c:pt>
                <c:pt idx="1182">
                  <c:v>40265.0</c:v>
                </c:pt>
                <c:pt idx="1183">
                  <c:v>40266.0</c:v>
                </c:pt>
                <c:pt idx="1184">
                  <c:v>40267.0</c:v>
                </c:pt>
                <c:pt idx="1185">
                  <c:v>40268.0</c:v>
                </c:pt>
                <c:pt idx="1186">
                  <c:v>40269.0</c:v>
                </c:pt>
                <c:pt idx="1187">
                  <c:v>40270.0</c:v>
                </c:pt>
                <c:pt idx="1188">
                  <c:v>40271.0</c:v>
                </c:pt>
                <c:pt idx="1189">
                  <c:v>40272.0</c:v>
                </c:pt>
                <c:pt idx="1190">
                  <c:v>40273.0</c:v>
                </c:pt>
                <c:pt idx="1191">
                  <c:v>40274.0</c:v>
                </c:pt>
                <c:pt idx="1192">
                  <c:v>40275.0</c:v>
                </c:pt>
                <c:pt idx="1193">
                  <c:v>40276.0</c:v>
                </c:pt>
                <c:pt idx="1194">
                  <c:v>40277.0</c:v>
                </c:pt>
                <c:pt idx="1195">
                  <c:v>40278.0</c:v>
                </c:pt>
                <c:pt idx="1196">
                  <c:v>40279.0</c:v>
                </c:pt>
                <c:pt idx="1197">
                  <c:v>40280.0</c:v>
                </c:pt>
                <c:pt idx="1198">
                  <c:v>40281.0</c:v>
                </c:pt>
                <c:pt idx="1199">
                  <c:v>40282.0</c:v>
                </c:pt>
                <c:pt idx="1200">
                  <c:v>40283.0</c:v>
                </c:pt>
                <c:pt idx="1201">
                  <c:v>40284.0</c:v>
                </c:pt>
                <c:pt idx="1202">
                  <c:v>40285.0</c:v>
                </c:pt>
                <c:pt idx="1203">
                  <c:v>40286.0</c:v>
                </c:pt>
                <c:pt idx="1204">
                  <c:v>40287.0</c:v>
                </c:pt>
                <c:pt idx="1205">
                  <c:v>40288.0</c:v>
                </c:pt>
                <c:pt idx="1206">
                  <c:v>40289.0</c:v>
                </c:pt>
                <c:pt idx="1207">
                  <c:v>40290.0</c:v>
                </c:pt>
                <c:pt idx="1208">
                  <c:v>40291.0</c:v>
                </c:pt>
                <c:pt idx="1209">
                  <c:v>40292.0</c:v>
                </c:pt>
                <c:pt idx="1210">
                  <c:v>40293.0</c:v>
                </c:pt>
                <c:pt idx="1211">
                  <c:v>40294.0</c:v>
                </c:pt>
                <c:pt idx="1212">
                  <c:v>40295.0</c:v>
                </c:pt>
                <c:pt idx="1213">
                  <c:v>40296.0</c:v>
                </c:pt>
                <c:pt idx="1214">
                  <c:v>40297.0</c:v>
                </c:pt>
                <c:pt idx="1215">
                  <c:v>40298.0</c:v>
                </c:pt>
                <c:pt idx="1216">
                  <c:v>40299.0</c:v>
                </c:pt>
                <c:pt idx="1217">
                  <c:v>40300.0</c:v>
                </c:pt>
                <c:pt idx="1218">
                  <c:v>40301.0</c:v>
                </c:pt>
                <c:pt idx="1219">
                  <c:v>40302.0</c:v>
                </c:pt>
                <c:pt idx="1220">
                  <c:v>40303.0</c:v>
                </c:pt>
                <c:pt idx="1221">
                  <c:v>40304.0</c:v>
                </c:pt>
                <c:pt idx="1222">
                  <c:v>40305.0</c:v>
                </c:pt>
                <c:pt idx="1223">
                  <c:v>40306.0</c:v>
                </c:pt>
                <c:pt idx="1224">
                  <c:v>40307.0</c:v>
                </c:pt>
                <c:pt idx="1225">
                  <c:v>40308.0</c:v>
                </c:pt>
                <c:pt idx="1226">
                  <c:v>40309.0</c:v>
                </c:pt>
                <c:pt idx="1227">
                  <c:v>40310.0</c:v>
                </c:pt>
                <c:pt idx="1228">
                  <c:v>40311.0</c:v>
                </c:pt>
                <c:pt idx="1229">
                  <c:v>40312.0</c:v>
                </c:pt>
                <c:pt idx="1230">
                  <c:v>40313.0</c:v>
                </c:pt>
                <c:pt idx="1231">
                  <c:v>40314.0</c:v>
                </c:pt>
                <c:pt idx="1232">
                  <c:v>40315.0</c:v>
                </c:pt>
                <c:pt idx="1233">
                  <c:v>40316.0</c:v>
                </c:pt>
                <c:pt idx="1234">
                  <c:v>40317.0</c:v>
                </c:pt>
                <c:pt idx="1235">
                  <c:v>40318.0</c:v>
                </c:pt>
                <c:pt idx="1236">
                  <c:v>40319.0</c:v>
                </c:pt>
                <c:pt idx="1237">
                  <c:v>40320.0</c:v>
                </c:pt>
                <c:pt idx="1238">
                  <c:v>40321.0</c:v>
                </c:pt>
                <c:pt idx="1239">
                  <c:v>40322.0</c:v>
                </c:pt>
                <c:pt idx="1240">
                  <c:v>40323.0</c:v>
                </c:pt>
                <c:pt idx="1241">
                  <c:v>40324.0</c:v>
                </c:pt>
                <c:pt idx="1242">
                  <c:v>40325.0</c:v>
                </c:pt>
                <c:pt idx="1243">
                  <c:v>40326.0</c:v>
                </c:pt>
                <c:pt idx="1244">
                  <c:v>40327.0</c:v>
                </c:pt>
                <c:pt idx="1245">
                  <c:v>40328.0</c:v>
                </c:pt>
                <c:pt idx="1246">
                  <c:v>40329.0</c:v>
                </c:pt>
                <c:pt idx="1247">
                  <c:v>40330.0</c:v>
                </c:pt>
                <c:pt idx="1248">
                  <c:v>40331.0</c:v>
                </c:pt>
                <c:pt idx="1249">
                  <c:v>40332.0</c:v>
                </c:pt>
                <c:pt idx="1250">
                  <c:v>40333.0</c:v>
                </c:pt>
                <c:pt idx="1251">
                  <c:v>40334.0</c:v>
                </c:pt>
                <c:pt idx="1252">
                  <c:v>40335.0</c:v>
                </c:pt>
                <c:pt idx="1253">
                  <c:v>40336.0</c:v>
                </c:pt>
                <c:pt idx="1254">
                  <c:v>40337.0</c:v>
                </c:pt>
                <c:pt idx="1255">
                  <c:v>40338.0</c:v>
                </c:pt>
                <c:pt idx="1256">
                  <c:v>40339.0</c:v>
                </c:pt>
                <c:pt idx="1257">
                  <c:v>40340.0</c:v>
                </c:pt>
                <c:pt idx="1258">
                  <c:v>40341.0</c:v>
                </c:pt>
                <c:pt idx="1259">
                  <c:v>40342.0</c:v>
                </c:pt>
                <c:pt idx="1260">
                  <c:v>40343.0</c:v>
                </c:pt>
                <c:pt idx="1261">
                  <c:v>40344.0</c:v>
                </c:pt>
                <c:pt idx="1262">
                  <c:v>40345.0</c:v>
                </c:pt>
                <c:pt idx="1263">
                  <c:v>40346.0</c:v>
                </c:pt>
                <c:pt idx="1264">
                  <c:v>40347.0</c:v>
                </c:pt>
                <c:pt idx="1265">
                  <c:v>40348.0</c:v>
                </c:pt>
                <c:pt idx="1266">
                  <c:v>40349.0</c:v>
                </c:pt>
                <c:pt idx="1267">
                  <c:v>40350.0</c:v>
                </c:pt>
                <c:pt idx="1268">
                  <c:v>40351.0</c:v>
                </c:pt>
                <c:pt idx="1269">
                  <c:v>40352.0</c:v>
                </c:pt>
                <c:pt idx="1270">
                  <c:v>40353.0</c:v>
                </c:pt>
                <c:pt idx="1271">
                  <c:v>40354.0</c:v>
                </c:pt>
                <c:pt idx="1272">
                  <c:v>40355.0</c:v>
                </c:pt>
                <c:pt idx="1273">
                  <c:v>40356.0</c:v>
                </c:pt>
                <c:pt idx="1274">
                  <c:v>40357.0</c:v>
                </c:pt>
                <c:pt idx="1275">
                  <c:v>40358.0</c:v>
                </c:pt>
                <c:pt idx="1276">
                  <c:v>40359.0</c:v>
                </c:pt>
                <c:pt idx="1277">
                  <c:v>40360.0</c:v>
                </c:pt>
                <c:pt idx="1278">
                  <c:v>40361.0</c:v>
                </c:pt>
                <c:pt idx="1279">
                  <c:v>40362.0</c:v>
                </c:pt>
                <c:pt idx="1280">
                  <c:v>40363.0</c:v>
                </c:pt>
                <c:pt idx="1281">
                  <c:v>40364.0</c:v>
                </c:pt>
                <c:pt idx="1282">
                  <c:v>40365.0</c:v>
                </c:pt>
                <c:pt idx="1283">
                  <c:v>40366.0</c:v>
                </c:pt>
                <c:pt idx="1284">
                  <c:v>40367.0</c:v>
                </c:pt>
                <c:pt idx="1285">
                  <c:v>40368.0</c:v>
                </c:pt>
                <c:pt idx="1286">
                  <c:v>40369.0</c:v>
                </c:pt>
                <c:pt idx="1287">
                  <c:v>40370.0</c:v>
                </c:pt>
                <c:pt idx="1288">
                  <c:v>40371.0</c:v>
                </c:pt>
                <c:pt idx="1289">
                  <c:v>40372.0</c:v>
                </c:pt>
                <c:pt idx="1290">
                  <c:v>40373.0</c:v>
                </c:pt>
                <c:pt idx="1291">
                  <c:v>40374.0</c:v>
                </c:pt>
                <c:pt idx="1292">
                  <c:v>40375.0</c:v>
                </c:pt>
                <c:pt idx="1293">
                  <c:v>40376.0</c:v>
                </c:pt>
                <c:pt idx="1294">
                  <c:v>40377.0</c:v>
                </c:pt>
                <c:pt idx="1295">
                  <c:v>40378.0</c:v>
                </c:pt>
                <c:pt idx="1296">
                  <c:v>40379.0</c:v>
                </c:pt>
                <c:pt idx="1297">
                  <c:v>40380.0</c:v>
                </c:pt>
                <c:pt idx="1298">
                  <c:v>40381.0</c:v>
                </c:pt>
                <c:pt idx="1299">
                  <c:v>40382.0</c:v>
                </c:pt>
                <c:pt idx="1300">
                  <c:v>40383.0</c:v>
                </c:pt>
                <c:pt idx="1301">
                  <c:v>40384.0</c:v>
                </c:pt>
                <c:pt idx="1302">
                  <c:v>40385.0</c:v>
                </c:pt>
                <c:pt idx="1303">
                  <c:v>40386.0</c:v>
                </c:pt>
                <c:pt idx="1304">
                  <c:v>40387.0</c:v>
                </c:pt>
                <c:pt idx="1305">
                  <c:v>40388.0</c:v>
                </c:pt>
                <c:pt idx="1306">
                  <c:v>40389.0</c:v>
                </c:pt>
                <c:pt idx="1307">
                  <c:v>40390.0</c:v>
                </c:pt>
                <c:pt idx="1308">
                  <c:v>40391.0</c:v>
                </c:pt>
                <c:pt idx="1309">
                  <c:v>40392.0</c:v>
                </c:pt>
                <c:pt idx="1310">
                  <c:v>40393.0</c:v>
                </c:pt>
                <c:pt idx="1311">
                  <c:v>40394.0</c:v>
                </c:pt>
                <c:pt idx="1312">
                  <c:v>40395.0</c:v>
                </c:pt>
                <c:pt idx="1313">
                  <c:v>40396.0</c:v>
                </c:pt>
                <c:pt idx="1314">
                  <c:v>40397.0</c:v>
                </c:pt>
                <c:pt idx="1315">
                  <c:v>40398.0</c:v>
                </c:pt>
                <c:pt idx="1316">
                  <c:v>40399.0</c:v>
                </c:pt>
                <c:pt idx="1317">
                  <c:v>40400.0</c:v>
                </c:pt>
                <c:pt idx="1318">
                  <c:v>40401.0</c:v>
                </c:pt>
                <c:pt idx="1319">
                  <c:v>40402.0</c:v>
                </c:pt>
                <c:pt idx="1320">
                  <c:v>40403.0</c:v>
                </c:pt>
                <c:pt idx="1321">
                  <c:v>40404.0</c:v>
                </c:pt>
                <c:pt idx="1322">
                  <c:v>40405.0</c:v>
                </c:pt>
                <c:pt idx="1323">
                  <c:v>40406.0</c:v>
                </c:pt>
                <c:pt idx="1324">
                  <c:v>40407.0</c:v>
                </c:pt>
                <c:pt idx="1325">
                  <c:v>40408.0</c:v>
                </c:pt>
                <c:pt idx="1326">
                  <c:v>40409.0</c:v>
                </c:pt>
                <c:pt idx="1327">
                  <c:v>40410.0</c:v>
                </c:pt>
                <c:pt idx="1328">
                  <c:v>40411.0</c:v>
                </c:pt>
                <c:pt idx="1329">
                  <c:v>40412.0</c:v>
                </c:pt>
                <c:pt idx="1330">
                  <c:v>40413.0</c:v>
                </c:pt>
                <c:pt idx="1331">
                  <c:v>40414.0</c:v>
                </c:pt>
                <c:pt idx="1332">
                  <c:v>40415.0</c:v>
                </c:pt>
                <c:pt idx="1333">
                  <c:v>40416.0</c:v>
                </c:pt>
                <c:pt idx="1334">
                  <c:v>40417.0</c:v>
                </c:pt>
                <c:pt idx="1335">
                  <c:v>40418.0</c:v>
                </c:pt>
                <c:pt idx="1336">
                  <c:v>40419.0</c:v>
                </c:pt>
                <c:pt idx="1337">
                  <c:v>40420.0</c:v>
                </c:pt>
                <c:pt idx="1338">
                  <c:v>40421.0</c:v>
                </c:pt>
                <c:pt idx="1339">
                  <c:v>40422.0</c:v>
                </c:pt>
                <c:pt idx="1340">
                  <c:v>40423.0</c:v>
                </c:pt>
                <c:pt idx="1341">
                  <c:v>40424.0</c:v>
                </c:pt>
                <c:pt idx="1342">
                  <c:v>40425.0</c:v>
                </c:pt>
                <c:pt idx="1343">
                  <c:v>40426.0</c:v>
                </c:pt>
                <c:pt idx="1344">
                  <c:v>40427.0</c:v>
                </c:pt>
                <c:pt idx="1345">
                  <c:v>40428.0</c:v>
                </c:pt>
                <c:pt idx="1346">
                  <c:v>40429.0</c:v>
                </c:pt>
                <c:pt idx="1347">
                  <c:v>40430.0</c:v>
                </c:pt>
                <c:pt idx="1348">
                  <c:v>40431.0</c:v>
                </c:pt>
                <c:pt idx="1349">
                  <c:v>40432.0</c:v>
                </c:pt>
                <c:pt idx="1350">
                  <c:v>40433.0</c:v>
                </c:pt>
                <c:pt idx="1351">
                  <c:v>40434.0</c:v>
                </c:pt>
                <c:pt idx="1352">
                  <c:v>40435.0</c:v>
                </c:pt>
                <c:pt idx="1353">
                  <c:v>40436.0</c:v>
                </c:pt>
                <c:pt idx="1354">
                  <c:v>40437.0</c:v>
                </c:pt>
                <c:pt idx="1355">
                  <c:v>40438.0</c:v>
                </c:pt>
                <c:pt idx="1356">
                  <c:v>40439.0</c:v>
                </c:pt>
                <c:pt idx="1357">
                  <c:v>40440.0</c:v>
                </c:pt>
                <c:pt idx="1358">
                  <c:v>40441.0</c:v>
                </c:pt>
                <c:pt idx="1359">
                  <c:v>40442.0</c:v>
                </c:pt>
                <c:pt idx="1360">
                  <c:v>40443.0</c:v>
                </c:pt>
                <c:pt idx="1361">
                  <c:v>40444.0</c:v>
                </c:pt>
                <c:pt idx="1362">
                  <c:v>40445.0</c:v>
                </c:pt>
                <c:pt idx="1363">
                  <c:v>40446.0</c:v>
                </c:pt>
                <c:pt idx="1364">
                  <c:v>40447.0</c:v>
                </c:pt>
                <c:pt idx="1365">
                  <c:v>40448.0</c:v>
                </c:pt>
                <c:pt idx="1366">
                  <c:v>40449.0</c:v>
                </c:pt>
                <c:pt idx="1367">
                  <c:v>40450.0</c:v>
                </c:pt>
                <c:pt idx="1368">
                  <c:v>40451.0</c:v>
                </c:pt>
                <c:pt idx="1369">
                  <c:v>40452.0</c:v>
                </c:pt>
                <c:pt idx="1370">
                  <c:v>40453.0</c:v>
                </c:pt>
                <c:pt idx="1371">
                  <c:v>40454.0</c:v>
                </c:pt>
                <c:pt idx="1372">
                  <c:v>40455.0</c:v>
                </c:pt>
                <c:pt idx="1373">
                  <c:v>40456.0</c:v>
                </c:pt>
                <c:pt idx="1374">
                  <c:v>40457.0</c:v>
                </c:pt>
                <c:pt idx="1375">
                  <c:v>40458.0</c:v>
                </c:pt>
                <c:pt idx="1376">
                  <c:v>40459.0</c:v>
                </c:pt>
                <c:pt idx="1377">
                  <c:v>40460.0</c:v>
                </c:pt>
                <c:pt idx="1378">
                  <c:v>40461.0</c:v>
                </c:pt>
                <c:pt idx="1379">
                  <c:v>40462.0</c:v>
                </c:pt>
                <c:pt idx="1380">
                  <c:v>40463.0</c:v>
                </c:pt>
                <c:pt idx="1381">
                  <c:v>40464.0</c:v>
                </c:pt>
                <c:pt idx="1382">
                  <c:v>40465.0</c:v>
                </c:pt>
                <c:pt idx="1383">
                  <c:v>40466.0</c:v>
                </c:pt>
                <c:pt idx="1384">
                  <c:v>40467.0</c:v>
                </c:pt>
                <c:pt idx="1385">
                  <c:v>40468.0</c:v>
                </c:pt>
                <c:pt idx="1386">
                  <c:v>40469.0</c:v>
                </c:pt>
                <c:pt idx="1387">
                  <c:v>40470.0</c:v>
                </c:pt>
                <c:pt idx="1388">
                  <c:v>40471.0</c:v>
                </c:pt>
                <c:pt idx="1389">
                  <c:v>40472.0</c:v>
                </c:pt>
                <c:pt idx="1390">
                  <c:v>40473.0</c:v>
                </c:pt>
                <c:pt idx="1391">
                  <c:v>40474.0</c:v>
                </c:pt>
                <c:pt idx="1392">
                  <c:v>40475.0</c:v>
                </c:pt>
                <c:pt idx="1393">
                  <c:v>40476.0</c:v>
                </c:pt>
                <c:pt idx="1394">
                  <c:v>40477.0</c:v>
                </c:pt>
                <c:pt idx="1395">
                  <c:v>40478.0</c:v>
                </c:pt>
                <c:pt idx="1396">
                  <c:v>40479.0</c:v>
                </c:pt>
                <c:pt idx="1397">
                  <c:v>40480.0</c:v>
                </c:pt>
                <c:pt idx="1398">
                  <c:v>40481.0</c:v>
                </c:pt>
                <c:pt idx="1399">
                  <c:v>40482.0</c:v>
                </c:pt>
                <c:pt idx="1400">
                  <c:v>40483.0</c:v>
                </c:pt>
                <c:pt idx="1401">
                  <c:v>40484.0</c:v>
                </c:pt>
                <c:pt idx="1402">
                  <c:v>40485.0</c:v>
                </c:pt>
                <c:pt idx="1403">
                  <c:v>40486.0</c:v>
                </c:pt>
                <c:pt idx="1404">
                  <c:v>40487.0</c:v>
                </c:pt>
                <c:pt idx="1405">
                  <c:v>40488.0</c:v>
                </c:pt>
                <c:pt idx="1406">
                  <c:v>40489.0</c:v>
                </c:pt>
                <c:pt idx="1407">
                  <c:v>40490.0</c:v>
                </c:pt>
                <c:pt idx="1408">
                  <c:v>40491.0</c:v>
                </c:pt>
                <c:pt idx="1409">
                  <c:v>40492.0</c:v>
                </c:pt>
                <c:pt idx="1410">
                  <c:v>40493.0</c:v>
                </c:pt>
                <c:pt idx="1411">
                  <c:v>40494.0</c:v>
                </c:pt>
                <c:pt idx="1412">
                  <c:v>40495.0</c:v>
                </c:pt>
                <c:pt idx="1413">
                  <c:v>40496.0</c:v>
                </c:pt>
                <c:pt idx="1414">
                  <c:v>40497.0</c:v>
                </c:pt>
                <c:pt idx="1415">
                  <c:v>40498.0</c:v>
                </c:pt>
                <c:pt idx="1416">
                  <c:v>40499.0</c:v>
                </c:pt>
                <c:pt idx="1417">
                  <c:v>40500.0</c:v>
                </c:pt>
                <c:pt idx="1418">
                  <c:v>40501.0</c:v>
                </c:pt>
                <c:pt idx="1419">
                  <c:v>40502.0</c:v>
                </c:pt>
                <c:pt idx="1420">
                  <c:v>40503.0</c:v>
                </c:pt>
                <c:pt idx="1421">
                  <c:v>40504.0</c:v>
                </c:pt>
                <c:pt idx="1422">
                  <c:v>40505.0</c:v>
                </c:pt>
                <c:pt idx="1423">
                  <c:v>40506.0</c:v>
                </c:pt>
                <c:pt idx="1424">
                  <c:v>40507.0</c:v>
                </c:pt>
                <c:pt idx="1425">
                  <c:v>40508.0</c:v>
                </c:pt>
                <c:pt idx="1426">
                  <c:v>40509.0</c:v>
                </c:pt>
                <c:pt idx="1427">
                  <c:v>40510.0</c:v>
                </c:pt>
                <c:pt idx="1428">
                  <c:v>40511.0</c:v>
                </c:pt>
                <c:pt idx="1429">
                  <c:v>40512.0</c:v>
                </c:pt>
                <c:pt idx="1430">
                  <c:v>40513.0</c:v>
                </c:pt>
                <c:pt idx="1431">
                  <c:v>40514.0</c:v>
                </c:pt>
                <c:pt idx="1432">
                  <c:v>40515.0</c:v>
                </c:pt>
                <c:pt idx="1433">
                  <c:v>40516.0</c:v>
                </c:pt>
                <c:pt idx="1434">
                  <c:v>40517.0</c:v>
                </c:pt>
                <c:pt idx="1435">
                  <c:v>40518.0</c:v>
                </c:pt>
                <c:pt idx="1436">
                  <c:v>40519.0</c:v>
                </c:pt>
                <c:pt idx="1437">
                  <c:v>40520.0</c:v>
                </c:pt>
                <c:pt idx="1438">
                  <c:v>40521.0</c:v>
                </c:pt>
                <c:pt idx="1439">
                  <c:v>40522.0</c:v>
                </c:pt>
                <c:pt idx="1440">
                  <c:v>40523.0</c:v>
                </c:pt>
                <c:pt idx="1441">
                  <c:v>40524.0</c:v>
                </c:pt>
                <c:pt idx="1442">
                  <c:v>40525.0</c:v>
                </c:pt>
                <c:pt idx="1443">
                  <c:v>40526.0</c:v>
                </c:pt>
                <c:pt idx="1444">
                  <c:v>40527.0</c:v>
                </c:pt>
                <c:pt idx="1445">
                  <c:v>40528.0</c:v>
                </c:pt>
                <c:pt idx="1446">
                  <c:v>40529.0</c:v>
                </c:pt>
                <c:pt idx="1447">
                  <c:v>40530.0</c:v>
                </c:pt>
                <c:pt idx="1448">
                  <c:v>40531.0</c:v>
                </c:pt>
                <c:pt idx="1449">
                  <c:v>40532.0</c:v>
                </c:pt>
                <c:pt idx="1450">
                  <c:v>40533.0</c:v>
                </c:pt>
                <c:pt idx="1451">
                  <c:v>40534.0</c:v>
                </c:pt>
                <c:pt idx="1452">
                  <c:v>40535.0</c:v>
                </c:pt>
                <c:pt idx="1453">
                  <c:v>40536.0</c:v>
                </c:pt>
                <c:pt idx="1454">
                  <c:v>40537.0</c:v>
                </c:pt>
                <c:pt idx="1455">
                  <c:v>40538.0</c:v>
                </c:pt>
                <c:pt idx="1456">
                  <c:v>40539.0</c:v>
                </c:pt>
                <c:pt idx="1457">
                  <c:v>40540.0</c:v>
                </c:pt>
                <c:pt idx="1458">
                  <c:v>40541.0</c:v>
                </c:pt>
                <c:pt idx="1459">
                  <c:v>40542.0</c:v>
                </c:pt>
                <c:pt idx="1460">
                  <c:v>40543.0</c:v>
                </c:pt>
                <c:pt idx="1461">
                  <c:v>40544.0</c:v>
                </c:pt>
                <c:pt idx="1462">
                  <c:v>40545.0</c:v>
                </c:pt>
                <c:pt idx="1463">
                  <c:v>40546.0</c:v>
                </c:pt>
                <c:pt idx="1464">
                  <c:v>40547.0</c:v>
                </c:pt>
                <c:pt idx="1465">
                  <c:v>40548.0</c:v>
                </c:pt>
                <c:pt idx="1466">
                  <c:v>40549.0</c:v>
                </c:pt>
                <c:pt idx="1467">
                  <c:v>40550.0</c:v>
                </c:pt>
                <c:pt idx="1468">
                  <c:v>40551.0</c:v>
                </c:pt>
                <c:pt idx="1469">
                  <c:v>40552.0</c:v>
                </c:pt>
                <c:pt idx="1470">
                  <c:v>40553.0</c:v>
                </c:pt>
                <c:pt idx="1471">
                  <c:v>40554.0</c:v>
                </c:pt>
                <c:pt idx="1472">
                  <c:v>40555.0</c:v>
                </c:pt>
                <c:pt idx="1473">
                  <c:v>40556.0</c:v>
                </c:pt>
                <c:pt idx="1474">
                  <c:v>40557.0</c:v>
                </c:pt>
                <c:pt idx="1475">
                  <c:v>40558.0</c:v>
                </c:pt>
                <c:pt idx="1476">
                  <c:v>40559.0</c:v>
                </c:pt>
                <c:pt idx="1477">
                  <c:v>40560.0</c:v>
                </c:pt>
                <c:pt idx="1478">
                  <c:v>40561.0</c:v>
                </c:pt>
                <c:pt idx="1479">
                  <c:v>40562.0</c:v>
                </c:pt>
                <c:pt idx="1480">
                  <c:v>40563.0</c:v>
                </c:pt>
                <c:pt idx="1481">
                  <c:v>40564.0</c:v>
                </c:pt>
                <c:pt idx="1482">
                  <c:v>40565.0</c:v>
                </c:pt>
                <c:pt idx="1483">
                  <c:v>40566.0</c:v>
                </c:pt>
                <c:pt idx="1484">
                  <c:v>40567.0</c:v>
                </c:pt>
                <c:pt idx="1485">
                  <c:v>40568.0</c:v>
                </c:pt>
                <c:pt idx="1486">
                  <c:v>40569.0</c:v>
                </c:pt>
                <c:pt idx="1487">
                  <c:v>40570.0</c:v>
                </c:pt>
                <c:pt idx="1488">
                  <c:v>40571.0</c:v>
                </c:pt>
                <c:pt idx="1489">
                  <c:v>40572.0</c:v>
                </c:pt>
                <c:pt idx="1490">
                  <c:v>40573.0</c:v>
                </c:pt>
                <c:pt idx="1491">
                  <c:v>40574.0</c:v>
                </c:pt>
                <c:pt idx="1492">
                  <c:v>40575.0</c:v>
                </c:pt>
                <c:pt idx="1493">
                  <c:v>40576.0</c:v>
                </c:pt>
                <c:pt idx="1494">
                  <c:v>40577.0</c:v>
                </c:pt>
                <c:pt idx="1495">
                  <c:v>40578.0</c:v>
                </c:pt>
                <c:pt idx="1496">
                  <c:v>40579.0</c:v>
                </c:pt>
                <c:pt idx="1497">
                  <c:v>40580.0</c:v>
                </c:pt>
                <c:pt idx="1498">
                  <c:v>40581.0</c:v>
                </c:pt>
                <c:pt idx="1499">
                  <c:v>40582.0</c:v>
                </c:pt>
                <c:pt idx="1500">
                  <c:v>40583.0</c:v>
                </c:pt>
                <c:pt idx="1501">
                  <c:v>40584.0</c:v>
                </c:pt>
                <c:pt idx="1502">
                  <c:v>40585.0</c:v>
                </c:pt>
                <c:pt idx="1503">
                  <c:v>40586.0</c:v>
                </c:pt>
                <c:pt idx="1504">
                  <c:v>40587.0</c:v>
                </c:pt>
                <c:pt idx="1505">
                  <c:v>40588.0</c:v>
                </c:pt>
                <c:pt idx="1506">
                  <c:v>40589.0</c:v>
                </c:pt>
                <c:pt idx="1507">
                  <c:v>40590.0</c:v>
                </c:pt>
                <c:pt idx="1508">
                  <c:v>40591.0</c:v>
                </c:pt>
                <c:pt idx="1509">
                  <c:v>40592.0</c:v>
                </c:pt>
                <c:pt idx="1510">
                  <c:v>40593.0</c:v>
                </c:pt>
                <c:pt idx="1511">
                  <c:v>40594.0</c:v>
                </c:pt>
                <c:pt idx="1512">
                  <c:v>40595.0</c:v>
                </c:pt>
                <c:pt idx="1513">
                  <c:v>40596.0</c:v>
                </c:pt>
                <c:pt idx="1514">
                  <c:v>40597.0</c:v>
                </c:pt>
                <c:pt idx="1515">
                  <c:v>40598.0</c:v>
                </c:pt>
                <c:pt idx="1516">
                  <c:v>40599.0</c:v>
                </c:pt>
                <c:pt idx="1517">
                  <c:v>40600.0</c:v>
                </c:pt>
                <c:pt idx="1518">
                  <c:v>40601.0</c:v>
                </c:pt>
                <c:pt idx="1519">
                  <c:v>40602.0</c:v>
                </c:pt>
                <c:pt idx="1520">
                  <c:v>40603.0</c:v>
                </c:pt>
                <c:pt idx="1521">
                  <c:v>40604.0</c:v>
                </c:pt>
                <c:pt idx="1522">
                  <c:v>40605.0</c:v>
                </c:pt>
                <c:pt idx="1523">
                  <c:v>40606.0</c:v>
                </c:pt>
                <c:pt idx="1524">
                  <c:v>40607.0</c:v>
                </c:pt>
                <c:pt idx="1525">
                  <c:v>40608.0</c:v>
                </c:pt>
                <c:pt idx="1526">
                  <c:v>40609.0</c:v>
                </c:pt>
                <c:pt idx="1527">
                  <c:v>40610.0</c:v>
                </c:pt>
                <c:pt idx="1528">
                  <c:v>40611.0</c:v>
                </c:pt>
                <c:pt idx="1529">
                  <c:v>40612.0</c:v>
                </c:pt>
                <c:pt idx="1530">
                  <c:v>40613.0</c:v>
                </c:pt>
                <c:pt idx="1531">
                  <c:v>40614.0</c:v>
                </c:pt>
                <c:pt idx="1532">
                  <c:v>40615.0</c:v>
                </c:pt>
                <c:pt idx="1533">
                  <c:v>40616.0</c:v>
                </c:pt>
                <c:pt idx="1534">
                  <c:v>40617.0</c:v>
                </c:pt>
                <c:pt idx="1535">
                  <c:v>40618.0</c:v>
                </c:pt>
                <c:pt idx="1536">
                  <c:v>40619.0</c:v>
                </c:pt>
                <c:pt idx="1537">
                  <c:v>40620.0</c:v>
                </c:pt>
                <c:pt idx="1538">
                  <c:v>40621.0</c:v>
                </c:pt>
                <c:pt idx="1539">
                  <c:v>40622.0</c:v>
                </c:pt>
                <c:pt idx="1540">
                  <c:v>40623.0</c:v>
                </c:pt>
                <c:pt idx="1541">
                  <c:v>40624.0</c:v>
                </c:pt>
                <c:pt idx="1542">
                  <c:v>40625.0</c:v>
                </c:pt>
                <c:pt idx="1543">
                  <c:v>40626.0</c:v>
                </c:pt>
                <c:pt idx="1544">
                  <c:v>40627.0</c:v>
                </c:pt>
                <c:pt idx="1545">
                  <c:v>40628.0</c:v>
                </c:pt>
                <c:pt idx="1546">
                  <c:v>40629.0</c:v>
                </c:pt>
                <c:pt idx="1547">
                  <c:v>40630.0</c:v>
                </c:pt>
                <c:pt idx="1548">
                  <c:v>40631.0</c:v>
                </c:pt>
                <c:pt idx="1549">
                  <c:v>40632.0</c:v>
                </c:pt>
                <c:pt idx="1550">
                  <c:v>40633.0</c:v>
                </c:pt>
                <c:pt idx="1551">
                  <c:v>40634.0</c:v>
                </c:pt>
                <c:pt idx="1552">
                  <c:v>40635.0</c:v>
                </c:pt>
                <c:pt idx="1553">
                  <c:v>40636.0</c:v>
                </c:pt>
                <c:pt idx="1554">
                  <c:v>40637.0</c:v>
                </c:pt>
                <c:pt idx="1555">
                  <c:v>40638.0</c:v>
                </c:pt>
                <c:pt idx="1556">
                  <c:v>40639.0</c:v>
                </c:pt>
                <c:pt idx="1557">
                  <c:v>40640.0</c:v>
                </c:pt>
                <c:pt idx="1558">
                  <c:v>40641.0</c:v>
                </c:pt>
                <c:pt idx="1559">
                  <c:v>40642.0</c:v>
                </c:pt>
                <c:pt idx="1560">
                  <c:v>40643.0</c:v>
                </c:pt>
                <c:pt idx="1561">
                  <c:v>40644.0</c:v>
                </c:pt>
                <c:pt idx="1562">
                  <c:v>40645.0</c:v>
                </c:pt>
                <c:pt idx="1563">
                  <c:v>40646.0</c:v>
                </c:pt>
                <c:pt idx="1564">
                  <c:v>40647.0</c:v>
                </c:pt>
                <c:pt idx="1565">
                  <c:v>40648.0</c:v>
                </c:pt>
                <c:pt idx="1566">
                  <c:v>40649.0</c:v>
                </c:pt>
                <c:pt idx="1567">
                  <c:v>40650.0</c:v>
                </c:pt>
                <c:pt idx="1568">
                  <c:v>40651.0</c:v>
                </c:pt>
                <c:pt idx="1569">
                  <c:v>40652.0</c:v>
                </c:pt>
                <c:pt idx="1570">
                  <c:v>40653.0</c:v>
                </c:pt>
                <c:pt idx="1571">
                  <c:v>40654.0</c:v>
                </c:pt>
                <c:pt idx="1572">
                  <c:v>40655.0</c:v>
                </c:pt>
                <c:pt idx="1573">
                  <c:v>40656.0</c:v>
                </c:pt>
                <c:pt idx="1574">
                  <c:v>40657.0</c:v>
                </c:pt>
                <c:pt idx="1575">
                  <c:v>40658.0</c:v>
                </c:pt>
                <c:pt idx="1576">
                  <c:v>40659.0</c:v>
                </c:pt>
                <c:pt idx="1577">
                  <c:v>40660.0</c:v>
                </c:pt>
                <c:pt idx="1578">
                  <c:v>40661.0</c:v>
                </c:pt>
                <c:pt idx="1579">
                  <c:v>40662.0</c:v>
                </c:pt>
                <c:pt idx="1580">
                  <c:v>40663.0</c:v>
                </c:pt>
                <c:pt idx="1581">
                  <c:v>40664.0</c:v>
                </c:pt>
                <c:pt idx="1582">
                  <c:v>40665.0</c:v>
                </c:pt>
                <c:pt idx="1583">
                  <c:v>40666.0</c:v>
                </c:pt>
                <c:pt idx="1584">
                  <c:v>40667.0</c:v>
                </c:pt>
                <c:pt idx="1585">
                  <c:v>40668.0</c:v>
                </c:pt>
                <c:pt idx="1586">
                  <c:v>40669.0</c:v>
                </c:pt>
                <c:pt idx="1587">
                  <c:v>40670.0</c:v>
                </c:pt>
                <c:pt idx="1588">
                  <c:v>40671.0</c:v>
                </c:pt>
                <c:pt idx="1589">
                  <c:v>40672.0</c:v>
                </c:pt>
                <c:pt idx="1590">
                  <c:v>40673.0</c:v>
                </c:pt>
                <c:pt idx="1591">
                  <c:v>40674.0</c:v>
                </c:pt>
                <c:pt idx="1592">
                  <c:v>40675.0</c:v>
                </c:pt>
                <c:pt idx="1593">
                  <c:v>40676.0</c:v>
                </c:pt>
                <c:pt idx="1594">
                  <c:v>40677.0</c:v>
                </c:pt>
                <c:pt idx="1595">
                  <c:v>40678.0</c:v>
                </c:pt>
                <c:pt idx="1596">
                  <c:v>40679.0</c:v>
                </c:pt>
                <c:pt idx="1597">
                  <c:v>40680.0</c:v>
                </c:pt>
                <c:pt idx="1598">
                  <c:v>40681.0</c:v>
                </c:pt>
                <c:pt idx="1599">
                  <c:v>40682.0</c:v>
                </c:pt>
                <c:pt idx="1600">
                  <c:v>40683.0</c:v>
                </c:pt>
                <c:pt idx="1601">
                  <c:v>40684.0</c:v>
                </c:pt>
                <c:pt idx="1602">
                  <c:v>40685.0</c:v>
                </c:pt>
                <c:pt idx="1603">
                  <c:v>40686.0</c:v>
                </c:pt>
                <c:pt idx="1604">
                  <c:v>40687.0</c:v>
                </c:pt>
                <c:pt idx="1605">
                  <c:v>40688.0</c:v>
                </c:pt>
                <c:pt idx="1606">
                  <c:v>40689.0</c:v>
                </c:pt>
                <c:pt idx="1607">
                  <c:v>40690.0</c:v>
                </c:pt>
                <c:pt idx="1608">
                  <c:v>40691.0</c:v>
                </c:pt>
                <c:pt idx="1609">
                  <c:v>40692.0</c:v>
                </c:pt>
                <c:pt idx="1610">
                  <c:v>40693.0</c:v>
                </c:pt>
                <c:pt idx="1611">
                  <c:v>40694.0</c:v>
                </c:pt>
                <c:pt idx="1612">
                  <c:v>40695.0</c:v>
                </c:pt>
                <c:pt idx="1613">
                  <c:v>40696.0</c:v>
                </c:pt>
                <c:pt idx="1614">
                  <c:v>40697.0</c:v>
                </c:pt>
                <c:pt idx="1615">
                  <c:v>40698.0</c:v>
                </c:pt>
                <c:pt idx="1616">
                  <c:v>40699.0</c:v>
                </c:pt>
                <c:pt idx="1617">
                  <c:v>40700.0</c:v>
                </c:pt>
                <c:pt idx="1618">
                  <c:v>40701.0</c:v>
                </c:pt>
                <c:pt idx="1619">
                  <c:v>40702.0</c:v>
                </c:pt>
                <c:pt idx="1620">
                  <c:v>40703.0</c:v>
                </c:pt>
                <c:pt idx="1621">
                  <c:v>40704.0</c:v>
                </c:pt>
                <c:pt idx="1622">
                  <c:v>40705.0</c:v>
                </c:pt>
                <c:pt idx="1623">
                  <c:v>40706.0</c:v>
                </c:pt>
                <c:pt idx="1624">
                  <c:v>40707.0</c:v>
                </c:pt>
                <c:pt idx="1625">
                  <c:v>40708.0</c:v>
                </c:pt>
                <c:pt idx="1626">
                  <c:v>40709.0</c:v>
                </c:pt>
                <c:pt idx="1627">
                  <c:v>40710.0</c:v>
                </c:pt>
                <c:pt idx="1628">
                  <c:v>40711.0</c:v>
                </c:pt>
                <c:pt idx="1629">
                  <c:v>40712.0</c:v>
                </c:pt>
                <c:pt idx="1630">
                  <c:v>40713.0</c:v>
                </c:pt>
                <c:pt idx="1631">
                  <c:v>40714.0</c:v>
                </c:pt>
                <c:pt idx="1632">
                  <c:v>40715.0</c:v>
                </c:pt>
                <c:pt idx="1633">
                  <c:v>40716.0</c:v>
                </c:pt>
                <c:pt idx="1634">
                  <c:v>40717.0</c:v>
                </c:pt>
                <c:pt idx="1635">
                  <c:v>40718.0</c:v>
                </c:pt>
                <c:pt idx="1636">
                  <c:v>40719.0</c:v>
                </c:pt>
                <c:pt idx="1637">
                  <c:v>40720.0</c:v>
                </c:pt>
                <c:pt idx="1638">
                  <c:v>40721.0</c:v>
                </c:pt>
                <c:pt idx="1639">
                  <c:v>40722.0</c:v>
                </c:pt>
                <c:pt idx="1640">
                  <c:v>40723.0</c:v>
                </c:pt>
                <c:pt idx="1641">
                  <c:v>40724.0</c:v>
                </c:pt>
                <c:pt idx="1642">
                  <c:v>40725.0</c:v>
                </c:pt>
                <c:pt idx="1643">
                  <c:v>40726.0</c:v>
                </c:pt>
                <c:pt idx="1644">
                  <c:v>40727.0</c:v>
                </c:pt>
                <c:pt idx="1645">
                  <c:v>40728.0</c:v>
                </c:pt>
                <c:pt idx="1646">
                  <c:v>40729.0</c:v>
                </c:pt>
                <c:pt idx="1647">
                  <c:v>40730.0</c:v>
                </c:pt>
                <c:pt idx="1648">
                  <c:v>40731.0</c:v>
                </c:pt>
                <c:pt idx="1649">
                  <c:v>40732.0</c:v>
                </c:pt>
                <c:pt idx="1650">
                  <c:v>40733.0</c:v>
                </c:pt>
                <c:pt idx="1651">
                  <c:v>40734.0</c:v>
                </c:pt>
                <c:pt idx="1652">
                  <c:v>40735.0</c:v>
                </c:pt>
                <c:pt idx="1653">
                  <c:v>40736.0</c:v>
                </c:pt>
                <c:pt idx="1654">
                  <c:v>40737.0</c:v>
                </c:pt>
                <c:pt idx="1655">
                  <c:v>40738.0</c:v>
                </c:pt>
                <c:pt idx="1656">
                  <c:v>40739.0</c:v>
                </c:pt>
                <c:pt idx="1657">
                  <c:v>40740.0</c:v>
                </c:pt>
                <c:pt idx="1658">
                  <c:v>40741.0</c:v>
                </c:pt>
                <c:pt idx="1659">
                  <c:v>40742.0</c:v>
                </c:pt>
                <c:pt idx="1660">
                  <c:v>40743.0</c:v>
                </c:pt>
                <c:pt idx="1661">
                  <c:v>40744.0</c:v>
                </c:pt>
                <c:pt idx="1662">
                  <c:v>40745.0</c:v>
                </c:pt>
                <c:pt idx="1663">
                  <c:v>40746.0</c:v>
                </c:pt>
                <c:pt idx="1664">
                  <c:v>40747.0</c:v>
                </c:pt>
                <c:pt idx="1665">
                  <c:v>40748.0</c:v>
                </c:pt>
                <c:pt idx="1666">
                  <c:v>40749.0</c:v>
                </c:pt>
                <c:pt idx="1667">
                  <c:v>40750.0</c:v>
                </c:pt>
                <c:pt idx="1668">
                  <c:v>40751.0</c:v>
                </c:pt>
                <c:pt idx="1669">
                  <c:v>40752.0</c:v>
                </c:pt>
                <c:pt idx="1670">
                  <c:v>40753.0</c:v>
                </c:pt>
                <c:pt idx="1671">
                  <c:v>40754.0</c:v>
                </c:pt>
                <c:pt idx="1672">
                  <c:v>40755.0</c:v>
                </c:pt>
                <c:pt idx="1673">
                  <c:v>40756.0</c:v>
                </c:pt>
                <c:pt idx="1674">
                  <c:v>40757.0</c:v>
                </c:pt>
                <c:pt idx="1675">
                  <c:v>40758.0</c:v>
                </c:pt>
                <c:pt idx="1676">
                  <c:v>40759.0</c:v>
                </c:pt>
                <c:pt idx="1677">
                  <c:v>40760.0</c:v>
                </c:pt>
                <c:pt idx="1678">
                  <c:v>40761.0</c:v>
                </c:pt>
                <c:pt idx="1679">
                  <c:v>40762.0</c:v>
                </c:pt>
                <c:pt idx="1680">
                  <c:v>40763.0</c:v>
                </c:pt>
                <c:pt idx="1681">
                  <c:v>40764.0</c:v>
                </c:pt>
                <c:pt idx="1682">
                  <c:v>40765.0</c:v>
                </c:pt>
                <c:pt idx="1683">
                  <c:v>40766.0</c:v>
                </c:pt>
                <c:pt idx="1684">
                  <c:v>40767.0</c:v>
                </c:pt>
                <c:pt idx="1685">
                  <c:v>40768.0</c:v>
                </c:pt>
                <c:pt idx="1686">
                  <c:v>40769.0</c:v>
                </c:pt>
                <c:pt idx="1687">
                  <c:v>40770.0</c:v>
                </c:pt>
                <c:pt idx="1688">
                  <c:v>40771.0</c:v>
                </c:pt>
                <c:pt idx="1689">
                  <c:v>40772.0</c:v>
                </c:pt>
                <c:pt idx="1690">
                  <c:v>40773.0</c:v>
                </c:pt>
                <c:pt idx="1691">
                  <c:v>40774.0</c:v>
                </c:pt>
                <c:pt idx="1692">
                  <c:v>40775.0</c:v>
                </c:pt>
                <c:pt idx="1693">
                  <c:v>40776.0</c:v>
                </c:pt>
                <c:pt idx="1694">
                  <c:v>40777.0</c:v>
                </c:pt>
                <c:pt idx="1695">
                  <c:v>40778.0</c:v>
                </c:pt>
                <c:pt idx="1696">
                  <c:v>40779.0</c:v>
                </c:pt>
                <c:pt idx="1697">
                  <c:v>40780.0</c:v>
                </c:pt>
                <c:pt idx="1698">
                  <c:v>40781.0</c:v>
                </c:pt>
                <c:pt idx="1699">
                  <c:v>40782.0</c:v>
                </c:pt>
                <c:pt idx="1700">
                  <c:v>40783.0</c:v>
                </c:pt>
                <c:pt idx="1701">
                  <c:v>40784.0</c:v>
                </c:pt>
                <c:pt idx="1702">
                  <c:v>40785.0</c:v>
                </c:pt>
                <c:pt idx="1703">
                  <c:v>40786.0</c:v>
                </c:pt>
                <c:pt idx="1704">
                  <c:v>40787.0</c:v>
                </c:pt>
                <c:pt idx="1705">
                  <c:v>40788.0</c:v>
                </c:pt>
                <c:pt idx="1706">
                  <c:v>40789.0</c:v>
                </c:pt>
                <c:pt idx="1707">
                  <c:v>40790.0</c:v>
                </c:pt>
                <c:pt idx="1708">
                  <c:v>40791.0</c:v>
                </c:pt>
                <c:pt idx="1709">
                  <c:v>40792.0</c:v>
                </c:pt>
                <c:pt idx="1710">
                  <c:v>40793.0</c:v>
                </c:pt>
                <c:pt idx="1711">
                  <c:v>40794.0</c:v>
                </c:pt>
                <c:pt idx="1712">
                  <c:v>40795.0</c:v>
                </c:pt>
                <c:pt idx="1713">
                  <c:v>40796.0</c:v>
                </c:pt>
                <c:pt idx="1714">
                  <c:v>40797.0</c:v>
                </c:pt>
                <c:pt idx="1715">
                  <c:v>40798.0</c:v>
                </c:pt>
                <c:pt idx="1716">
                  <c:v>40799.0</c:v>
                </c:pt>
                <c:pt idx="1717">
                  <c:v>40800.0</c:v>
                </c:pt>
                <c:pt idx="1718">
                  <c:v>40801.0</c:v>
                </c:pt>
                <c:pt idx="1719">
                  <c:v>40802.0</c:v>
                </c:pt>
                <c:pt idx="1720">
                  <c:v>40803.0</c:v>
                </c:pt>
                <c:pt idx="1721">
                  <c:v>40804.0</c:v>
                </c:pt>
                <c:pt idx="1722">
                  <c:v>40805.0</c:v>
                </c:pt>
                <c:pt idx="1723">
                  <c:v>40806.0</c:v>
                </c:pt>
                <c:pt idx="1724">
                  <c:v>40807.0</c:v>
                </c:pt>
                <c:pt idx="1725">
                  <c:v>40808.0</c:v>
                </c:pt>
                <c:pt idx="1726">
                  <c:v>40809.0</c:v>
                </c:pt>
                <c:pt idx="1727">
                  <c:v>40810.0</c:v>
                </c:pt>
                <c:pt idx="1728">
                  <c:v>40811.0</c:v>
                </c:pt>
                <c:pt idx="1729">
                  <c:v>40812.0</c:v>
                </c:pt>
                <c:pt idx="1730">
                  <c:v>40813.0</c:v>
                </c:pt>
                <c:pt idx="1731">
                  <c:v>40814.0</c:v>
                </c:pt>
                <c:pt idx="1732">
                  <c:v>40815.0</c:v>
                </c:pt>
                <c:pt idx="1733">
                  <c:v>40816.0</c:v>
                </c:pt>
                <c:pt idx="1734">
                  <c:v>40817.0</c:v>
                </c:pt>
                <c:pt idx="1735">
                  <c:v>40818.0</c:v>
                </c:pt>
                <c:pt idx="1736">
                  <c:v>40819.0</c:v>
                </c:pt>
                <c:pt idx="1737">
                  <c:v>40820.0</c:v>
                </c:pt>
                <c:pt idx="1738">
                  <c:v>40821.0</c:v>
                </c:pt>
                <c:pt idx="1739">
                  <c:v>40822.0</c:v>
                </c:pt>
                <c:pt idx="1740">
                  <c:v>40823.0</c:v>
                </c:pt>
                <c:pt idx="1741">
                  <c:v>40824.0</c:v>
                </c:pt>
                <c:pt idx="1742">
                  <c:v>40825.0</c:v>
                </c:pt>
                <c:pt idx="1743">
                  <c:v>40826.0</c:v>
                </c:pt>
                <c:pt idx="1744">
                  <c:v>40827.0</c:v>
                </c:pt>
                <c:pt idx="1745">
                  <c:v>40828.0</c:v>
                </c:pt>
                <c:pt idx="1746">
                  <c:v>40829.0</c:v>
                </c:pt>
                <c:pt idx="1747">
                  <c:v>40830.0</c:v>
                </c:pt>
                <c:pt idx="1748">
                  <c:v>40831.0</c:v>
                </c:pt>
                <c:pt idx="1749">
                  <c:v>40832.0</c:v>
                </c:pt>
                <c:pt idx="1750">
                  <c:v>40833.0</c:v>
                </c:pt>
                <c:pt idx="1751">
                  <c:v>40834.0</c:v>
                </c:pt>
                <c:pt idx="1752">
                  <c:v>40835.0</c:v>
                </c:pt>
                <c:pt idx="1753">
                  <c:v>40836.0</c:v>
                </c:pt>
                <c:pt idx="1754">
                  <c:v>40837.0</c:v>
                </c:pt>
                <c:pt idx="1755">
                  <c:v>40838.0</c:v>
                </c:pt>
                <c:pt idx="1756">
                  <c:v>40839.0</c:v>
                </c:pt>
                <c:pt idx="1757">
                  <c:v>40840.0</c:v>
                </c:pt>
                <c:pt idx="1758">
                  <c:v>40841.0</c:v>
                </c:pt>
                <c:pt idx="1759">
                  <c:v>40842.0</c:v>
                </c:pt>
                <c:pt idx="1760">
                  <c:v>40843.0</c:v>
                </c:pt>
                <c:pt idx="1761">
                  <c:v>40844.0</c:v>
                </c:pt>
                <c:pt idx="1762">
                  <c:v>40845.0</c:v>
                </c:pt>
                <c:pt idx="1763">
                  <c:v>40846.0</c:v>
                </c:pt>
                <c:pt idx="1764">
                  <c:v>40847.0</c:v>
                </c:pt>
                <c:pt idx="1765">
                  <c:v>40848.0</c:v>
                </c:pt>
                <c:pt idx="1766">
                  <c:v>40849.0</c:v>
                </c:pt>
                <c:pt idx="1767">
                  <c:v>40850.0</c:v>
                </c:pt>
                <c:pt idx="1768">
                  <c:v>40851.0</c:v>
                </c:pt>
                <c:pt idx="1769">
                  <c:v>40852.0</c:v>
                </c:pt>
                <c:pt idx="1770">
                  <c:v>40853.0</c:v>
                </c:pt>
                <c:pt idx="1771">
                  <c:v>40854.0</c:v>
                </c:pt>
                <c:pt idx="1772">
                  <c:v>40855.0</c:v>
                </c:pt>
                <c:pt idx="1773">
                  <c:v>40856.0</c:v>
                </c:pt>
                <c:pt idx="1774">
                  <c:v>40857.0</c:v>
                </c:pt>
                <c:pt idx="1775">
                  <c:v>40858.0</c:v>
                </c:pt>
                <c:pt idx="1776">
                  <c:v>40859.0</c:v>
                </c:pt>
                <c:pt idx="1777">
                  <c:v>40860.0</c:v>
                </c:pt>
                <c:pt idx="1778">
                  <c:v>40861.0</c:v>
                </c:pt>
                <c:pt idx="1779">
                  <c:v>40862.0</c:v>
                </c:pt>
                <c:pt idx="1780">
                  <c:v>40863.0</c:v>
                </c:pt>
                <c:pt idx="1781">
                  <c:v>40864.0</c:v>
                </c:pt>
                <c:pt idx="1782">
                  <c:v>40865.0</c:v>
                </c:pt>
                <c:pt idx="1783">
                  <c:v>40866.0</c:v>
                </c:pt>
                <c:pt idx="1784">
                  <c:v>40867.0</c:v>
                </c:pt>
                <c:pt idx="1785">
                  <c:v>40868.0</c:v>
                </c:pt>
                <c:pt idx="1786">
                  <c:v>40869.0</c:v>
                </c:pt>
                <c:pt idx="1787">
                  <c:v>40870.0</c:v>
                </c:pt>
                <c:pt idx="1788">
                  <c:v>40871.0</c:v>
                </c:pt>
                <c:pt idx="1789">
                  <c:v>40872.0</c:v>
                </c:pt>
                <c:pt idx="1790">
                  <c:v>40873.0</c:v>
                </c:pt>
                <c:pt idx="1791">
                  <c:v>40874.0</c:v>
                </c:pt>
                <c:pt idx="1792">
                  <c:v>40875.0</c:v>
                </c:pt>
                <c:pt idx="1793">
                  <c:v>40876.0</c:v>
                </c:pt>
                <c:pt idx="1794">
                  <c:v>40877.0</c:v>
                </c:pt>
                <c:pt idx="1795">
                  <c:v>40878.0</c:v>
                </c:pt>
                <c:pt idx="1796">
                  <c:v>40879.0</c:v>
                </c:pt>
                <c:pt idx="1797">
                  <c:v>40880.0</c:v>
                </c:pt>
                <c:pt idx="1798">
                  <c:v>40881.0</c:v>
                </c:pt>
                <c:pt idx="1799">
                  <c:v>40882.0</c:v>
                </c:pt>
                <c:pt idx="1800">
                  <c:v>40883.0</c:v>
                </c:pt>
                <c:pt idx="1801">
                  <c:v>40884.0</c:v>
                </c:pt>
                <c:pt idx="1802">
                  <c:v>40885.0</c:v>
                </c:pt>
                <c:pt idx="1803">
                  <c:v>40886.0</c:v>
                </c:pt>
                <c:pt idx="1804">
                  <c:v>40887.0</c:v>
                </c:pt>
                <c:pt idx="1805">
                  <c:v>40888.0</c:v>
                </c:pt>
                <c:pt idx="1806">
                  <c:v>40889.0</c:v>
                </c:pt>
                <c:pt idx="1807">
                  <c:v>40890.0</c:v>
                </c:pt>
                <c:pt idx="1808">
                  <c:v>40891.0</c:v>
                </c:pt>
                <c:pt idx="1809">
                  <c:v>40892.0</c:v>
                </c:pt>
                <c:pt idx="1810">
                  <c:v>40893.0</c:v>
                </c:pt>
                <c:pt idx="1811">
                  <c:v>40894.0</c:v>
                </c:pt>
                <c:pt idx="1812">
                  <c:v>40895.0</c:v>
                </c:pt>
                <c:pt idx="1813">
                  <c:v>40896.0</c:v>
                </c:pt>
                <c:pt idx="1814">
                  <c:v>40897.0</c:v>
                </c:pt>
                <c:pt idx="1815">
                  <c:v>40898.0</c:v>
                </c:pt>
                <c:pt idx="1816">
                  <c:v>40899.0</c:v>
                </c:pt>
                <c:pt idx="1817">
                  <c:v>40900.0</c:v>
                </c:pt>
                <c:pt idx="1818">
                  <c:v>40901.0</c:v>
                </c:pt>
                <c:pt idx="1819">
                  <c:v>40902.0</c:v>
                </c:pt>
                <c:pt idx="1820">
                  <c:v>40903.0</c:v>
                </c:pt>
                <c:pt idx="1821">
                  <c:v>40904.0</c:v>
                </c:pt>
                <c:pt idx="1822">
                  <c:v>40905.0</c:v>
                </c:pt>
                <c:pt idx="1823">
                  <c:v>40906.0</c:v>
                </c:pt>
                <c:pt idx="1824">
                  <c:v>40907.0</c:v>
                </c:pt>
                <c:pt idx="1825">
                  <c:v>40908.0</c:v>
                </c:pt>
                <c:pt idx="1826">
                  <c:v>40909.0</c:v>
                </c:pt>
                <c:pt idx="1827">
                  <c:v>40910.0</c:v>
                </c:pt>
                <c:pt idx="1828">
                  <c:v>40911.0</c:v>
                </c:pt>
                <c:pt idx="1829">
                  <c:v>40912.0</c:v>
                </c:pt>
                <c:pt idx="1830">
                  <c:v>40913.0</c:v>
                </c:pt>
                <c:pt idx="1831">
                  <c:v>40914.0</c:v>
                </c:pt>
                <c:pt idx="1832">
                  <c:v>40915.0</c:v>
                </c:pt>
                <c:pt idx="1833">
                  <c:v>40916.0</c:v>
                </c:pt>
                <c:pt idx="1834">
                  <c:v>40917.0</c:v>
                </c:pt>
                <c:pt idx="1835">
                  <c:v>40918.0</c:v>
                </c:pt>
                <c:pt idx="1836">
                  <c:v>40919.0</c:v>
                </c:pt>
                <c:pt idx="1837">
                  <c:v>40920.0</c:v>
                </c:pt>
                <c:pt idx="1838">
                  <c:v>40921.0</c:v>
                </c:pt>
                <c:pt idx="1839">
                  <c:v>40922.0</c:v>
                </c:pt>
                <c:pt idx="1840">
                  <c:v>40923.0</c:v>
                </c:pt>
                <c:pt idx="1841">
                  <c:v>40924.0</c:v>
                </c:pt>
                <c:pt idx="1842">
                  <c:v>40925.0</c:v>
                </c:pt>
                <c:pt idx="1843">
                  <c:v>40926.0</c:v>
                </c:pt>
                <c:pt idx="1844">
                  <c:v>40927.0</c:v>
                </c:pt>
                <c:pt idx="1845">
                  <c:v>40928.0</c:v>
                </c:pt>
                <c:pt idx="1846">
                  <c:v>40929.0</c:v>
                </c:pt>
                <c:pt idx="1847">
                  <c:v>40930.0</c:v>
                </c:pt>
                <c:pt idx="1848">
                  <c:v>40931.0</c:v>
                </c:pt>
                <c:pt idx="1849">
                  <c:v>40932.0</c:v>
                </c:pt>
                <c:pt idx="1850">
                  <c:v>40933.0</c:v>
                </c:pt>
                <c:pt idx="1851">
                  <c:v>40934.0</c:v>
                </c:pt>
                <c:pt idx="1852">
                  <c:v>40935.0</c:v>
                </c:pt>
                <c:pt idx="1853">
                  <c:v>40936.0</c:v>
                </c:pt>
                <c:pt idx="1854">
                  <c:v>40937.0</c:v>
                </c:pt>
                <c:pt idx="1855">
                  <c:v>40938.0</c:v>
                </c:pt>
                <c:pt idx="1856">
                  <c:v>40939.0</c:v>
                </c:pt>
                <c:pt idx="1857">
                  <c:v>40940.0</c:v>
                </c:pt>
                <c:pt idx="1858">
                  <c:v>40941.0</c:v>
                </c:pt>
                <c:pt idx="1859">
                  <c:v>40942.0</c:v>
                </c:pt>
                <c:pt idx="1860">
                  <c:v>40943.0</c:v>
                </c:pt>
                <c:pt idx="1861">
                  <c:v>40944.0</c:v>
                </c:pt>
                <c:pt idx="1862">
                  <c:v>40945.0</c:v>
                </c:pt>
                <c:pt idx="1863">
                  <c:v>40946.0</c:v>
                </c:pt>
                <c:pt idx="1864">
                  <c:v>40947.0</c:v>
                </c:pt>
                <c:pt idx="1865">
                  <c:v>40948.0</c:v>
                </c:pt>
                <c:pt idx="1866">
                  <c:v>40949.0</c:v>
                </c:pt>
                <c:pt idx="1867">
                  <c:v>40950.0</c:v>
                </c:pt>
                <c:pt idx="1868">
                  <c:v>40951.0</c:v>
                </c:pt>
                <c:pt idx="1869">
                  <c:v>40952.0</c:v>
                </c:pt>
                <c:pt idx="1870">
                  <c:v>40953.0</c:v>
                </c:pt>
                <c:pt idx="1871">
                  <c:v>40954.0</c:v>
                </c:pt>
                <c:pt idx="1872">
                  <c:v>40955.0</c:v>
                </c:pt>
                <c:pt idx="1873">
                  <c:v>40956.0</c:v>
                </c:pt>
                <c:pt idx="1874">
                  <c:v>40957.0</c:v>
                </c:pt>
                <c:pt idx="1875">
                  <c:v>40958.0</c:v>
                </c:pt>
                <c:pt idx="1876">
                  <c:v>40959.0</c:v>
                </c:pt>
                <c:pt idx="1877">
                  <c:v>40960.0</c:v>
                </c:pt>
                <c:pt idx="1878">
                  <c:v>40961.0</c:v>
                </c:pt>
                <c:pt idx="1879">
                  <c:v>40962.0</c:v>
                </c:pt>
                <c:pt idx="1880">
                  <c:v>40963.0</c:v>
                </c:pt>
                <c:pt idx="1881">
                  <c:v>40964.0</c:v>
                </c:pt>
                <c:pt idx="1882">
                  <c:v>40965.0</c:v>
                </c:pt>
                <c:pt idx="1883">
                  <c:v>40966.0</c:v>
                </c:pt>
                <c:pt idx="1884">
                  <c:v>40967.0</c:v>
                </c:pt>
                <c:pt idx="1885">
                  <c:v>40968.0</c:v>
                </c:pt>
                <c:pt idx="1886">
                  <c:v>40969.0</c:v>
                </c:pt>
                <c:pt idx="1887">
                  <c:v>40970.0</c:v>
                </c:pt>
                <c:pt idx="1888">
                  <c:v>40971.0</c:v>
                </c:pt>
                <c:pt idx="1889">
                  <c:v>40972.0</c:v>
                </c:pt>
                <c:pt idx="1890">
                  <c:v>40973.0</c:v>
                </c:pt>
                <c:pt idx="1891">
                  <c:v>40974.0</c:v>
                </c:pt>
                <c:pt idx="1892">
                  <c:v>40975.0</c:v>
                </c:pt>
                <c:pt idx="1893">
                  <c:v>40976.0</c:v>
                </c:pt>
                <c:pt idx="1894">
                  <c:v>40977.0</c:v>
                </c:pt>
                <c:pt idx="1895">
                  <c:v>40978.0</c:v>
                </c:pt>
                <c:pt idx="1896">
                  <c:v>40979.0</c:v>
                </c:pt>
                <c:pt idx="1897">
                  <c:v>40980.0</c:v>
                </c:pt>
                <c:pt idx="1898">
                  <c:v>40981.0</c:v>
                </c:pt>
                <c:pt idx="1899">
                  <c:v>40982.0</c:v>
                </c:pt>
                <c:pt idx="1900">
                  <c:v>40983.0</c:v>
                </c:pt>
                <c:pt idx="1901">
                  <c:v>40984.0</c:v>
                </c:pt>
                <c:pt idx="1902">
                  <c:v>40985.0</c:v>
                </c:pt>
                <c:pt idx="1903">
                  <c:v>40986.0</c:v>
                </c:pt>
                <c:pt idx="1904">
                  <c:v>40987.0</c:v>
                </c:pt>
                <c:pt idx="1905">
                  <c:v>40988.0</c:v>
                </c:pt>
                <c:pt idx="1906">
                  <c:v>40989.0</c:v>
                </c:pt>
                <c:pt idx="1907">
                  <c:v>40990.0</c:v>
                </c:pt>
                <c:pt idx="1908">
                  <c:v>40991.0</c:v>
                </c:pt>
                <c:pt idx="1909">
                  <c:v>40992.0</c:v>
                </c:pt>
                <c:pt idx="1910">
                  <c:v>40993.0</c:v>
                </c:pt>
                <c:pt idx="1911">
                  <c:v>40994.0</c:v>
                </c:pt>
                <c:pt idx="1912">
                  <c:v>40995.0</c:v>
                </c:pt>
                <c:pt idx="1913">
                  <c:v>40996.0</c:v>
                </c:pt>
                <c:pt idx="1914">
                  <c:v>40997.0</c:v>
                </c:pt>
                <c:pt idx="1915">
                  <c:v>40998.0</c:v>
                </c:pt>
                <c:pt idx="1916">
                  <c:v>40999.0</c:v>
                </c:pt>
                <c:pt idx="1917">
                  <c:v>41000.0</c:v>
                </c:pt>
                <c:pt idx="1918">
                  <c:v>41001.0</c:v>
                </c:pt>
                <c:pt idx="1919">
                  <c:v>41002.0</c:v>
                </c:pt>
                <c:pt idx="1920">
                  <c:v>41003.0</c:v>
                </c:pt>
                <c:pt idx="1921">
                  <c:v>41004.0</c:v>
                </c:pt>
                <c:pt idx="1922">
                  <c:v>41005.0</c:v>
                </c:pt>
                <c:pt idx="1923">
                  <c:v>41006.0</c:v>
                </c:pt>
                <c:pt idx="1924">
                  <c:v>41007.0</c:v>
                </c:pt>
                <c:pt idx="1925">
                  <c:v>41008.0</c:v>
                </c:pt>
                <c:pt idx="1926">
                  <c:v>41009.0</c:v>
                </c:pt>
                <c:pt idx="1927">
                  <c:v>41010.0</c:v>
                </c:pt>
                <c:pt idx="1928">
                  <c:v>41011.0</c:v>
                </c:pt>
                <c:pt idx="1929">
                  <c:v>41012.0</c:v>
                </c:pt>
                <c:pt idx="1930">
                  <c:v>41013.0</c:v>
                </c:pt>
                <c:pt idx="1931">
                  <c:v>41014.0</c:v>
                </c:pt>
                <c:pt idx="1932">
                  <c:v>41015.0</c:v>
                </c:pt>
                <c:pt idx="1933">
                  <c:v>41016.0</c:v>
                </c:pt>
                <c:pt idx="1934">
                  <c:v>41017.0</c:v>
                </c:pt>
                <c:pt idx="1935">
                  <c:v>41018.0</c:v>
                </c:pt>
                <c:pt idx="1936">
                  <c:v>41019.0</c:v>
                </c:pt>
                <c:pt idx="1937">
                  <c:v>41020.0</c:v>
                </c:pt>
                <c:pt idx="1938">
                  <c:v>41021.0</c:v>
                </c:pt>
                <c:pt idx="1939">
                  <c:v>41022.0</c:v>
                </c:pt>
                <c:pt idx="1940">
                  <c:v>41023.0</c:v>
                </c:pt>
                <c:pt idx="1941">
                  <c:v>41024.0</c:v>
                </c:pt>
                <c:pt idx="1942">
                  <c:v>41025.0</c:v>
                </c:pt>
                <c:pt idx="1943">
                  <c:v>41026.0</c:v>
                </c:pt>
                <c:pt idx="1944">
                  <c:v>41027.0</c:v>
                </c:pt>
                <c:pt idx="1945">
                  <c:v>41028.0</c:v>
                </c:pt>
                <c:pt idx="1946">
                  <c:v>41029.0</c:v>
                </c:pt>
                <c:pt idx="1947">
                  <c:v>41030.0</c:v>
                </c:pt>
                <c:pt idx="1948">
                  <c:v>41031.0</c:v>
                </c:pt>
                <c:pt idx="1949">
                  <c:v>41032.0</c:v>
                </c:pt>
                <c:pt idx="1950">
                  <c:v>41033.0</c:v>
                </c:pt>
                <c:pt idx="1951">
                  <c:v>41034.0</c:v>
                </c:pt>
                <c:pt idx="1952">
                  <c:v>41035.0</c:v>
                </c:pt>
                <c:pt idx="1953">
                  <c:v>41036.0</c:v>
                </c:pt>
                <c:pt idx="1954">
                  <c:v>41037.0</c:v>
                </c:pt>
                <c:pt idx="1955">
                  <c:v>41038.0</c:v>
                </c:pt>
                <c:pt idx="1956">
                  <c:v>41039.0</c:v>
                </c:pt>
                <c:pt idx="1957">
                  <c:v>41040.0</c:v>
                </c:pt>
                <c:pt idx="1958">
                  <c:v>41041.0</c:v>
                </c:pt>
                <c:pt idx="1959">
                  <c:v>41042.0</c:v>
                </c:pt>
                <c:pt idx="1960">
                  <c:v>41043.0</c:v>
                </c:pt>
                <c:pt idx="1961">
                  <c:v>41044.0</c:v>
                </c:pt>
                <c:pt idx="1962">
                  <c:v>41045.0</c:v>
                </c:pt>
                <c:pt idx="1963">
                  <c:v>41046.0</c:v>
                </c:pt>
                <c:pt idx="1964">
                  <c:v>41047.0</c:v>
                </c:pt>
                <c:pt idx="1965">
                  <c:v>41048.0</c:v>
                </c:pt>
                <c:pt idx="1966">
                  <c:v>41049.0</c:v>
                </c:pt>
                <c:pt idx="1967">
                  <c:v>41050.0</c:v>
                </c:pt>
                <c:pt idx="1968">
                  <c:v>41051.0</c:v>
                </c:pt>
                <c:pt idx="1969">
                  <c:v>41052.0</c:v>
                </c:pt>
                <c:pt idx="1970">
                  <c:v>41053.0</c:v>
                </c:pt>
                <c:pt idx="1971">
                  <c:v>41054.0</c:v>
                </c:pt>
                <c:pt idx="1972">
                  <c:v>41055.0</c:v>
                </c:pt>
                <c:pt idx="1973">
                  <c:v>41056.0</c:v>
                </c:pt>
                <c:pt idx="1974">
                  <c:v>41057.0</c:v>
                </c:pt>
                <c:pt idx="1975">
                  <c:v>41058.0</c:v>
                </c:pt>
                <c:pt idx="1976">
                  <c:v>41059.0</c:v>
                </c:pt>
                <c:pt idx="1977">
                  <c:v>41060.0</c:v>
                </c:pt>
                <c:pt idx="1978">
                  <c:v>41061.0</c:v>
                </c:pt>
                <c:pt idx="1979">
                  <c:v>41062.0</c:v>
                </c:pt>
                <c:pt idx="1980">
                  <c:v>41063.0</c:v>
                </c:pt>
                <c:pt idx="1981">
                  <c:v>41064.0</c:v>
                </c:pt>
                <c:pt idx="1982">
                  <c:v>41065.0</c:v>
                </c:pt>
                <c:pt idx="1983">
                  <c:v>41066.0</c:v>
                </c:pt>
                <c:pt idx="1984">
                  <c:v>41067.0</c:v>
                </c:pt>
                <c:pt idx="1985">
                  <c:v>41068.0</c:v>
                </c:pt>
                <c:pt idx="1986">
                  <c:v>41069.0</c:v>
                </c:pt>
                <c:pt idx="1987">
                  <c:v>41070.0</c:v>
                </c:pt>
                <c:pt idx="1988">
                  <c:v>41071.0</c:v>
                </c:pt>
                <c:pt idx="1989">
                  <c:v>41072.0</c:v>
                </c:pt>
                <c:pt idx="1990">
                  <c:v>41073.0</c:v>
                </c:pt>
                <c:pt idx="1991">
                  <c:v>41074.0</c:v>
                </c:pt>
                <c:pt idx="1992">
                  <c:v>41075.0</c:v>
                </c:pt>
                <c:pt idx="1993">
                  <c:v>41076.0</c:v>
                </c:pt>
                <c:pt idx="1994">
                  <c:v>41077.0</c:v>
                </c:pt>
                <c:pt idx="1995">
                  <c:v>41078.0</c:v>
                </c:pt>
                <c:pt idx="1996">
                  <c:v>41079.0</c:v>
                </c:pt>
                <c:pt idx="1997">
                  <c:v>41080.0</c:v>
                </c:pt>
                <c:pt idx="1998">
                  <c:v>41081.0</c:v>
                </c:pt>
                <c:pt idx="1999">
                  <c:v>41082.0</c:v>
                </c:pt>
                <c:pt idx="2000">
                  <c:v>41083.0</c:v>
                </c:pt>
                <c:pt idx="2001">
                  <c:v>41084.0</c:v>
                </c:pt>
                <c:pt idx="2002">
                  <c:v>41085.0</c:v>
                </c:pt>
                <c:pt idx="2003">
                  <c:v>41086.0</c:v>
                </c:pt>
                <c:pt idx="2004">
                  <c:v>41087.0</c:v>
                </c:pt>
                <c:pt idx="2005">
                  <c:v>41088.0</c:v>
                </c:pt>
                <c:pt idx="2006">
                  <c:v>41089.0</c:v>
                </c:pt>
                <c:pt idx="2007">
                  <c:v>41090.0</c:v>
                </c:pt>
                <c:pt idx="2008">
                  <c:v>41091.0</c:v>
                </c:pt>
                <c:pt idx="2009">
                  <c:v>41092.0</c:v>
                </c:pt>
                <c:pt idx="2010">
                  <c:v>41093.0</c:v>
                </c:pt>
                <c:pt idx="2011">
                  <c:v>41094.0</c:v>
                </c:pt>
                <c:pt idx="2012">
                  <c:v>41095.0</c:v>
                </c:pt>
                <c:pt idx="2013">
                  <c:v>41096.0</c:v>
                </c:pt>
                <c:pt idx="2014">
                  <c:v>41097.0</c:v>
                </c:pt>
                <c:pt idx="2015">
                  <c:v>41098.0</c:v>
                </c:pt>
                <c:pt idx="2016">
                  <c:v>41099.0</c:v>
                </c:pt>
                <c:pt idx="2017">
                  <c:v>41100.0</c:v>
                </c:pt>
                <c:pt idx="2018">
                  <c:v>41101.0</c:v>
                </c:pt>
                <c:pt idx="2019">
                  <c:v>41102.0</c:v>
                </c:pt>
                <c:pt idx="2020">
                  <c:v>41103.0</c:v>
                </c:pt>
                <c:pt idx="2021">
                  <c:v>41104.0</c:v>
                </c:pt>
                <c:pt idx="2022">
                  <c:v>41105.0</c:v>
                </c:pt>
                <c:pt idx="2023">
                  <c:v>41106.0</c:v>
                </c:pt>
                <c:pt idx="2024">
                  <c:v>41107.0</c:v>
                </c:pt>
                <c:pt idx="2025">
                  <c:v>41108.0</c:v>
                </c:pt>
                <c:pt idx="2026">
                  <c:v>41109.0</c:v>
                </c:pt>
                <c:pt idx="2027">
                  <c:v>41110.0</c:v>
                </c:pt>
                <c:pt idx="2028">
                  <c:v>41111.0</c:v>
                </c:pt>
                <c:pt idx="2029">
                  <c:v>41112.0</c:v>
                </c:pt>
                <c:pt idx="2030">
                  <c:v>41113.0</c:v>
                </c:pt>
                <c:pt idx="2031">
                  <c:v>41114.0</c:v>
                </c:pt>
                <c:pt idx="2032">
                  <c:v>41115.0</c:v>
                </c:pt>
                <c:pt idx="2033">
                  <c:v>41116.0</c:v>
                </c:pt>
                <c:pt idx="2034">
                  <c:v>41117.0</c:v>
                </c:pt>
                <c:pt idx="2035">
                  <c:v>41118.0</c:v>
                </c:pt>
                <c:pt idx="2036">
                  <c:v>41119.0</c:v>
                </c:pt>
                <c:pt idx="2037">
                  <c:v>41120.0</c:v>
                </c:pt>
                <c:pt idx="2038">
                  <c:v>41121.0</c:v>
                </c:pt>
                <c:pt idx="2039">
                  <c:v>41122.0</c:v>
                </c:pt>
                <c:pt idx="2040">
                  <c:v>41123.0</c:v>
                </c:pt>
                <c:pt idx="2041">
                  <c:v>41124.0</c:v>
                </c:pt>
                <c:pt idx="2042">
                  <c:v>41125.0</c:v>
                </c:pt>
                <c:pt idx="2043">
                  <c:v>41126.0</c:v>
                </c:pt>
                <c:pt idx="2044">
                  <c:v>41127.0</c:v>
                </c:pt>
                <c:pt idx="2045">
                  <c:v>41128.0</c:v>
                </c:pt>
                <c:pt idx="2046">
                  <c:v>41129.0</c:v>
                </c:pt>
                <c:pt idx="2047">
                  <c:v>41130.0</c:v>
                </c:pt>
                <c:pt idx="2048">
                  <c:v>41131.0</c:v>
                </c:pt>
                <c:pt idx="2049">
                  <c:v>41132.0</c:v>
                </c:pt>
                <c:pt idx="2050">
                  <c:v>41133.0</c:v>
                </c:pt>
                <c:pt idx="2051">
                  <c:v>41134.0</c:v>
                </c:pt>
                <c:pt idx="2052">
                  <c:v>41135.0</c:v>
                </c:pt>
                <c:pt idx="2053">
                  <c:v>41136.0</c:v>
                </c:pt>
                <c:pt idx="2054">
                  <c:v>41137.0</c:v>
                </c:pt>
                <c:pt idx="2055">
                  <c:v>41138.0</c:v>
                </c:pt>
                <c:pt idx="2056">
                  <c:v>41139.0</c:v>
                </c:pt>
                <c:pt idx="2057">
                  <c:v>41140.0</c:v>
                </c:pt>
                <c:pt idx="2058">
                  <c:v>41141.0</c:v>
                </c:pt>
                <c:pt idx="2059">
                  <c:v>41142.0</c:v>
                </c:pt>
                <c:pt idx="2060">
                  <c:v>41143.0</c:v>
                </c:pt>
                <c:pt idx="2061">
                  <c:v>41144.0</c:v>
                </c:pt>
                <c:pt idx="2062">
                  <c:v>41145.0</c:v>
                </c:pt>
                <c:pt idx="2063">
                  <c:v>41146.0</c:v>
                </c:pt>
                <c:pt idx="2064">
                  <c:v>41147.0</c:v>
                </c:pt>
                <c:pt idx="2065">
                  <c:v>41148.0</c:v>
                </c:pt>
                <c:pt idx="2066">
                  <c:v>41149.0</c:v>
                </c:pt>
                <c:pt idx="2067">
                  <c:v>41150.0</c:v>
                </c:pt>
                <c:pt idx="2068">
                  <c:v>41151.0</c:v>
                </c:pt>
                <c:pt idx="2069">
                  <c:v>41152.0</c:v>
                </c:pt>
                <c:pt idx="2070">
                  <c:v>41153.0</c:v>
                </c:pt>
                <c:pt idx="2071">
                  <c:v>41154.0</c:v>
                </c:pt>
                <c:pt idx="2072">
                  <c:v>41155.0</c:v>
                </c:pt>
                <c:pt idx="2073">
                  <c:v>41156.0</c:v>
                </c:pt>
                <c:pt idx="2074">
                  <c:v>41157.0</c:v>
                </c:pt>
                <c:pt idx="2075">
                  <c:v>41158.0</c:v>
                </c:pt>
                <c:pt idx="2076">
                  <c:v>41159.0</c:v>
                </c:pt>
                <c:pt idx="2077">
                  <c:v>41160.0</c:v>
                </c:pt>
                <c:pt idx="2078">
                  <c:v>41161.0</c:v>
                </c:pt>
                <c:pt idx="2079">
                  <c:v>41162.0</c:v>
                </c:pt>
                <c:pt idx="2080">
                  <c:v>41163.0</c:v>
                </c:pt>
                <c:pt idx="2081">
                  <c:v>41164.0</c:v>
                </c:pt>
                <c:pt idx="2082">
                  <c:v>41165.0</c:v>
                </c:pt>
                <c:pt idx="2083">
                  <c:v>41166.0</c:v>
                </c:pt>
                <c:pt idx="2084">
                  <c:v>41167.0</c:v>
                </c:pt>
                <c:pt idx="2085">
                  <c:v>41168.0</c:v>
                </c:pt>
                <c:pt idx="2086">
                  <c:v>41169.0</c:v>
                </c:pt>
                <c:pt idx="2087">
                  <c:v>41170.0</c:v>
                </c:pt>
                <c:pt idx="2088">
                  <c:v>41171.0</c:v>
                </c:pt>
                <c:pt idx="2089">
                  <c:v>41172.0</c:v>
                </c:pt>
                <c:pt idx="2090">
                  <c:v>41173.0</c:v>
                </c:pt>
                <c:pt idx="2091">
                  <c:v>41174.0</c:v>
                </c:pt>
                <c:pt idx="2092">
                  <c:v>41175.0</c:v>
                </c:pt>
                <c:pt idx="2093">
                  <c:v>41176.0</c:v>
                </c:pt>
                <c:pt idx="2094">
                  <c:v>41177.0</c:v>
                </c:pt>
                <c:pt idx="2095">
                  <c:v>41178.0</c:v>
                </c:pt>
                <c:pt idx="2096">
                  <c:v>41179.0</c:v>
                </c:pt>
                <c:pt idx="2097">
                  <c:v>41180.0</c:v>
                </c:pt>
                <c:pt idx="2098">
                  <c:v>41181.0</c:v>
                </c:pt>
                <c:pt idx="2099">
                  <c:v>41182.0</c:v>
                </c:pt>
                <c:pt idx="2100">
                  <c:v>41183.0</c:v>
                </c:pt>
                <c:pt idx="2101">
                  <c:v>41184.0</c:v>
                </c:pt>
                <c:pt idx="2102">
                  <c:v>41185.0</c:v>
                </c:pt>
                <c:pt idx="2103">
                  <c:v>41186.0</c:v>
                </c:pt>
                <c:pt idx="2104">
                  <c:v>41187.0</c:v>
                </c:pt>
                <c:pt idx="2105">
                  <c:v>41188.0</c:v>
                </c:pt>
                <c:pt idx="2106">
                  <c:v>41189.0</c:v>
                </c:pt>
                <c:pt idx="2107">
                  <c:v>41190.0</c:v>
                </c:pt>
                <c:pt idx="2108">
                  <c:v>41191.0</c:v>
                </c:pt>
                <c:pt idx="2109">
                  <c:v>41192.0</c:v>
                </c:pt>
                <c:pt idx="2110">
                  <c:v>41193.0</c:v>
                </c:pt>
                <c:pt idx="2111">
                  <c:v>41194.0</c:v>
                </c:pt>
                <c:pt idx="2112">
                  <c:v>41195.0</c:v>
                </c:pt>
                <c:pt idx="2113">
                  <c:v>41196.0</c:v>
                </c:pt>
                <c:pt idx="2114">
                  <c:v>41197.0</c:v>
                </c:pt>
                <c:pt idx="2115">
                  <c:v>41198.0</c:v>
                </c:pt>
                <c:pt idx="2116">
                  <c:v>41199.0</c:v>
                </c:pt>
                <c:pt idx="2117">
                  <c:v>41200.0</c:v>
                </c:pt>
                <c:pt idx="2118">
                  <c:v>41201.0</c:v>
                </c:pt>
                <c:pt idx="2119">
                  <c:v>41202.0</c:v>
                </c:pt>
                <c:pt idx="2120">
                  <c:v>41203.0</c:v>
                </c:pt>
                <c:pt idx="2121">
                  <c:v>41204.0</c:v>
                </c:pt>
                <c:pt idx="2122">
                  <c:v>41205.0</c:v>
                </c:pt>
                <c:pt idx="2123">
                  <c:v>41206.0</c:v>
                </c:pt>
                <c:pt idx="2124">
                  <c:v>41207.0</c:v>
                </c:pt>
                <c:pt idx="2125">
                  <c:v>41208.0</c:v>
                </c:pt>
                <c:pt idx="2126">
                  <c:v>41209.0</c:v>
                </c:pt>
                <c:pt idx="2127">
                  <c:v>41210.0</c:v>
                </c:pt>
                <c:pt idx="2128">
                  <c:v>41211.0</c:v>
                </c:pt>
                <c:pt idx="2129">
                  <c:v>41212.0</c:v>
                </c:pt>
                <c:pt idx="2130">
                  <c:v>41213.0</c:v>
                </c:pt>
                <c:pt idx="2131">
                  <c:v>41214.0</c:v>
                </c:pt>
                <c:pt idx="2132">
                  <c:v>41215.0</c:v>
                </c:pt>
                <c:pt idx="2133">
                  <c:v>41216.0</c:v>
                </c:pt>
                <c:pt idx="2134">
                  <c:v>41217.0</c:v>
                </c:pt>
                <c:pt idx="2135">
                  <c:v>41218.0</c:v>
                </c:pt>
                <c:pt idx="2136">
                  <c:v>41219.0</c:v>
                </c:pt>
                <c:pt idx="2137">
                  <c:v>41220.0</c:v>
                </c:pt>
                <c:pt idx="2138">
                  <c:v>41221.0</c:v>
                </c:pt>
                <c:pt idx="2139">
                  <c:v>41222.0</c:v>
                </c:pt>
                <c:pt idx="2140">
                  <c:v>41223.0</c:v>
                </c:pt>
                <c:pt idx="2141">
                  <c:v>41224.0</c:v>
                </c:pt>
                <c:pt idx="2142">
                  <c:v>41225.0</c:v>
                </c:pt>
                <c:pt idx="2143">
                  <c:v>41226.0</c:v>
                </c:pt>
                <c:pt idx="2144">
                  <c:v>41227.0</c:v>
                </c:pt>
                <c:pt idx="2145">
                  <c:v>41228.0</c:v>
                </c:pt>
                <c:pt idx="2146">
                  <c:v>41229.0</c:v>
                </c:pt>
                <c:pt idx="2147">
                  <c:v>41230.0</c:v>
                </c:pt>
                <c:pt idx="2148">
                  <c:v>41231.0</c:v>
                </c:pt>
                <c:pt idx="2149">
                  <c:v>41232.0</c:v>
                </c:pt>
                <c:pt idx="2150">
                  <c:v>41233.0</c:v>
                </c:pt>
                <c:pt idx="2151">
                  <c:v>41234.0</c:v>
                </c:pt>
                <c:pt idx="2152">
                  <c:v>41235.0</c:v>
                </c:pt>
                <c:pt idx="2153">
                  <c:v>41236.0</c:v>
                </c:pt>
                <c:pt idx="2154">
                  <c:v>41237.0</c:v>
                </c:pt>
                <c:pt idx="2155">
                  <c:v>41238.0</c:v>
                </c:pt>
                <c:pt idx="2156">
                  <c:v>41239.0</c:v>
                </c:pt>
                <c:pt idx="2157">
                  <c:v>41240.0</c:v>
                </c:pt>
                <c:pt idx="2158">
                  <c:v>41241.0</c:v>
                </c:pt>
                <c:pt idx="2159">
                  <c:v>41242.0</c:v>
                </c:pt>
                <c:pt idx="2160">
                  <c:v>41243.0</c:v>
                </c:pt>
                <c:pt idx="2161">
                  <c:v>41244.0</c:v>
                </c:pt>
                <c:pt idx="2162">
                  <c:v>41245.0</c:v>
                </c:pt>
                <c:pt idx="2163">
                  <c:v>41246.0</c:v>
                </c:pt>
                <c:pt idx="2164">
                  <c:v>41247.0</c:v>
                </c:pt>
                <c:pt idx="2165">
                  <c:v>41248.0</c:v>
                </c:pt>
                <c:pt idx="2166">
                  <c:v>41249.0</c:v>
                </c:pt>
                <c:pt idx="2167">
                  <c:v>41250.0</c:v>
                </c:pt>
                <c:pt idx="2168">
                  <c:v>41251.0</c:v>
                </c:pt>
                <c:pt idx="2169">
                  <c:v>41252.0</c:v>
                </c:pt>
                <c:pt idx="2170">
                  <c:v>41253.0</c:v>
                </c:pt>
                <c:pt idx="2171">
                  <c:v>41254.0</c:v>
                </c:pt>
                <c:pt idx="2172">
                  <c:v>41255.0</c:v>
                </c:pt>
                <c:pt idx="2173">
                  <c:v>41256.0</c:v>
                </c:pt>
                <c:pt idx="2174">
                  <c:v>41257.0</c:v>
                </c:pt>
                <c:pt idx="2175">
                  <c:v>41258.0</c:v>
                </c:pt>
                <c:pt idx="2176">
                  <c:v>41259.0</c:v>
                </c:pt>
                <c:pt idx="2177">
                  <c:v>41260.0</c:v>
                </c:pt>
                <c:pt idx="2178">
                  <c:v>41261.0</c:v>
                </c:pt>
                <c:pt idx="2179">
                  <c:v>41262.0</c:v>
                </c:pt>
                <c:pt idx="2180">
                  <c:v>41263.0</c:v>
                </c:pt>
                <c:pt idx="2181">
                  <c:v>41264.0</c:v>
                </c:pt>
                <c:pt idx="2182">
                  <c:v>41265.0</c:v>
                </c:pt>
                <c:pt idx="2183">
                  <c:v>41266.0</c:v>
                </c:pt>
                <c:pt idx="2184">
                  <c:v>41267.0</c:v>
                </c:pt>
                <c:pt idx="2185">
                  <c:v>41268.0</c:v>
                </c:pt>
                <c:pt idx="2186">
                  <c:v>41269.0</c:v>
                </c:pt>
                <c:pt idx="2187">
                  <c:v>41270.0</c:v>
                </c:pt>
                <c:pt idx="2188">
                  <c:v>41271.0</c:v>
                </c:pt>
                <c:pt idx="2189">
                  <c:v>41272.0</c:v>
                </c:pt>
                <c:pt idx="2190">
                  <c:v>41273.0</c:v>
                </c:pt>
                <c:pt idx="2191">
                  <c:v>41274.0</c:v>
                </c:pt>
                <c:pt idx="2192">
                  <c:v>41275.0</c:v>
                </c:pt>
                <c:pt idx="2193">
                  <c:v>41276.0</c:v>
                </c:pt>
                <c:pt idx="2194">
                  <c:v>41277.0</c:v>
                </c:pt>
                <c:pt idx="2195">
                  <c:v>41278.0</c:v>
                </c:pt>
                <c:pt idx="2196">
                  <c:v>41279.0</c:v>
                </c:pt>
                <c:pt idx="2197">
                  <c:v>41280.0</c:v>
                </c:pt>
                <c:pt idx="2198">
                  <c:v>41281.0</c:v>
                </c:pt>
                <c:pt idx="2199">
                  <c:v>41282.0</c:v>
                </c:pt>
                <c:pt idx="2200">
                  <c:v>41283.0</c:v>
                </c:pt>
                <c:pt idx="2201">
                  <c:v>41284.0</c:v>
                </c:pt>
                <c:pt idx="2202">
                  <c:v>41285.0</c:v>
                </c:pt>
                <c:pt idx="2203">
                  <c:v>41286.0</c:v>
                </c:pt>
                <c:pt idx="2204">
                  <c:v>41287.0</c:v>
                </c:pt>
                <c:pt idx="2205">
                  <c:v>41288.0</c:v>
                </c:pt>
                <c:pt idx="2206">
                  <c:v>41289.0</c:v>
                </c:pt>
                <c:pt idx="2207">
                  <c:v>41290.0</c:v>
                </c:pt>
                <c:pt idx="2208">
                  <c:v>41291.0</c:v>
                </c:pt>
                <c:pt idx="2209">
                  <c:v>41292.0</c:v>
                </c:pt>
                <c:pt idx="2210">
                  <c:v>41293.0</c:v>
                </c:pt>
                <c:pt idx="2211">
                  <c:v>41294.0</c:v>
                </c:pt>
                <c:pt idx="2212">
                  <c:v>41295.0</c:v>
                </c:pt>
                <c:pt idx="2213">
                  <c:v>41296.0</c:v>
                </c:pt>
                <c:pt idx="2214">
                  <c:v>41297.0</c:v>
                </c:pt>
                <c:pt idx="2215">
                  <c:v>41298.0</c:v>
                </c:pt>
                <c:pt idx="2216">
                  <c:v>41299.0</c:v>
                </c:pt>
                <c:pt idx="2217">
                  <c:v>41300.0</c:v>
                </c:pt>
                <c:pt idx="2218">
                  <c:v>41301.0</c:v>
                </c:pt>
                <c:pt idx="2219">
                  <c:v>41302.0</c:v>
                </c:pt>
                <c:pt idx="2220">
                  <c:v>41303.0</c:v>
                </c:pt>
                <c:pt idx="2221">
                  <c:v>41304.0</c:v>
                </c:pt>
                <c:pt idx="2222">
                  <c:v>41305.0</c:v>
                </c:pt>
                <c:pt idx="2223">
                  <c:v>41306.0</c:v>
                </c:pt>
                <c:pt idx="2224">
                  <c:v>41307.0</c:v>
                </c:pt>
                <c:pt idx="2225">
                  <c:v>41308.0</c:v>
                </c:pt>
                <c:pt idx="2226">
                  <c:v>41309.0</c:v>
                </c:pt>
                <c:pt idx="2227">
                  <c:v>41310.0</c:v>
                </c:pt>
                <c:pt idx="2228">
                  <c:v>41311.0</c:v>
                </c:pt>
                <c:pt idx="2229">
                  <c:v>41312.0</c:v>
                </c:pt>
                <c:pt idx="2230">
                  <c:v>41313.0</c:v>
                </c:pt>
                <c:pt idx="2231">
                  <c:v>41314.0</c:v>
                </c:pt>
                <c:pt idx="2232">
                  <c:v>41315.0</c:v>
                </c:pt>
                <c:pt idx="2233">
                  <c:v>41316.0</c:v>
                </c:pt>
                <c:pt idx="2234">
                  <c:v>41317.0</c:v>
                </c:pt>
                <c:pt idx="2235">
                  <c:v>41318.0</c:v>
                </c:pt>
                <c:pt idx="2236">
                  <c:v>41319.0</c:v>
                </c:pt>
                <c:pt idx="2237">
                  <c:v>41320.0</c:v>
                </c:pt>
                <c:pt idx="2238">
                  <c:v>41321.0</c:v>
                </c:pt>
                <c:pt idx="2239">
                  <c:v>41322.0</c:v>
                </c:pt>
                <c:pt idx="2240">
                  <c:v>41323.0</c:v>
                </c:pt>
                <c:pt idx="2241">
                  <c:v>41324.0</c:v>
                </c:pt>
                <c:pt idx="2242">
                  <c:v>41325.0</c:v>
                </c:pt>
                <c:pt idx="2243">
                  <c:v>41326.0</c:v>
                </c:pt>
                <c:pt idx="2244">
                  <c:v>41327.0</c:v>
                </c:pt>
                <c:pt idx="2245">
                  <c:v>41328.0</c:v>
                </c:pt>
                <c:pt idx="2246">
                  <c:v>41329.0</c:v>
                </c:pt>
                <c:pt idx="2247">
                  <c:v>41330.0</c:v>
                </c:pt>
                <c:pt idx="2248">
                  <c:v>41331.0</c:v>
                </c:pt>
                <c:pt idx="2249">
                  <c:v>41332.0</c:v>
                </c:pt>
                <c:pt idx="2250">
                  <c:v>41333.0</c:v>
                </c:pt>
                <c:pt idx="2251">
                  <c:v>41334.0</c:v>
                </c:pt>
                <c:pt idx="2252">
                  <c:v>41335.0</c:v>
                </c:pt>
                <c:pt idx="2253">
                  <c:v>41336.0</c:v>
                </c:pt>
                <c:pt idx="2254">
                  <c:v>41337.0</c:v>
                </c:pt>
                <c:pt idx="2255">
                  <c:v>41338.0</c:v>
                </c:pt>
                <c:pt idx="2256">
                  <c:v>41339.0</c:v>
                </c:pt>
                <c:pt idx="2257">
                  <c:v>41340.0</c:v>
                </c:pt>
                <c:pt idx="2258">
                  <c:v>41341.0</c:v>
                </c:pt>
                <c:pt idx="2259">
                  <c:v>41342.0</c:v>
                </c:pt>
                <c:pt idx="2260">
                  <c:v>41343.0</c:v>
                </c:pt>
                <c:pt idx="2261">
                  <c:v>41344.0</c:v>
                </c:pt>
                <c:pt idx="2262">
                  <c:v>41345.0</c:v>
                </c:pt>
                <c:pt idx="2263">
                  <c:v>41346.0</c:v>
                </c:pt>
                <c:pt idx="2264">
                  <c:v>41347.0</c:v>
                </c:pt>
                <c:pt idx="2265">
                  <c:v>41348.0</c:v>
                </c:pt>
                <c:pt idx="2266">
                  <c:v>41349.0</c:v>
                </c:pt>
                <c:pt idx="2267">
                  <c:v>41350.0</c:v>
                </c:pt>
                <c:pt idx="2268">
                  <c:v>41351.0</c:v>
                </c:pt>
                <c:pt idx="2269">
                  <c:v>41352.0</c:v>
                </c:pt>
                <c:pt idx="2270">
                  <c:v>41353.0</c:v>
                </c:pt>
                <c:pt idx="2271">
                  <c:v>41354.0</c:v>
                </c:pt>
                <c:pt idx="2272">
                  <c:v>41355.0</c:v>
                </c:pt>
                <c:pt idx="2273">
                  <c:v>41356.0</c:v>
                </c:pt>
                <c:pt idx="2274">
                  <c:v>41357.0</c:v>
                </c:pt>
                <c:pt idx="2275">
                  <c:v>41358.0</c:v>
                </c:pt>
                <c:pt idx="2276">
                  <c:v>41359.0</c:v>
                </c:pt>
                <c:pt idx="2277">
                  <c:v>41360.0</c:v>
                </c:pt>
                <c:pt idx="2278">
                  <c:v>41361.0</c:v>
                </c:pt>
                <c:pt idx="2279">
                  <c:v>41362.0</c:v>
                </c:pt>
                <c:pt idx="2280">
                  <c:v>41363.0</c:v>
                </c:pt>
                <c:pt idx="2281">
                  <c:v>41364.0</c:v>
                </c:pt>
                <c:pt idx="2282">
                  <c:v>41365.0</c:v>
                </c:pt>
                <c:pt idx="2283">
                  <c:v>41366.0</c:v>
                </c:pt>
                <c:pt idx="2284">
                  <c:v>41367.0</c:v>
                </c:pt>
                <c:pt idx="2285">
                  <c:v>41368.0</c:v>
                </c:pt>
                <c:pt idx="2286">
                  <c:v>41369.0</c:v>
                </c:pt>
                <c:pt idx="2287">
                  <c:v>41370.0</c:v>
                </c:pt>
                <c:pt idx="2288">
                  <c:v>41371.0</c:v>
                </c:pt>
                <c:pt idx="2289">
                  <c:v>41372.0</c:v>
                </c:pt>
                <c:pt idx="2290">
                  <c:v>41373.0</c:v>
                </c:pt>
                <c:pt idx="2291">
                  <c:v>41374.0</c:v>
                </c:pt>
                <c:pt idx="2292">
                  <c:v>41375.0</c:v>
                </c:pt>
                <c:pt idx="2293">
                  <c:v>41376.0</c:v>
                </c:pt>
                <c:pt idx="2294">
                  <c:v>41377.0</c:v>
                </c:pt>
                <c:pt idx="2295">
                  <c:v>41378.0</c:v>
                </c:pt>
                <c:pt idx="2296">
                  <c:v>41379.0</c:v>
                </c:pt>
                <c:pt idx="2297">
                  <c:v>41380.0</c:v>
                </c:pt>
                <c:pt idx="2298">
                  <c:v>41381.0</c:v>
                </c:pt>
                <c:pt idx="2299">
                  <c:v>41382.0</c:v>
                </c:pt>
                <c:pt idx="2300">
                  <c:v>41383.0</c:v>
                </c:pt>
                <c:pt idx="2301">
                  <c:v>41384.0</c:v>
                </c:pt>
                <c:pt idx="2302">
                  <c:v>41385.0</c:v>
                </c:pt>
                <c:pt idx="2303">
                  <c:v>41386.0</c:v>
                </c:pt>
                <c:pt idx="2304">
                  <c:v>41387.0</c:v>
                </c:pt>
                <c:pt idx="2305">
                  <c:v>41388.0</c:v>
                </c:pt>
                <c:pt idx="2306">
                  <c:v>41389.0</c:v>
                </c:pt>
                <c:pt idx="2307">
                  <c:v>41390.0</c:v>
                </c:pt>
                <c:pt idx="2308">
                  <c:v>41391.0</c:v>
                </c:pt>
                <c:pt idx="2309">
                  <c:v>41392.0</c:v>
                </c:pt>
                <c:pt idx="2310">
                  <c:v>41393.0</c:v>
                </c:pt>
                <c:pt idx="2311">
                  <c:v>41394.0</c:v>
                </c:pt>
                <c:pt idx="2312">
                  <c:v>41395.0</c:v>
                </c:pt>
                <c:pt idx="2313">
                  <c:v>41396.0</c:v>
                </c:pt>
                <c:pt idx="2314">
                  <c:v>41397.0</c:v>
                </c:pt>
                <c:pt idx="2315">
                  <c:v>41398.0</c:v>
                </c:pt>
                <c:pt idx="2316">
                  <c:v>41399.0</c:v>
                </c:pt>
                <c:pt idx="2317">
                  <c:v>41400.0</c:v>
                </c:pt>
                <c:pt idx="2318">
                  <c:v>41401.0</c:v>
                </c:pt>
                <c:pt idx="2319">
                  <c:v>41402.0</c:v>
                </c:pt>
                <c:pt idx="2320">
                  <c:v>41403.0</c:v>
                </c:pt>
                <c:pt idx="2321">
                  <c:v>41404.0</c:v>
                </c:pt>
                <c:pt idx="2322">
                  <c:v>41405.0</c:v>
                </c:pt>
                <c:pt idx="2323">
                  <c:v>41406.0</c:v>
                </c:pt>
                <c:pt idx="2324">
                  <c:v>41407.0</c:v>
                </c:pt>
                <c:pt idx="2325">
                  <c:v>41408.0</c:v>
                </c:pt>
                <c:pt idx="2326">
                  <c:v>41409.0</c:v>
                </c:pt>
                <c:pt idx="2327">
                  <c:v>41410.0</c:v>
                </c:pt>
                <c:pt idx="2328">
                  <c:v>41411.0</c:v>
                </c:pt>
                <c:pt idx="2329">
                  <c:v>41412.0</c:v>
                </c:pt>
                <c:pt idx="2330">
                  <c:v>41413.0</c:v>
                </c:pt>
                <c:pt idx="2331">
                  <c:v>41414.0</c:v>
                </c:pt>
                <c:pt idx="2332">
                  <c:v>41415.0</c:v>
                </c:pt>
                <c:pt idx="2333">
                  <c:v>41416.0</c:v>
                </c:pt>
                <c:pt idx="2334">
                  <c:v>41417.0</c:v>
                </c:pt>
                <c:pt idx="2335">
                  <c:v>41418.0</c:v>
                </c:pt>
                <c:pt idx="2336">
                  <c:v>41419.0</c:v>
                </c:pt>
                <c:pt idx="2337">
                  <c:v>41420.0</c:v>
                </c:pt>
                <c:pt idx="2338">
                  <c:v>41421.0</c:v>
                </c:pt>
                <c:pt idx="2339">
                  <c:v>41422.0</c:v>
                </c:pt>
                <c:pt idx="2340">
                  <c:v>41423.0</c:v>
                </c:pt>
                <c:pt idx="2341">
                  <c:v>41424.0</c:v>
                </c:pt>
                <c:pt idx="2342">
                  <c:v>41425.0</c:v>
                </c:pt>
                <c:pt idx="2343">
                  <c:v>41426.0</c:v>
                </c:pt>
                <c:pt idx="2344">
                  <c:v>41427.0</c:v>
                </c:pt>
                <c:pt idx="2345">
                  <c:v>41428.0</c:v>
                </c:pt>
                <c:pt idx="2346">
                  <c:v>41429.0</c:v>
                </c:pt>
                <c:pt idx="2347">
                  <c:v>41430.0</c:v>
                </c:pt>
                <c:pt idx="2348">
                  <c:v>41431.0</c:v>
                </c:pt>
                <c:pt idx="2349">
                  <c:v>41432.0</c:v>
                </c:pt>
                <c:pt idx="2350">
                  <c:v>41433.0</c:v>
                </c:pt>
                <c:pt idx="2351">
                  <c:v>41434.0</c:v>
                </c:pt>
                <c:pt idx="2352">
                  <c:v>41435.0</c:v>
                </c:pt>
                <c:pt idx="2353">
                  <c:v>41436.0</c:v>
                </c:pt>
                <c:pt idx="2354">
                  <c:v>41437.0</c:v>
                </c:pt>
                <c:pt idx="2355">
                  <c:v>41438.0</c:v>
                </c:pt>
                <c:pt idx="2356">
                  <c:v>41439.0</c:v>
                </c:pt>
                <c:pt idx="2357">
                  <c:v>41440.0</c:v>
                </c:pt>
                <c:pt idx="2358">
                  <c:v>41441.0</c:v>
                </c:pt>
                <c:pt idx="2359">
                  <c:v>41442.0</c:v>
                </c:pt>
                <c:pt idx="2360">
                  <c:v>41443.0</c:v>
                </c:pt>
                <c:pt idx="2361">
                  <c:v>41444.0</c:v>
                </c:pt>
                <c:pt idx="2362">
                  <c:v>41445.0</c:v>
                </c:pt>
                <c:pt idx="2363">
                  <c:v>41446.0</c:v>
                </c:pt>
                <c:pt idx="2364">
                  <c:v>41447.0</c:v>
                </c:pt>
                <c:pt idx="2365">
                  <c:v>41448.0</c:v>
                </c:pt>
                <c:pt idx="2366">
                  <c:v>41449.0</c:v>
                </c:pt>
                <c:pt idx="2367">
                  <c:v>41450.0</c:v>
                </c:pt>
                <c:pt idx="2368">
                  <c:v>41451.0</c:v>
                </c:pt>
                <c:pt idx="2369">
                  <c:v>41452.0</c:v>
                </c:pt>
                <c:pt idx="2370">
                  <c:v>41453.0</c:v>
                </c:pt>
                <c:pt idx="2371">
                  <c:v>41454.0</c:v>
                </c:pt>
                <c:pt idx="2372">
                  <c:v>41455.0</c:v>
                </c:pt>
                <c:pt idx="2373">
                  <c:v>41456.0</c:v>
                </c:pt>
                <c:pt idx="2374">
                  <c:v>41457.0</c:v>
                </c:pt>
                <c:pt idx="2375">
                  <c:v>41458.0</c:v>
                </c:pt>
                <c:pt idx="2376">
                  <c:v>41459.0</c:v>
                </c:pt>
                <c:pt idx="2377">
                  <c:v>41460.0</c:v>
                </c:pt>
                <c:pt idx="2378">
                  <c:v>41461.0</c:v>
                </c:pt>
                <c:pt idx="2379">
                  <c:v>41462.0</c:v>
                </c:pt>
                <c:pt idx="2380">
                  <c:v>41463.0</c:v>
                </c:pt>
                <c:pt idx="2381">
                  <c:v>41464.0</c:v>
                </c:pt>
                <c:pt idx="2382">
                  <c:v>41465.0</c:v>
                </c:pt>
                <c:pt idx="2383">
                  <c:v>41466.0</c:v>
                </c:pt>
                <c:pt idx="2384">
                  <c:v>41467.0</c:v>
                </c:pt>
                <c:pt idx="2385">
                  <c:v>41468.0</c:v>
                </c:pt>
                <c:pt idx="2386">
                  <c:v>41469.0</c:v>
                </c:pt>
                <c:pt idx="2387">
                  <c:v>41470.0</c:v>
                </c:pt>
                <c:pt idx="2388">
                  <c:v>41471.0</c:v>
                </c:pt>
                <c:pt idx="2389">
                  <c:v>41472.0</c:v>
                </c:pt>
                <c:pt idx="2390">
                  <c:v>41473.0</c:v>
                </c:pt>
                <c:pt idx="2391">
                  <c:v>41474.0</c:v>
                </c:pt>
                <c:pt idx="2392">
                  <c:v>41475.0</c:v>
                </c:pt>
                <c:pt idx="2393">
                  <c:v>41476.0</c:v>
                </c:pt>
                <c:pt idx="2394">
                  <c:v>41477.0</c:v>
                </c:pt>
                <c:pt idx="2395">
                  <c:v>41478.0</c:v>
                </c:pt>
                <c:pt idx="2396">
                  <c:v>41479.0</c:v>
                </c:pt>
                <c:pt idx="2397">
                  <c:v>41480.0</c:v>
                </c:pt>
                <c:pt idx="2398">
                  <c:v>41481.0</c:v>
                </c:pt>
                <c:pt idx="2399">
                  <c:v>41482.0</c:v>
                </c:pt>
                <c:pt idx="2400">
                  <c:v>41483.0</c:v>
                </c:pt>
                <c:pt idx="2401">
                  <c:v>41484.0</c:v>
                </c:pt>
                <c:pt idx="2402">
                  <c:v>41485.0</c:v>
                </c:pt>
                <c:pt idx="2403">
                  <c:v>41486.0</c:v>
                </c:pt>
                <c:pt idx="2404">
                  <c:v>41487.0</c:v>
                </c:pt>
                <c:pt idx="2405">
                  <c:v>41488.0</c:v>
                </c:pt>
                <c:pt idx="2406">
                  <c:v>41489.0</c:v>
                </c:pt>
                <c:pt idx="2407">
                  <c:v>41490.0</c:v>
                </c:pt>
                <c:pt idx="2408">
                  <c:v>41491.0</c:v>
                </c:pt>
                <c:pt idx="2409">
                  <c:v>41492.0</c:v>
                </c:pt>
                <c:pt idx="2410">
                  <c:v>41493.0</c:v>
                </c:pt>
                <c:pt idx="2411">
                  <c:v>41494.0</c:v>
                </c:pt>
                <c:pt idx="2412">
                  <c:v>41495.0</c:v>
                </c:pt>
                <c:pt idx="2413">
                  <c:v>41496.0</c:v>
                </c:pt>
                <c:pt idx="2414">
                  <c:v>41497.0</c:v>
                </c:pt>
                <c:pt idx="2415">
                  <c:v>41498.0</c:v>
                </c:pt>
                <c:pt idx="2416">
                  <c:v>41499.0</c:v>
                </c:pt>
                <c:pt idx="2417">
                  <c:v>41500.0</c:v>
                </c:pt>
                <c:pt idx="2418">
                  <c:v>41501.0</c:v>
                </c:pt>
                <c:pt idx="2419">
                  <c:v>41502.0</c:v>
                </c:pt>
                <c:pt idx="2420">
                  <c:v>41503.0</c:v>
                </c:pt>
                <c:pt idx="2421">
                  <c:v>41504.0</c:v>
                </c:pt>
                <c:pt idx="2422">
                  <c:v>41505.0</c:v>
                </c:pt>
                <c:pt idx="2423">
                  <c:v>41506.0</c:v>
                </c:pt>
                <c:pt idx="2424">
                  <c:v>41507.0</c:v>
                </c:pt>
                <c:pt idx="2425">
                  <c:v>41508.0</c:v>
                </c:pt>
                <c:pt idx="2426">
                  <c:v>41509.0</c:v>
                </c:pt>
                <c:pt idx="2427">
                  <c:v>41510.0</c:v>
                </c:pt>
                <c:pt idx="2428">
                  <c:v>41511.0</c:v>
                </c:pt>
                <c:pt idx="2429">
                  <c:v>41512.0</c:v>
                </c:pt>
                <c:pt idx="2430">
                  <c:v>41513.0</c:v>
                </c:pt>
                <c:pt idx="2431">
                  <c:v>41514.0</c:v>
                </c:pt>
                <c:pt idx="2432">
                  <c:v>41515.0</c:v>
                </c:pt>
                <c:pt idx="2433">
                  <c:v>41516.0</c:v>
                </c:pt>
                <c:pt idx="2434">
                  <c:v>41517.0</c:v>
                </c:pt>
                <c:pt idx="2435">
                  <c:v>41518.0</c:v>
                </c:pt>
                <c:pt idx="2436">
                  <c:v>41519.0</c:v>
                </c:pt>
                <c:pt idx="2437">
                  <c:v>41520.0</c:v>
                </c:pt>
                <c:pt idx="2438">
                  <c:v>41521.0</c:v>
                </c:pt>
                <c:pt idx="2439">
                  <c:v>41522.0</c:v>
                </c:pt>
                <c:pt idx="2440">
                  <c:v>41523.0</c:v>
                </c:pt>
                <c:pt idx="2441">
                  <c:v>41524.0</c:v>
                </c:pt>
                <c:pt idx="2442">
                  <c:v>41525.0</c:v>
                </c:pt>
                <c:pt idx="2443">
                  <c:v>41526.0</c:v>
                </c:pt>
                <c:pt idx="2444">
                  <c:v>41527.0</c:v>
                </c:pt>
                <c:pt idx="2445">
                  <c:v>41528.0</c:v>
                </c:pt>
                <c:pt idx="2446">
                  <c:v>41529.0</c:v>
                </c:pt>
                <c:pt idx="2447">
                  <c:v>41530.0</c:v>
                </c:pt>
                <c:pt idx="2448">
                  <c:v>41531.0</c:v>
                </c:pt>
                <c:pt idx="2449">
                  <c:v>41532.0</c:v>
                </c:pt>
                <c:pt idx="2450">
                  <c:v>41533.0</c:v>
                </c:pt>
                <c:pt idx="2451">
                  <c:v>41534.0</c:v>
                </c:pt>
                <c:pt idx="2452">
                  <c:v>41535.0</c:v>
                </c:pt>
                <c:pt idx="2453">
                  <c:v>41536.0</c:v>
                </c:pt>
                <c:pt idx="2454">
                  <c:v>41537.0</c:v>
                </c:pt>
                <c:pt idx="2455">
                  <c:v>41538.0</c:v>
                </c:pt>
                <c:pt idx="2456">
                  <c:v>41539.0</c:v>
                </c:pt>
                <c:pt idx="2457">
                  <c:v>41540.0</c:v>
                </c:pt>
                <c:pt idx="2458">
                  <c:v>41541.0</c:v>
                </c:pt>
                <c:pt idx="2459">
                  <c:v>41542.0</c:v>
                </c:pt>
                <c:pt idx="2460">
                  <c:v>41543.0</c:v>
                </c:pt>
                <c:pt idx="2461">
                  <c:v>41544.0</c:v>
                </c:pt>
                <c:pt idx="2462">
                  <c:v>41545.0</c:v>
                </c:pt>
                <c:pt idx="2463">
                  <c:v>41546.0</c:v>
                </c:pt>
                <c:pt idx="2464">
                  <c:v>41547.0</c:v>
                </c:pt>
                <c:pt idx="2465">
                  <c:v>41548.0</c:v>
                </c:pt>
                <c:pt idx="2466">
                  <c:v>41549.0</c:v>
                </c:pt>
                <c:pt idx="2467">
                  <c:v>41550.0</c:v>
                </c:pt>
                <c:pt idx="2468">
                  <c:v>41551.0</c:v>
                </c:pt>
                <c:pt idx="2469">
                  <c:v>41552.0</c:v>
                </c:pt>
                <c:pt idx="2470">
                  <c:v>41553.0</c:v>
                </c:pt>
                <c:pt idx="2471">
                  <c:v>41554.0</c:v>
                </c:pt>
                <c:pt idx="2472">
                  <c:v>41555.0</c:v>
                </c:pt>
                <c:pt idx="2473">
                  <c:v>41556.0</c:v>
                </c:pt>
                <c:pt idx="2474">
                  <c:v>41557.0</c:v>
                </c:pt>
                <c:pt idx="2475">
                  <c:v>41558.0</c:v>
                </c:pt>
                <c:pt idx="2476">
                  <c:v>41559.0</c:v>
                </c:pt>
                <c:pt idx="2477">
                  <c:v>41560.0</c:v>
                </c:pt>
                <c:pt idx="2478">
                  <c:v>41561.0</c:v>
                </c:pt>
                <c:pt idx="2479">
                  <c:v>41562.0</c:v>
                </c:pt>
                <c:pt idx="2480">
                  <c:v>41563.0</c:v>
                </c:pt>
                <c:pt idx="2481">
                  <c:v>41564.0</c:v>
                </c:pt>
                <c:pt idx="2482">
                  <c:v>41565.0</c:v>
                </c:pt>
                <c:pt idx="2483">
                  <c:v>41566.0</c:v>
                </c:pt>
                <c:pt idx="2484">
                  <c:v>41567.0</c:v>
                </c:pt>
                <c:pt idx="2485">
                  <c:v>41568.0</c:v>
                </c:pt>
                <c:pt idx="2486">
                  <c:v>41569.0</c:v>
                </c:pt>
                <c:pt idx="2487">
                  <c:v>41570.0</c:v>
                </c:pt>
                <c:pt idx="2488">
                  <c:v>41571.0</c:v>
                </c:pt>
                <c:pt idx="2489">
                  <c:v>41572.0</c:v>
                </c:pt>
                <c:pt idx="2490">
                  <c:v>41573.0</c:v>
                </c:pt>
                <c:pt idx="2491">
                  <c:v>41574.0</c:v>
                </c:pt>
                <c:pt idx="2492">
                  <c:v>41575.0</c:v>
                </c:pt>
                <c:pt idx="2493">
                  <c:v>41576.0</c:v>
                </c:pt>
                <c:pt idx="2494">
                  <c:v>41577.0</c:v>
                </c:pt>
                <c:pt idx="2495">
                  <c:v>41578.0</c:v>
                </c:pt>
                <c:pt idx="2496">
                  <c:v>41579.0</c:v>
                </c:pt>
                <c:pt idx="2497">
                  <c:v>41580.0</c:v>
                </c:pt>
                <c:pt idx="2498">
                  <c:v>41581.0</c:v>
                </c:pt>
                <c:pt idx="2499">
                  <c:v>41582.0</c:v>
                </c:pt>
                <c:pt idx="2500">
                  <c:v>41583.0</c:v>
                </c:pt>
                <c:pt idx="2501">
                  <c:v>41584.0</c:v>
                </c:pt>
                <c:pt idx="2502">
                  <c:v>41585.0</c:v>
                </c:pt>
                <c:pt idx="2503">
                  <c:v>41586.0</c:v>
                </c:pt>
                <c:pt idx="2504">
                  <c:v>41587.0</c:v>
                </c:pt>
                <c:pt idx="2505">
                  <c:v>41588.0</c:v>
                </c:pt>
                <c:pt idx="2506">
                  <c:v>41589.0</c:v>
                </c:pt>
                <c:pt idx="2507">
                  <c:v>41590.0</c:v>
                </c:pt>
                <c:pt idx="2508">
                  <c:v>41591.0</c:v>
                </c:pt>
                <c:pt idx="2509">
                  <c:v>41592.0</c:v>
                </c:pt>
                <c:pt idx="2510">
                  <c:v>41593.0</c:v>
                </c:pt>
                <c:pt idx="2511">
                  <c:v>41594.0</c:v>
                </c:pt>
                <c:pt idx="2512">
                  <c:v>41595.0</c:v>
                </c:pt>
                <c:pt idx="2513">
                  <c:v>41596.0</c:v>
                </c:pt>
                <c:pt idx="2514">
                  <c:v>41597.0</c:v>
                </c:pt>
                <c:pt idx="2515">
                  <c:v>41598.0</c:v>
                </c:pt>
                <c:pt idx="2516">
                  <c:v>41599.0</c:v>
                </c:pt>
                <c:pt idx="2517">
                  <c:v>41600.0</c:v>
                </c:pt>
                <c:pt idx="2518">
                  <c:v>41601.0</c:v>
                </c:pt>
                <c:pt idx="2519">
                  <c:v>41602.0</c:v>
                </c:pt>
                <c:pt idx="2520">
                  <c:v>41603.0</c:v>
                </c:pt>
                <c:pt idx="2521">
                  <c:v>41604.0</c:v>
                </c:pt>
                <c:pt idx="2522">
                  <c:v>41605.0</c:v>
                </c:pt>
                <c:pt idx="2523">
                  <c:v>41606.0</c:v>
                </c:pt>
                <c:pt idx="2524">
                  <c:v>41607.0</c:v>
                </c:pt>
                <c:pt idx="2525">
                  <c:v>41608.0</c:v>
                </c:pt>
                <c:pt idx="2526">
                  <c:v>41609.0</c:v>
                </c:pt>
                <c:pt idx="2527">
                  <c:v>41610.0</c:v>
                </c:pt>
                <c:pt idx="2528">
                  <c:v>41611.0</c:v>
                </c:pt>
                <c:pt idx="2529">
                  <c:v>41612.0</c:v>
                </c:pt>
                <c:pt idx="2530">
                  <c:v>41613.0</c:v>
                </c:pt>
                <c:pt idx="2531">
                  <c:v>41614.0</c:v>
                </c:pt>
                <c:pt idx="2532">
                  <c:v>41615.0</c:v>
                </c:pt>
                <c:pt idx="2533">
                  <c:v>41616.0</c:v>
                </c:pt>
                <c:pt idx="2534">
                  <c:v>41617.0</c:v>
                </c:pt>
                <c:pt idx="2535">
                  <c:v>41618.0</c:v>
                </c:pt>
                <c:pt idx="2536">
                  <c:v>41619.0</c:v>
                </c:pt>
                <c:pt idx="2537">
                  <c:v>41620.0</c:v>
                </c:pt>
                <c:pt idx="2538">
                  <c:v>41621.0</c:v>
                </c:pt>
                <c:pt idx="2539">
                  <c:v>41622.0</c:v>
                </c:pt>
                <c:pt idx="2540">
                  <c:v>41623.0</c:v>
                </c:pt>
                <c:pt idx="2541">
                  <c:v>41624.0</c:v>
                </c:pt>
                <c:pt idx="2542">
                  <c:v>41625.0</c:v>
                </c:pt>
                <c:pt idx="2543">
                  <c:v>41626.0</c:v>
                </c:pt>
                <c:pt idx="2544">
                  <c:v>41627.0</c:v>
                </c:pt>
                <c:pt idx="2545">
                  <c:v>41628.0</c:v>
                </c:pt>
                <c:pt idx="2546">
                  <c:v>41629.0</c:v>
                </c:pt>
                <c:pt idx="2547">
                  <c:v>41630.0</c:v>
                </c:pt>
                <c:pt idx="2548">
                  <c:v>41631.0</c:v>
                </c:pt>
                <c:pt idx="2549">
                  <c:v>41632.0</c:v>
                </c:pt>
                <c:pt idx="2550">
                  <c:v>41633.0</c:v>
                </c:pt>
                <c:pt idx="2551">
                  <c:v>41634.0</c:v>
                </c:pt>
                <c:pt idx="2552">
                  <c:v>41635.0</c:v>
                </c:pt>
                <c:pt idx="2553">
                  <c:v>41636.0</c:v>
                </c:pt>
                <c:pt idx="2554">
                  <c:v>41637.0</c:v>
                </c:pt>
                <c:pt idx="2555">
                  <c:v>41638.0</c:v>
                </c:pt>
                <c:pt idx="2556">
                  <c:v>41639.0</c:v>
                </c:pt>
                <c:pt idx="2557">
                  <c:v>41640.0</c:v>
                </c:pt>
                <c:pt idx="2558">
                  <c:v>41641.0</c:v>
                </c:pt>
                <c:pt idx="2559">
                  <c:v>41642.0</c:v>
                </c:pt>
                <c:pt idx="2560">
                  <c:v>41643.0</c:v>
                </c:pt>
                <c:pt idx="2561">
                  <c:v>41644.0</c:v>
                </c:pt>
                <c:pt idx="2562">
                  <c:v>41645.0</c:v>
                </c:pt>
                <c:pt idx="2563">
                  <c:v>41646.0</c:v>
                </c:pt>
                <c:pt idx="2564">
                  <c:v>41647.0</c:v>
                </c:pt>
                <c:pt idx="2565">
                  <c:v>41648.0</c:v>
                </c:pt>
                <c:pt idx="2566">
                  <c:v>41649.0</c:v>
                </c:pt>
                <c:pt idx="2567">
                  <c:v>41650.0</c:v>
                </c:pt>
                <c:pt idx="2568">
                  <c:v>41651.0</c:v>
                </c:pt>
                <c:pt idx="2569">
                  <c:v>41652.0</c:v>
                </c:pt>
                <c:pt idx="2570">
                  <c:v>41653.0</c:v>
                </c:pt>
                <c:pt idx="2571">
                  <c:v>41654.0</c:v>
                </c:pt>
                <c:pt idx="2572">
                  <c:v>41655.0</c:v>
                </c:pt>
                <c:pt idx="2573">
                  <c:v>41656.0</c:v>
                </c:pt>
                <c:pt idx="2574">
                  <c:v>41657.0</c:v>
                </c:pt>
                <c:pt idx="2575">
                  <c:v>41658.0</c:v>
                </c:pt>
                <c:pt idx="2576">
                  <c:v>41659.0</c:v>
                </c:pt>
                <c:pt idx="2577">
                  <c:v>41660.0</c:v>
                </c:pt>
                <c:pt idx="2578">
                  <c:v>41661.0</c:v>
                </c:pt>
                <c:pt idx="2579">
                  <c:v>41662.0</c:v>
                </c:pt>
                <c:pt idx="2580">
                  <c:v>41663.0</c:v>
                </c:pt>
                <c:pt idx="2581">
                  <c:v>41664.0</c:v>
                </c:pt>
                <c:pt idx="2582">
                  <c:v>41665.0</c:v>
                </c:pt>
                <c:pt idx="2583">
                  <c:v>41666.0</c:v>
                </c:pt>
                <c:pt idx="2584">
                  <c:v>41667.0</c:v>
                </c:pt>
                <c:pt idx="2585">
                  <c:v>41668.0</c:v>
                </c:pt>
                <c:pt idx="2586">
                  <c:v>41669.0</c:v>
                </c:pt>
                <c:pt idx="2587">
                  <c:v>41670.0</c:v>
                </c:pt>
                <c:pt idx="2588">
                  <c:v>41671.0</c:v>
                </c:pt>
                <c:pt idx="2589">
                  <c:v>41672.0</c:v>
                </c:pt>
                <c:pt idx="2590">
                  <c:v>41673.0</c:v>
                </c:pt>
                <c:pt idx="2591">
                  <c:v>41674.0</c:v>
                </c:pt>
                <c:pt idx="2592">
                  <c:v>41675.0</c:v>
                </c:pt>
                <c:pt idx="2593">
                  <c:v>41676.0</c:v>
                </c:pt>
                <c:pt idx="2594">
                  <c:v>41677.0</c:v>
                </c:pt>
                <c:pt idx="2595">
                  <c:v>41678.0</c:v>
                </c:pt>
                <c:pt idx="2596">
                  <c:v>41679.0</c:v>
                </c:pt>
                <c:pt idx="2597">
                  <c:v>41680.0</c:v>
                </c:pt>
                <c:pt idx="2598">
                  <c:v>41681.0</c:v>
                </c:pt>
                <c:pt idx="2599">
                  <c:v>41682.0</c:v>
                </c:pt>
                <c:pt idx="2600">
                  <c:v>41683.0</c:v>
                </c:pt>
                <c:pt idx="2601">
                  <c:v>41684.0</c:v>
                </c:pt>
                <c:pt idx="2602">
                  <c:v>41685.0</c:v>
                </c:pt>
                <c:pt idx="2603">
                  <c:v>41686.0</c:v>
                </c:pt>
                <c:pt idx="2604">
                  <c:v>41687.0</c:v>
                </c:pt>
                <c:pt idx="2605">
                  <c:v>41688.0</c:v>
                </c:pt>
                <c:pt idx="2606">
                  <c:v>41689.0</c:v>
                </c:pt>
                <c:pt idx="2607">
                  <c:v>41690.0</c:v>
                </c:pt>
                <c:pt idx="2608">
                  <c:v>41691.0</c:v>
                </c:pt>
                <c:pt idx="2609">
                  <c:v>41692.0</c:v>
                </c:pt>
                <c:pt idx="2610">
                  <c:v>41693.0</c:v>
                </c:pt>
                <c:pt idx="2611">
                  <c:v>41694.0</c:v>
                </c:pt>
                <c:pt idx="2612">
                  <c:v>41695.0</c:v>
                </c:pt>
                <c:pt idx="2613">
                  <c:v>41696.0</c:v>
                </c:pt>
                <c:pt idx="2614">
                  <c:v>41697.0</c:v>
                </c:pt>
                <c:pt idx="2615">
                  <c:v>41698.0</c:v>
                </c:pt>
                <c:pt idx="2616">
                  <c:v>41699.0</c:v>
                </c:pt>
                <c:pt idx="2617">
                  <c:v>41700.0</c:v>
                </c:pt>
                <c:pt idx="2618">
                  <c:v>41701.0</c:v>
                </c:pt>
                <c:pt idx="2619">
                  <c:v>41702.0</c:v>
                </c:pt>
                <c:pt idx="2620">
                  <c:v>41703.0</c:v>
                </c:pt>
                <c:pt idx="2621">
                  <c:v>41704.0</c:v>
                </c:pt>
                <c:pt idx="2622">
                  <c:v>41705.0</c:v>
                </c:pt>
                <c:pt idx="2623">
                  <c:v>41706.0</c:v>
                </c:pt>
                <c:pt idx="2624">
                  <c:v>41707.0</c:v>
                </c:pt>
                <c:pt idx="2625">
                  <c:v>41708.0</c:v>
                </c:pt>
                <c:pt idx="2626">
                  <c:v>41709.0</c:v>
                </c:pt>
                <c:pt idx="2627">
                  <c:v>41710.0</c:v>
                </c:pt>
                <c:pt idx="2628">
                  <c:v>41711.0</c:v>
                </c:pt>
                <c:pt idx="2629">
                  <c:v>41712.0</c:v>
                </c:pt>
                <c:pt idx="2630">
                  <c:v>41713.0</c:v>
                </c:pt>
                <c:pt idx="2631">
                  <c:v>41714.0</c:v>
                </c:pt>
                <c:pt idx="2632">
                  <c:v>41715.0</c:v>
                </c:pt>
                <c:pt idx="2633">
                  <c:v>41716.0</c:v>
                </c:pt>
                <c:pt idx="2634">
                  <c:v>41717.0</c:v>
                </c:pt>
                <c:pt idx="2635">
                  <c:v>41718.0</c:v>
                </c:pt>
                <c:pt idx="2636">
                  <c:v>41719.0</c:v>
                </c:pt>
                <c:pt idx="2637">
                  <c:v>41720.0</c:v>
                </c:pt>
                <c:pt idx="2638">
                  <c:v>41721.0</c:v>
                </c:pt>
                <c:pt idx="2639">
                  <c:v>41722.0</c:v>
                </c:pt>
                <c:pt idx="2640">
                  <c:v>41723.0</c:v>
                </c:pt>
                <c:pt idx="2641">
                  <c:v>41724.0</c:v>
                </c:pt>
                <c:pt idx="2642">
                  <c:v>41725.0</c:v>
                </c:pt>
                <c:pt idx="2643">
                  <c:v>41726.0</c:v>
                </c:pt>
                <c:pt idx="2644">
                  <c:v>41727.0</c:v>
                </c:pt>
                <c:pt idx="2645">
                  <c:v>41728.0</c:v>
                </c:pt>
                <c:pt idx="2646">
                  <c:v>41729.0</c:v>
                </c:pt>
                <c:pt idx="2647">
                  <c:v>41730.0</c:v>
                </c:pt>
                <c:pt idx="2648">
                  <c:v>41731.0</c:v>
                </c:pt>
                <c:pt idx="2649">
                  <c:v>41732.0</c:v>
                </c:pt>
                <c:pt idx="2650">
                  <c:v>41733.0</c:v>
                </c:pt>
                <c:pt idx="2651">
                  <c:v>41734.0</c:v>
                </c:pt>
                <c:pt idx="2652">
                  <c:v>41735.0</c:v>
                </c:pt>
                <c:pt idx="2653">
                  <c:v>41736.0</c:v>
                </c:pt>
                <c:pt idx="2654">
                  <c:v>41737.0</c:v>
                </c:pt>
                <c:pt idx="2655">
                  <c:v>41738.0</c:v>
                </c:pt>
                <c:pt idx="2656">
                  <c:v>41739.0</c:v>
                </c:pt>
                <c:pt idx="2657">
                  <c:v>41740.0</c:v>
                </c:pt>
                <c:pt idx="2658">
                  <c:v>41741.0</c:v>
                </c:pt>
                <c:pt idx="2659">
                  <c:v>41742.0</c:v>
                </c:pt>
                <c:pt idx="2660">
                  <c:v>41743.0</c:v>
                </c:pt>
                <c:pt idx="2661">
                  <c:v>41744.0</c:v>
                </c:pt>
                <c:pt idx="2662">
                  <c:v>41745.0</c:v>
                </c:pt>
                <c:pt idx="2663">
                  <c:v>41746.0</c:v>
                </c:pt>
                <c:pt idx="2664">
                  <c:v>41747.0</c:v>
                </c:pt>
                <c:pt idx="2665">
                  <c:v>41748.0</c:v>
                </c:pt>
                <c:pt idx="2666">
                  <c:v>41749.0</c:v>
                </c:pt>
                <c:pt idx="2667">
                  <c:v>41750.0</c:v>
                </c:pt>
                <c:pt idx="2668">
                  <c:v>41751.0</c:v>
                </c:pt>
                <c:pt idx="2669">
                  <c:v>41752.0</c:v>
                </c:pt>
                <c:pt idx="2670">
                  <c:v>41753.0</c:v>
                </c:pt>
                <c:pt idx="2671">
                  <c:v>41754.0</c:v>
                </c:pt>
                <c:pt idx="2672">
                  <c:v>41755.0</c:v>
                </c:pt>
                <c:pt idx="2673">
                  <c:v>41756.0</c:v>
                </c:pt>
                <c:pt idx="2674">
                  <c:v>41757.0</c:v>
                </c:pt>
                <c:pt idx="2675">
                  <c:v>41758.0</c:v>
                </c:pt>
                <c:pt idx="2676">
                  <c:v>41759.0</c:v>
                </c:pt>
                <c:pt idx="2677">
                  <c:v>41760.0</c:v>
                </c:pt>
                <c:pt idx="2678">
                  <c:v>41761.0</c:v>
                </c:pt>
                <c:pt idx="2679">
                  <c:v>41762.0</c:v>
                </c:pt>
                <c:pt idx="2680">
                  <c:v>41763.0</c:v>
                </c:pt>
                <c:pt idx="2681">
                  <c:v>41764.0</c:v>
                </c:pt>
                <c:pt idx="2682">
                  <c:v>41765.0</c:v>
                </c:pt>
                <c:pt idx="2683">
                  <c:v>41766.0</c:v>
                </c:pt>
                <c:pt idx="2684">
                  <c:v>41767.0</c:v>
                </c:pt>
                <c:pt idx="2685">
                  <c:v>41768.0</c:v>
                </c:pt>
                <c:pt idx="2686">
                  <c:v>41769.0</c:v>
                </c:pt>
                <c:pt idx="2687">
                  <c:v>41770.0</c:v>
                </c:pt>
                <c:pt idx="2688">
                  <c:v>41771.0</c:v>
                </c:pt>
                <c:pt idx="2689">
                  <c:v>41772.0</c:v>
                </c:pt>
                <c:pt idx="2690">
                  <c:v>41773.0</c:v>
                </c:pt>
                <c:pt idx="2691">
                  <c:v>41774.0</c:v>
                </c:pt>
                <c:pt idx="2692">
                  <c:v>41775.0</c:v>
                </c:pt>
                <c:pt idx="2693">
                  <c:v>41776.0</c:v>
                </c:pt>
                <c:pt idx="2694">
                  <c:v>41777.0</c:v>
                </c:pt>
                <c:pt idx="2695">
                  <c:v>41778.0</c:v>
                </c:pt>
                <c:pt idx="2696">
                  <c:v>41779.0</c:v>
                </c:pt>
                <c:pt idx="2697">
                  <c:v>41780.0</c:v>
                </c:pt>
                <c:pt idx="2698">
                  <c:v>41781.0</c:v>
                </c:pt>
                <c:pt idx="2699">
                  <c:v>41782.0</c:v>
                </c:pt>
                <c:pt idx="2700">
                  <c:v>41783.0</c:v>
                </c:pt>
                <c:pt idx="2701">
                  <c:v>41784.0</c:v>
                </c:pt>
                <c:pt idx="2702">
                  <c:v>41785.0</c:v>
                </c:pt>
                <c:pt idx="2703">
                  <c:v>41786.0</c:v>
                </c:pt>
                <c:pt idx="2704">
                  <c:v>41787.0</c:v>
                </c:pt>
                <c:pt idx="2705">
                  <c:v>41788.0</c:v>
                </c:pt>
                <c:pt idx="2706">
                  <c:v>41789.0</c:v>
                </c:pt>
                <c:pt idx="2707">
                  <c:v>41790.0</c:v>
                </c:pt>
                <c:pt idx="2708">
                  <c:v>41791.0</c:v>
                </c:pt>
                <c:pt idx="2709">
                  <c:v>41792.0</c:v>
                </c:pt>
                <c:pt idx="2710">
                  <c:v>41793.0</c:v>
                </c:pt>
                <c:pt idx="2711">
                  <c:v>41794.0</c:v>
                </c:pt>
                <c:pt idx="2712">
                  <c:v>41795.0</c:v>
                </c:pt>
                <c:pt idx="2713">
                  <c:v>41796.0</c:v>
                </c:pt>
                <c:pt idx="2714">
                  <c:v>41797.0</c:v>
                </c:pt>
                <c:pt idx="2715">
                  <c:v>41798.0</c:v>
                </c:pt>
                <c:pt idx="2716">
                  <c:v>41799.0</c:v>
                </c:pt>
                <c:pt idx="2717">
                  <c:v>41800.0</c:v>
                </c:pt>
                <c:pt idx="2718">
                  <c:v>41801.0</c:v>
                </c:pt>
                <c:pt idx="2719">
                  <c:v>41802.0</c:v>
                </c:pt>
                <c:pt idx="2720">
                  <c:v>41803.0</c:v>
                </c:pt>
                <c:pt idx="2721">
                  <c:v>41804.0</c:v>
                </c:pt>
                <c:pt idx="2722">
                  <c:v>41805.0</c:v>
                </c:pt>
                <c:pt idx="2723">
                  <c:v>41806.0</c:v>
                </c:pt>
                <c:pt idx="2724">
                  <c:v>41807.0</c:v>
                </c:pt>
                <c:pt idx="2725">
                  <c:v>41808.0</c:v>
                </c:pt>
                <c:pt idx="2726">
                  <c:v>41809.0</c:v>
                </c:pt>
                <c:pt idx="2727">
                  <c:v>41810.0</c:v>
                </c:pt>
                <c:pt idx="2728">
                  <c:v>41811.0</c:v>
                </c:pt>
                <c:pt idx="2729">
                  <c:v>41812.0</c:v>
                </c:pt>
                <c:pt idx="2730">
                  <c:v>41813.0</c:v>
                </c:pt>
                <c:pt idx="2731">
                  <c:v>41814.0</c:v>
                </c:pt>
                <c:pt idx="2732">
                  <c:v>41815.0</c:v>
                </c:pt>
                <c:pt idx="2733">
                  <c:v>41816.0</c:v>
                </c:pt>
                <c:pt idx="2734">
                  <c:v>41817.0</c:v>
                </c:pt>
                <c:pt idx="2735">
                  <c:v>41818.0</c:v>
                </c:pt>
                <c:pt idx="2736">
                  <c:v>41819.0</c:v>
                </c:pt>
                <c:pt idx="2737">
                  <c:v>41820.0</c:v>
                </c:pt>
                <c:pt idx="2738">
                  <c:v>41821.0</c:v>
                </c:pt>
                <c:pt idx="2739">
                  <c:v>41822.0</c:v>
                </c:pt>
                <c:pt idx="2740">
                  <c:v>41823.0</c:v>
                </c:pt>
                <c:pt idx="2741">
                  <c:v>41824.0</c:v>
                </c:pt>
                <c:pt idx="2742">
                  <c:v>41825.0</c:v>
                </c:pt>
                <c:pt idx="2743">
                  <c:v>41826.0</c:v>
                </c:pt>
                <c:pt idx="2744">
                  <c:v>41827.0</c:v>
                </c:pt>
                <c:pt idx="2745">
                  <c:v>41828.0</c:v>
                </c:pt>
                <c:pt idx="2746">
                  <c:v>41829.0</c:v>
                </c:pt>
                <c:pt idx="2747">
                  <c:v>41830.0</c:v>
                </c:pt>
                <c:pt idx="2748">
                  <c:v>41831.0</c:v>
                </c:pt>
                <c:pt idx="2749">
                  <c:v>41832.0</c:v>
                </c:pt>
                <c:pt idx="2750">
                  <c:v>41833.0</c:v>
                </c:pt>
                <c:pt idx="2751">
                  <c:v>41834.0</c:v>
                </c:pt>
                <c:pt idx="2752">
                  <c:v>41835.0</c:v>
                </c:pt>
                <c:pt idx="2753">
                  <c:v>41836.0</c:v>
                </c:pt>
                <c:pt idx="2754">
                  <c:v>41837.0</c:v>
                </c:pt>
                <c:pt idx="2755">
                  <c:v>41838.0</c:v>
                </c:pt>
                <c:pt idx="2756">
                  <c:v>41839.0</c:v>
                </c:pt>
                <c:pt idx="2757">
                  <c:v>41840.0</c:v>
                </c:pt>
                <c:pt idx="2758">
                  <c:v>41841.0</c:v>
                </c:pt>
                <c:pt idx="2759">
                  <c:v>41842.0</c:v>
                </c:pt>
                <c:pt idx="2760">
                  <c:v>41843.0</c:v>
                </c:pt>
                <c:pt idx="2761">
                  <c:v>41844.0</c:v>
                </c:pt>
                <c:pt idx="2762">
                  <c:v>41845.0</c:v>
                </c:pt>
                <c:pt idx="2763">
                  <c:v>41846.0</c:v>
                </c:pt>
                <c:pt idx="2764">
                  <c:v>41847.0</c:v>
                </c:pt>
                <c:pt idx="2765">
                  <c:v>41848.0</c:v>
                </c:pt>
                <c:pt idx="2766">
                  <c:v>41849.0</c:v>
                </c:pt>
                <c:pt idx="2767">
                  <c:v>41850.0</c:v>
                </c:pt>
                <c:pt idx="2768">
                  <c:v>41851.0</c:v>
                </c:pt>
                <c:pt idx="2769">
                  <c:v>41852.0</c:v>
                </c:pt>
                <c:pt idx="2770">
                  <c:v>41853.0</c:v>
                </c:pt>
                <c:pt idx="2771">
                  <c:v>41854.0</c:v>
                </c:pt>
                <c:pt idx="2772">
                  <c:v>41855.0</c:v>
                </c:pt>
                <c:pt idx="2773">
                  <c:v>41856.0</c:v>
                </c:pt>
                <c:pt idx="2774">
                  <c:v>41857.0</c:v>
                </c:pt>
                <c:pt idx="2775">
                  <c:v>41858.0</c:v>
                </c:pt>
                <c:pt idx="2776">
                  <c:v>41859.0</c:v>
                </c:pt>
                <c:pt idx="2777">
                  <c:v>41860.0</c:v>
                </c:pt>
                <c:pt idx="2778">
                  <c:v>41861.0</c:v>
                </c:pt>
                <c:pt idx="2779">
                  <c:v>41862.0</c:v>
                </c:pt>
                <c:pt idx="2780">
                  <c:v>41863.0</c:v>
                </c:pt>
                <c:pt idx="2781">
                  <c:v>41864.0</c:v>
                </c:pt>
                <c:pt idx="2782">
                  <c:v>41865.0</c:v>
                </c:pt>
                <c:pt idx="2783">
                  <c:v>41866.0</c:v>
                </c:pt>
                <c:pt idx="2784">
                  <c:v>41867.0</c:v>
                </c:pt>
                <c:pt idx="2785">
                  <c:v>41868.0</c:v>
                </c:pt>
                <c:pt idx="2786">
                  <c:v>41869.0</c:v>
                </c:pt>
                <c:pt idx="2787">
                  <c:v>41870.0</c:v>
                </c:pt>
                <c:pt idx="2788">
                  <c:v>41871.0</c:v>
                </c:pt>
                <c:pt idx="2789">
                  <c:v>41872.0</c:v>
                </c:pt>
                <c:pt idx="2790">
                  <c:v>41873.0</c:v>
                </c:pt>
                <c:pt idx="2791">
                  <c:v>41874.0</c:v>
                </c:pt>
                <c:pt idx="2792">
                  <c:v>41875.0</c:v>
                </c:pt>
                <c:pt idx="2793">
                  <c:v>41876.0</c:v>
                </c:pt>
                <c:pt idx="2794">
                  <c:v>41877.0</c:v>
                </c:pt>
                <c:pt idx="2795">
                  <c:v>41878.0</c:v>
                </c:pt>
                <c:pt idx="2796">
                  <c:v>41879.0</c:v>
                </c:pt>
                <c:pt idx="2797">
                  <c:v>41880.0</c:v>
                </c:pt>
                <c:pt idx="2798">
                  <c:v>41881.0</c:v>
                </c:pt>
                <c:pt idx="2799">
                  <c:v>41882.0</c:v>
                </c:pt>
                <c:pt idx="2800">
                  <c:v>41883.0</c:v>
                </c:pt>
                <c:pt idx="2801">
                  <c:v>41884.0</c:v>
                </c:pt>
                <c:pt idx="2802">
                  <c:v>41885.0</c:v>
                </c:pt>
                <c:pt idx="2803">
                  <c:v>41886.0</c:v>
                </c:pt>
                <c:pt idx="2804">
                  <c:v>41887.0</c:v>
                </c:pt>
                <c:pt idx="2805">
                  <c:v>41888.0</c:v>
                </c:pt>
                <c:pt idx="2806">
                  <c:v>41889.0</c:v>
                </c:pt>
                <c:pt idx="2807">
                  <c:v>41890.0</c:v>
                </c:pt>
                <c:pt idx="2808">
                  <c:v>41891.0</c:v>
                </c:pt>
                <c:pt idx="2809">
                  <c:v>41892.0</c:v>
                </c:pt>
                <c:pt idx="2810">
                  <c:v>41893.0</c:v>
                </c:pt>
                <c:pt idx="2811">
                  <c:v>41894.0</c:v>
                </c:pt>
                <c:pt idx="2812">
                  <c:v>41895.0</c:v>
                </c:pt>
                <c:pt idx="2813">
                  <c:v>41896.0</c:v>
                </c:pt>
                <c:pt idx="2814">
                  <c:v>41897.0</c:v>
                </c:pt>
                <c:pt idx="2815">
                  <c:v>41898.0</c:v>
                </c:pt>
                <c:pt idx="2816">
                  <c:v>41899.0</c:v>
                </c:pt>
                <c:pt idx="2817">
                  <c:v>41900.0</c:v>
                </c:pt>
                <c:pt idx="2818">
                  <c:v>41901.0</c:v>
                </c:pt>
                <c:pt idx="2819">
                  <c:v>41902.0</c:v>
                </c:pt>
                <c:pt idx="2820">
                  <c:v>41903.0</c:v>
                </c:pt>
                <c:pt idx="2821">
                  <c:v>41904.0</c:v>
                </c:pt>
                <c:pt idx="2822">
                  <c:v>41905.0</c:v>
                </c:pt>
                <c:pt idx="2823">
                  <c:v>41906.0</c:v>
                </c:pt>
                <c:pt idx="2824">
                  <c:v>41907.0</c:v>
                </c:pt>
                <c:pt idx="2825">
                  <c:v>41908.0</c:v>
                </c:pt>
                <c:pt idx="2826">
                  <c:v>41909.0</c:v>
                </c:pt>
                <c:pt idx="2827">
                  <c:v>41910.0</c:v>
                </c:pt>
                <c:pt idx="2828">
                  <c:v>41911.0</c:v>
                </c:pt>
                <c:pt idx="2829">
                  <c:v>41912.0</c:v>
                </c:pt>
                <c:pt idx="2830">
                  <c:v>41913.0</c:v>
                </c:pt>
                <c:pt idx="2831">
                  <c:v>41914.0</c:v>
                </c:pt>
                <c:pt idx="2832">
                  <c:v>41915.0</c:v>
                </c:pt>
                <c:pt idx="2833">
                  <c:v>41916.0</c:v>
                </c:pt>
                <c:pt idx="2834">
                  <c:v>41917.0</c:v>
                </c:pt>
                <c:pt idx="2835">
                  <c:v>41918.0</c:v>
                </c:pt>
                <c:pt idx="2836">
                  <c:v>41919.0</c:v>
                </c:pt>
                <c:pt idx="2837">
                  <c:v>41920.0</c:v>
                </c:pt>
                <c:pt idx="2838">
                  <c:v>41921.0</c:v>
                </c:pt>
                <c:pt idx="2839">
                  <c:v>41922.0</c:v>
                </c:pt>
                <c:pt idx="2840">
                  <c:v>41923.0</c:v>
                </c:pt>
                <c:pt idx="2841">
                  <c:v>41924.0</c:v>
                </c:pt>
                <c:pt idx="2842">
                  <c:v>41925.0</c:v>
                </c:pt>
                <c:pt idx="2843">
                  <c:v>41926.0</c:v>
                </c:pt>
                <c:pt idx="2844">
                  <c:v>41927.0</c:v>
                </c:pt>
                <c:pt idx="2845">
                  <c:v>41928.0</c:v>
                </c:pt>
                <c:pt idx="2846">
                  <c:v>41929.0</c:v>
                </c:pt>
                <c:pt idx="2847">
                  <c:v>41930.0</c:v>
                </c:pt>
                <c:pt idx="2848">
                  <c:v>41931.0</c:v>
                </c:pt>
                <c:pt idx="2849">
                  <c:v>41932.0</c:v>
                </c:pt>
                <c:pt idx="2850">
                  <c:v>41933.0</c:v>
                </c:pt>
                <c:pt idx="2851">
                  <c:v>41934.0</c:v>
                </c:pt>
                <c:pt idx="2852">
                  <c:v>41935.0</c:v>
                </c:pt>
                <c:pt idx="2853">
                  <c:v>41936.0</c:v>
                </c:pt>
                <c:pt idx="2854">
                  <c:v>41937.0</c:v>
                </c:pt>
                <c:pt idx="2855">
                  <c:v>41938.0</c:v>
                </c:pt>
                <c:pt idx="2856">
                  <c:v>41939.0</c:v>
                </c:pt>
                <c:pt idx="2857">
                  <c:v>41940.0</c:v>
                </c:pt>
                <c:pt idx="2858">
                  <c:v>41941.0</c:v>
                </c:pt>
                <c:pt idx="2859">
                  <c:v>41942.0</c:v>
                </c:pt>
                <c:pt idx="2860">
                  <c:v>41943.0</c:v>
                </c:pt>
                <c:pt idx="2861">
                  <c:v>41944.0</c:v>
                </c:pt>
                <c:pt idx="2862">
                  <c:v>41945.0</c:v>
                </c:pt>
                <c:pt idx="2863">
                  <c:v>41946.0</c:v>
                </c:pt>
                <c:pt idx="2864">
                  <c:v>41947.0</c:v>
                </c:pt>
                <c:pt idx="2865">
                  <c:v>41948.0</c:v>
                </c:pt>
                <c:pt idx="2866">
                  <c:v>41949.0</c:v>
                </c:pt>
                <c:pt idx="2867">
                  <c:v>41950.0</c:v>
                </c:pt>
                <c:pt idx="2868">
                  <c:v>41951.0</c:v>
                </c:pt>
                <c:pt idx="2869">
                  <c:v>41952.0</c:v>
                </c:pt>
                <c:pt idx="2870">
                  <c:v>41953.0</c:v>
                </c:pt>
                <c:pt idx="2871">
                  <c:v>41954.0</c:v>
                </c:pt>
                <c:pt idx="2872">
                  <c:v>41955.0</c:v>
                </c:pt>
                <c:pt idx="2873">
                  <c:v>41956.0</c:v>
                </c:pt>
                <c:pt idx="2874">
                  <c:v>41957.0</c:v>
                </c:pt>
                <c:pt idx="2875">
                  <c:v>41958.0</c:v>
                </c:pt>
                <c:pt idx="2876">
                  <c:v>41959.0</c:v>
                </c:pt>
                <c:pt idx="2877">
                  <c:v>41960.0</c:v>
                </c:pt>
                <c:pt idx="2878">
                  <c:v>41961.0</c:v>
                </c:pt>
                <c:pt idx="2879">
                  <c:v>41962.0</c:v>
                </c:pt>
                <c:pt idx="2880">
                  <c:v>41963.0</c:v>
                </c:pt>
                <c:pt idx="2881">
                  <c:v>41964.0</c:v>
                </c:pt>
                <c:pt idx="2882">
                  <c:v>41965.0</c:v>
                </c:pt>
                <c:pt idx="2883">
                  <c:v>41966.0</c:v>
                </c:pt>
                <c:pt idx="2884">
                  <c:v>41967.0</c:v>
                </c:pt>
                <c:pt idx="2885">
                  <c:v>41968.0</c:v>
                </c:pt>
                <c:pt idx="2886">
                  <c:v>41969.0</c:v>
                </c:pt>
                <c:pt idx="2887">
                  <c:v>41970.0</c:v>
                </c:pt>
                <c:pt idx="2888">
                  <c:v>41971.0</c:v>
                </c:pt>
                <c:pt idx="2889">
                  <c:v>41972.0</c:v>
                </c:pt>
                <c:pt idx="2890">
                  <c:v>41973.0</c:v>
                </c:pt>
                <c:pt idx="2891">
                  <c:v>41974.0</c:v>
                </c:pt>
                <c:pt idx="2892">
                  <c:v>41975.0</c:v>
                </c:pt>
                <c:pt idx="2893">
                  <c:v>41976.0</c:v>
                </c:pt>
                <c:pt idx="2894">
                  <c:v>41977.0</c:v>
                </c:pt>
                <c:pt idx="2895">
                  <c:v>41978.0</c:v>
                </c:pt>
                <c:pt idx="2896">
                  <c:v>41979.0</c:v>
                </c:pt>
                <c:pt idx="2897">
                  <c:v>41980.0</c:v>
                </c:pt>
                <c:pt idx="2898">
                  <c:v>41981.0</c:v>
                </c:pt>
                <c:pt idx="2899">
                  <c:v>41982.0</c:v>
                </c:pt>
                <c:pt idx="2900">
                  <c:v>41983.0</c:v>
                </c:pt>
                <c:pt idx="2901">
                  <c:v>41984.0</c:v>
                </c:pt>
                <c:pt idx="2902">
                  <c:v>41985.0</c:v>
                </c:pt>
                <c:pt idx="2903">
                  <c:v>41986.0</c:v>
                </c:pt>
                <c:pt idx="2904">
                  <c:v>41987.0</c:v>
                </c:pt>
                <c:pt idx="2905">
                  <c:v>41988.0</c:v>
                </c:pt>
                <c:pt idx="2906">
                  <c:v>41989.0</c:v>
                </c:pt>
                <c:pt idx="2907">
                  <c:v>41990.0</c:v>
                </c:pt>
                <c:pt idx="2908">
                  <c:v>41991.0</c:v>
                </c:pt>
                <c:pt idx="2909">
                  <c:v>41992.0</c:v>
                </c:pt>
                <c:pt idx="2910">
                  <c:v>41993.0</c:v>
                </c:pt>
                <c:pt idx="2911">
                  <c:v>41994.0</c:v>
                </c:pt>
                <c:pt idx="2912">
                  <c:v>41995.0</c:v>
                </c:pt>
                <c:pt idx="2913">
                  <c:v>41996.0</c:v>
                </c:pt>
                <c:pt idx="2914">
                  <c:v>41997.0</c:v>
                </c:pt>
                <c:pt idx="2915">
                  <c:v>41998.0</c:v>
                </c:pt>
                <c:pt idx="2916">
                  <c:v>41999.0</c:v>
                </c:pt>
                <c:pt idx="2917">
                  <c:v>42000.0</c:v>
                </c:pt>
                <c:pt idx="2918">
                  <c:v>42001.0</c:v>
                </c:pt>
                <c:pt idx="2919">
                  <c:v>42002.0</c:v>
                </c:pt>
                <c:pt idx="2920">
                  <c:v>42003.0</c:v>
                </c:pt>
                <c:pt idx="2921">
                  <c:v>42004.0</c:v>
                </c:pt>
                <c:pt idx="2922">
                  <c:v>42005.0</c:v>
                </c:pt>
                <c:pt idx="2923">
                  <c:v>42006.0</c:v>
                </c:pt>
                <c:pt idx="2924">
                  <c:v>42007.0</c:v>
                </c:pt>
                <c:pt idx="2925">
                  <c:v>42008.0</c:v>
                </c:pt>
                <c:pt idx="2926">
                  <c:v>42009.0</c:v>
                </c:pt>
                <c:pt idx="2927">
                  <c:v>42010.0</c:v>
                </c:pt>
                <c:pt idx="2928">
                  <c:v>42011.0</c:v>
                </c:pt>
                <c:pt idx="2929">
                  <c:v>42012.0</c:v>
                </c:pt>
                <c:pt idx="2930">
                  <c:v>42013.0</c:v>
                </c:pt>
                <c:pt idx="2931">
                  <c:v>42014.0</c:v>
                </c:pt>
                <c:pt idx="2932">
                  <c:v>42015.0</c:v>
                </c:pt>
                <c:pt idx="2933">
                  <c:v>42016.0</c:v>
                </c:pt>
                <c:pt idx="2934">
                  <c:v>42017.0</c:v>
                </c:pt>
                <c:pt idx="2935">
                  <c:v>42018.0</c:v>
                </c:pt>
                <c:pt idx="2936">
                  <c:v>42019.0</c:v>
                </c:pt>
                <c:pt idx="2937">
                  <c:v>42020.0</c:v>
                </c:pt>
                <c:pt idx="2938">
                  <c:v>42021.0</c:v>
                </c:pt>
                <c:pt idx="2939">
                  <c:v>42022.0</c:v>
                </c:pt>
                <c:pt idx="2940">
                  <c:v>42023.0</c:v>
                </c:pt>
                <c:pt idx="2941">
                  <c:v>42024.0</c:v>
                </c:pt>
                <c:pt idx="2942">
                  <c:v>42025.0</c:v>
                </c:pt>
                <c:pt idx="2943">
                  <c:v>42026.0</c:v>
                </c:pt>
                <c:pt idx="2944">
                  <c:v>42027.0</c:v>
                </c:pt>
                <c:pt idx="2945">
                  <c:v>42028.0</c:v>
                </c:pt>
                <c:pt idx="2946">
                  <c:v>42029.0</c:v>
                </c:pt>
                <c:pt idx="2947">
                  <c:v>42030.0</c:v>
                </c:pt>
                <c:pt idx="2948">
                  <c:v>42031.0</c:v>
                </c:pt>
                <c:pt idx="2949">
                  <c:v>42032.0</c:v>
                </c:pt>
                <c:pt idx="2950">
                  <c:v>42033.0</c:v>
                </c:pt>
                <c:pt idx="2951">
                  <c:v>42034.0</c:v>
                </c:pt>
                <c:pt idx="2952">
                  <c:v>42035.0</c:v>
                </c:pt>
                <c:pt idx="2953">
                  <c:v>42036.0</c:v>
                </c:pt>
                <c:pt idx="2954">
                  <c:v>42037.0</c:v>
                </c:pt>
                <c:pt idx="2955">
                  <c:v>42038.0</c:v>
                </c:pt>
                <c:pt idx="2956">
                  <c:v>42039.0</c:v>
                </c:pt>
                <c:pt idx="2957">
                  <c:v>42040.0</c:v>
                </c:pt>
                <c:pt idx="2958">
                  <c:v>42041.0</c:v>
                </c:pt>
                <c:pt idx="2959">
                  <c:v>42042.0</c:v>
                </c:pt>
                <c:pt idx="2960">
                  <c:v>42043.0</c:v>
                </c:pt>
                <c:pt idx="2961">
                  <c:v>42044.0</c:v>
                </c:pt>
                <c:pt idx="2962">
                  <c:v>42045.0</c:v>
                </c:pt>
                <c:pt idx="2963">
                  <c:v>42046.0</c:v>
                </c:pt>
                <c:pt idx="2964">
                  <c:v>42047.0</c:v>
                </c:pt>
                <c:pt idx="2965">
                  <c:v>42048.0</c:v>
                </c:pt>
                <c:pt idx="2966">
                  <c:v>42049.0</c:v>
                </c:pt>
                <c:pt idx="2967">
                  <c:v>42050.0</c:v>
                </c:pt>
                <c:pt idx="2968">
                  <c:v>42051.0</c:v>
                </c:pt>
                <c:pt idx="2969">
                  <c:v>42052.0</c:v>
                </c:pt>
                <c:pt idx="2970">
                  <c:v>42053.0</c:v>
                </c:pt>
                <c:pt idx="2971">
                  <c:v>42054.0</c:v>
                </c:pt>
                <c:pt idx="2972">
                  <c:v>42055.0</c:v>
                </c:pt>
                <c:pt idx="2973">
                  <c:v>42056.0</c:v>
                </c:pt>
                <c:pt idx="2974">
                  <c:v>42057.0</c:v>
                </c:pt>
                <c:pt idx="2975">
                  <c:v>42058.0</c:v>
                </c:pt>
                <c:pt idx="2976">
                  <c:v>42059.0</c:v>
                </c:pt>
                <c:pt idx="2977">
                  <c:v>42060.0</c:v>
                </c:pt>
                <c:pt idx="2978">
                  <c:v>42061.0</c:v>
                </c:pt>
                <c:pt idx="2979">
                  <c:v>42062.0</c:v>
                </c:pt>
                <c:pt idx="2980">
                  <c:v>42063.0</c:v>
                </c:pt>
                <c:pt idx="2981">
                  <c:v>42064.0</c:v>
                </c:pt>
                <c:pt idx="2982">
                  <c:v>42065.0</c:v>
                </c:pt>
                <c:pt idx="2983">
                  <c:v>42066.0</c:v>
                </c:pt>
                <c:pt idx="2984">
                  <c:v>42067.0</c:v>
                </c:pt>
                <c:pt idx="2985">
                  <c:v>42068.0</c:v>
                </c:pt>
                <c:pt idx="2986">
                  <c:v>42069.0</c:v>
                </c:pt>
                <c:pt idx="2987">
                  <c:v>42070.0</c:v>
                </c:pt>
                <c:pt idx="2988">
                  <c:v>42071.0</c:v>
                </c:pt>
                <c:pt idx="2989">
                  <c:v>42072.0</c:v>
                </c:pt>
                <c:pt idx="2990">
                  <c:v>42073.0</c:v>
                </c:pt>
                <c:pt idx="2991">
                  <c:v>42074.0</c:v>
                </c:pt>
                <c:pt idx="2992">
                  <c:v>42075.0</c:v>
                </c:pt>
                <c:pt idx="2993">
                  <c:v>42076.0</c:v>
                </c:pt>
                <c:pt idx="2994">
                  <c:v>42077.0</c:v>
                </c:pt>
                <c:pt idx="2995">
                  <c:v>42078.0</c:v>
                </c:pt>
                <c:pt idx="2996">
                  <c:v>42079.0</c:v>
                </c:pt>
                <c:pt idx="2997">
                  <c:v>42080.0</c:v>
                </c:pt>
                <c:pt idx="2998">
                  <c:v>42081.0</c:v>
                </c:pt>
                <c:pt idx="2999">
                  <c:v>42082.0</c:v>
                </c:pt>
                <c:pt idx="3000">
                  <c:v>42083.0</c:v>
                </c:pt>
                <c:pt idx="3001">
                  <c:v>42084.0</c:v>
                </c:pt>
                <c:pt idx="3002">
                  <c:v>42085.0</c:v>
                </c:pt>
                <c:pt idx="3003">
                  <c:v>42086.0</c:v>
                </c:pt>
                <c:pt idx="3004">
                  <c:v>42087.0</c:v>
                </c:pt>
                <c:pt idx="3005">
                  <c:v>42088.0</c:v>
                </c:pt>
                <c:pt idx="3006">
                  <c:v>42089.0</c:v>
                </c:pt>
                <c:pt idx="3007">
                  <c:v>42090.0</c:v>
                </c:pt>
                <c:pt idx="3008">
                  <c:v>42091.0</c:v>
                </c:pt>
                <c:pt idx="3009">
                  <c:v>42092.0</c:v>
                </c:pt>
                <c:pt idx="3010">
                  <c:v>42093.0</c:v>
                </c:pt>
                <c:pt idx="3011">
                  <c:v>42094.0</c:v>
                </c:pt>
                <c:pt idx="3012">
                  <c:v>42095.0</c:v>
                </c:pt>
                <c:pt idx="3013">
                  <c:v>42096.0</c:v>
                </c:pt>
                <c:pt idx="3014">
                  <c:v>42097.0</c:v>
                </c:pt>
                <c:pt idx="3015">
                  <c:v>42098.0</c:v>
                </c:pt>
                <c:pt idx="3016">
                  <c:v>42099.0</c:v>
                </c:pt>
                <c:pt idx="3017">
                  <c:v>42100.0</c:v>
                </c:pt>
                <c:pt idx="3018">
                  <c:v>42101.0</c:v>
                </c:pt>
                <c:pt idx="3019">
                  <c:v>42102.0</c:v>
                </c:pt>
                <c:pt idx="3020">
                  <c:v>42103.0</c:v>
                </c:pt>
                <c:pt idx="3021">
                  <c:v>42104.0</c:v>
                </c:pt>
                <c:pt idx="3022">
                  <c:v>42105.0</c:v>
                </c:pt>
                <c:pt idx="3023">
                  <c:v>42106.0</c:v>
                </c:pt>
                <c:pt idx="3024">
                  <c:v>42107.0</c:v>
                </c:pt>
                <c:pt idx="3025">
                  <c:v>42108.0</c:v>
                </c:pt>
                <c:pt idx="3026">
                  <c:v>42109.0</c:v>
                </c:pt>
                <c:pt idx="3027">
                  <c:v>42110.0</c:v>
                </c:pt>
                <c:pt idx="3028">
                  <c:v>42111.0</c:v>
                </c:pt>
                <c:pt idx="3029">
                  <c:v>42112.0</c:v>
                </c:pt>
                <c:pt idx="3030">
                  <c:v>42113.0</c:v>
                </c:pt>
                <c:pt idx="3031">
                  <c:v>42114.0</c:v>
                </c:pt>
                <c:pt idx="3032">
                  <c:v>42115.0</c:v>
                </c:pt>
                <c:pt idx="3033">
                  <c:v>42116.0</c:v>
                </c:pt>
                <c:pt idx="3034">
                  <c:v>42117.0</c:v>
                </c:pt>
                <c:pt idx="3035">
                  <c:v>42118.0</c:v>
                </c:pt>
                <c:pt idx="3036">
                  <c:v>42119.0</c:v>
                </c:pt>
                <c:pt idx="3037">
                  <c:v>42120.0</c:v>
                </c:pt>
                <c:pt idx="3038">
                  <c:v>42121.0</c:v>
                </c:pt>
                <c:pt idx="3039">
                  <c:v>42122.0</c:v>
                </c:pt>
                <c:pt idx="3040">
                  <c:v>42123.0</c:v>
                </c:pt>
                <c:pt idx="3041">
                  <c:v>42124.0</c:v>
                </c:pt>
                <c:pt idx="3042">
                  <c:v>42125.0</c:v>
                </c:pt>
                <c:pt idx="3043">
                  <c:v>42126.0</c:v>
                </c:pt>
                <c:pt idx="3044">
                  <c:v>42127.0</c:v>
                </c:pt>
                <c:pt idx="3045">
                  <c:v>42128.0</c:v>
                </c:pt>
                <c:pt idx="3046">
                  <c:v>42129.0</c:v>
                </c:pt>
                <c:pt idx="3047">
                  <c:v>42130.0</c:v>
                </c:pt>
                <c:pt idx="3048">
                  <c:v>42131.0</c:v>
                </c:pt>
                <c:pt idx="3049">
                  <c:v>42132.0</c:v>
                </c:pt>
                <c:pt idx="3050">
                  <c:v>42133.0</c:v>
                </c:pt>
                <c:pt idx="3051">
                  <c:v>42134.0</c:v>
                </c:pt>
                <c:pt idx="3052">
                  <c:v>42135.0</c:v>
                </c:pt>
                <c:pt idx="3053">
                  <c:v>42136.0</c:v>
                </c:pt>
                <c:pt idx="3054">
                  <c:v>42137.0</c:v>
                </c:pt>
                <c:pt idx="3055">
                  <c:v>42138.0</c:v>
                </c:pt>
                <c:pt idx="3056">
                  <c:v>42139.0</c:v>
                </c:pt>
                <c:pt idx="3057">
                  <c:v>42140.0</c:v>
                </c:pt>
                <c:pt idx="3058">
                  <c:v>42141.0</c:v>
                </c:pt>
                <c:pt idx="3059">
                  <c:v>42142.0</c:v>
                </c:pt>
                <c:pt idx="3060">
                  <c:v>42143.0</c:v>
                </c:pt>
                <c:pt idx="3061">
                  <c:v>42144.0</c:v>
                </c:pt>
                <c:pt idx="3062">
                  <c:v>42145.0</c:v>
                </c:pt>
                <c:pt idx="3063">
                  <c:v>42146.0</c:v>
                </c:pt>
                <c:pt idx="3064">
                  <c:v>42147.0</c:v>
                </c:pt>
                <c:pt idx="3065">
                  <c:v>42148.0</c:v>
                </c:pt>
                <c:pt idx="3066">
                  <c:v>42149.0</c:v>
                </c:pt>
                <c:pt idx="3067">
                  <c:v>42150.0</c:v>
                </c:pt>
                <c:pt idx="3068">
                  <c:v>42151.0</c:v>
                </c:pt>
                <c:pt idx="3069">
                  <c:v>42152.0</c:v>
                </c:pt>
                <c:pt idx="3070">
                  <c:v>42153.0</c:v>
                </c:pt>
                <c:pt idx="3071">
                  <c:v>42154.0</c:v>
                </c:pt>
                <c:pt idx="3072">
                  <c:v>42155.0</c:v>
                </c:pt>
                <c:pt idx="3073">
                  <c:v>42156.0</c:v>
                </c:pt>
                <c:pt idx="3074">
                  <c:v>42157.0</c:v>
                </c:pt>
                <c:pt idx="3075">
                  <c:v>42158.0</c:v>
                </c:pt>
                <c:pt idx="3076">
                  <c:v>42159.0</c:v>
                </c:pt>
                <c:pt idx="3077">
                  <c:v>42160.0</c:v>
                </c:pt>
                <c:pt idx="3078">
                  <c:v>42161.0</c:v>
                </c:pt>
                <c:pt idx="3079">
                  <c:v>42162.0</c:v>
                </c:pt>
                <c:pt idx="3080">
                  <c:v>42163.0</c:v>
                </c:pt>
                <c:pt idx="3081">
                  <c:v>42164.0</c:v>
                </c:pt>
                <c:pt idx="3082">
                  <c:v>42165.0</c:v>
                </c:pt>
                <c:pt idx="3083">
                  <c:v>42166.0</c:v>
                </c:pt>
                <c:pt idx="3084">
                  <c:v>42167.0</c:v>
                </c:pt>
                <c:pt idx="3085">
                  <c:v>42168.0</c:v>
                </c:pt>
                <c:pt idx="3086">
                  <c:v>42169.0</c:v>
                </c:pt>
                <c:pt idx="3087">
                  <c:v>42170.0</c:v>
                </c:pt>
                <c:pt idx="3088">
                  <c:v>42171.0</c:v>
                </c:pt>
                <c:pt idx="3089">
                  <c:v>42172.0</c:v>
                </c:pt>
                <c:pt idx="3090">
                  <c:v>42173.0</c:v>
                </c:pt>
                <c:pt idx="3091">
                  <c:v>42174.0</c:v>
                </c:pt>
                <c:pt idx="3092">
                  <c:v>42175.0</c:v>
                </c:pt>
                <c:pt idx="3093">
                  <c:v>42176.0</c:v>
                </c:pt>
                <c:pt idx="3094">
                  <c:v>42177.0</c:v>
                </c:pt>
                <c:pt idx="3095">
                  <c:v>42178.0</c:v>
                </c:pt>
                <c:pt idx="3096">
                  <c:v>42179.0</c:v>
                </c:pt>
                <c:pt idx="3097">
                  <c:v>42180.0</c:v>
                </c:pt>
                <c:pt idx="3098">
                  <c:v>42181.0</c:v>
                </c:pt>
                <c:pt idx="3099">
                  <c:v>42182.0</c:v>
                </c:pt>
                <c:pt idx="3100">
                  <c:v>42183.0</c:v>
                </c:pt>
                <c:pt idx="3101">
                  <c:v>42184.0</c:v>
                </c:pt>
                <c:pt idx="3102">
                  <c:v>42185.0</c:v>
                </c:pt>
                <c:pt idx="3103">
                  <c:v>42186.0</c:v>
                </c:pt>
                <c:pt idx="3104">
                  <c:v>42187.0</c:v>
                </c:pt>
                <c:pt idx="3105">
                  <c:v>42188.0</c:v>
                </c:pt>
                <c:pt idx="3106">
                  <c:v>42189.0</c:v>
                </c:pt>
                <c:pt idx="3107">
                  <c:v>42190.0</c:v>
                </c:pt>
                <c:pt idx="3108">
                  <c:v>42191.0</c:v>
                </c:pt>
                <c:pt idx="3109">
                  <c:v>42192.0</c:v>
                </c:pt>
                <c:pt idx="3110">
                  <c:v>42193.0</c:v>
                </c:pt>
                <c:pt idx="3111">
                  <c:v>42194.0</c:v>
                </c:pt>
                <c:pt idx="3112">
                  <c:v>42195.0</c:v>
                </c:pt>
                <c:pt idx="3113">
                  <c:v>42196.0</c:v>
                </c:pt>
                <c:pt idx="3114">
                  <c:v>42197.0</c:v>
                </c:pt>
                <c:pt idx="3115">
                  <c:v>42198.0</c:v>
                </c:pt>
                <c:pt idx="3116">
                  <c:v>42199.0</c:v>
                </c:pt>
                <c:pt idx="3117">
                  <c:v>42200.0</c:v>
                </c:pt>
                <c:pt idx="3118">
                  <c:v>42201.0</c:v>
                </c:pt>
                <c:pt idx="3119">
                  <c:v>42202.0</c:v>
                </c:pt>
                <c:pt idx="3120">
                  <c:v>42203.0</c:v>
                </c:pt>
                <c:pt idx="3121">
                  <c:v>42204.0</c:v>
                </c:pt>
                <c:pt idx="3122">
                  <c:v>42205.0</c:v>
                </c:pt>
                <c:pt idx="3123">
                  <c:v>42206.0</c:v>
                </c:pt>
                <c:pt idx="3124">
                  <c:v>42207.0</c:v>
                </c:pt>
                <c:pt idx="3125">
                  <c:v>42208.0</c:v>
                </c:pt>
                <c:pt idx="3126">
                  <c:v>42209.0</c:v>
                </c:pt>
                <c:pt idx="3127">
                  <c:v>42210.0</c:v>
                </c:pt>
                <c:pt idx="3128">
                  <c:v>42211.0</c:v>
                </c:pt>
                <c:pt idx="3129">
                  <c:v>42212.0</c:v>
                </c:pt>
                <c:pt idx="3130">
                  <c:v>42213.0</c:v>
                </c:pt>
                <c:pt idx="3131">
                  <c:v>42214.0</c:v>
                </c:pt>
                <c:pt idx="3132">
                  <c:v>42215.0</c:v>
                </c:pt>
                <c:pt idx="3133">
                  <c:v>42216.0</c:v>
                </c:pt>
                <c:pt idx="3134">
                  <c:v>42217.0</c:v>
                </c:pt>
                <c:pt idx="3135">
                  <c:v>42218.0</c:v>
                </c:pt>
                <c:pt idx="3136">
                  <c:v>42219.0</c:v>
                </c:pt>
                <c:pt idx="3137">
                  <c:v>42220.0</c:v>
                </c:pt>
                <c:pt idx="3138">
                  <c:v>42221.0</c:v>
                </c:pt>
                <c:pt idx="3139">
                  <c:v>42222.0</c:v>
                </c:pt>
                <c:pt idx="3140">
                  <c:v>42223.0</c:v>
                </c:pt>
                <c:pt idx="3141">
                  <c:v>42224.0</c:v>
                </c:pt>
                <c:pt idx="3142">
                  <c:v>42225.0</c:v>
                </c:pt>
                <c:pt idx="3143">
                  <c:v>42226.0</c:v>
                </c:pt>
                <c:pt idx="3144">
                  <c:v>42227.0</c:v>
                </c:pt>
                <c:pt idx="3145">
                  <c:v>42228.0</c:v>
                </c:pt>
                <c:pt idx="3146">
                  <c:v>42229.0</c:v>
                </c:pt>
                <c:pt idx="3147">
                  <c:v>42230.0</c:v>
                </c:pt>
                <c:pt idx="3148">
                  <c:v>42231.0</c:v>
                </c:pt>
                <c:pt idx="3149">
                  <c:v>42232.0</c:v>
                </c:pt>
                <c:pt idx="3150">
                  <c:v>42233.0</c:v>
                </c:pt>
                <c:pt idx="3151">
                  <c:v>42234.0</c:v>
                </c:pt>
                <c:pt idx="3152">
                  <c:v>42235.0</c:v>
                </c:pt>
                <c:pt idx="3153">
                  <c:v>42236.0</c:v>
                </c:pt>
                <c:pt idx="3154">
                  <c:v>42237.0</c:v>
                </c:pt>
                <c:pt idx="3155">
                  <c:v>42238.0</c:v>
                </c:pt>
                <c:pt idx="3156">
                  <c:v>42239.0</c:v>
                </c:pt>
                <c:pt idx="3157">
                  <c:v>42240.0</c:v>
                </c:pt>
                <c:pt idx="3158">
                  <c:v>42241.0</c:v>
                </c:pt>
                <c:pt idx="3159">
                  <c:v>42242.0</c:v>
                </c:pt>
                <c:pt idx="3160">
                  <c:v>42243.0</c:v>
                </c:pt>
                <c:pt idx="3161">
                  <c:v>42244.0</c:v>
                </c:pt>
                <c:pt idx="3162">
                  <c:v>42245.0</c:v>
                </c:pt>
                <c:pt idx="3163">
                  <c:v>42246.0</c:v>
                </c:pt>
                <c:pt idx="3164">
                  <c:v>42247.0</c:v>
                </c:pt>
                <c:pt idx="3165">
                  <c:v>42248.0</c:v>
                </c:pt>
                <c:pt idx="3166">
                  <c:v>42249.0</c:v>
                </c:pt>
                <c:pt idx="3167">
                  <c:v>42250.0</c:v>
                </c:pt>
                <c:pt idx="3168">
                  <c:v>42251.0</c:v>
                </c:pt>
                <c:pt idx="3169">
                  <c:v>42252.0</c:v>
                </c:pt>
                <c:pt idx="3170">
                  <c:v>42253.0</c:v>
                </c:pt>
                <c:pt idx="3171">
                  <c:v>42254.0</c:v>
                </c:pt>
                <c:pt idx="3172">
                  <c:v>42255.0</c:v>
                </c:pt>
                <c:pt idx="3173">
                  <c:v>42256.0</c:v>
                </c:pt>
                <c:pt idx="3174">
                  <c:v>42257.0</c:v>
                </c:pt>
                <c:pt idx="3175">
                  <c:v>42258.0</c:v>
                </c:pt>
                <c:pt idx="3176">
                  <c:v>42259.0</c:v>
                </c:pt>
                <c:pt idx="3177">
                  <c:v>42260.0</c:v>
                </c:pt>
                <c:pt idx="3178">
                  <c:v>42261.0</c:v>
                </c:pt>
                <c:pt idx="3179">
                  <c:v>42262.0</c:v>
                </c:pt>
                <c:pt idx="3180">
                  <c:v>42263.0</c:v>
                </c:pt>
                <c:pt idx="3181">
                  <c:v>42264.0</c:v>
                </c:pt>
                <c:pt idx="3182">
                  <c:v>42265.0</c:v>
                </c:pt>
                <c:pt idx="3183">
                  <c:v>42266.0</c:v>
                </c:pt>
                <c:pt idx="3184">
                  <c:v>42267.0</c:v>
                </c:pt>
                <c:pt idx="3185">
                  <c:v>42268.0</c:v>
                </c:pt>
                <c:pt idx="3186">
                  <c:v>42269.0</c:v>
                </c:pt>
                <c:pt idx="3187">
                  <c:v>42270.0</c:v>
                </c:pt>
                <c:pt idx="3188">
                  <c:v>42271.0</c:v>
                </c:pt>
                <c:pt idx="3189">
                  <c:v>42272.0</c:v>
                </c:pt>
                <c:pt idx="3190">
                  <c:v>42273.0</c:v>
                </c:pt>
                <c:pt idx="3191">
                  <c:v>42274.0</c:v>
                </c:pt>
                <c:pt idx="3192">
                  <c:v>42275.0</c:v>
                </c:pt>
                <c:pt idx="3193">
                  <c:v>42276.0</c:v>
                </c:pt>
                <c:pt idx="3194">
                  <c:v>42277.0</c:v>
                </c:pt>
                <c:pt idx="3195">
                  <c:v>42278.0</c:v>
                </c:pt>
                <c:pt idx="3196">
                  <c:v>42279.0</c:v>
                </c:pt>
                <c:pt idx="3197">
                  <c:v>42280.0</c:v>
                </c:pt>
                <c:pt idx="3198">
                  <c:v>42281.0</c:v>
                </c:pt>
                <c:pt idx="3199">
                  <c:v>42282.0</c:v>
                </c:pt>
                <c:pt idx="3200">
                  <c:v>42283.0</c:v>
                </c:pt>
                <c:pt idx="3201">
                  <c:v>42284.0</c:v>
                </c:pt>
                <c:pt idx="3202">
                  <c:v>42285.0</c:v>
                </c:pt>
                <c:pt idx="3203">
                  <c:v>42286.0</c:v>
                </c:pt>
                <c:pt idx="3204">
                  <c:v>42287.0</c:v>
                </c:pt>
                <c:pt idx="3205">
                  <c:v>42288.0</c:v>
                </c:pt>
                <c:pt idx="3206">
                  <c:v>42289.0</c:v>
                </c:pt>
                <c:pt idx="3207">
                  <c:v>42290.0</c:v>
                </c:pt>
                <c:pt idx="3208">
                  <c:v>42291.0</c:v>
                </c:pt>
                <c:pt idx="3209">
                  <c:v>42292.0</c:v>
                </c:pt>
                <c:pt idx="3210">
                  <c:v>42293.0</c:v>
                </c:pt>
                <c:pt idx="3211">
                  <c:v>42294.0</c:v>
                </c:pt>
                <c:pt idx="3212">
                  <c:v>42295.0</c:v>
                </c:pt>
                <c:pt idx="3213">
                  <c:v>42296.0</c:v>
                </c:pt>
                <c:pt idx="3214">
                  <c:v>42297.0</c:v>
                </c:pt>
                <c:pt idx="3215">
                  <c:v>42298.0</c:v>
                </c:pt>
                <c:pt idx="3216">
                  <c:v>42299.0</c:v>
                </c:pt>
                <c:pt idx="3217">
                  <c:v>42300.0</c:v>
                </c:pt>
                <c:pt idx="3218">
                  <c:v>42301.0</c:v>
                </c:pt>
                <c:pt idx="3219">
                  <c:v>42302.0</c:v>
                </c:pt>
                <c:pt idx="3220">
                  <c:v>42303.0</c:v>
                </c:pt>
                <c:pt idx="3221">
                  <c:v>42304.0</c:v>
                </c:pt>
                <c:pt idx="3222">
                  <c:v>42305.0</c:v>
                </c:pt>
                <c:pt idx="3223">
                  <c:v>42306.0</c:v>
                </c:pt>
                <c:pt idx="3224">
                  <c:v>42307.0</c:v>
                </c:pt>
                <c:pt idx="3225">
                  <c:v>42308.0</c:v>
                </c:pt>
                <c:pt idx="3226">
                  <c:v>42309.0</c:v>
                </c:pt>
                <c:pt idx="3227">
                  <c:v>42310.0</c:v>
                </c:pt>
                <c:pt idx="3228">
                  <c:v>42311.0</c:v>
                </c:pt>
                <c:pt idx="3229">
                  <c:v>42312.0</c:v>
                </c:pt>
                <c:pt idx="3230">
                  <c:v>42313.0</c:v>
                </c:pt>
                <c:pt idx="3231">
                  <c:v>42314.0</c:v>
                </c:pt>
                <c:pt idx="3232">
                  <c:v>42315.0</c:v>
                </c:pt>
                <c:pt idx="3233">
                  <c:v>42316.0</c:v>
                </c:pt>
                <c:pt idx="3234">
                  <c:v>42317.0</c:v>
                </c:pt>
                <c:pt idx="3235">
                  <c:v>42318.0</c:v>
                </c:pt>
                <c:pt idx="3236">
                  <c:v>42319.0</c:v>
                </c:pt>
                <c:pt idx="3237">
                  <c:v>42320.0</c:v>
                </c:pt>
                <c:pt idx="3238">
                  <c:v>42321.0</c:v>
                </c:pt>
                <c:pt idx="3239">
                  <c:v>42322.0</c:v>
                </c:pt>
                <c:pt idx="3240">
                  <c:v>42323.0</c:v>
                </c:pt>
                <c:pt idx="3241">
                  <c:v>42324.0</c:v>
                </c:pt>
                <c:pt idx="3242">
                  <c:v>42325.0</c:v>
                </c:pt>
                <c:pt idx="3243">
                  <c:v>42326.0</c:v>
                </c:pt>
                <c:pt idx="3244">
                  <c:v>42327.0</c:v>
                </c:pt>
                <c:pt idx="3245">
                  <c:v>42328.0</c:v>
                </c:pt>
                <c:pt idx="3246">
                  <c:v>42329.0</c:v>
                </c:pt>
                <c:pt idx="3247">
                  <c:v>42330.0</c:v>
                </c:pt>
                <c:pt idx="3248">
                  <c:v>42331.0</c:v>
                </c:pt>
                <c:pt idx="3249">
                  <c:v>42332.0</c:v>
                </c:pt>
                <c:pt idx="3250">
                  <c:v>42333.0</c:v>
                </c:pt>
                <c:pt idx="3251">
                  <c:v>42334.0</c:v>
                </c:pt>
                <c:pt idx="3252">
                  <c:v>42335.0</c:v>
                </c:pt>
                <c:pt idx="3253">
                  <c:v>42336.0</c:v>
                </c:pt>
                <c:pt idx="3254">
                  <c:v>42337.0</c:v>
                </c:pt>
                <c:pt idx="3255">
                  <c:v>42338.0</c:v>
                </c:pt>
                <c:pt idx="3256">
                  <c:v>42339.0</c:v>
                </c:pt>
                <c:pt idx="3257">
                  <c:v>42340.0</c:v>
                </c:pt>
                <c:pt idx="3258">
                  <c:v>42341.0</c:v>
                </c:pt>
                <c:pt idx="3259">
                  <c:v>42342.0</c:v>
                </c:pt>
                <c:pt idx="3260">
                  <c:v>42343.0</c:v>
                </c:pt>
                <c:pt idx="3261">
                  <c:v>42344.0</c:v>
                </c:pt>
                <c:pt idx="3262">
                  <c:v>42345.0</c:v>
                </c:pt>
                <c:pt idx="3263">
                  <c:v>42346.0</c:v>
                </c:pt>
                <c:pt idx="3264">
                  <c:v>42347.0</c:v>
                </c:pt>
                <c:pt idx="3265">
                  <c:v>42348.0</c:v>
                </c:pt>
                <c:pt idx="3266">
                  <c:v>42349.0</c:v>
                </c:pt>
                <c:pt idx="3267">
                  <c:v>42350.0</c:v>
                </c:pt>
                <c:pt idx="3268">
                  <c:v>42351.0</c:v>
                </c:pt>
                <c:pt idx="3269">
                  <c:v>42352.0</c:v>
                </c:pt>
                <c:pt idx="3270">
                  <c:v>42353.0</c:v>
                </c:pt>
                <c:pt idx="3271">
                  <c:v>42354.0</c:v>
                </c:pt>
                <c:pt idx="3272">
                  <c:v>42355.0</c:v>
                </c:pt>
                <c:pt idx="3273">
                  <c:v>42356.0</c:v>
                </c:pt>
                <c:pt idx="3274">
                  <c:v>42357.0</c:v>
                </c:pt>
                <c:pt idx="3275">
                  <c:v>42358.0</c:v>
                </c:pt>
                <c:pt idx="3276">
                  <c:v>42359.0</c:v>
                </c:pt>
                <c:pt idx="3277">
                  <c:v>42360.0</c:v>
                </c:pt>
                <c:pt idx="3278">
                  <c:v>42361.0</c:v>
                </c:pt>
                <c:pt idx="3279">
                  <c:v>42362.0</c:v>
                </c:pt>
                <c:pt idx="3280">
                  <c:v>42363.0</c:v>
                </c:pt>
                <c:pt idx="3281">
                  <c:v>42364.0</c:v>
                </c:pt>
                <c:pt idx="3282">
                  <c:v>42365.0</c:v>
                </c:pt>
                <c:pt idx="3283">
                  <c:v>42366.0</c:v>
                </c:pt>
                <c:pt idx="3284">
                  <c:v>42367.0</c:v>
                </c:pt>
                <c:pt idx="3285">
                  <c:v>42368.0</c:v>
                </c:pt>
                <c:pt idx="3286">
                  <c:v>42369.0</c:v>
                </c:pt>
                <c:pt idx="3287">
                  <c:v>42370.0</c:v>
                </c:pt>
                <c:pt idx="3288">
                  <c:v>42371.0</c:v>
                </c:pt>
                <c:pt idx="3289">
                  <c:v>42372.0</c:v>
                </c:pt>
                <c:pt idx="3290">
                  <c:v>42373.0</c:v>
                </c:pt>
                <c:pt idx="3291">
                  <c:v>42374.0</c:v>
                </c:pt>
                <c:pt idx="3292">
                  <c:v>42375.0</c:v>
                </c:pt>
                <c:pt idx="3293">
                  <c:v>42376.0</c:v>
                </c:pt>
                <c:pt idx="3294">
                  <c:v>42377.0</c:v>
                </c:pt>
                <c:pt idx="3295">
                  <c:v>42378.0</c:v>
                </c:pt>
                <c:pt idx="3296">
                  <c:v>42379.0</c:v>
                </c:pt>
                <c:pt idx="3297">
                  <c:v>42380.0</c:v>
                </c:pt>
                <c:pt idx="3298">
                  <c:v>42381.0</c:v>
                </c:pt>
                <c:pt idx="3299">
                  <c:v>42382.0</c:v>
                </c:pt>
                <c:pt idx="3300">
                  <c:v>42383.0</c:v>
                </c:pt>
                <c:pt idx="3301">
                  <c:v>42384.0</c:v>
                </c:pt>
                <c:pt idx="3302">
                  <c:v>42385.0</c:v>
                </c:pt>
                <c:pt idx="3303">
                  <c:v>42386.0</c:v>
                </c:pt>
                <c:pt idx="3304">
                  <c:v>42387.0</c:v>
                </c:pt>
                <c:pt idx="3305">
                  <c:v>42388.0</c:v>
                </c:pt>
                <c:pt idx="3306">
                  <c:v>42389.0</c:v>
                </c:pt>
                <c:pt idx="3307">
                  <c:v>42390.0</c:v>
                </c:pt>
                <c:pt idx="3308">
                  <c:v>42391.0</c:v>
                </c:pt>
                <c:pt idx="3309">
                  <c:v>42392.0</c:v>
                </c:pt>
                <c:pt idx="3310">
                  <c:v>42393.0</c:v>
                </c:pt>
                <c:pt idx="3311">
                  <c:v>42394.0</c:v>
                </c:pt>
                <c:pt idx="3312">
                  <c:v>42395.0</c:v>
                </c:pt>
                <c:pt idx="3313">
                  <c:v>42396.0</c:v>
                </c:pt>
                <c:pt idx="3314">
                  <c:v>42397.0</c:v>
                </c:pt>
                <c:pt idx="3315">
                  <c:v>42398.0</c:v>
                </c:pt>
                <c:pt idx="3316">
                  <c:v>42399.0</c:v>
                </c:pt>
                <c:pt idx="3317">
                  <c:v>42400.0</c:v>
                </c:pt>
                <c:pt idx="3318">
                  <c:v>42401.0</c:v>
                </c:pt>
                <c:pt idx="3319">
                  <c:v>42402.0</c:v>
                </c:pt>
                <c:pt idx="3320">
                  <c:v>42403.0</c:v>
                </c:pt>
                <c:pt idx="3321">
                  <c:v>42404.0</c:v>
                </c:pt>
                <c:pt idx="3322">
                  <c:v>42405.0</c:v>
                </c:pt>
                <c:pt idx="3323">
                  <c:v>42406.0</c:v>
                </c:pt>
                <c:pt idx="3324">
                  <c:v>42407.0</c:v>
                </c:pt>
                <c:pt idx="3325">
                  <c:v>42408.0</c:v>
                </c:pt>
                <c:pt idx="3326">
                  <c:v>42409.0</c:v>
                </c:pt>
                <c:pt idx="3327">
                  <c:v>42410.0</c:v>
                </c:pt>
                <c:pt idx="3328">
                  <c:v>42411.0</c:v>
                </c:pt>
                <c:pt idx="3329">
                  <c:v>42412.0</c:v>
                </c:pt>
                <c:pt idx="3330">
                  <c:v>42413.0</c:v>
                </c:pt>
                <c:pt idx="3331">
                  <c:v>42414.0</c:v>
                </c:pt>
                <c:pt idx="3332">
                  <c:v>42415.0</c:v>
                </c:pt>
                <c:pt idx="3333">
                  <c:v>42416.0</c:v>
                </c:pt>
                <c:pt idx="3334">
                  <c:v>42417.0</c:v>
                </c:pt>
                <c:pt idx="3335">
                  <c:v>42418.0</c:v>
                </c:pt>
                <c:pt idx="3336">
                  <c:v>42419.0</c:v>
                </c:pt>
                <c:pt idx="3337">
                  <c:v>42420.0</c:v>
                </c:pt>
                <c:pt idx="3338">
                  <c:v>42421.0</c:v>
                </c:pt>
                <c:pt idx="3339">
                  <c:v>42422.0</c:v>
                </c:pt>
                <c:pt idx="3340">
                  <c:v>42423.0</c:v>
                </c:pt>
                <c:pt idx="3341">
                  <c:v>42424.0</c:v>
                </c:pt>
                <c:pt idx="3342">
                  <c:v>42425.0</c:v>
                </c:pt>
                <c:pt idx="3343">
                  <c:v>42426.0</c:v>
                </c:pt>
                <c:pt idx="3344">
                  <c:v>42427.0</c:v>
                </c:pt>
                <c:pt idx="3345">
                  <c:v>42428.0</c:v>
                </c:pt>
                <c:pt idx="3346">
                  <c:v>42429.0</c:v>
                </c:pt>
                <c:pt idx="3347">
                  <c:v>42430.0</c:v>
                </c:pt>
                <c:pt idx="3348">
                  <c:v>42431.0</c:v>
                </c:pt>
                <c:pt idx="3349">
                  <c:v>42432.0</c:v>
                </c:pt>
                <c:pt idx="3350">
                  <c:v>42433.0</c:v>
                </c:pt>
                <c:pt idx="3351">
                  <c:v>42434.0</c:v>
                </c:pt>
                <c:pt idx="3352">
                  <c:v>42435.0</c:v>
                </c:pt>
                <c:pt idx="3353">
                  <c:v>42436.0</c:v>
                </c:pt>
                <c:pt idx="3354">
                  <c:v>42437.0</c:v>
                </c:pt>
                <c:pt idx="3355">
                  <c:v>42438.0</c:v>
                </c:pt>
                <c:pt idx="3356">
                  <c:v>42439.0</c:v>
                </c:pt>
                <c:pt idx="3357">
                  <c:v>42440.0</c:v>
                </c:pt>
                <c:pt idx="3358">
                  <c:v>42441.0</c:v>
                </c:pt>
                <c:pt idx="3359">
                  <c:v>42442.0</c:v>
                </c:pt>
                <c:pt idx="3360">
                  <c:v>42443.0</c:v>
                </c:pt>
                <c:pt idx="3361">
                  <c:v>42444.0</c:v>
                </c:pt>
                <c:pt idx="3362">
                  <c:v>42445.0</c:v>
                </c:pt>
                <c:pt idx="3363">
                  <c:v>42446.0</c:v>
                </c:pt>
                <c:pt idx="3364">
                  <c:v>42447.0</c:v>
                </c:pt>
                <c:pt idx="3365">
                  <c:v>42448.0</c:v>
                </c:pt>
                <c:pt idx="3366">
                  <c:v>42449.0</c:v>
                </c:pt>
                <c:pt idx="3367">
                  <c:v>42450.0</c:v>
                </c:pt>
                <c:pt idx="3368">
                  <c:v>42451.0</c:v>
                </c:pt>
                <c:pt idx="3369">
                  <c:v>42452.0</c:v>
                </c:pt>
                <c:pt idx="3370">
                  <c:v>42453.0</c:v>
                </c:pt>
                <c:pt idx="3371">
                  <c:v>42454.0</c:v>
                </c:pt>
                <c:pt idx="3372">
                  <c:v>42455.0</c:v>
                </c:pt>
                <c:pt idx="3373">
                  <c:v>42456.0</c:v>
                </c:pt>
                <c:pt idx="3374">
                  <c:v>42457.0</c:v>
                </c:pt>
                <c:pt idx="3375">
                  <c:v>42458.0</c:v>
                </c:pt>
                <c:pt idx="3376">
                  <c:v>42459.0</c:v>
                </c:pt>
                <c:pt idx="3377">
                  <c:v>42460.0</c:v>
                </c:pt>
                <c:pt idx="3378">
                  <c:v>42461.0</c:v>
                </c:pt>
                <c:pt idx="3379">
                  <c:v>42462.0</c:v>
                </c:pt>
                <c:pt idx="3380">
                  <c:v>42463.0</c:v>
                </c:pt>
                <c:pt idx="3381">
                  <c:v>42464.0</c:v>
                </c:pt>
                <c:pt idx="3382">
                  <c:v>42465.0</c:v>
                </c:pt>
                <c:pt idx="3383">
                  <c:v>42466.0</c:v>
                </c:pt>
                <c:pt idx="3384">
                  <c:v>42467.0</c:v>
                </c:pt>
                <c:pt idx="3385">
                  <c:v>42468.0</c:v>
                </c:pt>
                <c:pt idx="3386">
                  <c:v>42469.0</c:v>
                </c:pt>
                <c:pt idx="3387">
                  <c:v>42470.0</c:v>
                </c:pt>
                <c:pt idx="3388">
                  <c:v>42471.0</c:v>
                </c:pt>
                <c:pt idx="3389">
                  <c:v>42472.0</c:v>
                </c:pt>
                <c:pt idx="3390">
                  <c:v>42473.0</c:v>
                </c:pt>
                <c:pt idx="3391">
                  <c:v>42474.0</c:v>
                </c:pt>
                <c:pt idx="3392">
                  <c:v>42475.0</c:v>
                </c:pt>
                <c:pt idx="3393">
                  <c:v>42476.0</c:v>
                </c:pt>
                <c:pt idx="3394">
                  <c:v>42477.0</c:v>
                </c:pt>
                <c:pt idx="3395">
                  <c:v>42478.0</c:v>
                </c:pt>
                <c:pt idx="3396">
                  <c:v>42479.0</c:v>
                </c:pt>
                <c:pt idx="3397">
                  <c:v>42480.0</c:v>
                </c:pt>
                <c:pt idx="3398">
                  <c:v>42481.0</c:v>
                </c:pt>
                <c:pt idx="3399">
                  <c:v>42482.0</c:v>
                </c:pt>
                <c:pt idx="3400">
                  <c:v>42483.0</c:v>
                </c:pt>
                <c:pt idx="3401">
                  <c:v>42484.0</c:v>
                </c:pt>
                <c:pt idx="3402">
                  <c:v>42485.0</c:v>
                </c:pt>
                <c:pt idx="3403">
                  <c:v>42486.0</c:v>
                </c:pt>
                <c:pt idx="3404">
                  <c:v>42487.0</c:v>
                </c:pt>
                <c:pt idx="3405">
                  <c:v>42488.0</c:v>
                </c:pt>
                <c:pt idx="3406">
                  <c:v>42489.0</c:v>
                </c:pt>
                <c:pt idx="3407">
                  <c:v>42490.0</c:v>
                </c:pt>
                <c:pt idx="3408">
                  <c:v>42491.0</c:v>
                </c:pt>
                <c:pt idx="3409">
                  <c:v>42492.0</c:v>
                </c:pt>
                <c:pt idx="3410">
                  <c:v>42493.0</c:v>
                </c:pt>
                <c:pt idx="3411">
                  <c:v>42494.0</c:v>
                </c:pt>
                <c:pt idx="3412">
                  <c:v>42495.0</c:v>
                </c:pt>
                <c:pt idx="3413">
                  <c:v>42496.0</c:v>
                </c:pt>
                <c:pt idx="3414">
                  <c:v>42497.0</c:v>
                </c:pt>
                <c:pt idx="3415">
                  <c:v>42498.0</c:v>
                </c:pt>
                <c:pt idx="3416">
                  <c:v>42499.0</c:v>
                </c:pt>
                <c:pt idx="3417">
                  <c:v>42500.0</c:v>
                </c:pt>
                <c:pt idx="3418">
                  <c:v>42501.0</c:v>
                </c:pt>
                <c:pt idx="3419">
                  <c:v>42502.0</c:v>
                </c:pt>
                <c:pt idx="3420">
                  <c:v>42503.0</c:v>
                </c:pt>
                <c:pt idx="3421">
                  <c:v>42504.0</c:v>
                </c:pt>
                <c:pt idx="3422">
                  <c:v>42505.0</c:v>
                </c:pt>
                <c:pt idx="3423">
                  <c:v>42506.0</c:v>
                </c:pt>
                <c:pt idx="3424">
                  <c:v>42507.0</c:v>
                </c:pt>
                <c:pt idx="3425">
                  <c:v>42508.0</c:v>
                </c:pt>
                <c:pt idx="3426">
                  <c:v>42509.0</c:v>
                </c:pt>
                <c:pt idx="3427">
                  <c:v>42510.0</c:v>
                </c:pt>
                <c:pt idx="3428">
                  <c:v>42511.0</c:v>
                </c:pt>
                <c:pt idx="3429">
                  <c:v>42512.0</c:v>
                </c:pt>
                <c:pt idx="3430">
                  <c:v>42513.0</c:v>
                </c:pt>
                <c:pt idx="3431">
                  <c:v>42514.0</c:v>
                </c:pt>
                <c:pt idx="3432">
                  <c:v>42515.0</c:v>
                </c:pt>
                <c:pt idx="3433">
                  <c:v>42516.0</c:v>
                </c:pt>
                <c:pt idx="3434">
                  <c:v>42517.0</c:v>
                </c:pt>
                <c:pt idx="3435">
                  <c:v>42518.0</c:v>
                </c:pt>
                <c:pt idx="3436">
                  <c:v>42519.0</c:v>
                </c:pt>
                <c:pt idx="3437">
                  <c:v>42520.0</c:v>
                </c:pt>
                <c:pt idx="3438">
                  <c:v>42521.0</c:v>
                </c:pt>
                <c:pt idx="3439">
                  <c:v>42522.0</c:v>
                </c:pt>
                <c:pt idx="3440">
                  <c:v>42523.0</c:v>
                </c:pt>
                <c:pt idx="3441">
                  <c:v>42524.0</c:v>
                </c:pt>
                <c:pt idx="3442">
                  <c:v>42525.0</c:v>
                </c:pt>
                <c:pt idx="3443">
                  <c:v>42526.0</c:v>
                </c:pt>
                <c:pt idx="3444">
                  <c:v>42527.0</c:v>
                </c:pt>
                <c:pt idx="3445">
                  <c:v>42528.0</c:v>
                </c:pt>
                <c:pt idx="3446">
                  <c:v>42529.0</c:v>
                </c:pt>
                <c:pt idx="3447">
                  <c:v>42530.0</c:v>
                </c:pt>
                <c:pt idx="3448">
                  <c:v>42531.0</c:v>
                </c:pt>
                <c:pt idx="3449">
                  <c:v>42532.0</c:v>
                </c:pt>
                <c:pt idx="3450">
                  <c:v>42533.0</c:v>
                </c:pt>
                <c:pt idx="3451">
                  <c:v>42534.0</c:v>
                </c:pt>
                <c:pt idx="3452">
                  <c:v>42535.0</c:v>
                </c:pt>
                <c:pt idx="3453">
                  <c:v>42536.0</c:v>
                </c:pt>
                <c:pt idx="3454">
                  <c:v>42537.0</c:v>
                </c:pt>
                <c:pt idx="3455">
                  <c:v>42538.0</c:v>
                </c:pt>
                <c:pt idx="3456">
                  <c:v>42539.0</c:v>
                </c:pt>
                <c:pt idx="3457">
                  <c:v>42540.0</c:v>
                </c:pt>
                <c:pt idx="3458">
                  <c:v>42541.0</c:v>
                </c:pt>
                <c:pt idx="3459">
                  <c:v>42542.0</c:v>
                </c:pt>
                <c:pt idx="3460">
                  <c:v>42543.0</c:v>
                </c:pt>
                <c:pt idx="3461">
                  <c:v>42544.0</c:v>
                </c:pt>
                <c:pt idx="3462">
                  <c:v>42545.0</c:v>
                </c:pt>
                <c:pt idx="3463">
                  <c:v>42546.0</c:v>
                </c:pt>
                <c:pt idx="3464">
                  <c:v>42547.0</c:v>
                </c:pt>
                <c:pt idx="3465">
                  <c:v>42548.0</c:v>
                </c:pt>
                <c:pt idx="3466">
                  <c:v>42549.0</c:v>
                </c:pt>
                <c:pt idx="3467">
                  <c:v>42550.0</c:v>
                </c:pt>
                <c:pt idx="3468">
                  <c:v>42551.0</c:v>
                </c:pt>
                <c:pt idx="3469">
                  <c:v>42552.0</c:v>
                </c:pt>
                <c:pt idx="3470">
                  <c:v>42553.0</c:v>
                </c:pt>
                <c:pt idx="3471">
                  <c:v>42554.0</c:v>
                </c:pt>
                <c:pt idx="3472">
                  <c:v>42555.0</c:v>
                </c:pt>
                <c:pt idx="3473">
                  <c:v>42556.0</c:v>
                </c:pt>
                <c:pt idx="3474">
                  <c:v>42557.0</c:v>
                </c:pt>
                <c:pt idx="3475">
                  <c:v>42558.0</c:v>
                </c:pt>
                <c:pt idx="3476">
                  <c:v>42559.0</c:v>
                </c:pt>
                <c:pt idx="3477">
                  <c:v>42560.0</c:v>
                </c:pt>
                <c:pt idx="3478">
                  <c:v>42561.0</c:v>
                </c:pt>
                <c:pt idx="3479">
                  <c:v>42562.0</c:v>
                </c:pt>
                <c:pt idx="3480">
                  <c:v>42563.0</c:v>
                </c:pt>
                <c:pt idx="3481">
                  <c:v>42564.0</c:v>
                </c:pt>
                <c:pt idx="3482">
                  <c:v>42565.0</c:v>
                </c:pt>
                <c:pt idx="3483">
                  <c:v>42566.0</c:v>
                </c:pt>
                <c:pt idx="3484">
                  <c:v>42567.0</c:v>
                </c:pt>
                <c:pt idx="3485">
                  <c:v>42568.0</c:v>
                </c:pt>
                <c:pt idx="3486">
                  <c:v>42569.0</c:v>
                </c:pt>
                <c:pt idx="3487">
                  <c:v>42570.0</c:v>
                </c:pt>
                <c:pt idx="3488">
                  <c:v>42571.0</c:v>
                </c:pt>
                <c:pt idx="3489">
                  <c:v>42572.0</c:v>
                </c:pt>
                <c:pt idx="3490">
                  <c:v>42573.0</c:v>
                </c:pt>
                <c:pt idx="3491">
                  <c:v>42574.0</c:v>
                </c:pt>
                <c:pt idx="3492">
                  <c:v>42575.0</c:v>
                </c:pt>
                <c:pt idx="3493">
                  <c:v>42576.0</c:v>
                </c:pt>
                <c:pt idx="3494">
                  <c:v>42577.0</c:v>
                </c:pt>
                <c:pt idx="3495">
                  <c:v>42578.0</c:v>
                </c:pt>
                <c:pt idx="3496">
                  <c:v>42579.0</c:v>
                </c:pt>
                <c:pt idx="3497">
                  <c:v>42580.0</c:v>
                </c:pt>
                <c:pt idx="3498">
                  <c:v>42581.0</c:v>
                </c:pt>
                <c:pt idx="3499">
                  <c:v>42582.0</c:v>
                </c:pt>
                <c:pt idx="3500">
                  <c:v>42583.0</c:v>
                </c:pt>
                <c:pt idx="3501">
                  <c:v>42584.0</c:v>
                </c:pt>
                <c:pt idx="3502">
                  <c:v>42585.0</c:v>
                </c:pt>
                <c:pt idx="3503">
                  <c:v>42586.0</c:v>
                </c:pt>
                <c:pt idx="3504">
                  <c:v>42587.0</c:v>
                </c:pt>
                <c:pt idx="3505">
                  <c:v>42588.0</c:v>
                </c:pt>
                <c:pt idx="3506">
                  <c:v>42589.0</c:v>
                </c:pt>
                <c:pt idx="3507">
                  <c:v>42590.0</c:v>
                </c:pt>
                <c:pt idx="3508">
                  <c:v>42591.0</c:v>
                </c:pt>
                <c:pt idx="3509">
                  <c:v>42592.0</c:v>
                </c:pt>
                <c:pt idx="3510">
                  <c:v>42593.0</c:v>
                </c:pt>
                <c:pt idx="3511">
                  <c:v>42594.0</c:v>
                </c:pt>
                <c:pt idx="3512">
                  <c:v>42595.0</c:v>
                </c:pt>
                <c:pt idx="3513">
                  <c:v>42596.0</c:v>
                </c:pt>
                <c:pt idx="3514">
                  <c:v>42597.0</c:v>
                </c:pt>
                <c:pt idx="3515">
                  <c:v>42598.0</c:v>
                </c:pt>
                <c:pt idx="3516">
                  <c:v>42599.0</c:v>
                </c:pt>
                <c:pt idx="3517">
                  <c:v>42600.0</c:v>
                </c:pt>
                <c:pt idx="3518">
                  <c:v>42601.0</c:v>
                </c:pt>
                <c:pt idx="3519">
                  <c:v>42602.0</c:v>
                </c:pt>
                <c:pt idx="3520">
                  <c:v>42603.0</c:v>
                </c:pt>
                <c:pt idx="3521">
                  <c:v>42604.0</c:v>
                </c:pt>
                <c:pt idx="3522">
                  <c:v>42605.0</c:v>
                </c:pt>
                <c:pt idx="3523">
                  <c:v>42606.0</c:v>
                </c:pt>
                <c:pt idx="3524">
                  <c:v>42607.0</c:v>
                </c:pt>
                <c:pt idx="3525">
                  <c:v>42608.0</c:v>
                </c:pt>
                <c:pt idx="3526">
                  <c:v>42609.0</c:v>
                </c:pt>
                <c:pt idx="3527">
                  <c:v>42610.0</c:v>
                </c:pt>
                <c:pt idx="3528">
                  <c:v>42611.0</c:v>
                </c:pt>
                <c:pt idx="3529">
                  <c:v>42612.0</c:v>
                </c:pt>
                <c:pt idx="3530">
                  <c:v>42613.0</c:v>
                </c:pt>
                <c:pt idx="3531">
                  <c:v>42614.0</c:v>
                </c:pt>
                <c:pt idx="3532">
                  <c:v>42615.0</c:v>
                </c:pt>
                <c:pt idx="3533">
                  <c:v>42616.0</c:v>
                </c:pt>
                <c:pt idx="3534">
                  <c:v>42617.0</c:v>
                </c:pt>
                <c:pt idx="3535">
                  <c:v>42618.0</c:v>
                </c:pt>
                <c:pt idx="3536">
                  <c:v>42619.0</c:v>
                </c:pt>
                <c:pt idx="3537">
                  <c:v>42620.0</c:v>
                </c:pt>
                <c:pt idx="3538">
                  <c:v>42621.0</c:v>
                </c:pt>
                <c:pt idx="3539">
                  <c:v>42622.0</c:v>
                </c:pt>
                <c:pt idx="3540">
                  <c:v>42623.0</c:v>
                </c:pt>
                <c:pt idx="3541">
                  <c:v>42624.0</c:v>
                </c:pt>
                <c:pt idx="3542">
                  <c:v>42625.0</c:v>
                </c:pt>
                <c:pt idx="3543">
                  <c:v>42626.0</c:v>
                </c:pt>
                <c:pt idx="3544">
                  <c:v>42627.0</c:v>
                </c:pt>
                <c:pt idx="3545">
                  <c:v>42628.0</c:v>
                </c:pt>
                <c:pt idx="3546">
                  <c:v>42629.0</c:v>
                </c:pt>
                <c:pt idx="3547">
                  <c:v>42630.0</c:v>
                </c:pt>
                <c:pt idx="3548">
                  <c:v>42631.0</c:v>
                </c:pt>
                <c:pt idx="3549">
                  <c:v>42632.0</c:v>
                </c:pt>
                <c:pt idx="3550">
                  <c:v>42633.0</c:v>
                </c:pt>
                <c:pt idx="3551">
                  <c:v>42634.0</c:v>
                </c:pt>
                <c:pt idx="3552">
                  <c:v>42635.0</c:v>
                </c:pt>
                <c:pt idx="3553">
                  <c:v>42636.0</c:v>
                </c:pt>
                <c:pt idx="3554">
                  <c:v>42637.0</c:v>
                </c:pt>
                <c:pt idx="3555">
                  <c:v>42638.0</c:v>
                </c:pt>
                <c:pt idx="3556">
                  <c:v>42639.0</c:v>
                </c:pt>
                <c:pt idx="3557">
                  <c:v>42640.0</c:v>
                </c:pt>
                <c:pt idx="3558">
                  <c:v>42641.0</c:v>
                </c:pt>
                <c:pt idx="3559">
                  <c:v>42642.0</c:v>
                </c:pt>
                <c:pt idx="3560">
                  <c:v>42643.0</c:v>
                </c:pt>
                <c:pt idx="3561">
                  <c:v>42644.0</c:v>
                </c:pt>
                <c:pt idx="3562">
                  <c:v>42645.0</c:v>
                </c:pt>
                <c:pt idx="3563">
                  <c:v>42646.0</c:v>
                </c:pt>
                <c:pt idx="3564">
                  <c:v>42647.0</c:v>
                </c:pt>
                <c:pt idx="3565">
                  <c:v>42648.0</c:v>
                </c:pt>
                <c:pt idx="3566">
                  <c:v>42649.0</c:v>
                </c:pt>
                <c:pt idx="3567">
                  <c:v>42650.0</c:v>
                </c:pt>
                <c:pt idx="3568">
                  <c:v>42651.0</c:v>
                </c:pt>
                <c:pt idx="3569">
                  <c:v>42652.0</c:v>
                </c:pt>
                <c:pt idx="3570">
                  <c:v>42653.0</c:v>
                </c:pt>
                <c:pt idx="3571">
                  <c:v>42654.0</c:v>
                </c:pt>
                <c:pt idx="3572">
                  <c:v>42655.0</c:v>
                </c:pt>
                <c:pt idx="3573">
                  <c:v>42656.0</c:v>
                </c:pt>
                <c:pt idx="3574">
                  <c:v>42657.0</c:v>
                </c:pt>
                <c:pt idx="3575">
                  <c:v>42658.0</c:v>
                </c:pt>
                <c:pt idx="3576">
                  <c:v>42659.0</c:v>
                </c:pt>
                <c:pt idx="3577">
                  <c:v>42660.0</c:v>
                </c:pt>
                <c:pt idx="3578">
                  <c:v>42661.0</c:v>
                </c:pt>
                <c:pt idx="3579">
                  <c:v>42662.0</c:v>
                </c:pt>
                <c:pt idx="3580">
                  <c:v>42663.0</c:v>
                </c:pt>
                <c:pt idx="3581">
                  <c:v>42664.0</c:v>
                </c:pt>
                <c:pt idx="3582">
                  <c:v>42665.0</c:v>
                </c:pt>
                <c:pt idx="3583">
                  <c:v>42666.0</c:v>
                </c:pt>
                <c:pt idx="3584">
                  <c:v>42667.0</c:v>
                </c:pt>
                <c:pt idx="3585">
                  <c:v>42668.0</c:v>
                </c:pt>
                <c:pt idx="3586">
                  <c:v>42669.0</c:v>
                </c:pt>
                <c:pt idx="3587">
                  <c:v>42670.0</c:v>
                </c:pt>
                <c:pt idx="3588">
                  <c:v>42671.0</c:v>
                </c:pt>
                <c:pt idx="3589">
                  <c:v>42672.0</c:v>
                </c:pt>
                <c:pt idx="3590">
                  <c:v>42673.0</c:v>
                </c:pt>
                <c:pt idx="3591">
                  <c:v>42674.0</c:v>
                </c:pt>
                <c:pt idx="3592">
                  <c:v>42675.0</c:v>
                </c:pt>
                <c:pt idx="3593">
                  <c:v>42676.0</c:v>
                </c:pt>
                <c:pt idx="3594">
                  <c:v>42677.0</c:v>
                </c:pt>
                <c:pt idx="3595">
                  <c:v>42678.0</c:v>
                </c:pt>
                <c:pt idx="3596">
                  <c:v>42679.0</c:v>
                </c:pt>
                <c:pt idx="3597">
                  <c:v>42680.0</c:v>
                </c:pt>
                <c:pt idx="3598">
                  <c:v>42681.0</c:v>
                </c:pt>
                <c:pt idx="3599">
                  <c:v>42682.0</c:v>
                </c:pt>
                <c:pt idx="3600">
                  <c:v>42683.0</c:v>
                </c:pt>
                <c:pt idx="3601">
                  <c:v>42684.0</c:v>
                </c:pt>
                <c:pt idx="3602">
                  <c:v>42685.0</c:v>
                </c:pt>
                <c:pt idx="3603">
                  <c:v>42686.0</c:v>
                </c:pt>
                <c:pt idx="3604">
                  <c:v>42687.0</c:v>
                </c:pt>
                <c:pt idx="3605">
                  <c:v>42688.0</c:v>
                </c:pt>
                <c:pt idx="3606">
                  <c:v>42689.0</c:v>
                </c:pt>
                <c:pt idx="3607">
                  <c:v>42690.0</c:v>
                </c:pt>
                <c:pt idx="3608">
                  <c:v>42691.0</c:v>
                </c:pt>
                <c:pt idx="3609">
                  <c:v>42692.0</c:v>
                </c:pt>
                <c:pt idx="3610">
                  <c:v>42693.0</c:v>
                </c:pt>
                <c:pt idx="3611">
                  <c:v>42694.0</c:v>
                </c:pt>
                <c:pt idx="3612">
                  <c:v>42695.0</c:v>
                </c:pt>
                <c:pt idx="3613">
                  <c:v>42696.0</c:v>
                </c:pt>
                <c:pt idx="3614">
                  <c:v>42697.0</c:v>
                </c:pt>
                <c:pt idx="3615">
                  <c:v>42698.0</c:v>
                </c:pt>
                <c:pt idx="3616">
                  <c:v>42699.0</c:v>
                </c:pt>
                <c:pt idx="3617">
                  <c:v>42700.0</c:v>
                </c:pt>
                <c:pt idx="3618">
                  <c:v>42701.0</c:v>
                </c:pt>
                <c:pt idx="3619">
                  <c:v>42702.0</c:v>
                </c:pt>
                <c:pt idx="3620">
                  <c:v>42703.0</c:v>
                </c:pt>
                <c:pt idx="3621">
                  <c:v>42704.0</c:v>
                </c:pt>
                <c:pt idx="3622">
                  <c:v>42705.0</c:v>
                </c:pt>
                <c:pt idx="3623">
                  <c:v>42706.0</c:v>
                </c:pt>
                <c:pt idx="3624">
                  <c:v>42707.0</c:v>
                </c:pt>
                <c:pt idx="3625">
                  <c:v>42708.0</c:v>
                </c:pt>
                <c:pt idx="3626">
                  <c:v>42709.0</c:v>
                </c:pt>
                <c:pt idx="3627">
                  <c:v>42710.0</c:v>
                </c:pt>
                <c:pt idx="3628">
                  <c:v>42711.0</c:v>
                </c:pt>
                <c:pt idx="3629">
                  <c:v>42712.0</c:v>
                </c:pt>
                <c:pt idx="3630">
                  <c:v>42713.0</c:v>
                </c:pt>
                <c:pt idx="3631">
                  <c:v>42714.0</c:v>
                </c:pt>
                <c:pt idx="3632">
                  <c:v>42715.0</c:v>
                </c:pt>
                <c:pt idx="3633">
                  <c:v>42716.0</c:v>
                </c:pt>
                <c:pt idx="3634">
                  <c:v>42717.0</c:v>
                </c:pt>
                <c:pt idx="3635">
                  <c:v>42718.0</c:v>
                </c:pt>
                <c:pt idx="3636">
                  <c:v>42719.0</c:v>
                </c:pt>
                <c:pt idx="3637">
                  <c:v>42720.0</c:v>
                </c:pt>
                <c:pt idx="3638">
                  <c:v>42721.0</c:v>
                </c:pt>
                <c:pt idx="3639">
                  <c:v>42722.0</c:v>
                </c:pt>
                <c:pt idx="3640">
                  <c:v>42723.0</c:v>
                </c:pt>
                <c:pt idx="3641">
                  <c:v>42724.0</c:v>
                </c:pt>
                <c:pt idx="3642">
                  <c:v>42725.0</c:v>
                </c:pt>
                <c:pt idx="3643">
                  <c:v>42726.0</c:v>
                </c:pt>
                <c:pt idx="3644">
                  <c:v>42727.0</c:v>
                </c:pt>
                <c:pt idx="3645">
                  <c:v>42728.0</c:v>
                </c:pt>
                <c:pt idx="3646">
                  <c:v>42729.0</c:v>
                </c:pt>
                <c:pt idx="3647">
                  <c:v>42730.0</c:v>
                </c:pt>
                <c:pt idx="3648">
                  <c:v>42731.0</c:v>
                </c:pt>
                <c:pt idx="3649">
                  <c:v>42732.0</c:v>
                </c:pt>
                <c:pt idx="3650">
                  <c:v>42733.0</c:v>
                </c:pt>
                <c:pt idx="3651">
                  <c:v>42734.0</c:v>
                </c:pt>
                <c:pt idx="3652">
                  <c:v>42735.0</c:v>
                </c:pt>
              </c:numCache>
            </c:numRef>
          </c:xVal>
          <c:yVal>
            <c:numRef>
              <c:f>[6]Temp!$I$2:$I$3654</c:f>
              <c:numCache>
                <c:formatCode>General</c:formatCode>
                <c:ptCount val="3653"/>
                <c:pt idx="0">
                  <c:v>0.223522680710582</c:v>
                </c:pt>
                <c:pt idx="1">
                  <c:v>0.203962702207908</c:v>
                </c:pt>
                <c:pt idx="2">
                  <c:v>0.187987040610434</c:v>
                </c:pt>
                <c:pt idx="3">
                  <c:v>0.175600429851475</c:v>
                </c:pt>
                <c:pt idx="4">
                  <c:v>0.166806540351123</c:v>
                </c:pt>
                <c:pt idx="5">
                  <c:v>0.161607977928631</c:v>
                </c:pt>
                <c:pt idx="6">
                  <c:v>0.16000628303023</c:v>
                </c:pt>
                <c:pt idx="7">
                  <c:v>0.162001930272689</c:v>
                </c:pt>
                <c:pt idx="8">
                  <c:v>0.167594328302664</c:v>
                </c:pt>
                <c:pt idx="9">
                  <c:v>0.176781819971922</c:v>
                </c:pt>
                <c:pt idx="10">
                  <c:v>0.189561682828399</c:v>
                </c:pt>
                <c:pt idx="11">
                  <c:v>0.205930129922917</c:v>
                </c:pt>
                <c:pt idx="12">
                  <c:v>0.225882310931345</c:v>
                </c:pt>
                <c:pt idx="13">
                  <c:v>0.249412313591845</c:v>
                </c:pt>
                <c:pt idx="14">
                  <c:v>0.276513165456812</c:v>
                </c:pt>
                <c:pt idx="15">
                  <c:v>0.30717683595895</c:v>
                </c:pt>
                <c:pt idx="16">
                  <c:v>0.341394238790921</c:v>
                </c:pt>
                <c:pt idx="17">
                  <c:v>0.37915523459778</c:v>
                </c:pt>
                <c:pt idx="18">
                  <c:v>0.420448633981533</c:v>
                </c:pt>
                <c:pt idx="19">
                  <c:v>0.465262200816749</c:v>
                </c:pt>
                <c:pt idx="20">
                  <c:v>0.513582655876432</c:v>
                </c:pt>
                <c:pt idx="21">
                  <c:v>0.565395680766892</c:v>
                </c:pt>
                <c:pt idx="22">
                  <c:v>0.620685922170645</c:v>
                </c:pt>
                <c:pt idx="23">
                  <c:v>0.679436996395903</c:v>
                </c:pt>
                <c:pt idx="24">
                  <c:v>0.741631494231417</c:v>
                </c:pt>
                <c:pt idx="25">
                  <c:v>0.80725098610521</c:v>
                </c:pt>
                <c:pt idx="26">
                  <c:v>0.876276027545666</c:v>
                </c:pt>
                <c:pt idx="27">
                  <c:v>0.948686164943307</c:v>
                </c:pt>
                <c:pt idx="28">
                  <c:v>1.024459941611694</c:v>
                </c:pt>
                <c:pt idx="29">
                  <c:v>1.103574904145466</c:v>
                </c:pt>
                <c:pt idx="30">
                  <c:v>1.18600760907379</c:v>
                </c:pt>
                <c:pt idx="31">
                  <c:v>1.271733629807137</c:v>
                </c:pt>
                <c:pt idx="32">
                  <c:v>1.360727563875455</c:v>
                </c:pt>
                <c:pt idx="33">
                  <c:v>1.452963040455442</c:v>
                </c:pt>
                <c:pt idx="34">
                  <c:v>1.548412728184761</c:v>
                </c:pt>
                <c:pt idx="35">
                  <c:v>1.647048343260978</c:v>
                </c:pt>
                <c:pt idx="36">
                  <c:v>1.748840657822622</c:v>
                </c:pt>
                <c:pt idx="37">
                  <c:v>1.853759508610013</c:v>
                </c:pt>
                <c:pt idx="38">
                  <c:v>1.961773805903336</c:v>
                </c:pt>
                <c:pt idx="39">
                  <c:v>2.072851542735165</c:v>
                </c:pt>
                <c:pt idx="40">
                  <c:v>2.186959804374835</c:v>
                </c:pt>
                <c:pt idx="41">
                  <c:v>2.304064778081736</c:v>
                </c:pt>
                <c:pt idx="42">
                  <c:v>2.424131763124846</c:v>
                </c:pt>
                <c:pt idx="43">
                  <c:v>2.547125181065246</c:v>
                </c:pt>
                <c:pt idx="44">
                  <c:v>2.67300858629876</c:v>
                </c:pt>
                <c:pt idx="45">
                  <c:v>2.801744676855645</c:v>
                </c:pt>
                <c:pt idx="46">
                  <c:v>2.933295305453916</c:v>
                </c:pt>
                <c:pt idx="47">
                  <c:v>3.067621490803241</c:v>
                </c:pt>
                <c:pt idx="48">
                  <c:v>3.204683429155871</c:v>
                </c:pt>
                <c:pt idx="49">
                  <c:v>3.344440506101453</c:v>
                </c:pt>
                <c:pt idx="50">
                  <c:v>3.486851308601894</c:v>
                </c:pt>
                <c:pt idx="51">
                  <c:v>3.631873637262906</c:v>
                </c:pt>
                <c:pt idx="52">
                  <c:v>3.779464518838688</c:v>
                </c:pt>
                <c:pt idx="53">
                  <c:v>3.92958021896577</c:v>
                </c:pt>
                <c:pt idx="54">
                  <c:v>4.082176255122407</c:v>
                </c:pt>
                <c:pt idx="55">
                  <c:v>4.237207409809817</c:v>
                </c:pt>
                <c:pt idx="56">
                  <c:v>4.394627743951032</c:v>
                </c:pt>
                <c:pt idx="57">
                  <c:v>4.554390610503604</c:v>
                </c:pt>
                <c:pt idx="58">
                  <c:v>4.716448668282224</c:v>
                </c:pt>
                <c:pt idx="59">
                  <c:v>4.880753895986876</c:v>
                </c:pt>
                <c:pt idx="60">
                  <c:v>5.047257606432608</c:v>
                </c:pt>
                <c:pt idx="61">
                  <c:v>5.215910460976536</c:v>
                </c:pt>
                <c:pt idx="62">
                  <c:v>5.386662484138054</c:v>
                </c:pt>
                <c:pt idx="63">
                  <c:v>5.55946307840758</c:v>
                </c:pt>
                <c:pt idx="64">
                  <c:v>5.73426103923966</c:v>
                </c:pt>
                <c:pt idx="65">
                  <c:v>5.911004570226061</c:v>
                </c:pt>
                <c:pt idx="66">
                  <c:v>6.08964129844412</c:v>
                </c:pt>
                <c:pt idx="67">
                  <c:v>6.270118289975987</c:v>
                </c:pt>
                <c:pt idx="68">
                  <c:v>6.452382065594023</c:v>
                </c:pt>
                <c:pt idx="69">
                  <c:v>6.636378616607951</c:v>
                </c:pt>
                <c:pt idx="70">
                  <c:v>6.822053420868761</c:v>
                </c:pt>
                <c:pt idx="71">
                  <c:v>7.009351458924717</c:v>
                </c:pt>
                <c:pt idx="72">
                  <c:v>7.198217230324939</c:v>
                </c:pt>
                <c:pt idx="73">
                  <c:v>7.388594770065326</c:v>
                </c:pt>
                <c:pt idx="74">
                  <c:v>7.58042766517213</c:v>
                </c:pt>
                <c:pt idx="75">
                  <c:v>7.773659071418457</c:v>
                </c:pt>
                <c:pt idx="76">
                  <c:v>7.96823173016838</c:v>
                </c:pt>
                <c:pt idx="77">
                  <c:v>8.164087985343847</c:v>
                </c:pt>
                <c:pt idx="78">
                  <c:v>8.361169800509552</c:v>
                </c:pt>
                <c:pt idx="79">
                  <c:v>8.559418776070284</c:v>
                </c:pt>
                <c:pt idx="80">
                  <c:v>8.758776166576041</c:v>
                </c:pt>
                <c:pt idx="81">
                  <c:v>8.95918289812949</c:v>
                </c:pt>
                <c:pt idx="82">
                  <c:v>9.160579585890962</c:v>
                </c:pt>
                <c:pt idx="83">
                  <c:v>9.36290655167539</c:v>
                </c:pt>
                <c:pt idx="84">
                  <c:v>9.566103841636214</c:v>
                </c:pt>
                <c:pt idx="85">
                  <c:v>9.770111244031065</c:v>
                </c:pt>
                <c:pt idx="86">
                  <c:v>9.974868307063788</c:v>
                </c:pt>
                <c:pt idx="87">
                  <c:v>10.1803143567976</c:v>
                </c:pt>
                <c:pt idx="88">
                  <c:v>10.38638851513403</c:v>
                </c:pt>
                <c:pt idx="89">
                  <c:v>10.59302971785257</c:v>
                </c:pt>
                <c:pt idx="90">
                  <c:v>10.80017673270512</c:v>
                </c:pt>
                <c:pt idx="91">
                  <c:v>11.00776817756061</c:v>
                </c:pt>
                <c:pt idx="92">
                  <c:v>11.21574253859373</c:v>
                </c:pt>
                <c:pt idx="93">
                  <c:v>11.42403818851288</c:v>
                </c:pt>
                <c:pt idx="94">
                  <c:v>11.63259340482156</c:v>
                </c:pt>
                <c:pt idx="95">
                  <c:v>11.84134638810821</c:v>
                </c:pt>
                <c:pt idx="96">
                  <c:v>12.05023528035863</c:v>
                </c:pt>
                <c:pt idx="97">
                  <c:v>12.25919818328583</c:v>
                </c:pt>
                <c:pt idx="98">
                  <c:v>12.4681731766719</c:v>
                </c:pt>
                <c:pt idx="99">
                  <c:v>12.67709833671624</c:v>
                </c:pt>
                <c:pt idx="100">
                  <c:v>12.885911754385</c:v>
                </c:pt>
                <c:pt idx="101">
                  <c:v>13.09455155375588</c:v>
                </c:pt>
                <c:pt idx="102">
                  <c:v>13.30295591035356</c:v>
                </c:pt>
                <c:pt idx="103">
                  <c:v>13.51106306946947</c:v>
                </c:pt>
                <c:pt idx="104">
                  <c:v>13.71881136446099</c:v>
                </c:pt>
                <c:pt idx="105">
                  <c:v>13.92613923502476</c:v>
                </c:pt>
                <c:pt idx="106">
                  <c:v>14.13298524543824</c:v>
                </c:pt>
                <c:pt idx="107">
                  <c:v>14.33928810276445</c:v>
                </c:pt>
                <c:pt idx="108">
                  <c:v>14.54498667501435</c:v>
                </c:pt>
                <c:pt idx="109">
                  <c:v>14.75002000926169</c:v>
                </c:pt>
                <c:pt idx="110">
                  <c:v>14.9543273497045</c:v>
                </c:pt>
                <c:pt idx="111">
                  <c:v>15.15784815566851</c:v>
                </c:pt>
                <c:pt idx="112">
                  <c:v>15.36052211954658</c:v>
                </c:pt>
                <c:pt idx="113">
                  <c:v>15.56228918466918</c:v>
                </c:pt>
                <c:pt idx="114">
                  <c:v>15.76308956310037</c:v>
                </c:pt>
                <c:pt idx="115">
                  <c:v>15.96286375335442</c:v>
                </c:pt>
                <c:pt idx="116">
                  <c:v>16.1615525580273</c:v>
                </c:pt>
                <c:pt idx="117">
                  <c:v>16.3590971013381</c:v>
                </c:pt>
                <c:pt idx="118">
                  <c:v>16.55543884657523</c:v>
                </c:pt>
                <c:pt idx="119">
                  <c:v>16.75051961344229</c:v>
                </c:pt>
                <c:pt idx="120">
                  <c:v>16.9442815952978</c:v>
                </c:pt>
                <c:pt idx="121">
                  <c:v>17.13666737628481</c:v>
                </c:pt>
                <c:pt idx="122">
                  <c:v>17.3276199483444</c:v>
                </c:pt>
                <c:pt idx="123">
                  <c:v>17.51708272810836</c:v>
                </c:pt>
                <c:pt idx="124">
                  <c:v>17.70499957366611</c:v>
                </c:pt>
                <c:pt idx="125">
                  <c:v>17.89131480120074</c:v>
                </c:pt>
                <c:pt idx="126">
                  <c:v>18.07597320148933</c:v>
                </c:pt>
                <c:pt idx="127">
                  <c:v>18.2589200562626</c:v>
                </c:pt>
                <c:pt idx="128">
                  <c:v>18.44010115441916</c:v>
                </c:pt>
                <c:pt idx="129">
                  <c:v>18.61946280808946</c:v>
                </c:pt>
                <c:pt idx="130">
                  <c:v>18.79695186854454</c:v>
                </c:pt>
                <c:pt idx="131">
                  <c:v>18.97251574194522</c:v>
                </c:pt>
                <c:pt idx="132">
                  <c:v>19.14610240492691</c:v>
                </c:pt>
                <c:pt idx="133">
                  <c:v>19.31766042001504</c:v>
                </c:pt>
                <c:pt idx="134">
                  <c:v>19.48713895086718</c:v>
                </c:pt>
                <c:pt idx="135">
                  <c:v>19.65448777733706</c:v>
                </c:pt>
                <c:pt idx="136">
                  <c:v>19.81965731035563</c:v>
                </c:pt>
                <c:pt idx="137">
                  <c:v>19.98259860662563</c:v>
                </c:pt>
                <c:pt idx="138">
                  <c:v>20.14326338312447</c:v>
                </c:pt>
                <c:pt idx="139">
                  <c:v>20.30160403141138</c:v>
                </c:pt>
                <c:pt idx="140">
                  <c:v>20.45757363173502</c:v>
                </c:pt>
                <c:pt idx="141">
                  <c:v>20.61112596693675</c:v>
                </c:pt>
                <c:pt idx="142">
                  <c:v>20.76221553614565</c:v>
                </c:pt>
                <c:pt idx="143">
                  <c:v>20.91079756826166</c:v>
                </c:pt>
                <c:pt idx="144">
                  <c:v>21.05682803522193</c:v>
                </c:pt>
                <c:pt idx="145">
                  <c:v>21.20026366504754</c:v>
                </c:pt>
                <c:pt idx="146">
                  <c:v>21.3410619546658</c:v>
                </c:pt>
                <c:pt idx="147">
                  <c:v>21.47918118250477</c:v>
                </c:pt>
                <c:pt idx="148">
                  <c:v>21.61458042085641</c:v>
                </c:pt>
                <c:pt idx="149">
                  <c:v>21.74721954800426</c:v>
                </c:pt>
                <c:pt idx="150">
                  <c:v>21.87705926011232</c:v>
                </c:pt>
                <c:pt idx="151">
                  <c:v>22.00406108287175</c:v>
                </c:pt>
                <c:pt idx="152">
                  <c:v>22.12818738290152</c:v>
                </c:pt>
                <c:pt idx="153">
                  <c:v>22.24940137890011</c:v>
                </c:pt>
                <c:pt idx="154">
                  <c:v>22.36766715254444</c:v>
                </c:pt>
                <c:pt idx="155">
                  <c:v>22.48294965913342</c:v>
                </c:pt>
                <c:pt idx="156">
                  <c:v>22.59521473797236</c:v>
                </c:pt>
                <c:pt idx="157">
                  <c:v>22.7044291224955</c:v>
                </c:pt>
                <c:pt idx="158">
                  <c:v>22.81056045012367</c:v>
                </c:pt>
                <c:pt idx="159">
                  <c:v>22.913577271854</c:v>
                </c:pt>
                <c:pt idx="160">
                  <c:v>23.01344906157892</c:v>
                </c:pt>
                <c:pt idx="161">
                  <c:v>23.11014622513173</c:v>
                </c:pt>
                <c:pt idx="162">
                  <c:v>23.20364010905597</c:v>
                </c:pt>
                <c:pt idx="163">
                  <c:v>23.29390300909606</c:v>
                </c:pt>
                <c:pt idx="164">
                  <c:v>23.38090817840671</c:v>
                </c:pt>
                <c:pt idx="165">
                  <c:v>23.46462983547848</c:v>
                </c:pt>
                <c:pt idx="166">
                  <c:v>23.54504317177759</c:v>
                </c:pt>
                <c:pt idx="167">
                  <c:v>23.62212435909699</c:v>
                </c:pt>
                <c:pt idx="168">
                  <c:v>23.69585055661732</c:v>
                </c:pt>
                <c:pt idx="169">
                  <c:v>23.76619991767514</c:v>
                </c:pt>
                <c:pt idx="170">
                  <c:v>23.83315159623648</c:v>
                </c:pt>
                <c:pt idx="171">
                  <c:v>23.89668575307407</c:v>
                </c:pt>
                <c:pt idx="172">
                  <c:v>23.95678356164603</c:v>
                </c:pt>
                <c:pt idx="173">
                  <c:v>24.0134272136747</c:v>
                </c:pt>
                <c:pt idx="174">
                  <c:v>24.06659992442347</c:v>
                </c:pt>
                <c:pt idx="175">
                  <c:v>24.11628593767064</c:v>
                </c:pt>
                <c:pt idx="176">
                  <c:v>24.16247053037812</c:v>
                </c:pt>
                <c:pt idx="177">
                  <c:v>24.20514001705437</c:v>
                </c:pt>
                <c:pt idx="178">
                  <c:v>24.2442817538096</c:v>
                </c:pt>
                <c:pt idx="179">
                  <c:v>24.27988414210247</c:v>
                </c:pt>
                <c:pt idx="180">
                  <c:v>24.31193663217696</c:v>
                </c:pt>
                <c:pt idx="181">
                  <c:v>24.34042972618851</c:v>
                </c:pt>
                <c:pt idx="182">
                  <c:v>24.36535498101843</c:v>
                </c:pt>
                <c:pt idx="183">
                  <c:v>24.3867050107758</c:v>
                </c:pt>
                <c:pt idx="184">
                  <c:v>24.40447348898601</c:v>
                </c:pt>
                <c:pt idx="185">
                  <c:v>24.4186551504655</c:v>
                </c:pt>
                <c:pt idx="186">
                  <c:v>24.4292457928819</c:v>
                </c:pt>
                <c:pt idx="187">
                  <c:v>24.4362422779993</c:v>
                </c:pt>
                <c:pt idx="188">
                  <c:v>24.43964253260818</c:v>
                </c:pt>
                <c:pt idx="189">
                  <c:v>24.43944554913972</c:v>
                </c:pt>
                <c:pt idx="190">
                  <c:v>24.43565138596436</c:v>
                </c:pt>
                <c:pt idx="191">
                  <c:v>24.42826116737452</c:v>
                </c:pt>
                <c:pt idx="192">
                  <c:v>24.41727708325146</c:v>
                </c:pt>
                <c:pt idx="193">
                  <c:v>24.40270238841638</c:v>
                </c:pt>
                <c:pt idx="194">
                  <c:v>24.38454140166591</c:v>
                </c:pt>
                <c:pt idx="195">
                  <c:v>24.36279950449237</c:v>
                </c:pt>
                <c:pt idx="196">
                  <c:v>24.3374831394891</c:v>
                </c:pt>
                <c:pt idx="197">
                  <c:v>24.30859980844144</c:v>
                </c:pt>
                <c:pt idx="198">
                  <c:v>24.27615807010373</c:v>
                </c:pt>
                <c:pt idx="199">
                  <c:v>24.24016753766318</c:v>
                </c:pt>
                <c:pt idx="200">
                  <c:v>24.20063887589129</c:v>
                </c:pt>
                <c:pt idx="201">
                  <c:v>24.1575837979837</c:v>
                </c:pt>
                <c:pt idx="202">
                  <c:v>24.11101506208911</c:v>
                </c:pt>
                <c:pt idx="203">
                  <c:v>24.06094646752905</c:v>
                </c:pt>
                <c:pt idx="204">
                  <c:v>24.00739285070865</c:v>
                </c:pt>
                <c:pt idx="205">
                  <c:v>23.95037008072033</c:v>
                </c:pt>
                <c:pt idx="206">
                  <c:v>23.88989505464156</c:v>
                </c:pt>
                <c:pt idx="207">
                  <c:v>23.82598569252765</c:v>
                </c:pt>
                <c:pt idx="208">
                  <c:v>23.75866093210188</c:v>
                </c:pt>
                <c:pt idx="209">
                  <c:v>23.68794072314382</c:v>
                </c:pt>
                <c:pt idx="210">
                  <c:v>23.61384602157758</c:v>
                </c:pt>
                <c:pt idx="211">
                  <c:v>23.53639878326235</c:v>
                </c:pt>
                <c:pt idx="212">
                  <c:v>23.45562195748629</c:v>
                </c:pt>
                <c:pt idx="213">
                  <c:v>23.37153948016618</c:v>
                </c:pt>
                <c:pt idx="214">
                  <c:v>23.28417626675472</c:v>
                </c:pt>
                <c:pt idx="215">
                  <c:v>23.19355820485747</c:v>
                </c:pt>
                <c:pt idx="216">
                  <c:v>23.09971214656186</c:v>
                </c:pt>
                <c:pt idx="217">
                  <c:v>23.00266590048041</c:v>
                </c:pt>
                <c:pt idx="218">
                  <c:v>22.90244822351015</c:v>
                </c:pt>
                <c:pt idx="219">
                  <c:v>22.7990888123117</c:v>
                </c:pt>
                <c:pt idx="220">
                  <c:v>22.69261829450927</c:v>
                </c:pt>
                <c:pt idx="221">
                  <c:v>22.58306821961511</c:v>
                </c:pt>
                <c:pt idx="222">
                  <c:v>22.47047104968068</c:v>
                </c:pt>
                <c:pt idx="223">
                  <c:v>22.35486014967748</c:v>
                </c:pt>
                <c:pt idx="224">
                  <c:v>22.2362697776103</c:v>
                </c:pt>
                <c:pt idx="225">
                  <c:v>22.11473507436574</c:v>
                </c:pt>
                <c:pt idx="226">
                  <c:v>21.9902920532993</c:v>
                </c:pt>
                <c:pt idx="227">
                  <c:v>21.86297758956383</c:v>
                </c:pt>
                <c:pt idx="228">
                  <c:v>21.73282940918264</c:v>
                </c:pt>
                <c:pt idx="229">
                  <c:v>21.59988607787037</c:v>
                </c:pt>
                <c:pt idx="230">
                  <c:v>21.46418698960525</c:v>
                </c:pt>
                <c:pt idx="231">
                  <c:v>21.32577235495575</c:v>
                </c:pt>
                <c:pt idx="232">
                  <c:v>21.18468318916537</c:v>
                </c:pt>
                <c:pt idx="233">
                  <c:v>21.04096129999884</c:v>
                </c:pt>
                <c:pt idx="234">
                  <c:v>20.89464927535373</c:v>
                </c:pt>
                <c:pt idx="235">
                  <c:v>20.74579047064064</c:v>
                </c:pt>
                <c:pt idx="236">
                  <c:v>20.594428995936</c:v>
                </c:pt>
                <c:pt idx="237">
                  <c:v>20.44060970291142</c:v>
                </c:pt>
                <c:pt idx="238">
                  <c:v>20.28437817154312</c:v>
                </c:pt>
                <c:pt idx="239">
                  <c:v>20.12578069660562</c:v>
                </c:pt>
                <c:pt idx="240">
                  <c:v>19.96486427395349</c:v>
                </c:pt>
                <c:pt idx="241">
                  <c:v>19.80167658659569</c:v>
                </c:pt>
                <c:pt idx="242">
                  <c:v>19.63626599056585</c:v>
                </c:pt>
                <c:pt idx="243">
                  <c:v>19.46868150059342</c:v>
                </c:pt>
                <c:pt idx="244">
                  <c:v>19.29897277557955</c:v>
                </c:pt>
                <c:pt idx="245">
                  <c:v>19.12719010388206</c:v>
                </c:pt>
                <c:pt idx="246">
                  <c:v>18.95338438841395</c:v>
                </c:pt>
                <c:pt idx="247">
                  <c:v>18.77760713155978</c:v>
                </c:pt>
                <c:pt idx="248">
                  <c:v>18.5999104199143</c:v>
                </c:pt>
                <c:pt idx="249">
                  <c:v>18.4203469088482</c:v>
                </c:pt>
                <c:pt idx="250">
                  <c:v>18.23896980690512</c:v>
                </c:pt>
                <c:pt idx="251">
                  <c:v>18.05583286003478</c:v>
                </c:pt>
                <c:pt idx="252">
                  <c:v>17.87099033566696</c:v>
                </c:pt>
                <c:pt idx="253">
                  <c:v>17.68449700663086</c:v>
                </c:pt>
                <c:pt idx="254">
                  <c:v>17.49640813492474</c:v>
                </c:pt>
                <c:pt idx="255">
                  <c:v>17.30677945534055</c:v>
                </c:pt>
                <c:pt idx="256">
                  <c:v>17.11566715894861</c:v>
                </c:pt>
                <c:pt idx="257">
                  <c:v>16.92312787644687</c:v>
                </c:pt>
                <c:pt idx="258">
                  <c:v>16.72921866138007</c:v>
                </c:pt>
                <c:pt idx="259">
                  <c:v>16.53399697323353</c:v>
                </c:pt>
                <c:pt idx="260">
                  <c:v>16.33752066040666</c:v>
                </c:pt>
                <c:pt idx="261">
                  <c:v>16.13984794307128</c:v>
                </c:pt>
                <c:pt idx="262">
                  <c:v>15.9410373959197</c:v>
                </c:pt>
                <c:pt idx="263">
                  <c:v>15.74114793080766</c:v>
                </c:pt>
                <c:pt idx="264">
                  <c:v>15.54023877929767</c:v>
                </c:pt>
                <c:pt idx="265">
                  <c:v>15.33836947510731</c:v>
                </c:pt>
                <c:pt idx="266">
                  <c:v>15.13559983646806</c:v>
                </c:pt>
                <c:pt idx="267">
                  <c:v>14.93198994840003</c:v>
                </c:pt>
                <c:pt idx="268">
                  <c:v>14.72760014490727</c:v>
                </c:pt>
                <c:pt idx="269">
                  <c:v>14.5224909910997</c:v>
                </c:pt>
                <c:pt idx="270">
                  <c:v>14.31672326524618</c:v>
                </c:pt>
                <c:pt idx="271">
                  <c:v>14.11035794076472</c:v>
                </c:pt>
                <c:pt idx="272">
                  <c:v>13.90345616815468</c:v>
                </c:pt>
                <c:pt idx="273">
                  <c:v>13.69607925687658</c:v>
                </c:pt>
                <c:pt idx="274">
                  <c:v>13.48828865718483</c:v>
                </c:pt>
                <c:pt idx="275">
                  <c:v>13.28014594191856</c:v>
                </c:pt>
                <c:pt idx="276">
                  <c:v>13.07171278825644</c:v>
                </c:pt>
                <c:pt idx="277">
                  <c:v>12.86305095944024</c:v>
                </c:pt>
                <c:pt idx="278">
                  <c:v>12.65422228647312</c:v>
                </c:pt>
                <c:pt idx="279">
                  <c:v>12.44528864979778</c:v>
                </c:pt>
                <c:pt idx="280">
                  <c:v>12.23631196095989</c:v>
                </c:pt>
                <c:pt idx="281">
                  <c:v>12.02735414426247</c:v>
                </c:pt>
                <c:pt idx="282">
                  <c:v>11.81847711841631</c:v>
                </c:pt>
                <c:pt idx="283">
                  <c:v>11.60974277819207</c:v>
                </c:pt>
                <c:pt idx="284">
                  <c:v>11.40121297607963</c:v>
                </c:pt>
                <c:pt idx="285">
                  <c:v>11.1929495039598</c:v>
                </c:pt>
                <c:pt idx="286">
                  <c:v>10.98501407479401</c:v>
                </c:pt>
                <c:pt idx="287">
                  <c:v>10.77746830433761</c:v>
                </c:pt>
                <c:pt idx="288">
                  <c:v>10.57037369288154</c:v>
                </c:pt>
                <c:pt idx="289">
                  <c:v>10.36379160702868</c:v>
                </c:pt>
                <c:pt idx="290">
                  <c:v>10.15778326150946</c:v>
                </c:pt>
                <c:pt idx="291">
                  <c:v>9.95240970104267</c:v>
                </c:pt>
                <c:pt idx="292">
                  <c:v>9.747731782246616</c:v>
                </c:pt>
                <c:pt idx="293">
                  <c:v>9.543810155605925</c:v>
                </c:pt>
                <c:pt idx="294">
                  <c:v>9.340705247499592</c:v>
                </c:pt>
                <c:pt idx="295">
                  <c:v>9.138477242295218</c:v>
                </c:pt>
                <c:pt idx="296">
                  <c:v>8.937186064515222</c:v>
                </c:pt>
                <c:pt idx="297">
                  <c:v>8.73689136107977</c:v>
                </c:pt>
                <c:pt idx="298">
                  <c:v>8.537652483632225</c:v>
                </c:pt>
                <c:pt idx="299">
                  <c:v>8.339528470951887</c:v>
                </c:pt>
                <c:pt idx="300">
                  <c:v>8.142578031459557</c:v>
                </c:pt>
                <c:pt idx="301">
                  <c:v>7.94685952582103</c:v>
                </c:pt>
                <c:pt idx="302">
                  <c:v>7.752430949653477</c:v>
                </c:pt>
                <c:pt idx="303">
                  <c:v>7.559349916340127</c:v>
                </c:pt>
                <c:pt idx="304">
                  <c:v>7.367673639958169</c:v>
                </c:pt>
                <c:pt idx="305">
                  <c:v>7.177458918325012</c:v>
                </c:pt>
                <c:pt idx="306">
                  <c:v>6.98876211616783</c:v>
                </c:pt>
                <c:pt idx="307">
                  <c:v>6.801639148421547</c:v>
                </c:pt>
                <c:pt idx="308">
                  <c:v>6.616145463659912</c:v>
                </c:pt>
                <c:pt idx="309">
                  <c:v>6.432336027665046</c:v>
                </c:pt>
                <c:pt idx="310">
                  <c:v>6.25026530713974</c:v>
                </c:pt>
                <c:pt idx="311">
                  <c:v>6.069987253567893</c:v>
                </c:pt>
                <c:pt idx="312">
                  <c:v>5.891555287227504</c:v>
                </c:pt>
                <c:pt idx="313">
                  <c:v>5.715022281361057</c:v>
                </c:pt>
                <c:pt idx="314">
                  <c:v>5.540440546508115</c:v>
                </c:pt>
                <c:pt idx="315">
                  <c:v>5.367861815004471</c:v>
                </c:pt>
                <c:pt idx="316">
                  <c:v>5.197337225652849</c:v>
                </c:pt>
                <c:pt idx="317">
                  <c:v>5.028917308569285</c:v>
                </c:pt>
                <c:pt idx="318">
                  <c:v>4.86265197021001</c:v>
                </c:pt>
                <c:pt idx="319">
                  <c:v>4.698590478583077</c:v>
                </c:pt>
                <c:pt idx="320">
                  <c:v>4.53678144864918</c:v>
                </c:pt>
                <c:pt idx="321">
                  <c:v>4.377272827916022</c:v>
                </c:pt>
                <c:pt idx="322">
                  <c:v>4.220111882230428</c:v>
                </c:pt>
                <c:pt idx="323">
                  <c:v>4.065345181772393</c:v>
                </c:pt>
                <c:pt idx="324">
                  <c:v>3.91301858725541</c:v>
                </c:pt>
                <c:pt idx="325">
                  <c:v>3.7631772363369</c:v>
                </c:pt>
                <c:pt idx="326">
                  <c:v>3.615865530242978</c:v>
                </c:pt>
                <c:pt idx="327">
                  <c:v>3.471127120611429</c:v>
                </c:pt>
                <c:pt idx="328">
                  <c:v>3.329004896556713</c:v>
                </c:pt>
                <c:pt idx="329">
                  <c:v>3.189540971961092</c:v>
                </c:pt>
                <c:pt idx="330">
                  <c:v>3.052776672995288</c:v>
                </c:pt>
                <c:pt idx="331">
                  <c:v>2.918752525872698</c:v>
                </c:pt>
                <c:pt idx="332">
                  <c:v>2.787508244840596</c:v>
                </c:pt>
                <c:pt idx="333">
                  <c:v>2.65908272041192</c:v>
                </c:pt>
                <c:pt idx="334">
                  <c:v>2.533514007841223</c:v>
                </c:pt>
                <c:pt idx="335">
                  <c:v>2.410839315848046</c:v>
                </c:pt>
                <c:pt idx="336">
                  <c:v>2.291094995591148</c:v>
                </c:pt>
                <c:pt idx="337">
                  <c:v>2.174316529896922</c:v>
                </c:pt>
                <c:pt idx="338">
                  <c:v>2.06053852274503</c:v>
                </c:pt>
                <c:pt idx="339">
                  <c:v>1.949794689014519</c:v>
                </c:pt>
                <c:pt idx="340">
                  <c:v>1.842117844493387</c:v>
                </c:pt>
                <c:pt idx="341">
                  <c:v>1.737539896154505</c:v>
                </c:pt>
                <c:pt idx="342">
                  <c:v>1.636091832700957</c:v>
                </c:pt>
                <c:pt idx="343">
                  <c:v>1.537803715383372</c:v>
                </c:pt>
                <c:pt idx="344">
                  <c:v>1.442704669092135</c:v>
                </c:pt>
                <c:pt idx="345">
                  <c:v>1.350822873727072</c:v>
                </c:pt>
                <c:pt idx="346">
                  <c:v>1.262185555847109</c:v>
                </c:pt>
                <c:pt idx="347">
                  <c:v>1.176818980602503</c:v>
                </c:pt>
                <c:pt idx="348">
                  <c:v>1.094748443951843</c:v>
                </c:pt>
                <c:pt idx="349">
                  <c:v>1.015998265166385</c:v>
                </c:pt>
                <c:pt idx="350">
                  <c:v>0.940591779623659</c:v>
                </c:pt>
                <c:pt idx="351">
                  <c:v>0.868551331892739</c:v>
                </c:pt>
                <c:pt idx="352">
                  <c:v>0.799898269113045</c:v>
                </c:pt>
                <c:pt idx="353">
                  <c:v>0.734652934668732</c:v>
                </c:pt>
                <c:pt idx="354">
                  <c:v>0.672834662160508</c:v>
                </c:pt>
                <c:pt idx="355">
                  <c:v>0.614461769676671</c:v>
                </c:pt>
                <c:pt idx="356">
                  <c:v>0.559551554365049</c:v>
                </c:pt>
                <c:pt idx="357">
                  <c:v>0.508120287307499</c:v>
                </c:pt>
                <c:pt idx="358">
                  <c:v>0.460183208698426</c:v>
                </c:pt>
                <c:pt idx="359">
                  <c:v>0.415754523328784</c:v>
                </c:pt>
                <c:pt idx="360">
                  <c:v>0.374847396376911</c:v>
                </c:pt>
                <c:pt idx="361">
                  <c:v>0.337473949507355</c:v>
                </c:pt>
                <c:pt idx="362">
                  <c:v>0.303645257279024</c:v>
                </c:pt>
                <c:pt idx="363">
                  <c:v>0.273371343863499</c:v>
                </c:pt>
                <c:pt idx="364">
                  <c:v>0.246661180074689</c:v>
                </c:pt>
                <c:pt idx="365">
                  <c:v>0.223522680710582</c:v>
                </c:pt>
                <c:pt idx="366">
                  <c:v>0.203962702207908</c:v>
                </c:pt>
                <c:pt idx="367">
                  <c:v>0.187987040610434</c:v>
                </c:pt>
                <c:pt idx="368">
                  <c:v>0.175600429851475</c:v>
                </c:pt>
                <c:pt idx="369">
                  <c:v>0.166806540351123</c:v>
                </c:pt>
                <c:pt idx="370">
                  <c:v>0.161607977928631</c:v>
                </c:pt>
                <c:pt idx="371">
                  <c:v>0.16000628303023</c:v>
                </c:pt>
                <c:pt idx="372">
                  <c:v>0.162001930272689</c:v>
                </c:pt>
                <c:pt idx="373">
                  <c:v>0.167594328302664</c:v>
                </c:pt>
                <c:pt idx="374">
                  <c:v>0.176781819971922</c:v>
                </c:pt>
                <c:pt idx="375">
                  <c:v>0.189561682828399</c:v>
                </c:pt>
                <c:pt idx="376">
                  <c:v>0.205930129922917</c:v>
                </c:pt>
                <c:pt idx="377">
                  <c:v>0.225882310931345</c:v>
                </c:pt>
                <c:pt idx="378">
                  <c:v>0.249412313591845</c:v>
                </c:pt>
                <c:pt idx="379">
                  <c:v>0.276513165456812</c:v>
                </c:pt>
                <c:pt idx="380">
                  <c:v>0.30717683595895</c:v>
                </c:pt>
                <c:pt idx="381">
                  <c:v>0.341394238790921</c:v>
                </c:pt>
                <c:pt idx="382">
                  <c:v>0.37915523459778</c:v>
                </c:pt>
                <c:pt idx="383">
                  <c:v>0.420448633981533</c:v>
                </c:pt>
                <c:pt idx="384">
                  <c:v>0.465262200816749</c:v>
                </c:pt>
                <c:pt idx="385">
                  <c:v>0.513582655876432</c:v>
                </c:pt>
                <c:pt idx="386">
                  <c:v>0.565395680766892</c:v>
                </c:pt>
                <c:pt idx="387">
                  <c:v>0.620685922170645</c:v>
                </c:pt>
                <c:pt idx="388">
                  <c:v>0.679436996395903</c:v>
                </c:pt>
                <c:pt idx="389">
                  <c:v>0.741631494231417</c:v>
                </c:pt>
                <c:pt idx="390">
                  <c:v>0.80725098610521</c:v>
                </c:pt>
                <c:pt idx="391">
                  <c:v>0.876276027545666</c:v>
                </c:pt>
                <c:pt idx="392">
                  <c:v>0.948686164943307</c:v>
                </c:pt>
                <c:pt idx="393">
                  <c:v>1.024459941611694</c:v>
                </c:pt>
                <c:pt idx="394">
                  <c:v>1.103574904145466</c:v>
                </c:pt>
                <c:pt idx="395">
                  <c:v>1.18600760907379</c:v>
                </c:pt>
                <c:pt idx="396">
                  <c:v>1.271733629807137</c:v>
                </c:pt>
                <c:pt idx="397">
                  <c:v>1.360727563875455</c:v>
                </c:pt>
                <c:pt idx="398">
                  <c:v>1.452963040455442</c:v>
                </c:pt>
                <c:pt idx="399">
                  <c:v>1.548412728184761</c:v>
                </c:pt>
                <c:pt idx="400">
                  <c:v>1.647048343260978</c:v>
                </c:pt>
                <c:pt idx="401">
                  <c:v>1.748840657822622</c:v>
                </c:pt>
                <c:pt idx="402">
                  <c:v>1.853759508610013</c:v>
                </c:pt>
                <c:pt idx="403">
                  <c:v>1.961773805903336</c:v>
                </c:pt>
                <c:pt idx="404">
                  <c:v>2.072851542735165</c:v>
                </c:pt>
                <c:pt idx="405">
                  <c:v>2.186959804374835</c:v>
                </c:pt>
                <c:pt idx="406">
                  <c:v>2.304064778081736</c:v>
                </c:pt>
                <c:pt idx="407">
                  <c:v>2.424131763124846</c:v>
                </c:pt>
                <c:pt idx="408">
                  <c:v>2.547125181065246</c:v>
                </c:pt>
                <c:pt idx="409">
                  <c:v>2.67300858629876</c:v>
                </c:pt>
                <c:pt idx="410">
                  <c:v>2.801744676855645</c:v>
                </c:pt>
                <c:pt idx="411">
                  <c:v>2.933295305453916</c:v>
                </c:pt>
                <c:pt idx="412">
                  <c:v>3.067621490803241</c:v>
                </c:pt>
                <c:pt idx="413">
                  <c:v>3.204683429155871</c:v>
                </c:pt>
                <c:pt idx="414">
                  <c:v>3.344440506101453</c:v>
                </c:pt>
                <c:pt idx="415">
                  <c:v>3.486851308601894</c:v>
                </c:pt>
                <c:pt idx="416">
                  <c:v>3.631873637262906</c:v>
                </c:pt>
                <c:pt idx="417">
                  <c:v>3.779464518838688</c:v>
                </c:pt>
                <c:pt idx="418">
                  <c:v>3.92958021896577</c:v>
                </c:pt>
                <c:pt idx="419">
                  <c:v>4.082176255122407</c:v>
                </c:pt>
                <c:pt idx="420">
                  <c:v>4.237207409809817</c:v>
                </c:pt>
                <c:pt idx="421">
                  <c:v>4.394627743951032</c:v>
                </c:pt>
                <c:pt idx="422">
                  <c:v>4.554390610503604</c:v>
                </c:pt>
                <c:pt idx="423">
                  <c:v>4.716448668282224</c:v>
                </c:pt>
                <c:pt idx="424">
                  <c:v>4.880753895986876</c:v>
                </c:pt>
                <c:pt idx="425">
                  <c:v>5.047257606432608</c:v>
                </c:pt>
                <c:pt idx="426">
                  <c:v>5.215910460976536</c:v>
                </c:pt>
                <c:pt idx="427">
                  <c:v>5.386662484138054</c:v>
                </c:pt>
                <c:pt idx="428">
                  <c:v>5.55946307840758</c:v>
                </c:pt>
                <c:pt idx="429">
                  <c:v>5.73426103923966</c:v>
                </c:pt>
                <c:pt idx="430">
                  <c:v>5.911004570226061</c:v>
                </c:pt>
                <c:pt idx="431">
                  <c:v>6.08964129844412</c:v>
                </c:pt>
                <c:pt idx="432">
                  <c:v>6.270118289975987</c:v>
                </c:pt>
                <c:pt idx="433">
                  <c:v>6.452382065594023</c:v>
                </c:pt>
                <c:pt idx="434">
                  <c:v>6.636378616607951</c:v>
                </c:pt>
                <c:pt idx="435">
                  <c:v>6.822053420868761</c:v>
                </c:pt>
                <c:pt idx="436">
                  <c:v>7.009351458924717</c:v>
                </c:pt>
                <c:pt idx="437">
                  <c:v>7.198217230324939</c:v>
                </c:pt>
                <c:pt idx="438">
                  <c:v>7.388594770065326</c:v>
                </c:pt>
                <c:pt idx="439">
                  <c:v>7.58042766517213</c:v>
                </c:pt>
                <c:pt idx="440">
                  <c:v>7.773659071418457</c:v>
                </c:pt>
                <c:pt idx="441">
                  <c:v>7.96823173016838</c:v>
                </c:pt>
                <c:pt idx="442">
                  <c:v>8.164087985343847</c:v>
                </c:pt>
                <c:pt idx="443">
                  <c:v>8.361169800509552</c:v>
                </c:pt>
                <c:pt idx="444">
                  <c:v>8.559418776070284</c:v>
                </c:pt>
                <c:pt idx="445">
                  <c:v>8.758776166576041</c:v>
                </c:pt>
                <c:pt idx="446">
                  <c:v>8.95918289812949</c:v>
                </c:pt>
                <c:pt idx="447">
                  <c:v>9.160579585890962</c:v>
                </c:pt>
                <c:pt idx="448">
                  <c:v>9.36290655167539</c:v>
                </c:pt>
                <c:pt idx="449">
                  <c:v>9.566103841636214</c:v>
                </c:pt>
                <c:pt idx="450">
                  <c:v>9.770111244031065</c:v>
                </c:pt>
                <c:pt idx="451">
                  <c:v>9.974868307063788</c:v>
                </c:pt>
                <c:pt idx="452">
                  <c:v>10.1803143567976</c:v>
                </c:pt>
                <c:pt idx="453">
                  <c:v>10.38638851513403</c:v>
                </c:pt>
                <c:pt idx="454">
                  <c:v>10.59302971785257</c:v>
                </c:pt>
                <c:pt idx="455">
                  <c:v>10.80017673270512</c:v>
                </c:pt>
                <c:pt idx="456">
                  <c:v>11.00776817756061</c:v>
                </c:pt>
                <c:pt idx="457">
                  <c:v>11.21574253859373</c:v>
                </c:pt>
                <c:pt idx="458">
                  <c:v>11.42403818851288</c:v>
                </c:pt>
                <c:pt idx="459">
                  <c:v>11.63259340482156</c:v>
                </c:pt>
                <c:pt idx="460">
                  <c:v>11.84134638810821</c:v>
                </c:pt>
                <c:pt idx="461">
                  <c:v>12.05023528035863</c:v>
                </c:pt>
                <c:pt idx="462">
                  <c:v>12.25919818328583</c:v>
                </c:pt>
                <c:pt idx="463">
                  <c:v>12.4681731766719</c:v>
                </c:pt>
                <c:pt idx="464">
                  <c:v>12.67709833671624</c:v>
                </c:pt>
                <c:pt idx="465">
                  <c:v>12.885911754385</c:v>
                </c:pt>
                <c:pt idx="466">
                  <c:v>13.09455155375588</c:v>
                </c:pt>
                <c:pt idx="467">
                  <c:v>13.30295591035356</c:v>
                </c:pt>
                <c:pt idx="468">
                  <c:v>13.51106306946947</c:v>
                </c:pt>
                <c:pt idx="469">
                  <c:v>13.71881136446099</c:v>
                </c:pt>
                <c:pt idx="470">
                  <c:v>13.92613923502476</c:v>
                </c:pt>
                <c:pt idx="471">
                  <c:v>14.13298524543824</c:v>
                </c:pt>
                <c:pt idx="472">
                  <c:v>14.33928810276445</c:v>
                </c:pt>
                <c:pt idx="473">
                  <c:v>14.54498667501435</c:v>
                </c:pt>
                <c:pt idx="474">
                  <c:v>14.75002000926169</c:v>
                </c:pt>
                <c:pt idx="475">
                  <c:v>14.9543273497045</c:v>
                </c:pt>
                <c:pt idx="476">
                  <c:v>15.15784815566851</c:v>
                </c:pt>
                <c:pt idx="477">
                  <c:v>15.36052211954658</c:v>
                </c:pt>
                <c:pt idx="478">
                  <c:v>15.56228918466918</c:v>
                </c:pt>
                <c:pt idx="479">
                  <c:v>15.76308956310037</c:v>
                </c:pt>
                <c:pt idx="480">
                  <c:v>15.96286375335442</c:v>
                </c:pt>
                <c:pt idx="481">
                  <c:v>16.1615525580273</c:v>
                </c:pt>
                <c:pt idx="482">
                  <c:v>16.3590971013381</c:v>
                </c:pt>
                <c:pt idx="483">
                  <c:v>16.55543884657523</c:v>
                </c:pt>
                <c:pt idx="484">
                  <c:v>16.75051961344229</c:v>
                </c:pt>
                <c:pt idx="485">
                  <c:v>16.9442815952978</c:v>
                </c:pt>
                <c:pt idx="486">
                  <c:v>17.13666737628481</c:v>
                </c:pt>
                <c:pt idx="487">
                  <c:v>17.3276199483444</c:v>
                </c:pt>
                <c:pt idx="488">
                  <c:v>17.51708272810836</c:v>
                </c:pt>
                <c:pt idx="489">
                  <c:v>17.70499957366611</c:v>
                </c:pt>
                <c:pt idx="490">
                  <c:v>17.89131480120074</c:v>
                </c:pt>
                <c:pt idx="491">
                  <c:v>18.07597320148933</c:v>
                </c:pt>
                <c:pt idx="492">
                  <c:v>18.2589200562626</c:v>
                </c:pt>
                <c:pt idx="493">
                  <c:v>18.44010115441916</c:v>
                </c:pt>
                <c:pt idx="494">
                  <c:v>18.61946280808946</c:v>
                </c:pt>
                <c:pt idx="495">
                  <c:v>18.79695186854454</c:v>
                </c:pt>
                <c:pt idx="496">
                  <c:v>18.97251574194522</c:v>
                </c:pt>
                <c:pt idx="497">
                  <c:v>19.14610240492691</c:v>
                </c:pt>
                <c:pt idx="498">
                  <c:v>19.31766042001504</c:v>
                </c:pt>
                <c:pt idx="499">
                  <c:v>19.48713895086718</c:v>
                </c:pt>
                <c:pt idx="500">
                  <c:v>19.65448777733706</c:v>
                </c:pt>
                <c:pt idx="501">
                  <c:v>19.81965731035563</c:v>
                </c:pt>
                <c:pt idx="502">
                  <c:v>19.98259860662563</c:v>
                </c:pt>
                <c:pt idx="503">
                  <c:v>20.14326338312447</c:v>
                </c:pt>
                <c:pt idx="504">
                  <c:v>20.30160403141138</c:v>
                </c:pt>
                <c:pt idx="505">
                  <c:v>20.45757363173502</c:v>
                </c:pt>
                <c:pt idx="506">
                  <c:v>20.61112596693675</c:v>
                </c:pt>
                <c:pt idx="507">
                  <c:v>20.76221553614565</c:v>
                </c:pt>
                <c:pt idx="508">
                  <c:v>20.91079756826166</c:v>
                </c:pt>
                <c:pt idx="509">
                  <c:v>21.05682803522193</c:v>
                </c:pt>
                <c:pt idx="510">
                  <c:v>21.20026366504754</c:v>
                </c:pt>
                <c:pt idx="511">
                  <c:v>21.3410619546658</c:v>
                </c:pt>
                <c:pt idx="512">
                  <c:v>21.47918118250477</c:v>
                </c:pt>
                <c:pt idx="513">
                  <c:v>21.61458042085641</c:v>
                </c:pt>
                <c:pt idx="514">
                  <c:v>21.74721954800426</c:v>
                </c:pt>
                <c:pt idx="515">
                  <c:v>21.87705926011232</c:v>
                </c:pt>
                <c:pt idx="516">
                  <c:v>22.00406108287175</c:v>
                </c:pt>
                <c:pt idx="517">
                  <c:v>22.12818738290152</c:v>
                </c:pt>
                <c:pt idx="518">
                  <c:v>22.24940137890011</c:v>
                </c:pt>
                <c:pt idx="519">
                  <c:v>22.36766715254444</c:v>
                </c:pt>
                <c:pt idx="520">
                  <c:v>22.48294965913342</c:v>
                </c:pt>
                <c:pt idx="521">
                  <c:v>22.59521473797236</c:v>
                </c:pt>
                <c:pt idx="522">
                  <c:v>22.7044291224955</c:v>
                </c:pt>
                <c:pt idx="523">
                  <c:v>22.81056045012367</c:v>
                </c:pt>
                <c:pt idx="524">
                  <c:v>22.913577271854</c:v>
                </c:pt>
                <c:pt idx="525">
                  <c:v>23.01344906157892</c:v>
                </c:pt>
                <c:pt idx="526">
                  <c:v>23.11014622513173</c:v>
                </c:pt>
                <c:pt idx="527">
                  <c:v>23.20364010905597</c:v>
                </c:pt>
                <c:pt idx="528">
                  <c:v>23.29390300909606</c:v>
                </c:pt>
                <c:pt idx="529">
                  <c:v>23.38090817840671</c:v>
                </c:pt>
                <c:pt idx="530">
                  <c:v>23.46462983547848</c:v>
                </c:pt>
                <c:pt idx="531">
                  <c:v>23.54504317177759</c:v>
                </c:pt>
                <c:pt idx="532">
                  <c:v>23.62212435909699</c:v>
                </c:pt>
                <c:pt idx="533">
                  <c:v>23.69585055661732</c:v>
                </c:pt>
                <c:pt idx="534">
                  <c:v>23.76619991767514</c:v>
                </c:pt>
                <c:pt idx="535">
                  <c:v>23.83315159623648</c:v>
                </c:pt>
                <c:pt idx="536">
                  <c:v>23.89668575307407</c:v>
                </c:pt>
                <c:pt idx="537">
                  <c:v>23.95678356164603</c:v>
                </c:pt>
                <c:pt idx="538">
                  <c:v>24.0134272136747</c:v>
                </c:pt>
                <c:pt idx="539">
                  <c:v>24.06659992442347</c:v>
                </c:pt>
                <c:pt idx="540">
                  <c:v>24.11628593767064</c:v>
                </c:pt>
                <c:pt idx="541">
                  <c:v>24.16247053037812</c:v>
                </c:pt>
                <c:pt idx="542">
                  <c:v>24.20514001705437</c:v>
                </c:pt>
                <c:pt idx="543">
                  <c:v>24.2442817538096</c:v>
                </c:pt>
                <c:pt idx="544">
                  <c:v>24.27988414210247</c:v>
                </c:pt>
                <c:pt idx="545">
                  <c:v>24.31193663217696</c:v>
                </c:pt>
                <c:pt idx="546">
                  <c:v>24.34042972618851</c:v>
                </c:pt>
                <c:pt idx="547">
                  <c:v>24.36535498101843</c:v>
                </c:pt>
                <c:pt idx="548">
                  <c:v>24.3867050107758</c:v>
                </c:pt>
                <c:pt idx="549">
                  <c:v>24.40447348898601</c:v>
                </c:pt>
                <c:pt idx="550">
                  <c:v>24.4186551504655</c:v>
                </c:pt>
                <c:pt idx="551">
                  <c:v>24.4292457928819</c:v>
                </c:pt>
                <c:pt idx="552">
                  <c:v>24.4362422779993</c:v>
                </c:pt>
                <c:pt idx="553">
                  <c:v>24.43964253260818</c:v>
                </c:pt>
                <c:pt idx="554">
                  <c:v>24.43944554913972</c:v>
                </c:pt>
                <c:pt idx="555">
                  <c:v>24.43565138596436</c:v>
                </c:pt>
                <c:pt idx="556">
                  <c:v>24.42826116737452</c:v>
                </c:pt>
                <c:pt idx="557">
                  <c:v>24.41727708325146</c:v>
                </c:pt>
                <c:pt idx="558">
                  <c:v>24.40270238841638</c:v>
                </c:pt>
                <c:pt idx="559">
                  <c:v>24.38454140166591</c:v>
                </c:pt>
                <c:pt idx="560">
                  <c:v>24.36279950449237</c:v>
                </c:pt>
                <c:pt idx="561">
                  <c:v>24.3374831394891</c:v>
                </c:pt>
                <c:pt idx="562">
                  <c:v>24.30859980844144</c:v>
                </c:pt>
                <c:pt idx="563">
                  <c:v>24.27615807010373</c:v>
                </c:pt>
                <c:pt idx="564">
                  <c:v>24.24016753766318</c:v>
                </c:pt>
                <c:pt idx="565">
                  <c:v>24.20063887589129</c:v>
                </c:pt>
                <c:pt idx="566">
                  <c:v>24.1575837979837</c:v>
                </c:pt>
                <c:pt idx="567">
                  <c:v>24.11101506208911</c:v>
                </c:pt>
                <c:pt idx="568">
                  <c:v>24.06094646752905</c:v>
                </c:pt>
                <c:pt idx="569">
                  <c:v>24.00739285070865</c:v>
                </c:pt>
                <c:pt idx="570">
                  <c:v>23.95037008072033</c:v>
                </c:pt>
                <c:pt idx="571">
                  <c:v>23.88989505464156</c:v>
                </c:pt>
                <c:pt idx="572">
                  <c:v>23.82598569252765</c:v>
                </c:pt>
                <c:pt idx="573">
                  <c:v>23.75866093210188</c:v>
                </c:pt>
                <c:pt idx="574">
                  <c:v>23.68794072314382</c:v>
                </c:pt>
                <c:pt idx="575">
                  <c:v>23.61384602157758</c:v>
                </c:pt>
                <c:pt idx="576">
                  <c:v>23.53639878326235</c:v>
                </c:pt>
                <c:pt idx="577">
                  <c:v>23.45562195748629</c:v>
                </c:pt>
                <c:pt idx="578">
                  <c:v>23.37153948016618</c:v>
                </c:pt>
                <c:pt idx="579">
                  <c:v>23.28417626675472</c:v>
                </c:pt>
                <c:pt idx="580">
                  <c:v>23.19355820485747</c:v>
                </c:pt>
                <c:pt idx="581">
                  <c:v>23.09971214656186</c:v>
                </c:pt>
                <c:pt idx="582">
                  <c:v>23.00266590048041</c:v>
                </c:pt>
                <c:pt idx="583">
                  <c:v>22.90244822351015</c:v>
                </c:pt>
                <c:pt idx="584">
                  <c:v>22.7990888123117</c:v>
                </c:pt>
                <c:pt idx="585">
                  <c:v>22.69261829450927</c:v>
                </c:pt>
                <c:pt idx="586">
                  <c:v>22.58306821961511</c:v>
                </c:pt>
                <c:pt idx="587">
                  <c:v>22.47047104968068</c:v>
                </c:pt>
                <c:pt idx="588">
                  <c:v>22.35486014967748</c:v>
                </c:pt>
                <c:pt idx="589">
                  <c:v>22.2362697776103</c:v>
                </c:pt>
                <c:pt idx="590">
                  <c:v>22.11473507436574</c:v>
                </c:pt>
                <c:pt idx="591">
                  <c:v>21.9902920532993</c:v>
                </c:pt>
                <c:pt idx="592">
                  <c:v>21.86297758956383</c:v>
                </c:pt>
                <c:pt idx="593">
                  <c:v>21.73282940918264</c:v>
                </c:pt>
                <c:pt idx="594">
                  <c:v>21.59988607787037</c:v>
                </c:pt>
                <c:pt idx="595">
                  <c:v>21.46418698960525</c:v>
                </c:pt>
                <c:pt idx="596">
                  <c:v>21.32577235495575</c:v>
                </c:pt>
                <c:pt idx="597">
                  <c:v>21.18468318916537</c:v>
                </c:pt>
                <c:pt idx="598">
                  <c:v>21.04096129999884</c:v>
                </c:pt>
                <c:pt idx="599">
                  <c:v>20.89464927535373</c:v>
                </c:pt>
                <c:pt idx="600">
                  <c:v>20.74579047064064</c:v>
                </c:pt>
                <c:pt idx="601">
                  <c:v>20.594428995936</c:v>
                </c:pt>
                <c:pt idx="602">
                  <c:v>20.44060970291142</c:v>
                </c:pt>
                <c:pt idx="603">
                  <c:v>20.28437817154312</c:v>
                </c:pt>
                <c:pt idx="604">
                  <c:v>20.12578069660562</c:v>
                </c:pt>
                <c:pt idx="605">
                  <c:v>19.96486427395349</c:v>
                </c:pt>
                <c:pt idx="606">
                  <c:v>19.80167658659569</c:v>
                </c:pt>
                <c:pt idx="607">
                  <c:v>19.63626599056585</c:v>
                </c:pt>
                <c:pt idx="608">
                  <c:v>19.46868150059342</c:v>
                </c:pt>
                <c:pt idx="609">
                  <c:v>19.29897277557955</c:v>
                </c:pt>
                <c:pt idx="610">
                  <c:v>19.12719010388206</c:v>
                </c:pt>
                <c:pt idx="611">
                  <c:v>18.95338438841395</c:v>
                </c:pt>
                <c:pt idx="612">
                  <c:v>18.77760713155978</c:v>
                </c:pt>
                <c:pt idx="613">
                  <c:v>18.5999104199143</c:v>
                </c:pt>
                <c:pt idx="614">
                  <c:v>18.4203469088482</c:v>
                </c:pt>
                <c:pt idx="615">
                  <c:v>18.23896980690512</c:v>
                </c:pt>
                <c:pt idx="616">
                  <c:v>18.05583286003478</c:v>
                </c:pt>
                <c:pt idx="617">
                  <c:v>17.87099033566696</c:v>
                </c:pt>
                <c:pt idx="618">
                  <c:v>17.68449700663086</c:v>
                </c:pt>
                <c:pt idx="619">
                  <c:v>17.49640813492474</c:v>
                </c:pt>
                <c:pt idx="620">
                  <c:v>17.30677945534055</c:v>
                </c:pt>
                <c:pt idx="621">
                  <c:v>17.11566715894861</c:v>
                </c:pt>
                <c:pt idx="622">
                  <c:v>16.92312787644687</c:v>
                </c:pt>
                <c:pt idx="623">
                  <c:v>16.72921866138007</c:v>
                </c:pt>
                <c:pt idx="624">
                  <c:v>16.53399697323353</c:v>
                </c:pt>
                <c:pt idx="625">
                  <c:v>16.33752066040666</c:v>
                </c:pt>
                <c:pt idx="626">
                  <c:v>16.13984794307128</c:v>
                </c:pt>
                <c:pt idx="627">
                  <c:v>15.9410373959197</c:v>
                </c:pt>
                <c:pt idx="628">
                  <c:v>15.74114793080766</c:v>
                </c:pt>
                <c:pt idx="629">
                  <c:v>15.54023877929767</c:v>
                </c:pt>
                <c:pt idx="630">
                  <c:v>15.33836947510731</c:v>
                </c:pt>
                <c:pt idx="631">
                  <c:v>15.13559983646806</c:v>
                </c:pt>
                <c:pt idx="632">
                  <c:v>14.93198994840003</c:v>
                </c:pt>
                <c:pt idx="633">
                  <c:v>14.72760014490727</c:v>
                </c:pt>
                <c:pt idx="634">
                  <c:v>14.5224909910997</c:v>
                </c:pt>
                <c:pt idx="635">
                  <c:v>14.31672326524618</c:v>
                </c:pt>
                <c:pt idx="636">
                  <c:v>14.11035794076472</c:v>
                </c:pt>
                <c:pt idx="637">
                  <c:v>13.90345616815468</c:v>
                </c:pt>
                <c:pt idx="638">
                  <c:v>13.69607925687658</c:v>
                </c:pt>
                <c:pt idx="639">
                  <c:v>13.48828865718483</c:v>
                </c:pt>
                <c:pt idx="640">
                  <c:v>13.28014594191856</c:v>
                </c:pt>
                <c:pt idx="641">
                  <c:v>13.07171278825644</c:v>
                </c:pt>
                <c:pt idx="642">
                  <c:v>12.86305095944024</c:v>
                </c:pt>
                <c:pt idx="643">
                  <c:v>12.65422228647312</c:v>
                </c:pt>
                <c:pt idx="644">
                  <c:v>12.44528864979778</c:v>
                </c:pt>
                <c:pt idx="645">
                  <c:v>12.23631196095989</c:v>
                </c:pt>
                <c:pt idx="646">
                  <c:v>12.02735414426247</c:v>
                </c:pt>
                <c:pt idx="647">
                  <c:v>11.81847711841631</c:v>
                </c:pt>
                <c:pt idx="648">
                  <c:v>11.60974277819207</c:v>
                </c:pt>
                <c:pt idx="649">
                  <c:v>11.40121297607963</c:v>
                </c:pt>
                <c:pt idx="650">
                  <c:v>11.1929495039598</c:v>
                </c:pt>
                <c:pt idx="651">
                  <c:v>10.98501407479401</c:v>
                </c:pt>
                <c:pt idx="652">
                  <c:v>10.77746830433761</c:v>
                </c:pt>
                <c:pt idx="653">
                  <c:v>10.57037369288154</c:v>
                </c:pt>
                <c:pt idx="654">
                  <c:v>10.36379160702868</c:v>
                </c:pt>
                <c:pt idx="655">
                  <c:v>10.15778326150946</c:v>
                </c:pt>
                <c:pt idx="656">
                  <c:v>9.95240970104267</c:v>
                </c:pt>
                <c:pt idx="657">
                  <c:v>9.747731782246616</c:v>
                </c:pt>
                <c:pt idx="658">
                  <c:v>9.543810155605925</c:v>
                </c:pt>
                <c:pt idx="659">
                  <c:v>9.340705247499592</c:v>
                </c:pt>
                <c:pt idx="660">
                  <c:v>9.138477242295218</c:v>
                </c:pt>
                <c:pt idx="661">
                  <c:v>8.937186064515222</c:v>
                </c:pt>
                <c:pt idx="662">
                  <c:v>8.73689136107977</c:v>
                </c:pt>
                <c:pt idx="663">
                  <c:v>8.537652483632225</c:v>
                </c:pt>
                <c:pt idx="664">
                  <c:v>8.339528470951887</c:v>
                </c:pt>
                <c:pt idx="665">
                  <c:v>8.142578031459557</c:v>
                </c:pt>
                <c:pt idx="666">
                  <c:v>7.94685952582103</c:v>
                </c:pt>
                <c:pt idx="667">
                  <c:v>7.752430949653477</c:v>
                </c:pt>
                <c:pt idx="668">
                  <c:v>7.559349916340127</c:v>
                </c:pt>
                <c:pt idx="669">
                  <c:v>7.367673639958169</c:v>
                </c:pt>
                <c:pt idx="670">
                  <c:v>7.177458918325012</c:v>
                </c:pt>
                <c:pt idx="671">
                  <c:v>6.98876211616783</c:v>
                </c:pt>
                <c:pt idx="672">
                  <c:v>6.801639148421547</c:v>
                </c:pt>
                <c:pt idx="673">
                  <c:v>6.616145463659912</c:v>
                </c:pt>
                <c:pt idx="674">
                  <c:v>6.432336027665046</c:v>
                </c:pt>
                <c:pt idx="675">
                  <c:v>6.25026530713974</c:v>
                </c:pt>
                <c:pt idx="676">
                  <c:v>6.069987253567893</c:v>
                </c:pt>
                <c:pt idx="677">
                  <c:v>5.891555287227504</c:v>
                </c:pt>
                <c:pt idx="678">
                  <c:v>5.715022281361057</c:v>
                </c:pt>
                <c:pt idx="679">
                  <c:v>5.540440546508115</c:v>
                </c:pt>
                <c:pt idx="680">
                  <c:v>5.367861815004471</c:v>
                </c:pt>
                <c:pt idx="681">
                  <c:v>5.197337225652849</c:v>
                </c:pt>
                <c:pt idx="682">
                  <c:v>5.028917308569285</c:v>
                </c:pt>
                <c:pt idx="683">
                  <c:v>4.86265197021001</c:v>
                </c:pt>
                <c:pt idx="684">
                  <c:v>4.698590478583077</c:v>
                </c:pt>
                <c:pt idx="685">
                  <c:v>4.53678144864918</c:v>
                </c:pt>
                <c:pt idx="686">
                  <c:v>4.377272827916022</c:v>
                </c:pt>
                <c:pt idx="687">
                  <c:v>4.220111882230428</c:v>
                </c:pt>
                <c:pt idx="688">
                  <c:v>4.065345181772393</c:v>
                </c:pt>
                <c:pt idx="689">
                  <c:v>3.91301858725541</c:v>
                </c:pt>
                <c:pt idx="690">
                  <c:v>3.7631772363369</c:v>
                </c:pt>
                <c:pt idx="691">
                  <c:v>3.615865530242978</c:v>
                </c:pt>
                <c:pt idx="692">
                  <c:v>3.471127120611429</c:v>
                </c:pt>
                <c:pt idx="693">
                  <c:v>3.329004896556713</c:v>
                </c:pt>
                <c:pt idx="694">
                  <c:v>3.189540971961092</c:v>
                </c:pt>
                <c:pt idx="695">
                  <c:v>3.052776672995288</c:v>
                </c:pt>
                <c:pt idx="696">
                  <c:v>2.918752525872698</c:v>
                </c:pt>
                <c:pt idx="697">
                  <c:v>2.787508244840596</c:v>
                </c:pt>
                <c:pt idx="698">
                  <c:v>2.65908272041192</c:v>
                </c:pt>
                <c:pt idx="699">
                  <c:v>2.533514007841223</c:v>
                </c:pt>
                <c:pt idx="700">
                  <c:v>2.410839315848046</c:v>
                </c:pt>
                <c:pt idx="701">
                  <c:v>2.291094995591148</c:v>
                </c:pt>
                <c:pt idx="702">
                  <c:v>2.174316529896922</c:v>
                </c:pt>
                <c:pt idx="703">
                  <c:v>2.06053852274503</c:v>
                </c:pt>
                <c:pt idx="704">
                  <c:v>1.949794689014519</c:v>
                </c:pt>
                <c:pt idx="705">
                  <c:v>1.842117844493387</c:v>
                </c:pt>
                <c:pt idx="706">
                  <c:v>1.737539896154505</c:v>
                </c:pt>
                <c:pt idx="707">
                  <c:v>1.636091832700957</c:v>
                </c:pt>
                <c:pt idx="708">
                  <c:v>1.537803715383372</c:v>
                </c:pt>
                <c:pt idx="709">
                  <c:v>1.442704669092135</c:v>
                </c:pt>
                <c:pt idx="710">
                  <c:v>1.350822873727072</c:v>
                </c:pt>
                <c:pt idx="711">
                  <c:v>1.262185555847109</c:v>
                </c:pt>
                <c:pt idx="712">
                  <c:v>1.176818980602503</c:v>
                </c:pt>
                <c:pt idx="713">
                  <c:v>1.094748443951843</c:v>
                </c:pt>
                <c:pt idx="714">
                  <c:v>1.015998265166385</c:v>
                </c:pt>
                <c:pt idx="715">
                  <c:v>0.940591779623659</c:v>
                </c:pt>
                <c:pt idx="716">
                  <c:v>0.868551331892739</c:v>
                </c:pt>
                <c:pt idx="717">
                  <c:v>0.799898269113045</c:v>
                </c:pt>
                <c:pt idx="718">
                  <c:v>0.734652934668732</c:v>
                </c:pt>
                <c:pt idx="719">
                  <c:v>0.672834662160508</c:v>
                </c:pt>
                <c:pt idx="720">
                  <c:v>0.614461769676671</c:v>
                </c:pt>
                <c:pt idx="721">
                  <c:v>0.559551554365049</c:v>
                </c:pt>
                <c:pt idx="722">
                  <c:v>0.508120287307499</c:v>
                </c:pt>
                <c:pt idx="723">
                  <c:v>0.460183208698426</c:v>
                </c:pt>
                <c:pt idx="724">
                  <c:v>0.415754523328784</c:v>
                </c:pt>
                <c:pt idx="725">
                  <c:v>0.374847396376911</c:v>
                </c:pt>
                <c:pt idx="726">
                  <c:v>0.337473949507355</c:v>
                </c:pt>
                <c:pt idx="727">
                  <c:v>0.303645257279024</c:v>
                </c:pt>
                <c:pt idx="728">
                  <c:v>0.273371343863499</c:v>
                </c:pt>
                <c:pt idx="729">
                  <c:v>0.246661180074689</c:v>
                </c:pt>
                <c:pt idx="730">
                  <c:v>0.223522680710584</c:v>
                </c:pt>
                <c:pt idx="731">
                  <c:v>0.223522680710582</c:v>
                </c:pt>
                <c:pt idx="732">
                  <c:v>0.203962702207908</c:v>
                </c:pt>
                <c:pt idx="733">
                  <c:v>0.187987040610434</c:v>
                </c:pt>
                <c:pt idx="734">
                  <c:v>0.175600429851475</c:v>
                </c:pt>
                <c:pt idx="735">
                  <c:v>0.166806540351123</c:v>
                </c:pt>
                <c:pt idx="736">
                  <c:v>0.161607977928631</c:v>
                </c:pt>
                <c:pt idx="737">
                  <c:v>0.16000628303023</c:v>
                </c:pt>
                <c:pt idx="738">
                  <c:v>0.162001930272689</c:v>
                </c:pt>
                <c:pt idx="739">
                  <c:v>0.167594328302664</c:v>
                </c:pt>
                <c:pt idx="740">
                  <c:v>0.176781819971922</c:v>
                </c:pt>
                <c:pt idx="741">
                  <c:v>0.189561682828399</c:v>
                </c:pt>
                <c:pt idx="742">
                  <c:v>0.205930129922917</c:v>
                </c:pt>
                <c:pt idx="743">
                  <c:v>0.225882310931345</c:v>
                </c:pt>
                <c:pt idx="744">
                  <c:v>0.249412313591845</c:v>
                </c:pt>
                <c:pt idx="745">
                  <c:v>0.276513165456812</c:v>
                </c:pt>
                <c:pt idx="746">
                  <c:v>0.30717683595895</c:v>
                </c:pt>
                <c:pt idx="747">
                  <c:v>0.341394238790921</c:v>
                </c:pt>
                <c:pt idx="748">
                  <c:v>0.37915523459778</c:v>
                </c:pt>
                <c:pt idx="749">
                  <c:v>0.420448633981533</c:v>
                </c:pt>
                <c:pt idx="750">
                  <c:v>0.465262200816749</c:v>
                </c:pt>
                <c:pt idx="751">
                  <c:v>0.513582655876432</c:v>
                </c:pt>
                <c:pt idx="752">
                  <c:v>0.565395680766892</c:v>
                </c:pt>
                <c:pt idx="753">
                  <c:v>0.620685922170645</c:v>
                </c:pt>
                <c:pt idx="754">
                  <c:v>0.679436996395903</c:v>
                </c:pt>
                <c:pt idx="755">
                  <c:v>0.741631494231417</c:v>
                </c:pt>
                <c:pt idx="756">
                  <c:v>0.80725098610521</c:v>
                </c:pt>
                <c:pt idx="757">
                  <c:v>0.876276027545666</c:v>
                </c:pt>
                <c:pt idx="758">
                  <c:v>0.948686164943307</c:v>
                </c:pt>
                <c:pt idx="759">
                  <c:v>1.024459941611694</c:v>
                </c:pt>
                <c:pt idx="760">
                  <c:v>1.103574904145466</c:v>
                </c:pt>
                <c:pt idx="761">
                  <c:v>1.18600760907379</c:v>
                </c:pt>
                <c:pt idx="762">
                  <c:v>1.271733629807137</c:v>
                </c:pt>
                <c:pt idx="763">
                  <c:v>1.360727563875455</c:v>
                </c:pt>
                <c:pt idx="764">
                  <c:v>1.452963040455442</c:v>
                </c:pt>
                <c:pt idx="765">
                  <c:v>1.548412728184761</c:v>
                </c:pt>
                <c:pt idx="766">
                  <c:v>1.647048343260978</c:v>
                </c:pt>
                <c:pt idx="767">
                  <c:v>1.748840657822622</c:v>
                </c:pt>
                <c:pt idx="768">
                  <c:v>1.853759508610013</c:v>
                </c:pt>
                <c:pt idx="769">
                  <c:v>1.961773805903336</c:v>
                </c:pt>
                <c:pt idx="770">
                  <c:v>2.072851542735165</c:v>
                </c:pt>
                <c:pt idx="771">
                  <c:v>2.186959804374835</c:v>
                </c:pt>
                <c:pt idx="772">
                  <c:v>2.304064778081736</c:v>
                </c:pt>
                <c:pt idx="773">
                  <c:v>2.424131763124846</c:v>
                </c:pt>
                <c:pt idx="774">
                  <c:v>2.547125181065246</c:v>
                </c:pt>
                <c:pt idx="775">
                  <c:v>2.67300858629876</c:v>
                </c:pt>
                <c:pt idx="776">
                  <c:v>2.801744676855645</c:v>
                </c:pt>
                <c:pt idx="777">
                  <c:v>2.933295305453916</c:v>
                </c:pt>
                <c:pt idx="778">
                  <c:v>3.067621490803241</c:v>
                </c:pt>
                <c:pt idx="779">
                  <c:v>3.204683429155871</c:v>
                </c:pt>
                <c:pt idx="780">
                  <c:v>3.344440506101453</c:v>
                </c:pt>
                <c:pt idx="781">
                  <c:v>3.486851308601894</c:v>
                </c:pt>
                <c:pt idx="782">
                  <c:v>3.631873637262906</c:v>
                </c:pt>
                <c:pt idx="783">
                  <c:v>3.779464518838688</c:v>
                </c:pt>
                <c:pt idx="784">
                  <c:v>3.92958021896577</c:v>
                </c:pt>
                <c:pt idx="785">
                  <c:v>4.082176255122407</c:v>
                </c:pt>
                <c:pt idx="786">
                  <c:v>4.237207409809817</c:v>
                </c:pt>
                <c:pt idx="787">
                  <c:v>4.394627743951032</c:v>
                </c:pt>
                <c:pt idx="788">
                  <c:v>4.554390610503604</c:v>
                </c:pt>
                <c:pt idx="789">
                  <c:v>4.716448668282224</c:v>
                </c:pt>
                <c:pt idx="790">
                  <c:v>4.880753895986876</c:v>
                </c:pt>
                <c:pt idx="791">
                  <c:v>5.047257606432608</c:v>
                </c:pt>
                <c:pt idx="792">
                  <c:v>5.215910460976536</c:v>
                </c:pt>
                <c:pt idx="793">
                  <c:v>5.386662484138054</c:v>
                </c:pt>
                <c:pt idx="794">
                  <c:v>5.55946307840758</c:v>
                </c:pt>
                <c:pt idx="795">
                  <c:v>5.73426103923966</c:v>
                </c:pt>
                <c:pt idx="796">
                  <c:v>5.911004570226061</c:v>
                </c:pt>
                <c:pt idx="797">
                  <c:v>6.08964129844412</c:v>
                </c:pt>
                <c:pt idx="798">
                  <c:v>6.270118289975987</c:v>
                </c:pt>
                <c:pt idx="799">
                  <c:v>6.452382065594023</c:v>
                </c:pt>
                <c:pt idx="800">
                  <c:v>6.636378616607951</c:v>
                </c:pt>
                <c:pt idx="801">
                  <c:v>6.822053420868761</c:v>
                </c:pt>
                <c:pt idx="802">
                  <c:v>7.009351458924717</c:v>
                </c:pt>
                <c:pt idx="803">
                  <c:v>7.198217230324939</c:v>
                </c:pt>
                <c:pt idx="804">
                  <c:v>7.388594770065326</c:v>
                </c:pt>
                <c:pt idx="805">
                  <c:v>7.58042766517213</c:v>
                </c:pt>
                <c:pt idx="806">
                  <c:v>7.773659071418457</c:v>
                </c:pt>
                <c:pt idx="807">
                  <c:v>7.96823173016838</c:v>
                </c:pt>
                <c:pt idx="808">
                  <c:v>8.164087985343847</c:v>
                </c:pt>
                <c:pt idx="809">
                  <c:v>8.361169800509552</c:v>
                </c:pt>
                <c:pt idx="810">
                  <c:v>8.559418776070284</c:v>
                </c:pt>
                <c:pt idx="811">
                  <c:v>8.758776166576041</c:v>
                </c:pt>
                <c:pt idx="812">
                  <c:v>8.95918289812949</c:v>
                </c:pt>
                <c:pt idx="813">
                  <c:v>9.160579585890962</c:v>
                </c:pt>
                <c:pt idx="814">
                  <c:v>9.36290655167539</c:v>
                </c:pt>
                <c:pt idx="815">
                  <c:v>9.566103841636214</c:v>
                </c:pt>
                <c:pt idx="816">
                  <c:v>9.770111244031065</c:v>
                </c:pt>
                <c:pt idx="817">
                  <c:v>9.974868307063788</c:v>
                </c:pt>
                <c:pt idx="818">
                  <c:v>10.1803143567976</c:v>
                </c:pt>
                <c:pt idx="819">
                  <c:v>10.38638851513403</c:v>
                </c:pt>
                <c:pt idx="820">
                  <c:v>10.59302971785257</c:v>
                </c:pt>
                <c:pt idx="821">
                  <c:v>10.80017673270512</c:v>
                </c:pt>
                <c:pt idx="822">
                  <c:v>11.00776817756061</c:v>
                </c:pt>
                <c:pt idx="823">
                  <c:v>11.21574253859373</c:v>
                </c:pt>
                <c:pt idx="824">
                  <c:v>11.42403818851288</c:v>
                </c:pt>
                <c:pt idx="825">
                  <c:v>11.63259340482156</c:v>
                </c:pt>
                <c:pt idx="826">
                  <c:v>11.84134638810821</c:v>
                </c:pt>
                <c:pt idx="827">
                  <c:v>12.05023528035863</c:v>
                </c:pt>
                <c:pt idx="828">
                  <c:v>12.25919818328583</c:v>
                </c:pt>
                <c:pt idx="829">
                  <c:v>12.4681731766719</c:v>
                </c:pt>
                <c:pt idx="830">
                  <c:v>12.67709833671624</c:v>
                </c:pt>
                <c:pt idx="831">
                  <c:v>12.885911754385</c:v>
                </c:pt>
                <c:pt idx="832">
                  <c:v>13.09455155375588</c:v>
                </c:pt>
                <c:pt idx="833">
                  <c:v>13.30295591035356</c:v>
                </c:pt>
                <c:pt idx="834">
                  <c:v>13.51106306946947</c:v>
                </c:pt>
                <c:pt idx="835">
                  <c:v>13.71881136446099</c:v>
                </c:pt>
                <c:pt idx="836">
                  <c:v>13.92613923502476</c:v>
                </c:pt>
                <c:pt idx="837">
                  <c:v>14.13298524543824</c:v>
                </c:pt>
                <c:pt idx="838">
                  <c:v>14.33928810276445</c:v>
                </c:pt>
                <c:pt idx="839">
                  <c:v>14.54498667501435</c:v>
                </c:pt>
                <c:pt idx="840">
                  <c:v>14.75002000926169</c:v>
                </c:pt>
                <c:pt idx="841">
                  <c:v>14.9543273497045</c:v>
                </c:pt>
                <c:pt idx="842">
                  <c:v>15.15784815566851</c:v>
                </c:pt>
                <c:pt idx="843">
                  <c:v>15.36052211954658</c:v>
                </c:pt>
                <c:pt idx="844">
                  <c:v>15.56228918466918</c:v>
                </c:pt>
                <c:pt idx="845">
                  <c:v>15.76308956310037</c:v>
                </c:pt>
                <c:pt idx="846">
                  <c:v>15.96286375335442</c:v>
                </c:pt>
                <c:pt idx="847">
                  <c:v>16.1615525580273</c:v>
                </c:pt>
                <c:pt idx="848">
                  <c:v>16.3590971013381</c:v>
                </c:pt>
                <c:pt idx="849">
                  <c:v>16.55543884657523</c:v>
                </c:pt>
                <c:pt idx="850">
                  <c:v>16.75051961344229</c:v>
                </c:pt>
                <c:pt idx="851">
                  <c:v>16.9442815952978</c:v>
                </c:pt>
                <c:pt idx="852">
                  <c:v>17.13666737628481</c:v>
                </c:pt>
                <c:pt idx="853">
                  <c:v>17.3276199483444</c:v>
                </c:pt>
                <c:pt idx="854">
                  <c:v>17.51708272810836</c:v>
                </c:pt>
                <c:pt idx="855">
                  <c:v>17.70499957366611</c:v>
                </c:pt>
                <c:pt idx="856">
                  <c:v>17.89131480120074</c:v>
                </c:pt>
                <c:pt idx="857">
                  <c:v>18.07597320148933</c:v>
                </c:pt>
                <c:pt idx="858">
                  <c:v>18.2589200562626</c:v>
                </c:pt>
                <c:pt idx="859">
                  <c:v>18.44010115441916</c:v>
                </c:pt>
                <c:pt idx="860">
                  <c:v>18.61946280808946</c:v>
                </c:pt>
                <c:pt idx="861">
                  <c:v>18.79695186854454</c:v>
                </c:pt>
                <c:pt idx="862">
                  <c:v>18.97251574194522</c:v>
                </c:pt>
                <c:pt idx="863">
                  <c:v>19.14610240492691</c:v>
                </c:pt>
                <c:pt idx="864">
                  <c:v>19.31766042001504</c:v>
                </c:pt>
                <c:pt idx="865">
                  <c:v>19.48713895086718</c:v>
                </c:pt>
                <c:pt idx="866">
                  <c:v>19.65448777733706</c:v>
                </c:pt>
                <c:pt idx="867">
                  <c:v>19.81965731035563</c:v>
                </c:pt>
                <c:pt idx="868">
                  <c:v>19.98259860662563</c:v>
                </c:pt>
                <c:pt idx="869">
                  <c:v>20.14326338312447</c:v>
                </c:pt>
                <c:pt idx="870">
                  <c:v>20.30160403141138</c:v>
                </c:pt>
                <c:pt idx="871">
                  <c:v>20.45757363173502</c:v>
                </c:pt>
                <c:pt idx="872">
                  <c:v>20.61112596693675</c:v>
                </c:pt>
                <c:pt idx="873">
                  <c:v>20.76221553614565</c:v>
                </c:pt>
                <c:pt idx="874">
                  <c:v>20.91079756826166</c:v>
                </c:pt>
                <c:pt idx="875">
                  <c:v>21.05682803522193</c:v>
                </c:pt>
                <c:pt idx="876">
                  <c:v>21.20026366504754</c:v>
                </c:pt>
                <c:pt idx="877">
                  <c:v>21.3410619546658</c:v>
                </c:pt>
                <c:pt idx="878">
                  <c:v>21.47918118250477</c:v>
                </c:pt>
                <c:pt idx="879">
                  <c:v>21.61458042085641</c:v>
                </c:pt>
                <c:pt idx="880">
                  <c:v>21.74721954800426</c:v>
                </c:pt>
                <c:pt idx="881">
                  <c:v>21.87705926011232</c:v>
                </c:pt>
                <c:pt idx="882">
                  <c:v>22.00406108287175</c:v>
                </c:pt>
                <c:pt idx="883">
                  <c:v>22.12818738290152</c:v>
                </c:pt>
                <c:pt idx="884">
                  <c:v>22.24940137890011</c:v>
                </c:pt>
                <c:pt idx="885">
                  <c:v>22.36766715254444</c:v>
                </c:pt>
                <c:pt idx="886">
                  <c:v>22.48294965913342</c:v>
                </c:pt>
                <c:pt idx="887">
                  <c:v>22.59521473797236</c:v>
                </c:pt>
                <c:pt idx="888">
                  <c:v>22.7044291224955</c:v>
                </c:pt>
                <c:pt idx="889">
                  <c:v>22.81056045012367</c:v>
                </c:pt>
                <c:pt idx="890">
                  <c:v>22.913577271854</c:v>
                </c:pt>
                <c:pt idx="891">
                  <c:v>23.01344906157892</c:v>
                </c:pt>
                <c:pt idx="892">
                  <c:v>23.11014622513173</c:v>
                </c:pt>
                <c:pt idx="893">
                  <c:v>23.20364010905597</c:v>
                </c:pt>
                <c:pt idx="894">
                  <c:v>23.29390300909606</c:v>
                </c:pt>
                <c:pt idx="895">
                  <c:v>23.38090817840671</c:v>
                </c:pt>
                <c:pt idx="896">
                  <c:v>23.46462983547848</c:v>
                </c:pt>
                <c:pt idx="897">
                  <c:v>23.54504317177759</c:v>
                </c:pt>
                <c:pt idx="898">
                  <c:v>23.62212435909699</c:v>
                </c:pt>
                <c:pt idx="899">
                  <c:v>23.69585055661732</c:v>
                </c:pt>
                <c:pt idx="900">
                  <c:v>23.76619991767514</c:v>
                </c:pt>
                <c:pt idx="901">
                  <c:v>23.83315159623648</c:v>
                </c:pt>
                <c:pt idx="902">
                  <c:v>23.89668575307407</c:v>
                </c:pt>
                <c:pt idx="903">
                  <c:v>23.95678356164603</c:v>
                </c:pt>
                <c:pt idx="904">
                  <c:v>24.0134272136747</c:v>
                </c:pt>
                <c:pt idx="905">
                  <c:v>24.06659992442347</c:v>
                </c:pt>
                <c:pt idx="906">
                  <c:v>24.11628593767064</c:v>
                </c:pt>
                <c:pt idx="907">
                  <c:v>24.16247053037812</c:v>
                </c:pt>
                <c:pt idx="908">
                  <c:v>24.20514001705437</c:v>
                </c:pt>
                <c:pt idx="909">
                  <c:v>24.2442817538096</c:v>
                </c:pt>
                <c:pt idx="910">
                  <c:v>24.27988414210247</c:v>
                </c:pt>
                <c:pt idx="911">
                  <c:v>24.31193663217696</c:v>
                </c:pt>
                <c:pt idx="912">
                  <c:v>24.34042972618851</c:v>
                </c:pt>
                <c:pt idx="913">
                  <c:v>24.36535498101843</c:v>
                </c:pt>
                <c:pt idx="914">
                  <c:v>24.3867050107758</c:v>
                </c:pt>
                <c:pt idx="915">
                  <c:v>24.40447348898601</c:v>
                </c:pt>
                <c:pt idx="916">
                  <c:v>24.4186551504655</c:v>
                </c:pt>
                <c:pt idx="917">
                  <c:v>24.4292457928819</c:v>
                </c:pt>
                <c:pt idx="918">
                  <c:v>24.4362422779993</c:v>
                </c:pt>
                <c:pt idx="919">
                  <c:v>24.43964253260818</c:v>
                </c:pt>
                <c:pt idx="920">
                  <c:v>24.43944554913972</c:v>
                </c:pt>
                <c:pt idx="921">
                  <c:v>24.43565138596436</c:v>
                </c:pt>
                <c:pt idx="922">
                  <c:v>24.42826116737452</c:v>
                </c:pt>
                <c:pt idx="923">
                  <c:v>24.41727708325146</c:v>
                </c:pt>
                <c:pt idx="924">
                  <c:v>24.40270238841638</c:v>
                </c:pt>
                <c:pt idx="925">
                  <c:v>24.38454140166591</c:v>
                </c:pt>
                <c:pt idx="926">
                  <c:v>24.36279950449237</c:v>
                </c:pt>
                <c:pt idx="927">
                  <c:v>24.3374831394891</c:v>
                </c:pt>
                <c:pt idx="928">
                  <c:v>24.30859980844144</c:v>
                </c:pt>
                <c:pt idx="929">
                  <c:v>24.27615807010373</c:v>
                </c:pt>
                <c:pt idx="930">
                  <c:v>24.24016753766318</c:v>
                </c:pt>
                <c:pt idx="931">
                  <c:v>24.20063887589129</c:v>
                </c:pt>
                <c:pt idx="932">
                  <c:v>24.1575837979837</c:v>
                </c:pt>
                <c:pt idx="933">
                  <c:v>24.11101506208911</c:v>
                </c:pt>
                <c:pt idx="934">
                  <c:v>24.06094646752905</c:v>
                </c:pt>
                <c:pt idx="935">
                  <c:v>24.00739285070865</c:v>
                </c:pt>
                <c:pt idx="936">
                  <c:v>23.95037008072033</c:v>
                </c:pt>
                <c:pt idx="937">
                  <c:v>23.88989505464156</c:v>
                </c:pt>
                <c:pt idx="938">
                  <c:v>23.82598569252765</c:v>
                </c:pt>
                <c:pt idx="939">
                  <c:v>23.75866093210188</c:v>
                </c:pt>
                <c:pt idx="940">
                  <c:v>23.68794072314382</c:v>
                </c:pt>
                <c:pt idx="941">
                  <c:v>23.61384602157758</c:v>
                </c:pt>
                <c:pt idx="942">
                  <c:v>23.53639878326235</c:v>
                </c:pt>
                <c:pt idx="943">
                  <c:v>23.45562195748629</c:v>
                </c:pt>
                <c:pt idx="944">
                  <c:v>23.37153948016618</c:v>
                </c:pt>
                <c:pt idx="945">
                  <c:v>23.28417626675472</c:v>
                </c:pt>
                <c:pt idx="946">
                  <c:v>23.19355820485747</c:v>
                </c:pt>
                <c:pt idx="947">
                  <c:v>23.09971214656186</c:v>
                </c:pt>
                <c:pt idx="948">
                  <c:v>23.00266590048041</c:v>
                </c:pt>
                <c:pt idx="949">
                  <c:v>22.90244822351015</c:v>
                </c:pt>
                <c:pt idx="950">
                  <c:v>22.7990888123117</c:v>
                </c:pt>
                <c:pt idx="951">
                  <c:v>22.69261829450927</c:v>
                </c:pt>
                <c:pt idx="952">
                  <c:v>22.58306821961511</c:v>
                </c:pt>
                <c:pt idx="953">
                  <c:v>22.47047104968068</c:v>
                </c:pt>
                <c:pt idx="954">
                  <c:v>22.35486014967748</c:v>
                </c:pt>
                <c:pt idx="955">
                  <c:v>22.2362697776103</c:v>
                </c:pt>
                <c:pt idx="956">
                  <c:v>22.11473507436574</c:v>
                </c:pt>
                <c:pt idx="957">
                  <c:v>21.9902920532993</c:v>
                </c:pt>
                <c:pt idx="958">
                  <c:v>21.86297758956383</c:v>
                </c:pt>
                <c:pt idx="959">
                  <c:v>21.73282940918264</c:v>
                </c:pt>
                <c:pt idx="960">
                  <c:v>21.59988607787037</c:v>
                </c:pt>
                <c:pt idx="961">
                  <c:v>21.46418698960525</c:v>
                </c:pt>
                <c:pt idx="962">
                  <c:v>21.32577235495575</c:v>
                </c:pt>
                <c:pt idx="963">
                  <c:v>21.18468318916537</c:v>
                </c:pt>
                <c:pt idx="964">
                  <c:v>21.04096129999884</c:v>
                </c:pt>
                <c:pt idx="965">
                  <c:v>20.89464927535373</c:v>
                </c:pt>
                <c:pt idx="966">
                  <c:v>20.74579047064064</c:v>
                </c:pt>
                <c:pt idx="967">
                  <c:v>20.594428995936</c:v>
                </c:pt>
                <c:pt idx="968">
                  <c:v>20.44060970291142</c:v>
                </c:pt>
                <c:pt idx="969">
                  <c:v>20.28437817154312</c:v>
                </c:pt>
                <c:pt idx="970">
                  <c:v>20.12578069660562</c:v>
                </c:pt>
                <c:pt idx="971">
                  <c:v>19.96486427395349</c:v>
                </c:pt>
                <c:pt idx="972">
                  <c:v>19.80167658659569</c:v>
                </c:pt>
                <c:pt idx="973">
                  <c:v>19.63626599056585</c:v>
                </c:pt>
                <c:pt idx="974">
                  <c:v>19.46868150059342</c:v>
                </c:pt>
                <c:pt idx="975">
                  <c:v>19.29897277557955</c:v>
                </c:pt>
                <c:pt idx="976">
                  <c:v>19.12719010388206</c:v>
                </c:pt>
                <c:pt idx="977">
                  <c:v>18.95338438841395</c:v>
                </c:pt>
                <c:pt idx="978">
                  <c:v>18.77760713155978</c:v>
                </c:pt>
                <c:pt idx="979">
                  <c:v>18.5999104199143</c:v>
                </c:pt>
                <c:pt idx="980">
                  <c:v>18.4203469088482</c:v>
                </c:pt>
                <c:pt idx="981">
                  <c:v>18.23896980690512</c:v>
                </c:pt>
                <c:pt idx="982">
                  <c:v>18.05583286003478</c:v>
                </c:pt>
                <c:pt idx="983">
                  <c:v>17.87099033566696</c:v>
                </c:pt>
                <c:pt idx="984">
                  <c:v>17.68449700663086</c:v>
                </c:pt>
                <c:pt idx="985">
                  <c:v>17.49640813492474</c:v>
                </c:pt>
                <c:pt idx="986">
                  <c:v>17.30677945534055</c:v>
                </c:pt>
                <c:pt idx="987">
                  <c:v>17.11566715894861</c:v>
                </c:pt>
                <c:pt idx="988">
                  <c:v>16.92312787644687</c:v>
                </c:pt>
                <c:pt idx="989">
                  <c:v>16.72921866138007</c:v>
                </c:pt>
                <c:pt idx="990">
                  <c:v>16.53399697323353</c:v>
                </c:pt>
                <c:pt idx="991">
                  <c:v>16.33752066040666</c:v>
                </c:pt>
                <c:pt idx="992">
                  <c:v>16.13984794307128</c:v>
                </c:pt>
                <c:pt idx="993">
                  <c:v>15.9410373959197</c:v>
                </c:pt>
                <c:pt idx="994">
                  <c:v>15.74114793080766</c:v>
                </c:pt>
                <c:pt idx="995">
                  <c:v>15.54023877929767</c:v>
                </c:pt>
                <c:pt idx="996">
                  <c:v>15.33836947510731</c:v>
                </c:pt>
                <c:pt idx="997">
                  <c:v>15.13559983646806</c:v>
                </c:pt>
                <c:pt idx="998">
                  <c:v>14.93198994840003</c:v>
                </c:pt>
                <c:pt idx="999">
                  <c:v>14.72760014490727</c:v>
                </c:pt>
                <c:pt idx="1000">
                  <c:v>14.5224909910997</c:v>
                </c:pt>
                <c:pt idx="1001">
                  <c:v>14.31672326524618</c:v>
                </c:pt>
                <c:pt idx="1002">
                  <c:v>14.11035794076472</c:v>
                </c:pt>
                <c:pt idx="1003">
                  <c:v>13.90345616815468</c:v>
                </c:pt>
                <c:pt idx="1004">
                  <c:v>13.69607925687658</c:v>
                </c:pt>
                <c:pt idx="1005">
                  <c:v>13.48828865718483</c:v>
                </c:pt>
                <c:pt idx="1006">
                  <c:v>13.28014594191856</c:v>
                </c:pt>
                <c:pt idx="1007">
                  <c:v>13.07171278825644</c:v>
                </c:pt>
                <c:pt idx="1008">
                  <c:v>12.86305095944024</c:v>
                </c:pt>
                <c:pt idx="1009">
                  <c:v>12.65422228647312</c:v>
                </c:pt>
                <c:pt idx="1010">
                  <c:v>12.44528864979778</c:v>
                </c:pt>
                <c:pt idx="1011">
                  <c:v>12.23631196095989</c:v>
                </c:pt>
                <c:pt idx="1012">
                  <c:v>12.02735414426247</c:v>
                </c:pt>
                <c:pt idx="1013">
                  <c:v>11.81847711841631</c:v>
                </c:pt>
                <c:pt idx="1014">
                  <c:v>11.60974277819207</c:v>
                </c:pt>
                <c:pt idx="1015">
                  <c:v>11.40121297607963</c:v>
                </c:pt>
                <c:pt idx="1016">
                  <c:v>11.1929495039598</c:v>
                </c:pt>
                <c:pt idx="1017">
                  <c:v>10.98501407479401</c:v>
                </c:pt>
                <c:pt idx="1018">
                  <c:v>10.77746830433761</c:v>
                </c:pt>
                <c:pt idx="1019">
                  <c:v>10.57037369288154</c:v>
                </c:pt>
                <c:pt idx="1020">
                  <c:v>10.36379160702868</c:v>
                </c:pt>
                <c:pt idx="1021">
                  <c:v>10.15778326150946</c:v>
                </c:pt>
                <c:pt idx="1022">
                  <c:v>9.95240970104267</c:v>
                </c:pt>
                <c:pt idx="1023">
                  <c:v>9.747731782246616</c:v>
                </c:pt>
                <c:pt idx="1024">
                  <c:v>9.543810155605925</c:v>
                </c:pt>
                <c:pt idx="1025">
                  <c:v>9.340705247499592</c:v>
                </c:pt>
                <c:pt idx="1026">
                  <c:v>9.138477242295218</c:v>
                </c:pt>
                <c:pt idx="1027">
                  <c:v>8.937186064515222</c:v>
                </c:pt>
                <c:pt idx="1028">
                  <c:v>8.73689136107977</c:v>
                </c:pt>
                <c:pt idx="1029">
                  <c:v>8.537652483632225</c:v>
                </c:pt>
                <c:pt idx="1030">
                  <c:v>8.339528470951887</c:v>
                </c:pt>
                <c:pt idx="1031">
                  <c:v>8.142578031459557</c:v>
                </c:pt>
                <c:pt idx="1032">
                  <c:v>7.94685952582103</c:v>
                </c:pt>
                <c:pt idx="1033">
                  <c:v>7.752430949653477</c:v>
                </c:pt>
                <c:pt idx="1034">
                  <c:v>7.559349916340127</c:v>
                </c:pt>
                <c:pt idx="1035">
                  <c:v>7.367673639958169</c:v>
                </c:pt>
                <c:pt idx="1036">
                  <c:v>7.177458918325012</c:v>
                </c:pt>
                <c:pt idx="1037">
                  <c:v>6.98876211616783</c:v>
                </c:pt>
                <c:pt idx="1038">
                  <c:v>6.801639148421547</c:v>
                </c:pt>
                <c:pt idx="1039">
                  <c:v>6.616145463659912</c:v>
                </c:pt>
                <c:pt idx="1040">
                  <c:v>6.432336027665046</c:v>
                </c:pt>
                <c:pt idx="1041">
                  <c:v>6.25026530713974</c:v>
                </c:pt>
                <c:pt idx="1042">
                  <c:v>6.069987253567893</c:v>
                </c:pt>
                <c:pt idx="1043">
                  <c:v>5.891555287227504</c:v>
                </c:pt>
                <c:pt idx="1044">
                  <c:v>5.715022281361057</c:v>
                </c:pt>
                <c:pt idx="1045">
                  <c:v>5.540440546508115</c:v>
                </c:pt>
                <c:pt idx="1046">
                  <c:v>5.367861815004471</c:v>
                </c:pt>
                <c:pt idx="1047">
                  <c:v>5.197337225652849</c:v>
                </c:pt>
                <c:pt idx="1048">
                  <c:v>5.028917308569285</c:v>
                </c:pt>
                <c:pt idx="1049">
                  <c:v>4.86265197021001</c:v>
                </c:pt>
                <c:pt idx="1050">
                  <c:v>4.698590478583077</c:v>
                </c:pt>
                <c:pt idx="1051">
                  <c:v>4.53678144864918</c:v>
                </c:pt>
                <c:pt idx="1052">
                  <c:v>4.377272827916022</c:v>
                </c:pt>
                <c:pt idx="1053">
                  <c:v>4.220111882230428</c:v>
                </c:pt>
                <c:pt idx="1054">
                  <c:v>4.065345181772393</c:v>
                </c:pt>
                <c:pt idx="1055">
                  <c:v>3.91301858725541</c:v>
                </c:pt>
                <c:pt idx="1056">
                  <c:v>3.7631772363369</c:v>
                </c:pt>
                <c:pt idx="1057">
                  <c:v>3.615865530242978</c:v>
                </c:pt>
                <c:pt idx="1058">
                  <c:v>3.471127120611429</c:v>
                </c:pt>
                <c:pt idx="1059">
                  <c:v>3.329004896556713</c:v>
                </c:pt>
                <c:pt idx="1060">
                  <c:v>3.189540971961092</c:v>
                </c:pt>
                <c:pt idx="1061">
                  <c:v>3.052776672995288</c:v>
                </c:pt>
                <c:pt idx="1062">
                  <c:v>2.918752525872698</c:v>
                </c:pt>
                <c:pt idx="1063">
                  <c:v>2.787508244840596</c:v>
                </c:pt>
                <c:pt idx="1064">
                  <c:v>2.65908272041192</c:v>
                </c:pt>
                <c:pt idx="1065">
                  <c:v>2.533514007841223</c:v>
                </c:pt>
                <c:pt idx="1066">
                  <c:v>2.410839315848046</c:v>
                </c:pt>
                <c:pt idx="1067">
                  <c:v>2.291094995591148</c:v>
                </c:pt>
                <c:pt idx="1068">
                  <c:v>2.174316529896922</c:v>
                </c:pt>
                <c:pt idx="1069">
                  <c:v>2.06053852274503</c:v>
                </c:pt>
                <c:pt idx="1070">
                  <c:v>1.949794689014519</c:v>
                </c:pt>
                <c:pt idx="1071">
                  <c:v>1.842117844493387</c:v>
                </c:pt>
                <c:pt idx="1072">
                  <c:v>1.737539896154505</c:v>
                </c:pt>
                <c:pt idx="1073">
                  <c:v>1.636091832700957</c:v>
                </c:pt>
                <c:pt idx="1074">
                  <c:v>1.537803715383372</c:v>
                </c:pt>
                <c:pt idx="1075">
                  <c:v>1.442704669092135</c:v>
                </c:pt>
                <c:pt idx="1076">
                  <c:v>1.350822873727072</c:v>
                </c:pt>
                <c:pt idx="1077">
                  <c:v>1.262185555847109</c:v>
                </c:pt>
                <c:pt idx="1078">
                  <c:v>1.176818980602503</c:v>
                </c:pt>
                <c:pt idx="1079">
                  <c:v>1.094748443951843</c:v>
                </c:pt>
                <c:pt idx="1080">
                  <c:v>1.015998265166385</c:v>
                </c:pt>
                <c:pt idx="1081">
                  <c:v>0.940591779623659</c:v>
                </c:pt>
                <c:pt idx="1082">
                  <c:v>0.868551331892739</c:v>
                </c:pt>
                <c:pt idx="1083">
                  <c:v>0.799898269113045</c:v>
                </c:pt>
                <c:pt idx="1084">
                  <c:v>0.734652934668732</c:v>
                </c:pt>
                <c:pt idx="1085">
                  <c:v>0.672834662160508</c:v>
                </c:pt>
                <c:pt idx="1086">
                  <c:v>0.614461769676671</c:v>
                </c:pt>
                <c:pt idx="1087">
                  <c:v>0.559551554365049</c:v>
                </c:pt>
                <c:pt idx="1088">
                  <c:v>0.508120287307499</c:v>
                </c:pt>
                <c:pt idx="1089">
                  <c:v>0.460183208698426</c:v>
                </c:pt>
                <c:pt idx="1090">
                  <c:v>0.415754523328784</c:v>
                </c:pt>
                <c:pt idx="1091">
                  <c:v>0.374847396376911</c:v>
                </c:pt>
                <c:pt idx="1092">
                  <c:v>0.337473949507355</c:v>
                </c:pt>
                <c:pt idx="1093">
                  <c:v>0.303645257279024</c:v>
                </c:pt>
                <c:pt idx="1094">
                  <c:v>0.273371343863499</c:v>
                </c:pt>
                <c:pt idx="1095">
                  <c:v>0.246661180074689</c:v>
                </c:pt>
                <c:pt idx="1096">
                  <c:v>0.223522680710582</c:v>
                </c:pt>
                <c:pt idx="1097">
                  <c:v>0.203962702207908</c:v>
                </c:pt>
                <c:pt idx="1098">
                  <c:v>0.187987040610434</c:v>
                </c:pt>
                <c:pt idx="1099">
                  <c:v>0.175600429851475</c:v>
                </c:pt>
                <c:pt idx="1100">
                  <c:v>0.166806540351123</c:v>
                </c:pt>
                <c:pt idx="1101">
                  <c:v>0.161607977928631</c:v>
                </c:pt>
                <c:pt idx="1102">
                  <c:v>0.16000628303023</c:v>
                </c:pt>
                <c:pt idx="1103">
                  <c:v>0.162001930272689</c:v>
                </c:pt>
                <c:pt idx="1104">
                  <c:v>0.167594328302664</c:v>
                </c:pt>
                <c:pt idx="1105">
                  <c:v>0.176781819971922</c:v>
                </c:pt>
                <c:pt idx="1106">
                  <c:v>0.189561682828399</c:v>
                </c:pt>
                <c:pt idx="1107">
                  <c:v>0.205930129922917</c:v>
                </c:pt>
                <c:pt idx="1108">
                  <c:v>0.225882310931345</c:v>
                </c:pt>
                <c:pt idx="1109">
                  <c:v>0.249412313591845</c:v>
                </c:pt>
                <c:pt idx="1110">
                  <c:v>0.276513165456812</c:v>
                </c:pt>
                <c:pt idx="1111">
                  <c:v>0.30717683595895</c:v>
                </c:pt>
                <c:pt idx="1112">
                  <c:v>0.341394238790921</c:v>
                </c:pt>
                <c:pt idx="1113">
                  <c:v>0.37915523459778</c:v>
                </c:pt>
                <c:pt idx="1114">
                  <c:v>0.420448633981533</c:v>
                </c:pt>
                <c:pt idx="1115">
                  <c:v>0.465262200816749</c:v>
                </c:pt>
                <c:pt idx="1116">
                  <c:v>0.513582655876432</c:v>
                </c:pt>
                <c:pt idx="1117">
                  <c:v>0.565395680766892</c:v>
                </c:pt>
                <c:pt idx="1118">
                  <c:v>0.620685922170645</c:v>
                </c:pt>
                <c:pt idx="1119">
                  <c:v>0.679436996395903</c:v>
                </c:pt>
                <c:pt idx="1120">
                  <c:v>0.741631494231417</c:v>
                </c:pt>
                <c:pt idx="1121">
                  <c:v>0.80725098610521</c:v>
                </c:pt>
                <c:pt idx="1122">
                  <c:v>0.876276027545666</c:v>
                </c:pt>
                <c:pt idx="1123">
                  <c:v>0.948686164943307</c:v>
                </c:pt>
                <c:pt idx="1124">
                  <c:v>1.024459941611694</c:v>
                </c:pt>
                <c:pt idx="1125">
                  <c:v>1.103574904145466</c:v>
                </c:pt>
                <c:pt idx="1126">
                  <c:v>1.18600760907379</c:v>
                </c:pt>
                <c:pt idx="1127">
                  <c:v>1.271733629807137</c:v>
                </c:pt>
                <c:pt idx="1128">
                  <c:v>1.360727563875455</c:v>
                </c:pt>
                <c:pt idx="1129">
                  <c:v>1.452963040455442</c:v>
                </c:pt>
                <c:pt idx="1130">
                  <c:v>1.548412728184761</c:v>
                </c:pt>
                <c:pt idx="1131">
                  <c:v>1.647048343260978</c:v>
                </c:pt>
                <c:pt idx="1132">
                  <c:v>1.748840657822622</c:v>
                </c:pt>
                <c:pt idx="1133">
                  <c:v>1.853759508610013</c:v>
                </c:pt>
                <c:pt idx="1134">
                  <c:v>1.961773805903336</c:v>
                </c:pt>
                <c:pt idx="1135">
                  <c:v>2.072851542735165</c:v>
                </c:pt>
                <c:pt idx="1136">
                  <c:v>2.186959804374835</c:v>
                </c:pt>
                <c:pt idx="1137">
                  <c:v>2.304064778081736</c:v>
                </c:pt>
                <c:pt idx="1138">
                  <c:v>2.424131763124846</c:v>
                </c:pt>
                <c:pt idx="1139">
                  <c:v>2.547125181065246</c:v>
                </c:pt>
                <c:pt idx="1140">
                  <c:v>2.67300858629876</c:v>
                </c:pt>
                <c:pt idx="1141">
                  <c:v>2.801744676855645</c:v>
                </c:pt>
                <c:pt idx="1142">
                  <c:v>2.933295305453916</c:v>
                </c:pt>
                <c:pt idx="1143">
                  <c:v>3.067621490803241</c:v>
                </c:pt>
                <c:pt idx="1144">
                  <c:v>3.204683429155871</c:v>
                </c:pt>
                <c:pt idx="1145">
                  <c:v>3.344440506101453</c:v>
                </c:pt>
                <c:pt idx="1146">
                  <c:v>3.486851308601894</c:v>
                </c:pt>
                <c:pt idx="1147">
                  <c:v>3.631873637262906</c:v>
                </c:pt>
                <c:pt idx="1148">
                  <c:v>3.779464518838688</c:v>
                </c:pt>
                <c:pt idx="1149">
                  <c:v>3.92958021896577</c:v>
                </c:pt>
                <c:pt idx="1150">
                  <c:v>4.082176255122407</c:v>
                </c:pt>
                <c:pt idx="1151">
                  <c:v>4.237207409809817</c:v>
                </c:pt>
                <c:pt idx="1152">
                  <c:v>4.394627743951032</c:v>
                </c:pt>
                <c:pt idx="1153">
                  <c:v>4.554390610503604</c:v>
                </c:pt>
                <c:pt idx="1154">
                  <c:v>4.716448668282224</c:v>
                </c:pt>
                <c:pt idx="1155">
                  <c:v>4.880753895986876</c:v>
                </c:pt>
                <c:pt idx="1156">
                  <c:v>5.047257606432608</c:v>
                </c:pt>
                <c:pt idx="1157">
                  <c:v>5.215910460976536</c:v>
                </c:pt>
                <c:pt idx="1158">
                  <c:v>5.386662484138054</c:v>
                </c:pt>
                <c:pt idx="1159">
                  <c:v>5.55946307840758</c:v>
                </c:pt>
                <c:pt idx="1160">
                  <c:v>5.73426103923966</c:v>
                </c:pt>
                <c:pt idx="1161">
                  <c:v>5.911004570226061</c:v>
                </c:pt>
                <c:pt idx="1162">
                  <c:v>6.08964129844412</c:v>
                </c:pt>
                <c:pt idx="1163">
                  <c:v>6.270118289975987</c:v>
                </c:pt>
                <c:pt idx="1164">
                  <c:v>6.452382065594023</c:v>
                </c:pt>
                <c:pt idx="1165">
                  <c:v>6.636378616607951</c:v>
                </c:pt>
                <c:pt idx="1166">
                  <c:v>6.822053420868761</c:v>
                </c:pt>
                <c:pt idx="1167">
                  <c:v>7.009351458924717</c:v>
                </c:pt>
                <c:pt idx="1168">
                  <c:v>7.198217230324939</c:v>
                </c:pt>
                <c:pt idx="1169">
                  <c:v>7.388594770065326</c:v>
                </c:pt>
                <c:pt idx="1170">
                  <c:v>7.58042766517213</c:v>
                </c:pt>
                <c:pt idx="1171">
                  <c:v>7.773659071418457</c:v>
                </c:pt>
                <c:pt idx="1172">
                  <c:v>7.96823173016838</c:v>
                </c:pt>
                <c:pt idx="1173">
                  <c:v>8.164087985343847</c:v>
                </c:pt>
                <c:pt idx="1174">
                  <c:v>8.361169800509552</c:v>
                </c:pt>
                <c:pt idx="1175">
                  <c:v>8.559418776070284</c:v>
                </c:pt>
                <c:pt idx="1176">
                  <c:v>8.758776166576041</c:v>
                </c:pt>
                <c:pt idx="1177">
                  <c:v>8.95918289812949</c:v>
                </c:pt>
                <c:pt idx="1178">
                  <c:v>9.160579585890962</c:v>
                </c:pt>
                <c:pt idx="1179">
                  <c:v>9.36290655167539</c:v>
                </c:pt>
                <c:pt idx="1180">
                  <c:v>9.566103841636214</c:v>
                </c:pt>
                <c:pt idx="1181">
                  <c:v>9.770111244031065</c:v>
                </c:pt>
                <c:pt idx="1182">
                  <c:v>9.974868307063788</c:v>
                </c:pt>
                <c:pt idx="1183">
                  <c:v>10.1803143567976</c:v>
                </c:pt>
                <c:pt idx="1184">
                  <c:v>10.38638851513403</c:v>
                </c:pt>
                <c:pt idx="1185">
                  <c:v>10.59302971785257</c:v>
                </c:pt>
                <c:pt idx="1186">
                  <c:v>10.80017673270512</c:v>
                </c:pt>
                <c:pt idx="1187">
                  <c:v>11.00776817756061</c:v>
                </c:pt>
                <c:pt idx="1188">
                  <c:v>11.21574253859373</c:v>
                </c:pt>
                <c:pt idx="1189">
                  <c:v>11.42403818851288</c:v>
                </c:pt>
                <c:pt idx="1190">
                  <c:v>11.63259340482156</c:v>
                </c:pt>
                <c:pt idx="1191">
                  <c:v>11.84134638810821</c:v>
                </c:pt>
                <c:pt idx="1192">
                  <c:v>12.05023528035863</c:v>
                </c:pt>
                <c:pt idx="1193">
                  <c:v>12.25919818328583</c:v>
                </c:pt>
                <c:pt idx="1194">
                  <c:v>12.4681731766719</c:v>
                </c:pt>
                <c:pt idx="1195">
                  <c:v>12.67709833671624</c:v>
                </c:pt>
                <c:pt idx="1196">
                  <c:v>12.885911754385</c:v>
                </c:pt>
                <c:pt idx="1197">
                  <c:v>13.09455155375588</c:v>
                </c:pt>
                <c:pt idx="1198">
                  <c:v>13.30295591035356</c:v>
                </c:pt>
                <c:pt idx="1199">
                  <c:v>13.51106306946947</c:v>
                </c:pt>
                <c:pt idx="1200">
                  <c:v>13.71881136446099</c:v>
                </c:pt>
                <c:pt idx="1201">
                  <c:v>13.92613923502476</c:v>
                </c:pt>
                <c:pt idx="1202">
                  <c:v>14.13298524543824</c:v>
                </c:pt>
                <c:pt idx="1203">
                  <c:v>14.33928810276445</c:v>
                </c:pt>
                <c:pt idx="1204">
                  <c:v>14.54498667501435</c:v>
                </c:pt>
                <c:pt idx="1205">
                  <c:v>14.75002000926169</c:v>
                </c:pt>
                <c:pt idx="1206">
                  <c:v>14.9543273497045</c:v>
                </c:pt>
                <c:pt idx="1207">
                  <c:v>15.15784815566851</c:v>
                </c:pt>
                <c:pt idx="1208">
                  <c:v>15.36052211954658</c:v>
                </c:pt>
                <c:pt idx="1209">
                  <c:v>15.56228918466918</c:v>
                </c:pt>
                <c:pt idx="1210">
                  <c:v>15.76308956310037</c:v>
                </c:pt>
                <c:pt idx="1211">
                  <c:v>15.96286375335442</c:v>
                </c:pt>
                <c:pt idx="1212">
                  <c:v>16.1615525580273</c:v>
                </c:pt>
                <c:pt idx="1213">
                  <c:v>16.3590971013381</c:v>
                </c:pt>
                <c:pt idx="1214">
                  <c:v>16.55543884657523</c:v>
                </c:pt>
                <c:pt idx="1215">
                  <c:v>16.75051961344229</c:v>
                </c:pt>
                <c:pt idx="1216">
                  <c:v>16.9442815952978</c:v>
                </c:pt>
                <c:pt idx="1217">
                  <c:v>17.13666737628481</c:v>
                </c:pt>
                <c:pt idx="1218">
                  <c:v>17.3276199483444</c:v>
                </c:pt>
                <c:pt idx="1219">
                  <c:v>17.51708272810836</c:v>
                </c:pt>
                <c:pt idx="1220">
                  <c:v>17.70499957366611</c:v>
                </c:pt>
                <c:pt idx="1221">
                  <c:v>17.89131480120074</c:v>
                </c:pt>
                <c:pt idx="1222">
                  <c:v>18.07597320148933</c:v>
                </c:pt>
                <c:pt idx="1223">
                  <c:v>18.2589200562626</c:v>
                </c:pt>
                <c:pt idx="1224">
                  <c:v>18.44010115441916</c:v>
                </c:pt>
                <c:pt idx="1225">
                  <c:v>18.61946280808946</c:v>
                </c:pt>
                <c:pt idx="1226">
                  <c:v>18.79695186854454</c:v>
                </c:pt>
                <c:pt idx="1227">
                  <c:v>18.97251574194522</c:v>
                </c:pt>
                <c:pt idx="1228">
                  <c:v>19.14610240492691</c:v>
                </c:pt>
                <c:pt idx="1229">
                  <c:v>19.31766042001504</c:v>
                </c:pt>
                <c:pt idx="1230">
                  <c:v>19.48713895086718</c:v>
                </c:pt>
                <c:pt idx="1231">
                  <c:v>19.65448777733706</c:v>
                </c:pt>
                <c:pt idx="1232">
                  <c:v>19.81965731035563</c:v>
                </c:pt>
                <c:pt idx="1233">
                  <c:v>19.98259860662563</c:v>
                </c:pt>
                <c:pt idx="1234">
                  <c:v>20.14326338312447</c:v>
                </c:pt>
                <c:pt idx="1235">
                  <c:v>20.30160403141138</c:v>
                </c:pt>
                <c:pt idx="1236">
                  <c:v>20.45757363173502</c:v>
                </c:pt>
                <c:pt idx="1237">
                  <c:v>20.61112596693675</c:v>
                </c:pt>
                <c:pt idx="1238">
                  <c:v>20.76221553614565</c:v>
                </c:pt>
                <c:pt idx="1239">
                  <c:v>20.91079756826166</c:v>
                </c:pt>
                <c:pt idx="1240">
                  <c:v>21.05682803522193</c:v>
                </c:pt>
                <c:pt idx="1241">
                  <c:v>21.20026366504754</c:v>
                </c:pt>
                <c:pt idx="1242">
                  <c:v>21.3410619546658</c:v>
                </c:pt>
                <c:pt idx="1243">
                  <c:v>21.47918118250477</c:v>
                </c:pt>
                <c:pt idx="1244">
                  <c:v>21.61458042085641</c:v>
                </c:pt>
                <c:pt idx="1245">
                  <c:v>21.74721954800426</c:v>
                </c:pt>
                <c:pt idx="1246">
                  <c:v>21.87705926011232</c:v>
                </c:pt>
                <c:pt idx="1247">
                  <c:v>22.00406108287175</c:v>
                </c:pt>
                <c:pt idx="1248">
                  <c:v>22.12818738290152</c:v>
                </c:pt>
                <c:pt idx="1249">
                  <c:v>22.24940137890011</c:v>
                </c:pt>
                <c:pt idx="1250">
                  <c:v>22.36766715254444</c:v>
                </c:pt>
                <c:pt idx="1251">
                  <c:v>22.48294965913342</c:v>
                </c:pt>
                <c:pt idx="1252">
                  <c:v>22.59521473797236</c:v>
                </c:pt>
                <c:pt idx="1253">
                  <c:v>22.7044291224955</c:v>
                </c:pt>
                <c:pt idx="1254">
                  <c:v>22.81056045012367</c:v>
                </c:pt>
                <c:pt idx="1255">
                  <c:v>22.913577271854</c:v>
                </c:pt>
                <c:pt idx="1256">
                  <c:v>23.01344906157892</c:v>
                </c:pt>
                <c:pt idx="1257">
                  <c:v>23.11014622513173</c:v>
                </c:pt>
                <c:pt idx="1258">
                  <c:v>23.20364010905597</c:v>
                </c:pt>
                <c:pt idx="1259">
                  <c:v>23.29390300909606</c:v>
                </c:pt>
                <c:pt idx="1260">
                  <c:v>23.38090817840671</c:v>
                </c:pt>
                <c:pt idx="1261">
                  <c:v>23.46462983547848</c:v>
                </c:pt>
                <c:pt idx="1262">
                  <c:v>23.54504317177759</c:v>
                </c:pt>
                <c:pt idx="1263">
                  <c:v>23.62212435909699</c:v>
                </c:pt>
                <c:pt idx="1264">
                  <c:v>23.69585055661732</c:v>
                </c:pt>
                <c:pt idx="1265">
                  <c:v>23.76619991767514</c:v>
                </c:pt>
                <c:pt idx="1266">
                  <c:v>23.83315159623648</c:v>
                </c:pt>
                <c:pt idx="1267">
                  <c:v>23.89668575307407</c:v>
                </c:pt>
                <c:pt idx="1268">
                  <c:v>23.95678356164603</c:v>
                </c:pt>
                <c:pt idx="1269">
                  <c:v>24.0134272136747</c:v>
                </c:pt>
                <c:pt idx="1270">
                  <c:v>24.06659992442347</c:v>
                </c:pt>
                <c:pt idx="1271">
                  <c:v>24.11628593767064</c:v>
                </c:pt>
                <c:pt idx="1272">
                  <c:v>24.16247053037812</c:v>
                </c:pt>
                <c:pt idx="1273">
                  <c:v>24.20514001705437</c:v>
                </c:pt>
                <c:pt idx="1274">
                  <c:v>24.2442817538096</c:v>
                </c:pt>
                <c:pt idx="1275">
                  <c:v>24.27988414210247</c:v>
                </c:pt>
                <c:pt idx="1276">
                  <c:v>24.31193663217696</c:v>
                </c:pt>
                <c:pt idx="1277">
                  <c:v>24.34042972618851</c:v>
                </c:pt>
                <c:pt idx="1278">
                  <c:v>24.36535498101843</c:v>
                </c:pt>
                <c:pt idx="1279">
                  <c:v>24.3867050107758</c:v>
                </c:pt>
                <c:pt idx="1280">
                  <c:v>24.40447348898601</c:v>
                </c:pt>
                <c:pt idx="1281">
                  <c:v>24.4186551504655</c:v>
                </c:pt>
                <c:pt idx="1282">
                  <c:v>24.4292457928819</c:v>
                </c:pt>
                <c:pt idx="1283">
                  <c:v>24.4362422779993</c:v>
                </c:pt>
                <c:pt idx="1284">
                  <c:v>24.43964253260818</c:v>
                </c:pt>
                <c:pt idx="1285">
                  <c:v>24.43944554913972</c:v>
                </c:pt>
                <c:pt idx="1286">
                  <c:v>24.43565138596436</c:v>
                </c:pt>
                <c:pt idx="1287">
                  <c:v>24.42826116737452</c:v>
                </c:pt>
                <c:pt idx="1288">
                  <c:v>24.41727708325146</c:v>
                </c:pt>
                <c:pt idx="1289">
                  <c:v>24.40270238841638</c:v>
                </c:pt>
                <c:pt idx="1290">
                  <c:v>24.38454140166591</c:v>
                </c:pt>
                <c:pt idx="1291">
                  <c:v>24.36279950449237</c:v>
                </c:pt>
                <c:pt idx="1292">
                  <c:v>24.3374831394891</c:v>
                </c:pt>
                <c:pt idx="1293">
                  <c:v>24.30859980844144</c:v>
                </c:pt>
                <c:pt idx="1294">
                  <c:v>24.27615807010373</c:v>
                </c:pt>
                <c:pt idx="1295">
                  <c:v>24.24016753766318</c:v>
                </c:pt>
                <c:pt idx="1296">
                  <c:v>24.20063887589129</c:v>
                </c:pt>
                <c:pt idx="1297">
                  <c:v>24.1575837979837</c:v>
                </c:pt>
                <c:pt idx="1298">
                  <c:v>24.11101506208911</c:v>
                </c:pt>
                <c:pt idx="1299">
                  <c:v>24.06094646752905</c:v>
                </c:pt>
                <c:pt idx="1300">
                  <c:v>24.00739285070865</c:v>
                </c:pt>
                <c:pt idx="1301">
                  <c:v>23.95037008072033</c:v>
                </c:pt>
                <c:pt idx="1302">
                  <c:v>23.88989505464156</c:v>
                </c:pt>
                <c:pt idx="1303">
                  <c:v>23.82598569252765</c:v>
                </c:pt>
                <c:pt idx="1304">
                  <c:v>23.75866093210188</c:v>
                </c:pt>
                <c:pt idx="1305">
                  <c:v>23.68794072314382</c:v>
                </c:pt>
                <c:pt idx="1306">
                  <c:v>23.61384602157758</c:v>
                </c:pt>
                <c:pt idx="1307">
                  <c:v>23.53639878326235</c:v>
                </c:pt>
                <c:pt idx="1308">
                  <c:v>23.45562195748629</c:v>
                </c:pt>
                <c:pt idx="1309">
                  <c:v>23.37153948016618</c:v>
                </c:pt>
                <c:pt idx="1310">
                  <c:v>23.28417626675472</c:v>
                </c:pt>
                <c:pt idx="1311">
                  <c:v>23.19355820485747</c:v>
                </c:pt>
                <c:pt idx="1312">
                  <c:v>23.09971214656186</c:v>
                </c:pt>
                <c:pt idx="1313">
                  <c:v>23.00266590048041</c:v>
                </c:pt>
                <c:pt idx="1314">
                  <c:v>22.90244822351015</c:v>
                </c:pt>
                <c:pt idx="1315">
                  <c:v>22.7990888123117</c:v>
                </c:pt>
                <c:pt idx="1316">
                  <c:v>22.69261829450927</c:v>
                </c:pt>
                <c:pt idx="1317">
                  <c:v>22.58306821961511</c:v>
                </c:pt>
                <c:pt idx="1318">
                  <c:v>22.47047104968068</c:v>
                </c:pt>
                <c:pt idx="1319">
                  <c:v>22.35486014967748</c:v>
                </c:pt>
                <c:pt idx="1320">
                  <c:v>22.2362697776103</c:v>
                </c:pt>
                <c:pt idx="1321">
                  <c:v>22.11473507436574</c:v>
                </c:pt>
                <c:pt idx="1322">
                  <c:v>21.9902920532993</c:v>
                </c:pt>
                <c:pt idx="1323">
                  <c:v>21.86297758956383</c:v>
                </c:pt>
                <c:pt idx="1324">
                  <c:v>21.73282940918264</c:v>
                </c:pt>
                <c:pt idx="1325">
                  <c:v>21.59988607787037</c:v>
                </c:pt>
                <c:pt idx="1326">
                  <c:v>21.46418698960525</c:v>
                </c:pt>
                <c:pt idx="1327">
                  <c:v>21.32577235495575</c:v>
                </c:pt>
                <c:pt idx="1328">
                  <c:v>21.18468318916537</c:v>
                </c:pt>
                <c:pt idx="1329">
                  <c:v>21.04096129999884</c:v>
                </c:pt>
                <c:pt idx="1330">
                  <c:v>20.89464927535373</c:v>
                </c:pt>
                <c:pt idx="1331">
                  <c:v>20.74579047064064</c:v>
                </c:pt>
                <c:pt idx="1332">
                  <c:v>20.594428995936</c:v>
                </c:pt>
                <c:pt idx="1333">
                  <c:v>20.44060970291142</c:v>
                </c:pt>
                <c:pt idx="1334">
                  <c:v>20.28437817154312</c:v>
                </c:pt>
                <c:pt idx="1335">
                  <c:v>20.12578069660562</c:v>
                </c:pt>
                <c:pt idx="1336">
                  <c:v>19.96486427395349</c:v>
                </c:pt>
                <c:pt idx="1337">
                  <c:v>19.80167658659569</c:v>
                </c:pt>
                <c:pt idx="1338">
                  <c:v>19.63626599056585</c:v>
                </c:pt>
                <c:pt idx="1339">
                  <c:v>19.46868150059342</c:v>
                </c:pt>
                <c:pt idx="1340">
                  <c:v>19.29897277557955</c:v>
                </c:pt>
                <c:pt idx="1341">
                  <c:v>19.12719010388206</c:v>
                </c:pt>
                <c:pt idx="1342">
                  <c:v>18.95338438841395</c:v>
                </c:pt>
                <c:pt idx="1343">
                  <c:v>18.77760713155978</c:v>
                </c:pt>
                <c:pt idx="1344">
                  <c:v>18.5999104199143</c:v>
                </c:pt>
                <c:pt idx="1345">
                  <c:v>18.4203469088482</c:v>
                </c:pt>
                <c:pt idx="1346">
                  <c:v>18.23896980690512</c:v>
                </c:pt>
                <c:pt idx="1347">
                  <c:v>18.05583286003478</c:v>
                </c:pt>
                <c:pt idx="1348">
                  <c:v>17.87099033566696</c:v>
                </c:pt>
                <c:pt idx="1349">
                  <c:v>17.68449700663086</c:v>
                </c:pt>
                <c:pt idx="1350">
                  <c:v>17.49640813492474</c:v>
                </c:pt>
                <c:pt idx="1351">
                  <c:v>17.30677945534055</c:v>
                </c:pt>
                <c:pt idx="1352">
                  <c:v>17.11566715894861</c:v>
                </c:pt>
                <c:pt idx="1353">
                  <c:v>16.92312787644687</c:v>
                </c:pt>
                <c:pt idx="1354">
                  <c:v>16.72921866138007</c:v>
                </c:pt>
                <c:pt idx="1355">
                  <c:v>16.53399697323353</c:v>
                </c:pt>
                <c:pt idx="1356">
                  <c:v>16.33752066040666</c:v>
                </c:pt>
                <c:pt idx="1357">
                  <c:v>16.13984794307128</c:v>
                </c:pt>
                <c:pt idx="1358">
                  <c:v>15.9410373959197</c:v>
                </c:pt>
                <c:pt idx="1359">
                  <c:v>15.74114793080766</c:v>
                </c:pt>
                <c:pt idx="1360">
                  <c:v>15.54023877929767</c:v>
                </c:pt>
                <c:pt idx="1361">
                  <c:v>15.33836947510731</c:v>
                </c:pt>
                <c:pt idx="1362">
                  <c:v>15.13559983646806</c:v>
                </c:pt>
                <c:pt idx="1363">
                  <c:v>14.93198994840003</c:v>
                </c:pt>
                <c:pt idx="1364">
                  <c:v>14.72760014490727</c:v>
                </c:pt>
                <c:pt idx="1365">
                  <c:v>14.5224909910997</c:v>
                </c:pt>
                <c:pt idx="1366">
                  <c:v>14.31672326524618</c:v>
                </c:pt>
                <c:pt idx="1367">
                  <c:v>14.11035794076472</c:v>
                </c:pt>
                <c:pt idx="1368">
                  <c:v>13.90345616815468</c:v>
                </c:pt>
                <c:pt idx="1369">
                  <c:v>13.69607925687658</c:v>
                </c:pt>
                <c:pt idx="1370">
                  <c:v>13.48828865718483</c:v>
                </c:pt>
                <c:pt idx="1371">
                  <c:v>13.28014594191856</c:v>
                </c:pt>
                <c:pt idx="1372">
                  <c:v>13.07171278825644</c:v>
                </c:pt>
                <c:pt idx="1373">
                  <c:v>12.86305095944024</c:v>
                </c:pt>
                <c:pt idx="1374">
                  <c:v>12.65422228647312</c:v>
                </c:pt>
                <c:pt idx="1375">
                  <c:v>12.44528864979778</c:v>
                </c:pt>
                <c:pt idx="1376">
                  <c:v>12.23631196095989</c:v>
                </c:pt>
                <c:pt idx="1377">
                  <c:v>12.02735414426247</c:v>
                </c:pt>
                <c:pt idx="1378">
                  <c:v>11.81847711841631</c:v>
                </c:pt>
                <c:pt idx="1379">
                  <c:v>11.60974277819207</c:v>
                </c:pt>
                <c:pt idx="1380">
                  <c:v>11.40121297607963</c:v>
                </c:pt>
                <c:pt idx="1381">
                  <c:v>11.1929495039598</c:v>
                </c:pt>
                <c:pt idx="1382">
                  <c:v>10.98501407479401</c:v>
                </c:pt>
                <c:pt idx="1383">
                  <c:v>10.77746830433761</c:v>
                </c:pt>
                <c:pt idx="1384">
                  <c:v>10.57037369288154</c:v>
                </c:pt>
                <c:pt idx="1385">
                  <c:v>10.36379160702868</c:v>
                </c:pt>
                <c:pt idx="1386">
                  <c:v>10.15778326150946</c:v>
                </c:pt>
                <c:pt idx="1387">
                  <c:v>9.95240970104267</c:v>
                </c:pt>
                <c:pt idx="1388">
                  <c:v>9.747731782246616</c:v>
                </c:pt>
                <c:pt idx="1389">
                  <c:v>9.543810155605925</c:v>
                </c:pt>
                <c:pt idx="1390">
                  <c:v>9.340705247499592</c:v>
                </c:pt>
                <c:pt idx="1391">
                  <c:v>9.138477242295218</c:v>
                </c:pt>
                <c:pt idx="1392">
                  <c:v>8.937186064515222</c:v>
                </c:pt>
                <c:pt idx="1393">
                  <c:v>8.73689136107977</c:v>
                </c:pt>
                <c:pt idx="1394">
                  <c:v>8.537652483632225</c:v>
                </c:pt>
                <c:pt idx="1395">
                  <c:v>8.339528470951887</c:v>
                </c:pt>
                <c:pt idx="1396">
                  <c:v>8.142578031459557</c:v>
                </c:pt>
                <c:pt idx="1397">
                  <c:v>7.94685952582103</c:v>
                </c:pt>
                <c:pt idx="1398">
                  <c:v>7.752430949653477</c:v>
                </c:pt>
                <c:pt idx="1399">
                  <c:v>7.559349916340127</c:v>
                </c:pt>
                <c:pt idx="1400">
                  <c:v>7.367673639958169</c:v>
                </c:pt>
                <c:pt idx="1401">
                  <c:v>7.177458918325012</c:v>
                </c:pt>
                <c:pt idx="1402">
                  <c:v>6.98876211616783</c:v>
                </c:pt>
                <c:pt idx="1403">
                  <c:v>6.801639148421547</c:v>
                </c:pt>
                <c:pt idx="1404">
                  <c:v>6.616145463659912</c:v>
                </c:pt>
                <c:pt idx="1405">
                  <c:v>6.432336027665046</c:v>
                </c:pt>
                <c:pt idx="1406">
                  <c:v>6.25026530713974</c:v>
                </c:pt>
                <c:pt idx="1407">
                  <c:v>6.069987253567893</c:v>
                </c:pt>
                <c:pt idx="1408">
                  <c:v>5.891555287227504</c:v>
                </c:pt>
                <c:pt idx="1409">
                  <c:v>5.715022281361057</c:v>
                </c:pt>
                <c:pt idx="1410">
                  <c:v>5.540440546508115</c:v>
                </c:pt>
                <c:pt idx="1411">
                  <c:v>5.367861815004471</c:v>
                </c:pt>
                <c:pt idx="1412">
                  <c:v>5.197337225652849</c:v>
                </c:pt>
                <c:pt idx="1413">
                  <c:v>5.028917308569285</c:v>
                </c:pt>
                <c:pt idx="1414">
                  <c:v>4.86265197021001</c:v>
                </c:pt>
                <c:pt idx="1415">
                  <c:v>4.698590478583077</c:v>
                </c:pt>
                <c:pt idx="1416">
                  <c:v>4.53678144864918</c:v>
                </c:pt>
                <c:pt idx="1417">
                  <c:v>4.377272827916022</c:v>
                </c:pt>
                <c:pt idx="1418">
                  <c:v>4.220111882230428</c:v>
                </c:pt>
                <c:pt idx="1419">
                  <c:v>4.065345181772393</c:v>
                </c:pt>
                <c:pt idx="1420">
                  <c:v>3.91301858725541</c:v>
                </c:pt>
                <c:pt idx="1421">
                  <c:v>3.7631772363369</c:v>
                </c:pt>
                <c:pt idx="1422">
                  <c:v>3.615865530242978</c:v>
                </c:pt>
                <c:pt idx="1423">
                  <c:v>3.471127120611429</c:v>
                </c:pt>
                <c:pt idx="1424">
                  <c:v>3.329004896556713</c:v>
                </c:pt>
                <c:pt idx="1425">
                  <c:v>3.189540971961092</c:v>
                </c:pt>
                <c:pt idx="1426">
                  <c:v>3.052776672995288</c:v>
                </c:pt>
                <c:pt idx="1427">
                  <c:v>2.918752525872698</c:v>
                </c:pt>
                <c:pt idx="1428">
                  <c:v>2.787508244840596</c:v>
                </c:pt>
                <c:pt idx="1429">
                  <c:v>2.65908272041192</c:v>
                </c:pt>
                <c:pt idx="1430">
                  <c:v>2.533514007841223</c:v>
                </c:pt>
                <c:pt idx="1431">
                  <c:v>2.410839315848046</c:v>
                </c:pt>
                <c:pt idx="1432">
                  <c:v>2.291094995591148</c:v>
                </c:pt>
                <c:pt idx="1433">
                  <c:v>2.174316529896922</c:v>
                </c:pt>
                <c:pt idx="1434">
                  <c:v>2.06053852274503</c:v>
                </c:pt>
                <c:pt idx="1435">
                  <c:v>1.949794689014519</c:v>
                </c:pt>
                <c:pt idx="1436">
                  <c:v>1.842117844493387</c:v>
                </c:pt>
                <c:pt idx="1437">
                  <c:v>1.737539896154505</c:v>
                </c:pt>
                <c:pt idx="1438">
                  <c:v>1.636091832700957</c:v>
                </c:pt>
                <c:pt idx="1439">
                  <c:v>1.537803715383372</c:v>
                </c:pt>
                <c:pt idx="1440">
                  <c:v>1.442704669092135</c:v>
                </c:pt>
                <c:pt idx="1441">
                  <c:v>1.350822873727072</c:v>
                </c:pt>
                <c:pt idx="1442">
                  <c:v>1.262185555847109</c:v>
                </c:pt>
                <c:pt idx="1443">
                  <c:v>1.176818980602503</c:v>
                </c:pt>
                <c:pt idx="1444">
                  <c:v>1.094748443951843</c:v>
                </c:pt>
                <c:pt idx="1445">
                  <c:v>1.015998265166385</c:v>
                </c:pt>
                <c:pt idx="1446">
                  <c:v>0.940591779623659</c:v>
                </c:pt>
                <c:pt idx="1447">
                  <c:v>0.868551331892739</c:v>
                </c:pt>
                <c:pt idx="1448">
                  <c:v>0.799898269113045</c:v>
                </c:pt>
                <c:pt idx="1449">
                  <c:v>0.734652934668732</c:v>
                </c:pt>
                <c:pt idx="1450">
                  <c:v>0.672834662160508</c:v>
                </c:pt>
                <c:pt idx="1451">
                  <c:v>0.614461769676671</c:v>
                </c:pt>
                <c:pt idx="1452">
                  <c:v>0.559551554365049</c:v>
                </c:pt>
                <c:pt idx="1453">
                  <c:v>0.508120287307499</c:v>
                </c:pt>
                <c:pt idx="1454">
                  <c:v>0.460183208698426</c:v>
                </c:pt>
                <c:pt idx="1455">
                  <c:v>0.415754523328784</c:v>
                </c:pt>
                <c:pt idx="1456">
                  <c:v>0.374847396376911</c:v>
                </c:pt>
                <c:pt idx="1457">
                  <c:v>0.337473949507355</c:v>
                </c:pt>
                <c:pt idx="1458">
                  <c:v>0.303645257279024</c:v>
                </c:pt>
                <c:pt idx="1459">
                  <c:v>0.273371343863499</c:v>
                </c:pt>
                <c:pt idx="1460">
                  <c:v>0.246661180074689</c:v>
                </c:pt>
                <c:pt idx="1461">
                  <c:v>0.223522680710582</c:v>
                </c:pt>
                <c:pt idx="1462">
                  <c:v>0.203962702207908</c:v>
                </c:pt>
                <c:pt idx="1463">
                  <c:v>0.187987040610434</c:v>
                </c:pt>
                <c:pt idx="1464">
                  <c:v>0.175600429851475</c:v>
                </c:pt>
                <c:pt idx="1465">
                  <c:v>0.166806540351123</c:v>
                </c:pt>
                <c:pt idx="1466">
                  <c:v>0.161607977928631</c:v>
                </c:pt>
                <c:pt idx="1467">
                  <c:v>0.16000628303023</c:v>
                </c:pt>
                <c:pt idx="1468">
                  <c:v>0.162001930272689</c:v>
                </c:pt>
                <c:pt idx="1469">
                  <c:v>0.167594328302664</c:v>
                </c:pt>
                <c:pt idx="1470">
                  <c:v>0.176781819971922</c:v>
                </c:pt>
                <c:pt idx="1471">
                  <c:v>0.189561682828399</c:v>
                </c:pt>
                <c:pt idx="1472">
                  <c:v>0.205930129922917</c:v>
                </c:pt>
                <c:pt idx="1473">
                  <c:v>0.225882310931345</c:v>
                </c:pt>
                <c:pt idx="1474">
                  <c:v>0.249412313591845</c:v>
                </c:pt>
                <c:pt idx="1475">
                  <c:v>0.276513165456812</c:v>
                </c:pt>
                <c:pt idx="1476">
                  <c:v>0.30717683595895</c:v>
                </c:pt>
                <c:pt idx="1477">
                  <c:v>0.341394238790921</c:v>
                </c:pt>
                <c:pt idx="1478">
                  <c:v>0.37915523459778</c:v>
                </c:pt>
                <c:pt idx="1479">
                  <c:v>0.420448633981533</c:v>
                </c:pt>
                <c:pt idx="1480">
                  <c:v>0.465262200816749</c:v>
                </c:pt>
                <c:pt idx="1481">
                  <c:v>0.513582655876432</c:v>
                </c:pt>
                <c:pt idx="1482">
                  <c:v>0.565395680766892</c:v>
                </c:pt>
                <c:pt idx="1483">
                  <c:v>0.620685922170645</c:v>
                </c:pt>
                <c:pt idx="1484">
                  <c:v>0.679436996395903</c:v>
                </c:pt>
                <c:pt idx="1485">
                  <c:v>0.741631494231417</c:v>
                </c:pt>
                <c:pt idx="1486">
                  <c:v>0.80725098610521</c:v>
                </c:pt>
                <c:pt idx="1487">
                  <c:v>0.876276027545666</c:v>
                </c:pt>
                <c:pt idx="1488">
                  <c:v>0.948686164943307</c:v>
                </c:pt>
                <c:pt idx="1489">
                  <c:v>1.024459941611694</c:v>
                </c:pt>
                <c:pt idx="1490">
                  <c:v>1.103574904145466</c:v>
                </c:pt>
                <c:pt idx="1491">
                  <c:v>1.18600760907379</c:v>
                </c:pt>
                <c:pt idx="1492">
                  <c:v>1.271733629807137</c:v>
                </c:pt>
                <c:pt idx="1493">
                  <c:v>1.360727563875455</c:v>
                </c:pt>
                <c:pt idx="1494">
                  <c:v>1.452963040455442</c:v>
                </c:pt>
                <c:pt idx="1495">
                  <c:v>1.548412728184761</c:v>
                </c:pt>
                <c:pt idx="1496">
                  <c:v>1.647048343260978</c:v>
                </c:pt>
                <c:pt idx="1497">
                  <c:v>1.748840657822622</c:v>
                </c:pt>
                <c:pt idx="1498">
                  <c:v>1.853759508610013</c:v>
                </c:pt>
                <c:pt idx="1499">
                  <c:v>1.961773805903336</c:v>
                </c:pt>
                <c:pt idx="1500">
                  <c:v>2.072851542735165</c:v>
                </c:pt>
                <c:pt idx="1501">
                  <c:v>2.186959804374835</c:v>
                </c:pt>
                <c:pt idx="1502">
                  <c:v>2.304064778081736</c:v>
                </c:pt>
                <c:pt idx="1503">
                  <c:v>2.424131763124846</c:v>
                </c:pt>
                <c:pt idx="1504">
                  <c:v>2.547125181065246</c:v>
                </c:pt>
                <c:pt idx="1505">
                  <c:v>2.67300858629876</c:v>
                </c:pt>
                <c:pt idx="1506">
                  <c:v>2.801744676855645</c:v>
                </c:pt>
                <c:pt idx="1507">
                  <c:v>2.933295305453916</c:v>
                </c:pt>
                <c:pt idx="1508">
                  <c:v>3.067621490803241</c:v>
                </c:pt>
                <c:pt idx="1509">
                  <c:v>3.204683429155871</c:v>
                </c:pt>
                <c:pt idx="1510">
                  <c:v>3.344440506101453</c:v>
                </c:pt>
                <c:pt idx="1511">
                  <c:v>3.486851308601894</c:v>
                </c:pt>
                <c:pt idx="1512">
                  <c:v>3.631873637262906</c:v>
                </c:pt>
                <c:pt idx="1513">
                  <c:v>3.779464518838688</c:v>
                </c:pt>
                <c:pt idx="1514">
                  <c:v>3.92958021896577</c:v>
                </c:pt>
                <c:pt idx="1515">
                  <c:v>4.082176255122407</c:v>
                </c:pt>
                <c:pt idx="1516">
                  <c:v>4.237207409809817</c:v>
                </c:pt>
                <c:pt idx="1517">
                  <c:v>4.394627743951032</c:v>
                </c:pt>
                <c:pt idx="1518">
                  <c:v>4.554390610503604</c:v>
                </c:pt>
                <c:pt idx="1519">
                  <c:v>4.716448668282224</c:v>
                </c:pt>
                <c:pt idx="1520">
                  <c:v>4.880753895986876</c:v>
                </c:pt>
                <c:pt idx="1521">
                  <c:v>5.047257606432608</c:v>
                </c:pt>
                <c:pt idx="1522">
                  <c:v>5.215910460976536</c:v>
                </c:pt>
                <c:pt idx="1523">
                  <c:v>5.386662484138054</c:v>
                </c:pt>
                <c:pt idx="1524">
                  <c:v>5.55946307840758</c:v>
                </c:pt>
                <c:pt idx="1525">
                  <c:v>5.73426103923966</c:v>
                </c:pt>
                <c:pt idx="1526">
                  <c:v>5.911004570226061</c:v>
                </c:pt>
                <c:pt idx="1527">
                  <c:v>6.08964129844412</c:v>
                </c:pt>
                <c:pt idx="1528">
                  <c:v>6.270118289975987</c:v>
                </c:pt>
                <c:pt idx="1529">
                  <c:v>6.452382065594023</c:v>
                </c:pt>
                <c:pt idx="1530">
                  <c:v>6.636378616607951</c:v>
                </c:pt>
                <c:pt idx="1531">
                  <c:v>6.822053420868761</c:v>
                </c:pt>
                <c:pt idx="1532">
                  <c:v>7.009351458924717</c:v>
                </c:pt>
                <c:pt idx="1533">
                  <c:v>7.198217230324939</c:v>
                </c:pt>
                <c:pt idx="1534">
                  <c:v>7.388594770065326</c:v>
                </c:pt>
                <c:pt idx="1535">
                  <c:v>7.58042766517213</c:v>
                </c:pt>
                <c:pt idx="1536">
                  <c:v>7.773659071418457</c:v>
                </c:pt>
                <c:pt idx="1537">
                  <c:v>7.96823173016838</c:v>
                </c:pt>
                <c:pt idx="1538">
                  <c:v>8.164087985343847</c:v>
                </c:pt>
                <c:pt idx="1539">
                  <c:v>8.361169800509552</c:v>
                </c:pt>
                <c:pt idx="1540">
                  <c:v>8.559418776070284</c:v>
                </c:pt>
                <c:pt idx="1541">
                  <c:v>8.758776166576041</c:v>
                </c:pt>
                <c:pt idx="1542">
                  <c:v>8.95918289812949</c:v>
                </c:pt>
                <c:pt idx="1543">
                  <c:v>9.160579585890962</c:v>
                </c:pt>
                <c:pt idx="1544">
                  <c:v>9.36290655167539</c:v>
                </c:pt>
                <c:pt idx="1545">
                  <c:v>9.566103841636214</c:v>
                </c:pt>
                <c:pt idx="1546">
                  <c:v>9.770111244031065</c:v>
                </c:pt>
                <c:pt idx="1547">
                  <c:v>9.974868307063788</c:v>
                </c:pt>
                <c:pt idx="1548">
                  <c:v>10.1803143567976</c:v>
                </c:pt>
                <c:pt idx="1549">
                  <c:v>10.38638851513403</c:v>
                </c:pt>
                <c:pt idx="1550">
                  <c:v>10.59302971785257</c:v>
                </c:pt>
                <c:pt idx="1551">
                  <c:v>10.80017673270512</c:v>
                </c:pt>
                <c:pt idx="1552">
                  <c:v>11.00776817756061</c:v>
                </c:pt>
                <c:pt idx="1553">
                  <c:v>11.21574253859373</c:v>
                </c:pt>
                <c:pt idx="1554">
                  <c:v>11.42403818851288</c:v>
                </c:pt>
                <c:pt idx="1555">
                  <c:v>11.63259340482156</c:v>
                </c:pt>
                <c:pt idx="1556">
                  <c:v>11.84134638810821</c:v>
                </c:pt>
                <c:pt idx="1557">
                  <c:v>12.05023528035863</c:v>
                </c:pt>
                <c:pt idx="1558">
                  <c:v>12.25919818328583</c:v>
                </c:pt>
                <c:pt idx="1559">
                  <c:v>12.4681731766719</c:v>
                </c:pt>
                <c:pt idx="1560">
                  <c:v>12.67709833671624</c:v>
                </c:pt>
                <c:pt idx="1561">
                  <c:v>12.885911754385</c:v>
                </c:pt>
                <c:pt idx="1562">
                  <c:v>13.09455155375588</c:v>
                </c:pt>
                <c:pt idx="1563">
                  <c:v>13.30295591035356</c:v>
                </c:pt>
                <c:pt idx="1564">
                  <c:v>13.51106306946947</c:v>
                </c:pt>
                <c:pt idx="1565">
                  <c:v>13.71881136446099</c:v>
                </c:pt>
                <c:pt idx="1566">
                  <c:v>13.92613923502476</c:v>
                </c:pt>
                <c:pt idx="1567">
                  <c:v>14.13298524543824</c:v>
                </c:pt>
                <c:pt idx="1568">
                  <c:v>14.33928810276445</c:v>
                </c:pt>
                <c:pt idx="1569">
                  <c:v>14.54498667501435</c:v>
                </c:pt>
                <c:pt idx="1570">
                  <c:v>14.75002000926169</c:v>
                </c:pt>
                <c:pt idx="1571">
                  <c:v>14.9543273497045</c:v>
                </c:pt>
                <c:pt idx="1572">
                  <c:v>15.15784815566851</c:v>
                </c:pt>
                <c:pt idx="1573">
                  <c:v>15.36052211954658</c:v>
                </c:pt>
                <c:pt idx="1574">
                  <c:v>15.56228918466918</c:v>
                </c:pt>
                <c:pt idx="1575">
                  <c:v>15.76308956310037</c:v>
                </c:pt>
                <c:pt idx="1576">
                  <c:v>15.96286375335442</c:v>
                </c:pt>
                <c:pt idx="1577">
                  <c:v>16.1615525580273</c:v>
                </c:pt>
                <c:pt idx="1578">
                  <c:v>16.3590971013381</c:v>
                </c:pt>
                <c:pt idx="1579">
                  <c:v>16.55543884657523</c:v>
                </c:pt>
                <c:pt idx="1580">
                  <c:v>16.75051961344229</c:v>
                </c:pt>
                <c:pt idx="1581">
                  <c:v>16.9442815952978</c:v>
                </c:pt>
                <c:pt idx="1582">
                  <c:v>17.13666737628481</c:v>
                </c:pt>
                <c:pt idx="1583">
                  <c:v>17.3276199483444</c:v>
                </c:pt>
                <c:pt idx="1584">
                  <c:v>17.51708272810836</c:v>
                </c:pt>
                <c:pt idx="1585">
                  <c:v>17.70499957366611</c:v>
                </c:pt>
                <c:pt idx="1586">
                  <c:v>17.89131480120074</c:v>
                </c:pt>
                <c:pt idx="1587">
                  <c:v>18.07597320148933</c:v>
                </c:pt>
                <c:pt idx="1588">
                  <c:v>18.2589200562626</c:v>
                </c:pt>
                <c:pt idx="1589">
                  <c:v>18.44010115441916</c:v>
                </c:pt>
                <c:pt idx="1590">
                  <c:v>18.61946280808946</c:v>
                </c:pt>
                <c:pt idx="1591">
                  <c:v>18.79695186854454</c:v>
                </c:pt>
                <c:pt idx="1592">
                  <c:v>18.97251574194522</c:v>
                </c:pt>
                <c:pt idx="1593">
                  <c:v>19.14610240492691</c:v>
                </c:pt>
                <c:pt idx="1594">
                  <c:v>19.31766042001504</c:v>
                </c:pt>
                <c:pt idx="1595">
                  <c:v>19.48713895086718</c:v>
                </c:pt>
                <c:pt idx="1596">
                  <c:v>19.65448777733706</c:v>
                </c:pt>
                <c:pt idx="1597">
                  <c:v>19.81965731035563</c:v>
                </c:pt>
                <c:pt idx="1598">
                  <c:v>19.98259860662563</c:v>
                </c:pt>
                <c:pt idx="1599">
                  <c:v>20.14326338312447</c:v>
                </c:pt>
                <c:pt idx="1600">
                  <c:v>20.30160403141138</c:v>
                </c:pt>
                <c:pt idx="1601">
                  <c:v>20.45757363173502</c:v>
                </c:pt>
                <c:pt idx="1602">
                  <c:v>20.61112596693675</c:v>
                </c:pt>
                <c:pt idx="1603">
                  <c:v>20.76221553614565</c:v>
                </c:pt>
                <c:pt idx="1604">
                  <c:v>20.91079756826166</c:v>
                </c:pt>
                <c:pt idx="1605">
                  <c:v>21.05682803522193</c:v>
                </c:pt>
                <c:pt idx="1606">
                  <c:v>21.20026366504754</c:v>
                </c:pt>
                <c:pt idx="1607">
                  <c:v>21.3410619546658</c:v>
                </c:pt>
                <c:pt idx="1608">
                  <c:v>21.47918118250477</c:v>
                </c:pt>
                <c:pt idx="1609">
                  <c:v>21.61458042085641</c:v>
                </c:pt>
                <c:pt idx="1610">
                  <c:v>21.74721954800426</c:v>
                </c:pt>
                <c:pt idx="1611">
                  <c:v>21.87705926011232</c:v>
                </c:pt>
                <c:pt idx="1612">
                  <c:v>22.00406108287175</c:v>
                </c:pt>
                <c:pt idx="1613">
                  <c:v>22.12818738290152</c:v>
                </c:pt>
                <c:pt idx="1614">
                  <c:v>22.24940137890011</c:v>
                </c:pt>
                <c:pt idx="1615">
                  <c:v>22.36766715254444</c:v>
                </c:pt>
                <c:pt idx="1616">
                  <c:v>22.48294965913342</c:v>
                </c:pt>
                <c:pt idx="1617">
                  <c:v>22.59521473797236</c:v>
                </c:pt>
                <c:pt idx="1618">
                  <c:v>22.7044291224955</c:v>
                </c:pt>
                <c:pt idx="1619">
                  <c:v>22.81056045012367</c:v>
                </c:pt>
                <c:pt idx="1620">
                  <c:v>22.913577271854</c:v>
                </c:pt>
                <c:pt idx="1621">
                  <c:v>23.01344906157892</c:v>
                </c:pt>
                <c:pt idx="1622">
                  <c:v>23.11014622513173</c:v>
                </c:pt>
                <c:pt idx="1623">
                  <c:v>23.20364010905597</c:v>
                </c:pt>
                <c:pt idx="1624">
                  <c:v>23.29390300909606</c:v>
                </c:pt>
                <c:pt idx="1625">
                  <c:v>23.38090817840671</c:v>
                </c:pt>
                <c:pt idx="1626">
                  <c:v>23.46462983547848</c:v>
                </c:pt>
                <c:pt idx="1627">
                  <c:v>23.54504317177759</c:v>
                </c:pt>
                <c:pt idx="1628">
                  <c:v>23.62212435909699</c:v>
                </c:pt>
                <c:pt idx="1629">
                  <c:v>23.69585055661732</c:v>
                </c:pt>
                <c:pt idx="1630">
                  <c:v>23.76619991767514</c:v>
                </c:pt>
                <c:pt idx="1631">
                  <c:v>23.83315159623648</c:v>
                </c:pt>
                <c:pt idx="1632">
                  <c:v>23.89668575307407</c:v>
                </c:pt>
                <c:pt idx="1633">
                  <c:v>23.95678356164603</c:v>
                </c:pt>
                <c:pt idx="1634">
                  <c:v>24.0134272136747</c:v>
                </c:pt>
                <c:pt idx="1635">
                  <c:v>24.06659992442347</c:v>
                </c:pt>
                <c:pt idx="1636">
                  <c:v>24.11628593767064</c:v>
                </c:pt>
                <c:pt idx="1637">
                  <c:v>24.16247053037812</c:v>
                </c:pt>
                <c:pt idx="1638">
                  <c:v>24.20514001705437</c:v>
                </c:pt>
                <c:pt idx="1639">
                  <c:v>24.2442817538096</c:v>
                </c:pt>
                <c:pt idx="1640">
                  <c:v>24.27988414210247</c:v>
                </c:pt>
                <c:pt idx="1641">
                  <c:v>24.31193663217696</c:v>
                </c:pt>
                <c:pt idx="1642">
                  <c:v>24.34042972618851</c:v>
                </c:pt>
                <c:pt idx="1643">
                  <c:v>24.36535498101843</c:v>
                </c:pt>
                <c:pt idx="1644">
                  <c:v>24.3867050107758</c:v>
                </c:pt>
                <c:pt idx="1645">
                  <c:v>24.40447348898601</c:v>
                </c:pt>
                <c:pt idx="1646">
                  <c:v>24.4186551504655</c:v>
                </c:pt>
                <c:pt idx="1647">
                  <c:v>24.4292457928819</c:v>
                </c:pt>
                <c:pt idx="1648">
                  <c:v>24.4362422779993</c:v>
                </c:pt>
                <c:pt idx="1649">
                  <c:v>24.43964253260818</c:v>
                </c:pt>
                <c:pt idx="1650">
                  <c:v>24.43944554913972</c:v>
                </c:pt>
                <c:pt idx="1651">
                  <c:v>24.43565138596436</c:v>
                </c:pt>
                <c:pt idx="1652">
                  <c:v>24.42826116737452</c:v>
                </c:pt>
                <c:pt idx="1653">
                  <c:v>24.41727708325146</c:v>
                </c:pt>
                <c:pt idx="1654">
                  <c:v>24.40270238841638</c:v>
                </c:pt>
                <c:pt idx="1655">
                  <c:v>24.38454140166591</c:v>
                </c:pt>
                <c:pt idx="1656">
                  <c:v>24.36279950449237</c:v>
                </c:pt>
                <c:pt idx="1657">
                  <c:v>24.3374831394891</c:v>
                </c:pt>
                <c:pt idx="1658">
                  <c:v>24.30859980844144</c:v>
                </c:pt>
                <c:pt idx="1659">
                  <c:v>24.27615807010373</c:v>
                </c:pt>
                <c:pt idx="1660">
                  <c:v>24.24016753766318</c:v>
                </c:pt>
                <c:pt idx="1661">
                  <c:v>24.20063887589129</c:v>
                </c:pt>
                <c:pt idx="1662">
                  <c:v>24.1575837979837</c:v>
                </c:pt>
                <c:pt idx="1663">
                  <c:v>24.11101506208911</c:v>
                </c:pt>
                <c:pt idx="1664">
                  <c:v>24.06094646752905</c:v>
                </c:pt>
                <c:pt idx="1665">
                  <c:v>24.00739285070865</c:v>
                </c:pt>
                <c:pt idx="1666">
                  <c:v>23.95037008072033</c:v>
                </c:pt>
                <c:pt idx="1667">
                  <c:v>23.88989505464156</c:v>
                </c:pt>
                <c:pt idx="1668">
                  <c:v>23.82598569252765</c:v>
                </c:pt>
                <c:pt idx="1669">
                  <c:v>23.75866093210188</c:v>
                </c:pt>
                <c:pt idx="1670">
                  <c:v>23.68794072314382</c:v>
                </c:pt>
                <c:pt idx="1671">
                  <c:v>23.61384602157758</c:v>
                </c:pt>
                <c:pt idx="1672">
                  <c:v>23.53639878326235</c:v>
                </c:pt>
                <c:pt idx="1673">
                  <c:v>23.45562195748629</c:v>
                </c:pt>
                <c:pt idx="1674">
                  <c:v>23.37153948016618</c:v>
                </c:pt>
                <c:pt idx="1675">
                  <c:v>23.28417626675472</c:v>
                </c:pt>
                <c:pt idx="1676">
                  <c:v>23.19355820485747</c:v>
                </c:pt>
                <c:pt idx="1677">
                  <c:v>23.09971214656186</c:v>
                </c:pt>
                <c:pt idx="1678">
                  <c:v>23.00266590048041</c:v>
                </c:pt>
                <c:pt idx="1679">
                  <c:v>22.90244822351015</c:v>
                </c:pt>
                <c:pt idx="1680">
                  <c:v>22.7990888123117</c:v>
                </c:pt>
                <c:pt idx="1681">
                  <c:v>22.69261829450927</c:v>
                </c:pt>
                <c:pt idx="1682">
                  <c:v>22.58306821961511</c:v>
                </c:pt>
                <c:pt idx="1683">
                  <c:v>22.47047104968068</c:v>
                </c:pt>
                <c:pt idx="1684">
                  <c:v>22.35486014967748</c:v>
                </c:pt>
                <c:pt idx="1685">
                  <c:v>22.2362697776103</c:v>
                </c:pt>
                <c:pt idx="1686">
                  <c:v>22.11473507436574</c:v>
                </c:pt>
                <c:pt idx="1687">
                  <c:v>21.9902920532993</c:v>
                </c:pt>
                <c:pt idx="1688">
                  <c:v>21.86297758956383</c:v>
                </c:pt>
                <c:pt idx="1689">
                  <c:v>21.73282940918264</c:v>
                </c:pt>
                <c:pt idx="1690">
                  <c:v>21.59988607787037</c:v>
                </c:pt>
                <c:pt idx="1691">
                  <c:v>21.46418698960525</c:v>
                </c:pt>
                <c:pt idx="1692">
                  <c:v>21.32577235495575</c:v>
                </c:pt>
                <c:pt idx="1693">
                  <c:v>21.18468318916537</c:v>
                </c:pt>
                <c:pt idx="1694">
                  <c:v>21.04096129999884</c:v>
                </c:pt>
                <c:pt idx="1695">
                  <c:v>20.89464927535373</c:v>
                </c:pt>
                <c:pt idx="1696">
                  <c:v>20.74579047064064</c:v>
                </c:pt>
                <c:pt idx="1697">
                  <c:v>20.594428995936</c:v>
                </c:pt>
                <c:pt idx="1698">
                  <c:v>20.44060970291142</c:v>
                </c:pt>
                <c:pt idx="1699">
                  <c:v>20.28437817154312</c:v>
                </c:pt>
                <c:pt idx="1700">
                  <c:v>20.12578069660562</c:v>
                </c:pt>
                <c:pt idx="1701">
                  <c:v>19.96486427395349</c:v>
                </c:pt>
                <c:pt idx="1702">
                  <c:v>19.80167658659569</c:v>
                </c:pt>
                <c:pt idx="1703">
                  <c:v>19.63626599056585</c:v>
                </c:pt>
                <c:pt idx="1704">
                  <c:v>19.46868150059342</c:v>
                </c:pt>
                <c:pt idx="1705">
                  <c:v>19.29897277557955</c:v>
                </c:pt>
                <c:pt idx="1706">
                  <c:v>19.12719010388206</c:v>
                </c:pt>
                <c:pt idx="1707">
                  <c:v>18.95338438841395</c:v>
                </c:pt>
                <c:pt idx="1708">
                  <c:v>18.77760713155978</c:v>
                </c:pt>
                <c:pt idx="1709">
                  <c:v>18.5999104199143</c:v>
                </c:pt>
                <c:pt idx="1710">
                  <c:v>18.4203469088482</c:v>
                </c:pt>
                <c:pt idx="1711">
                  <c:v>18.23896980690512</c:v>
                </c:pt>
                <c:pt idx="1712">
                  <c:v>18.05583286003478</c:v>
                </c:pt>
                <c:pt idx="1713">
                  <c:v>17.87099033566696</c:v>
                </c:pt>
                <c:pt idx="1714">
                  <c:v>17.68449700663086</c:v>
                </c:pt>
                <c:pt idx="1715">
                  <c:v>17.49640813492474</c:v>
                </c:pt>
                <c:pt idx="1716">
                  <c:v>17.30677945534055</c:v>
                </c:pt>
                <c:pt idx="1717">
                  <c:v>17.11566715894861</c:v>
                </c:pt>
                <c:pt idx="1718">
                  <c:v>16.92312787644687</c:v>
                </c:pt>
                <c:pt idx="1719">
                  <c:v>16.72921866138007</c:v>
                </c:pt>
                <c:pt idx="1720">
                  <c:v>16.53399697323353</c:v>
                </c:pt>
                <c:pt idx="1721">
                  <c:v>16.33752066040666</c:v>
                </c:pt>
                <c:pt idx="1722">
                  <c:v>16.13984794307128</c:v>
                </c:pt>
                <c:pt idx="1723">
                  <c:v>15.9410373959197</c:v>
                </c:pt>
                <c:pt idx="1724">
                  <c:v>15.74114793080766</c:v>
                </c:pt>
                <c:pt idx="1725">
                  <c:v>15.54023877929767</c:v>
                </c:pt>
                <c:pt idx="1726">
                  <c:v>15.33836947510731</c:v>
                </c:pt>
                <c:pt idx="1727">
                  <c:v>15.13559983646806</c:v>
                </c:pt>
                <c:pt idx="1728">
                  <c:v>14.93198994840003</c:v>
                </c:pt>
                <c:pt idx="1729">
                  <c:v>14.72760014490727</c:v>
                </c:pt>
                <c:pt idx="1730">
                  <c:v>14.5224909910997</c:v>
                </c:pt>
                <c:pt idx="1731">
                  <c:v>14.31672326524618</c:v>
                </c:pt>
                <c:pt idx="1732">
                  <c:v>14.11035794076472</c:v>
                </c:pt>
                <c:pt idx="1733">
                  <c:v>13.90345616815468</c:v>
                </c:pt>
                <c:pt idx="1734">
                  <c:v>13.69607925687658</c:v>
                </c:pt>
                <c:pt idx="1735">
                  <c:v>13.48828865718483</c:v>
                </c:pt>
                <c:pt idx="1736">
                  <c:v>13.28014594191856</c:v>
                </c:pt>
                <c:pt idx="1737">
                  <c:v>13.07171278825644</c:v>
                </c:pt>
                <c:pt idx="1738">
                  <c:v>12.86305095944024</c:v>
                </c:pt>
                <c:pt idx="1739">
                  <c:v>12.65422228647312</c:v>
                </c:pt>
                <c:pt idx="1740">
                  <c:v>12.44528864979778</c:v>
                </c:pt>
                <c:pt idx="1741">
                  <c:v>12.23631196095989</c:v>
                </c:pt>
                <c:pt idx="1742">
                  <c:v>12.02735414426247</c:v>
                </c:pt>
                <c:pt idx="1743">
                  <c:v>11.81847711841631</c:v>
                </c:pt>
                <c:pt idx="1744">
                  <c:v>11.60974277819207</c:v>
                </c:pt>
                <c:pt idx="1745">
                  <c:v>11.40121297607963</c:v>
                </c:pt>
                <c:pt idx="1746">
                  <c:v>11.1929495039598</c:v>
                </c:pt>
                <c:pt idx="1747">
                  <c:v>10.98501407479401</c:v>
                </c:pt>
                <c:pt idx="1748">
                  <c:v>10.77746830433761</c:v>
                </c:pt>
                <c:pt idx="1749">
                  <c:v>10.57037369288154</c:v>
                </c:pt>
                <c:pt idx="1750">
                  <c:v>10.36379160702868</c:v>
                </c:pt>
                <c:pt idx="1751">
                  <c:v>10.15778326150946</c:v>
                </c:pt>
                <c:pt idx="1752">
                  <c:v>9.95240970104267</c:v>
                </c:pt>
                <c:pt idx="1753">
                  <c:v>9.747731782246616</c:v>
                </c:pt>
                <c:pt idx="1754">
                  <c:v>9.543810155605925</c:v>
                </c:pt>
                <c:pt idx="1755">
                  <c:v>9.340705247499592</c:v>
                </c:pt>
                <c:pt idx="1756">
                  <c:v>9.138477242295218</c:v>
                </c:pt>
                <c:pt idx="1757">
                  <c:v>8.937186064515222</c:v>
                </c:pt>
                <c:pt idx="1758">
                  <c:v>8.73689136107977</c:v>
                </c:pt>
                <c:pt idx="1759">
                  <c:v>8.537652483632225</c:v>
                </c:pt>
                <c:pt idx="1760">
                  <c:v>8.339528470951887</c:v>
                </c:pt>
                <c:pt idx="1761">
                  <c:v>8.142578031459557</c:v>
                </c:pt>
                <c:pt idx="1762">
                  <c:v>7.94685952582103</c:v>
                </c:pt>
                <c:pt idx="1763">
                  <c:v>7.752430949653477</c:v>
                </c:pt>
                <c:pt idx="1764">
                  <c:v>7.559349916340127</c:v>
                </c:pt>
                <c:pt idx="1765">
                  <c:v>7.367673639958169</c:v>
                </c:pt>
                <c:pt idx="1766">
                  <c:v>7.177458918325012</c:v>
                </c:pt>
                <c:pt idx="1767">
                  <c:v>6.98876211616783</c:v>
                </c:pt>
                <c:pt idx="1768">
                  <c:v>6.801639148421547</c:v>
                </c:pt>
                <c:pt idx="1769">
                  <c:v>6.616145463659912</c:v>
                </c:pt>
                <c:pt idx="1770">
                  <c:v>6.432336027665046</c:v>
                </c:pt>
                <c:pt idx="1771">
                  <c:v>6.25026530713974</c:v>
                </c:pt>
                <c:pt idx="1772">
                  <c:v>6.069987253567893</c:v>
                </c:pt>
                <c:pt idx="1773">
                  <c:v>5.891555287227504</c:v>
                </c:pt>
                <c:pt idx="1774">
                  <c:v>5.715022281361057</c:v>
                </c:pt>
                <c:pt idx="1775">
                  <c:v>5.540440546508115</c:v>
                </c:pt>
                <c:pt idx="1776">
                  <c:v>5.367861815004471</c:v>
                </c:pt>
                <c:pt idx="1777">
                  <c:v>5.197337225652849</c:v>
                </c:pt>
                <c:pt idx="1778">
                  <c:v>5.028917308569285</c:v>
                </c:pt>
                <c:pt idx="1779">
                  <c:v>4.86265197021001</c:v>
                </c:pt>
                <c:pt idx="1780">
                  <c:v>4.698590478583077</c:v>
                </c:pt>
                <c:pt idx="1781">
                  <c:v>4.53678144864918</c:v>
                </c:pt>
                <c:pt idx="1782">
                  <c:v>4.377272827916022</c:v>
                </c:pt>
                <c:pt idx="1783">
                  <c:v>4.220111882230428</c:v>
                </c:pt>
                <c:pt idx="1784">
                  <c:v>4.065345181772393</c:v>
                </c:pt>
                <c:pt idx="1785">
                  <c:v>3.91301858725541</c:v>
                </c:pt>
                <c:pt idx="1786">
                  <c:v>3.7631772363369</c:v>
                </c:pt>
                <c:pt idx="1787">
                  <c:v>3.615865530242978</c:v>
                </c:pt>
                <c:pt idx="1788">
                  <c:v>3.471127120611429</c:v>
                </c:pt>
                <c:pt idx="1789">
                  <c:v>3.329004896556713</c:v>
                </c:pt>
                <c:pt idx="1790">
                  <c:v>3.189540971961092</c:v>
                </c:pt>
                <c:pt idx="1791">
                  <c:v>3.052776672995288</c:v>
                </c:pt>
                <c:pt idx="1792">
                  <c:v>2.918752525872698</c:v>
                </c:pt>
                <c:pt idx="1793">
                  <c:v>2.787508244840596</c:v>
                </c:pt>
                <c:pt idx="1794">
                  <c:v>2.65908272041192</c:v>
                </c:pt>
                <c:pt idx="1795">
                  <c:v>2.533514007841223</c:v>
                </c:pt>
                <c:pt idx="1796">
                  <c:v>2.410839315848046</c:v>
                </c:pt>
                <c:pt idx="1797">
                  <c:v>2.291094995591148</c:v>
                </c:pt>
                <c:pt idx="1798">
                  <c:v>2.174316529896922</c:v>
                </c:pt>
                <c:pt idx="1799">
                  <c:v>2.06053852274503</c:v>
                </c:pt>
                <c:pt idx="1800">
                  <c:v>1.949794689014519</c:v>
                </c:pt>
                <c:pt idx="1801">
                  <c:v>1.842117844493387</c:v>
                </c:pt>
                <c:pt idx="1802">
                  <c:v>1.737539896154505</c:v>
                </c:pt>
                <c:pt idx="1803">
                  <c:v>1.636091832700957</c:v>
                </c:pt>
                <c:pt idx="1804">
                  <c:v>1.537803715383372</c:v>
                </c:pt>
                <c:pt idx="1805">
                  <c:v>1.442704669092135</c:v>
                </c:pt>
                <c:pt idx="1806">
                  <c:v>1.350822873727072</c:v>
                </c:pt>
                <c:pt idx="1807">
                  <c:v>1.262185555847109</c:v>
                </c:pt>
                <c:pt idx="1808">
                  <c:v>1.176818980602503</c:v>
                </c:pt>
                <c:pt idx="1809">
                  <c:v>1.094748443951843</c:v>
                </c:pt>
                <c:pt idx="1810">
                  <c:v>1.015998265166385</c:v>
                </c:pt>
                <c:pt idx="1811">
                  <c:v>0.940591779623659</c:v>
                </c:pt>
                <c:pt idx="1812">
                  <c:v>0.868551331892739</c:v>
                </c:pt>
                <c:pt idx="1813">
                  <c:v>0.799898269113045</c:v>
                </c:pt>
                <c:pt idx="1814">
                  <c:v>0.734652934668732</c:v>
                </c:pt>
                <c:pt idx="1815">
                  <c:v>0.672834662160508</c:v>
                </c:pt>
                <c:pt idx="1816">
                  <c:v>0.614461769676671</c:v>
                </c:pt>
                <c:pt idx="1817">
                  <c:v>0.559551554365049</c:v>
                </c:pt>
                <c:pt idx="1818">
                  <c:v>0.508120287307499</c:v>
                </c:pt>
                <c:pt idx="1819">
                  <c:v>0.460183208698426</c:v>
                </c:pt>
                <c:pt idx="1820">
                  <c:v>0.415754523328784</c:v>
                </c:pt>
                <c:pt idx="1821">
                  <c:v>0.374847396376911</c:v>
                </c:pt>
                <c:pt idx="1822">
                  <c:v>0.337473949507355</c:v>
                </c:pt>
                <c:pt idx="1823">
                  <c:v>0.303645257279024</c:v>
                </c:pt>
                <c:pt idx="1824">
                  <c:v>0.273371343863499</c:v>
                </c:pt>
                <c:pt idx="1825">
                  <c:v>0.246661180074689</c:v>
                </c:pt>
                <c:pt idx="1826">
                  <c:v>0.223522680710582</c:v>
                </c:pt>
                <c:pt idx="1827">
                  <c:v>0.203962702207908</c:v>
                </c:pt>
                <c:pt idx="1828">
                  <c:v>0.187987040610434</c:v>
                </c:pt>
                <c:pt idx="1829">
                  <c:v>0.175600429851475</c:v>
                </c:pt>
                <c:pt idx="1830">
                  <c:v>0.166806540351123</c:v>
                </c:pt>
                <c:pt idx="1831">
                  <c:v>0.161607977928631</c:v>
                </c:pt>
                <c:pt idx="1832">
                  <c:v>0.16000628303023</c:v>
                </c:pt>
                <c:pt idx="1833">
                  <c:v>0.162001930272689</c:v>
                </c:pt>
                <c:pt idx="1834">
                  <c:v>0.167594328302664</c:v>
                </c:pt>
                <c:pt idx="1835">
                  <c:v>0.176781819971922</c:v>
                </c:pt>
                <c:pt idx="1836">
                  <c:v>0.189561682828399</c:v>
                </c:pt>
                <c:pt idx="1837">
                  <c:v>0.205930129922917</c:v>
                </c:pt>
                <c:pt idx="1838">
                  <c:v>0.225882310931345</c:v>
                </c:pt>
                <c:pt idx="1839">
                  <c:v>0.249412313591845</c:v>
                </c:pt>
                <c:pt idx="1840">
                  <c:v>0.276513165456812</c:v>
                </c:pt>
                <c:pt idx="1841">
                  <c:v>0.30717683595895</c:v>
                </c:pt>
                <c:pt idx="1842">
                  <c:v>0.341394238790921</c:v>
                </c:pt>
                <c:pt idx="1843">
                  <c:v>0.37915523459778</c:v>
                </c:pt>
                <c:pt idx="1844">
                  <c:v>0.420448633981533</c:v>
                </c:pt>
                <c:pt idx="1845">
                  <c:v>0.465262200816749</c:v>
                </c:pt>
                <c:pt idx="1846">
                  <c:v>0.513582655876432</c:v>
                </c:pt>
                <c:pt idx="1847">
                  <c:v>0.565395680766892</c:v>
                </c:pt>
                <c:pt idx="1848">
                  <c:v>0.620685922170645</c:v>
                </c:pt>
                <c:pt idx="1849">
                  <c:v>0.679436996395903</c:v>
                </c:pt>
                <c:pt idx="1850">
                  <c:v>0.741631494231417</c:v>
                </c:pt>
                <c:pt idx="1851">
                  <c:v>0.80725098610521</c:v>
                </c:pt>
                <c:pt idx="1852">
                  <c:v>0.876276027545666</c:v>
                </c:pt>
                <c:pt idx="1853">
                  <c:v>0.948686164943307</c:v>
                </c:pt>
                <c:pt idx="1854">
                  <c:v>1.024459941611694</c:v>
                </c:pt>
                <c:pt idx="1855">
                  <c:v>1.103574904145466</c:v>
                </c:pt>
                <c:pt idx="1856">
                  <c:v>1.18600760907379</c:v>
                </c:pt>
                <c:pt idx="1857">
                  <c:v>1.271733629807137</c:v>
                </c:pt>
                <c:pt idx="1858">
                  <c:v>1.360727563875455</c:v>
                </c:pt>
                <c:pt idx="1859">
                  <c:v>1.452963040455442</c:v>
                </c:pt>
                <c:pt idx="1860">
                  <c:v>1.548412728184761</c:v>
                </c:pt>
                <c:pt idx="1861">
                  <c:v>1.647048343260978</c:v>
                </c:pt>
                <c:pt idx="1862">
                  <c:v>1.748840657822622</c:v>
                </c:pt>
                <c:pt idx="1863">
                  <c:v>1.853759508610013</c:v>
                </c:pt>
                <c:pt idx="1864">
                  <c:v>1.961773805903336</c:v>
                </c:pt>
                <c:pt idx="1865">
                  <c:v>2.072851542735165</c:v>
                </c:pt>
                <c:pt idx="1866">
                  <c:v>2.186959804374835</c:v>
                </c:pt>
                <c:pt idx="1867">
                  <c:v>2.304064778081736</c:v>
                </c:pt>
                <c:pt idx="1868">
                  <c:v>2.424131763124846</c:v>
                </c:pt>
                <c:pt idx="1869">
                  <c:v>2.547125181065246</c:v>
                </c:pt>
                <c:pt idx="1870">
                  <c:v>2.67300858629876</c:v>
                </c:pt>
                <c:pt idx="1871">
                  <c:v>2.801744676855645</c:v>
                </c:pt>
                <c:pt idx="1872">
                  <c:v>2.933295305453916</c:v>
                </c:pt>
                <c:pt idx="1873">
                  <c:v>3.067621490803241</c:v>
                </c:pt>
                <c:pt idx="1874">
                  <c:v>3.204683429155871</c:v>
                </c:pt>
                <c:pt idx="1875">
                  <c:v>3.344440506101453</c:v>
                </c:pt>
                <c:pt idx="1876">
                  <c:v>3.486851308601894</c:v>
                </c:pt>
                <c:pt idx="1877">
                  <c:v>3.631873637262906</c:v>
                </c:pt>
                <c:pt idx="1878">
                  <c:v>3.779464518838688</c:v>
                </c:pt>
                <c:pt idx="1879">
                  <c:v>3.92958021896577</c:v>
                </c:pt>
                <c:pt idx="1880">
                  <c:v>4.082176255122407</c:v>
                </c:pt>
                <c:pt idx="1881">
                  <c:v>4.237207409809817</c:v>
                </c:pt>
                <c:pt idx="1882">
                  <c:v>4.394627743951032</c:v>
                </c:pt>
                <c:pt idx="1883">
                  <c:v>4.554390610503604</c:v>
                </c:pt>
                <c:pt idx="1884">
                  <c:v>4.716448668282224</c:v>
                </c:pt>
                <c:pt idx="1885">
                  <c:v>4.880753895986876</c:v>
                </c:pt>
                <c:pt idx="1886">
                  <c:v>5.047257606432608</c:v>
                </c:pt>
                <c:pt idx="1887">
                  <c:v>5.215910460976536</c:v>
                </c:pt>
                <c:pt idx="1888">
                  <c:v>5.386662484138054</c:v>
                </c:pt>
                <c:pt idx="1889">
                  <c:v>5.55946307840758</c:v>
                </c:pt>
                <c:pt idx="1890">
                  <c:v>5.73426103923966</c:v>
                </c:pt>
                <c:pt idx="1891">
                  <c:v>5.911004570226061</c:v>
                </c:pt>
                <c:pt idx="1892">
                  <c:v>6.08964129844412</c:v>
                </c:pt>
                <c:pt idx="1893">
                  <c:v>6.270118289975987</c:v>
                </c:pt>
                <c:pt idx="1894">
                  <c:v>6.452382065594023</c:v>
                </c:pt>
                <c:pt idx="1895">
                  <c:v>6.636378616607951</c:v>
                </c:pt>
                <c:pt idx="1896">
                  <c:v>6.822053420868761</c:v>
                </c:pt>
                <c:pt idx="1897">
                  <c:v>7.009351458924717</c:v>
                </c:pt>
                <c:pt idx="1898">
                  <c:v>7.198217230324939</c:v>
                </c:pt>
                <c:pt idx="1899">
                  <c:v>7.388594770065326</c:v>
                </c:pt>
                <c:pt idx="1900">
                  <c:v>7.58042766517213</c:v>
                </c:pt>
                <c:pt idx="1901">
                  <c:v>7.773659071418457</c:v>
                </c:pt>
                <c:pt idx="1902">
                  <c:v>7.96823173016838</c:v>
                </c:pt>
                <c:pt idx="1903">
                  <c:v>8.164087985343847</c:v>
                </c:pt>
                <c:pt idx="1904">
                  <c:v>8.361169800509552</c:v>
                </c:pt>
                <c:pt idx="1905">
                  <c:v>8.559418776070284</c:v>
                </c:pt>
                <c:pt idx="1906">
                  <c:v>8.758776166576041</c:v>
                </c:pt>
                <c:pt idx="1907">
                  <c:v>8.95918289812949</c:v>
                </c:pt>
                <c:pt idx="1908">
                  <c:v>9.160579585890962</c:v>
                </c:pt>
                <c:pt idx="1909">
                  <c:v>9.36290655167539</c:v>
                </c:pt>
                <c:pt idx="1910">
                  <c:v>9.566103841636214</c:v>
                </c:pt>
                <c:pt idx="1911">
                  <c:v>9.770111244031065</c:v>
                </c:pt>
                <c:pt idx="1912">
                  <c:v>9.974868307063788</c:v>
                </c:pt>
                <c:pt idx="1913">
                  <c:v>10.1803143567976</c:v>
                </c:pt>
                <c:pt idx="1914">
                  <c:v>10.38638851513403</c:v>
                </c:pt>
                <c:pt idx="1915">
                  <c:v>10.59302971785257</c:v>
                </c:pt>
                <c:pt idx="1916">
                  <c:v>10.80017673270512</c:v>
                </c:pt>
                <c:pt idx="1917">
                  <c:v>11.00776817756061</c:v>
                </c:pt>
                <c:pt idx="1918">
                  <c:v>11.21574253859373</c:v>
                </c:pt>
                <c:pt idx="1919">
                  <c:v>11.42403818851288</c:v>
                </c:pt>
                <c:pt idx="1920">
                  <c:v>11.63259340482156</c:v>
                </c:pt>
                <c:pt idx="1921">
                  <c:v>11.84134638810821</c:v>
                </c:pt>
                <c:pt idx="1922">
                  <c:v>12.05023528035863</c:v>
                </c:pt>
                <c:pt idx="1923">
                  <c:v>12.25919818328583</c:v>
                </c:pt>
                <c:pt idx="1924">
                  <c:v>12.4681731766719</c:v>
                </c:pt>
                <c:pt idx="1925">
                  <c:v>12.67709833671624</c:v>
                </c:pt>
                <c:pt idx="1926">
                  <c:v>12.885911754385</c:v>
                </c:pt>
                <c:pt idx="1927">
                  <c:v>13.09455155375588</c:v>
                </c:pt>
                <c:pt idx="1928">
                  <c:v>13.30295591035356</c:v>
                </c:pt>
                <c:pt idx="1929">
                  <c:v>13.51106306946947</c:v>
                </c:pt>
                <c:pt idx="1930">
                  <c:v>13.71881136446099</c:v>
                </c:pt>
                <c:pt idx="1931">
                  <c:v>13.92613923502476</c:v>
                </c:pt>
                <c:pt idx="1932">
                  <c:v>14.13298524543824</c:v>
                </c:pt>
                <c:pt idx="1933">
                  <c:v>14.33928810276445</c:v>
                </c:pt>
                <c:pt idx="1934">
                  <c:v>14.54498667501435</c:v>
                </c:pt>
                <c:pt idx="1935">
                  <c:v>14.75002000926169</c:v>
                </c:pt>
                <c:pt idx="1936">
                  <c:v>14.9543273497045</c:v>
                </c:pt>
                <c:pt idx="1937">
                  <c:v>15.15784815566851</c:v>
                </c:pt>
                <c:pt idx="1938">
                  <c:v>15.36052211954658</c:v>
                </c:pt>
                <c:pt idx="1939">
                  <c:v>15.56228918466918</c:v>
                </c:pt>
                <c:pt idx="1940">
                  <c:v>15.76308956310037</c:v>
                </c:pt>
                <c:pt idx="1941">
                  <c:v>15.96286375335442</c:v>
                </c:pt>
                <c:pt idx="1942">
                  <c:v>16.1615525580273</c:v>
                </c:pt>
                <c:pt idx="1943">
                  <c:v>16.3590971013381</c:v>
                </c:pt>
                <c:pt idx="1944">
                  <c:v>16.55543884657523</c:v>
                </c:pt>
                <c:pt idx="1945">
                  <c:v>16.75051961344229</c:v>
                </c:pt>
                <c:pt idx="1946">
                  <c:v>16.9442815952978</c:v>
                </c:pt>
                <c:pt idx="1947">
                  <c:v>17.13666737628481</c:v>
                </c:pt>
                <c:pt idx="1948">
                  <c:v>17.3276199483444</c:v>
                </c:pt>
                <c:pt idx="1949">
                  <c:v>17.51708272810836</c:v>
                </c:pt>
                <c:pt idx="1950">
                  <c:v>17.70499957366611</c:v>
                </c:pt>
                <c:pt idx="1951">
                  <c:v>17.89131480120074</c:v>
                </c:pt>
                <c:pt idx="1952">
                  <c:v>18.07597320148933</c:v>
                </c:pt>
                <c:pt idx="1953">
                  <c:v>18.2589200562626</c:v>
                </c:pt>
                <c:pt idx="1954">
                  <c:v>18.44010115441916</c:v>
                </c:pt>
                <c:pt idx="1955">
                  <c:v>18.61946280808946</c:v>
                </c:pt>
                <c:pt idx="1956">
                  <c:v>18.79695186854454</c:v>
                </c:pt>
                <c:pt idx="1957">
                  <c:v>18.97251574194522</c:v>
                </c:pt>
                <c:pt idx="1958">
                  <c:v>19.14610240492691</c:v>
                </c:pt>
                <c:pt idx="1959">
                  <c:v>19.31766042001504</c:v>
                </c:pt>
                <c:pt idx="1960">
                  <c:v>19.48713895086718</c:v>
                </c:pt>
                <c:pt idx="1961">
                  <c:v>19.65448777733706</c:v>
                </c:pt>
                <c:pt idx="1962">
                  <c:v>19.81965731035563</c:v>
                </c:pt>
                <c:pt idx="1963">
                  <c:v>19.98259860662563</c:v>
                </c:pt>
                <c:pt idx="1964">
                  <c:v>20.14326338312447</c:v>
                </c:pt>
                <c:pt idx="1965">
                  <c:v>20.30160403141138</c:v>
                </c:pt>
                <c:pt idx="1966">
                  <c:v>20.45757363173502</c:v>
                </c:pt>
                <c:pt idx="1967">
                  <c:v>20.61112596693675</c:v>
                </c:pt>
                <c:pt idx="1968">
                  <c:v>20.76221553614565</c:v>
                </c:pt>
                <c:pt idx="1969">
                  <c:v>20.91079756826166</c:v>
                </c:pt>
                <c:pt idx="1970">
                  <c:v>21.05682803522193</c:v>
                </c:pt>
                <c:pt idx="1971">
                  <c:v>21.20026366504754</c:v>
                </c:pt>
                <c:pt idx="1972">
                  <c:v>21.3410619546658</c:v>
                </c:pt>
                <c:pt idx="1973">
                  <c:v>21.47918118250477</c:v>
                </c:pt>
                <c:pt idx="1974">
                  <c:v>21.61458042085641</c:v>
                </c:pt>
                <c:pt idx="1975">
                  <c:v>21.74721954800426</c:v>
                </c:pt>
                <c:pt idx="1976">
                  <c:v>21.87705926011232</c:v>
                </c:pt>
                <c:pt idx="1977">
                  <c:v>22.00406108287175</c:v>
                </c:pt>
                <c:pt idx="1978">
                  <c:v>22.12818738290152</c:v>
                </c:pt>
                <c:pt idx="1979">
                  <c:v>22.24940137890011</c:v>
                </c:pt>
                <c:pt idx="1980">
                  <c:v>22.36766715254444</c:v>
                </c:pt>
                <c:pt idx="1981">
                  <c:v>22.48294965913342</c:v>
                </c:pt>
                <c:pt idx="1982">
                  <c:v>22.59521473797236</c:v>
                </c:pt>
                <c:pt idx="1983">
                  <c:v>22.7044291224955</c:v>
                </c:pt>
                <c:pt idx="1984">
                  <c:v>22.81056045012367</c:v>
                </c:pt>
                <c:pt idx="1985">
                  <c:v>22.913577271854</c:v>
                </c:pt>
                <c:pt idx="1986">
                  <c:v>23.01344906157892</c:v>
                </c:pt>
                <c:pt idx="1987">
                  <c:v>23.11014622513173</c:v>
                </c:pt>
                <c:pt idx="1988">
                  <c:v>23.20364010905597</c:v>
                </c:pt>
                <c:pt idx="1989">
                  <c:v>23.29390300909606</c:v>
                </c:pt>
                <c:pt idx="1990">
                  <c:v>23.38090817840671</c:v>
                </c:pt>
                <c:pt idx="1991">
                  <c:v>23.46462983547848</c:v>
                </c:pt>
                <c:pt idx="1992">
                  <c:v>23.54504317177759</c:v>
                </c:pt>
                <c:pt idx="1993">
                  <c:v>23.62212435909699</c:v>
                </c:pt>
                <c:pt idx="1994">
                  <c:v>23.69585055661732</c:v>
                </c:pt>
                <c:pt idx="1995">
                  <c:v>23.76619991767514</c:v>
                </c:pt>
                <c:pt idx="1996">
                  <c:v>23.83315159623648</c:v>
                </c:pt>
                <c:pt idx="1997">
                  <c:v>23.89668575307407</c:v>
                </c:pt>
                <c:pt idx="1998">
                  <c:v>23.95678356164603</c:v>
                </c:pt>
                <c:pt idx="1999">
                  <c:v>24.0134272136747</c:v>
                </c:pt>
                <c:pt idx="2000">
                  <c:v>24.06659992442347</c:v>
                </c:pt>
                <c:pt idx="2001">
                  <c:v>24.11628593767064</c:v>
                </c:pt>
                <c:pt idx="2002">
                  <c:v>24.16247053037812</c:v>
                </c:pt>
                <c:pt idx="2003">
                  <c:v>24.20514001705437</c:v>
                </c:pt>
                <c:pt idx="2004">
                  <c:v>24.2442817538096</c:v>
                </c:pt>
                <c:pt idx="2005">
                  <c:v>24.27988414210247</c:v>
                </c:pt>
                <c:pt idx="2006">
                  <c:v>24.31193663217696</c:v>
                </c:pt>
                <c:pt idx="2007">
                  <c:v>24.34042972618851</c:v>
                </c:pt>
                <c:pt idx="2008">
                  <c:v>24.36535498101843</c:v>
                </c:pt>
                <c:pt idx="2009">
                  <c:v>24.3867050107758</c:v>
                </c:pt>
                <c:pt idx="2010">
                  <c:v>24.40447348898601</c:v>
                </c:pt>
                <c:pt idx="2011">
                  <c:v>24.4186551504655</c:v>
                </c:pt>
                <c:pt idx="2012">
                  <c:v>24.4292457928819</c:v>
                </c:pt>
                <c:pt idx="2013">
                  <c:v>24.4362422779993</c:v>
                </c:pt>
                <c:pt idx="2014">
                  <c:v>24.43964253260818</c:v>
                </c:pt>
                <c:pt idx="2015">
                  <c:v>24.43944554913972</c:v>
                </c:pt>
                <c:pt idx="2016">
                  <c:v>24.43565138596436</c:v>
                </c:pt>
                <c:pt idx="2017">
                  <c:v>24.42826116737452</c:v>
                </c:pt>
                <c:pt idx="2018">
                  <c:v>24.41727708325146</c:v>
                </c:pt>
                <c:pt idx="2019">
                  <c:v>24.40270238841638</c:v>
                </c:pt>
                <c:pt idx="2020">
                  <c:v>24.38454140166591</c:v>
                </c:pt>
                <c:pt idx="2021">
                  <c:v>24.36279950449237</c:v>
                </c:pt>
                <c:pt idx="2022">
                  <c:v>24.3374831394891</c:v>
                </c:pt>
                <c:pt idx="2023">
                  <c:v>24.30859980844144</c:v>
                </c:pt>
                <c:pt idx="2024">
                  <c:v>24.27615807010373</c:v>
                </c:pt>
                <c:pt idx="2025">
                  <c:v>24.24016753766318</c:v>
                </c:pt>
                <c:pt idx="2026">
                  <c:v>24.20063887589129</c:v>
                </c:pt>
                <c:pt idx="2027">
                  <c:v>24.1575837979837</c:v>
                </c:pt>
                <c:pt idx="2028">
                  <c:v>24.11101506208911</c:v>
                </c:pt>
                <c:pt idx="2029">
                  <c:v>24.06094646752905</c:v>
                </c:pt>
                <c:pt idx="2030">
                  <c:v>24.00739285070865</c:v>
                </c:pt>
                <c:pt idx="2031">
                  <c:v>23.95037008072033</c:v>
                </c:pt>
                <c:pt idx="2032">
                  <c:v>23.88989505464156</c:v>
                </c:pt>
                <c:pt idx="2033">
                  <c:v>23.82598569252765</c:v>
                </c:pt>
                <c:pt idx="2034">
                  <c:v>23.75866093210188</c:v>
                </c:pt>
                <c:pt idx="2035">
                  <c:v>23.68794072314382</c:v>
                </c:pt>
                <c:pt idx="2036">
                  <c:v>23.61384602157758</c:v>
                </c:pt>
                <c:pt idx="2037">
                  <c:v>23.53639878326235</c:v>
                </c:pt>
                <c:pt idx="2038">
                  <c:v>23.45562195748629</c:v>
                </c:pt>
                <c:pt idx="2039">
                  <c:v>23.37153948016618</c:v>
                </c:pt>
                <c:pt idx="2040">
                  <c:v>23.28417626675472</c:v>
                </c:pt>
                <c:pt idx="2041">
                  <c:v>23.19355820485747</c:v>
                </c:pt>
                <c:pt idx="2042">
                  <c:v>23.09971214656186</c:v>
                </c:pt>
                <c:pt idx="2043">
                  <c:v>23.00266590048041</c:v>
                </c:pt>
                <c:pt idx="2044">
                  <c:v>22.90244822351015</c:v>
                </c:pt>
                <c:pt idx="2045">
                  <c:v>22.7990888123117</c:v>
                </c:pt>
                <c:pt idx="2046">
                  <c:v>22.69261829450927</c:v>
                </c:pt>
                <c:pt idx="2047">
                  <c:v>22.58306821961511</c:v>
                </c:pt>
                <c:pt idx="2048">
                  <c:v>22.47047104968068</c:v>
                </c:pt>
                <c:pt idx="2049">
                  <c:v>22.35486014967748</c:v>
                </c:pt>
                <c:pt idx="2050">
                  <c:v>22.2362697776103</c:v>
                </c:pt>
                <c:pt idx="2051">
                  <c:v>22.11473507436574</c:v>
                </c:pt>
                <c:pt idx="2052">
                  <c:v>21.9902920532993</c:v>
                </c:pt>
                <c:pt idx="2053">
                  <c:v>21.86297758956383</c:v>
                </c:pt>
                <c:pt idx="2054">
                  <c:v>21.73282940918264</c:v>
                </c:pt>
                <c:pt idx="2055">
                  <c:v>21.59988607787037</c:v>
                </c:pt>
                <c:pt idx="2056">
                  <c:v>21.46418698960525</c:v>
                </c:pt>
                <c:pt idx="2057">
                  <c:v>21.32577235495575</c:v>
                </c:pt>
                <c:pt idx="2058">
                  <c:v>21.18468318916537</c:v>
                </c:pt>
                <c:pt idx="2059">
                  <c:v>21.04096129999884</c:v>
                </c:pt>
                <c:pt idx="2060">
                  <c:v>20.89464927535373</c:v>
                </c:pt>
                <c:pt idx="2061">
                  <c:v>20.74579047064064</c:v>
                </c:pt>
                <c:pt idx="2062">
                  <c:v>20.594428995936</c:v>
                </c:pt>
                <c:pt idx="2063">
                  <c:v>20.44060970291142</c:v>
                </c:pt>
                <c:pt idx="2064">
                  <c:v>20.28437817154312</c:v>
                </c:pt>
                <c:pt idx="2065">
                  <c:v>20.12578069660562</c:v>
                </c:pt>
                <c:pt idx="2066">
                  <c:v>19.96486427395349</c:v>
                </c:pt>
                <c:pt idx="2067">
                  <c:v>19.80167658659569</c:v>
                </c:pt>
                <c:pt idx="2068">
                  <c:v>19.63626599056585</c:v>
                </c:pt>
                <c:pt idx="2069">
                  <c:v>19.46868150059342</c:v>
                </c:pt>
                <c:pt idx="2070">
                  <c:v>19.29897277557955</c:v>
                </c:pt>
                <c:pt idx="2071">
                  <c:v>19.12719010388206</c:v>
                </c:pt>
                <c:pt idx="2072">
                  <c:v>18.95338438841395</c:v>
                </c:pt>
                <c:pt idx="2073">
                  <c:v>18.77760713155978</c:v>
                </c:pt>
                <c:pt idx="2074">
                  <c:v>18.5999104199143</c:v>
                </c:pt>
                <c:pt idx="2075">
                  <c:v>18.4203469088482</c:v>
                </c:pt>
                <c:pt idx="2076">
                  <c:v>18.23896980690512</c:v>
                </c:pt>
                <c:pt idx="2077">
                  <c:v>18.05583286003478</c:v>
                </c:pt>
                <c:pt idx="2078">
                  <c:v>17.87099033566696</c:v>
                </c:pt>
                <c:pt idx="2079">
                  <c:v>17.68449700663086</c:v>
                </c:pt>
                <c:pt idx="2080">
                  <c:v>17.49640813492474</c:v>
                </c:pt>
                <c:pt idx="2081">
                  <c:v>17.30677945534055</c:v>
                </c:pt>
                <c:pt idx="2082">
                  <c:v>17.11566715894861</c:v>
                </c:pt>
                <c:pt idx="2083">
                  <c:v>16.92312787644687</c:v>
                </c:pt>
                <c:pt idx="2084">
                  <c:v>16.72921866138007</c:v>
                </c:pt>
                <c:pt idx="2085">
                  <c:v>16.53399697323353</c:v>
                </c:pt>
                <c:pt idx="2086">
                  <c:v>16.33752066040666</c:v>
                </c:pt>
                <c:pt idx="2087">
                  <c:v>16.13984794307128</c:v>
                </c:pt>
                <c:pt idx="2088">
                  <c:v>15.9410373959197</c:v>
                </c:pt>
                <c:pt idx="2089">
                  <c:v>15.74114793080766</c:v>
                </c:pt>
                <c:pt idx="2090">
                  <c:v>15.54023877929767</c:v>
                </c:pt>
                <c:pt idx="2091">
                  <c:v>15.33836947510731</c:v>
                </c:pt>
                <c:pt idx="2092">
                  <c:v>15.13559983646806</c:v>
                </c:pt>
                <c:pt idx="2093">
                  <c:v>14.93198994840003</c:v>
                </c:pt>
                <c:pt idx="2094">
                  <c:v>14.72760014490727</c:v>
                </c:pt>
                <c:pt idx="2095">
                  <c:v>14.5224909910997</c:v>
                </c:pt>
                <c:pt idx="2096">
                  <c:v>14.31672326524618</c:v>
                </c:pt>
                <c:pt idx="2097">
                  <c:v>14.11035794076472</c:v>
                </c:pt>
                <c:pt idx="2098">
                  <c:v>13.90345616815468</c:v>
                </c:pt>
                <c:pt idx="2099">
                  <c:v>13.69607925687658</c:v>
                </c:pt>
                <c:pt idx="2100">
                  <c:v>13.48828865718483</c:v>
                </c:pt>
                <c:pt idx="2101">
                  <c:v>13.28014594191856</c:v>
                </c:pt>
                <c:pt idx="2102">
                  <c:v>13.07171278825644</c:v>
                </c:pt>
                <c:pt idx="2103">
                  <c:v>12.86305095944024</c:v>
                </c:pt>
                <c:pt idx="2104">
                  <c:v>12.65422228647312</c:v>
                </c:pt>
                <c:pt idx="2105">
                  <c:v>12.44528864979778</c:v>
                </c:pt>
                <c:pt idx="2106">
                  <c:v>12.23631196095989</c:v>
                </c:pt>
                <c:pt idx="2107">
                  <c:v>12.02735414426247</c:v>
                </c:pt>
                <c:pt idx="2108">
                  <c:v>11.81847711841631</c:v>
                </c:pt>
                <c:pt idx="2109">
                  <c:v>11.60974277819207</c:v>
                </c:pt>
                <c:pt idx="2110">
                  <c:v>11.40121297607963</c:v>
                </c:pt>
                <c:pt idx="2111">
                  <c:v>11.1929495039598</c:v>
                </c:pt>
                <c:pt idx="2112">
                  <c:v>10.98501407479401</c:v>
                </c:pt>
                <c:pt idx="2113">
                  <c:v>10.77746830433761</c:v>
                </c:pt>
                <c:pt idx="2114">
                  <c:v>10.57037369288154</c:v>
                </c:pt>
                <c:pt idx="2115">
                  <c:v>10.36379160702868</c:v>
                </c:pt>
                <c:pt idx="2116">
                  <c:v>10.15778326150946</c:v>
                </c:pt>
                <c:pt idx="2117">
                  <c:v>9.95240970104267</c:v>
                </c:pt>
                <c:pt idx="2118">
                  <c:v>9.747731782246616</c:v>
                </c:pt>
                <c:pt idx="2119">
                  <c:v>9.543810155605925</c:v>
                </c:pt>
                <c:pt idx="2120">
                  <c:v>9.340705247499592</c:v>
                </c:pt>
                <c:pt idx="2121">
                  <c:v>9.138477242295218</c:v>
                </c:pt>
                <c:pt idx="2122">
                  <c:v>8.937186064515222</c:v>
                </c:pt>
                <c:pt idx="2123">
                  <c:v>8.73689136107977</c:v>
                </c:pt>
                <c:pt idx="2124">
                  <c:v>8.537652483632225</c:v>
                </c:pt>
                <c:pt idx="2125">
                  <c:v>8.339528470951887</c:v>
                </c:pt>
                <c:pt idx="2126">
                  <c:v>8.142578031459557</c:v>
                </c:pt>
                <c:pt idx="2127">
                  <c:v>7.94685952582103</c:v>
                </c:pt>
                <c:pt idx="2128">
                  <c:v>7.752430949653477</c:v>
                </c:pt>
                <c:pt idx="2129">
                  <c:v>7.559349916340127</c:v>
                </c:pt>
                <c:pt idx="2130">
                  <c:v>7.367673639958169</c:v>
                </c:pt>
                <c:pt idx="2131">
                  <c:v>7.177458918325012</c:v>
                </c:pt>
                <c:pt idx="2132">
                  <c:v>6.98876211616783</c:v>
                </c:pt>
                <c:pt idx="2133">
                  <c:v>6.801639148421547</c:v>
                </c:pt>
                <c:pt idx="2134">
                  <c:v>6.616145463659912</c:v>
                </c:pt>
                <c:pt idx="2135">
                  <c:v>6.432336027665046</c:v>
                </c:pt>
                <c:pt idx="2136">
                  <c:v>6.25026530713974</c:v>
                </c:pt>
                <c:pt idx="2137">
                  <c:v>6.069987253567893</c:v>
                </c:pt>
                <c:pt idx="2138">
                  <c:v>5.891555287227504</c:v>
                </c:pt>
                <c:pt idx="2139">
                  <c:v>5.715022281361057</c:v>
                </c:pt>
                <c:pt idx="2140">
                  <c:v>5.540440546508115</c:v>
                </c:pt>
                <c:pt idx="2141">
                  <c:v>5.367861815004471</c:v>
                </c:pt>
                <c:pt idx="2142">
                  <c:v>5.197337225652849</c:v>
                </c:pt>
                <c:pt idx="2143">
                  <c:v>5.028917308569285</c:v>
                </c:pt>
                <c:pt idx="2144">
                  <c:v>4.86265197021001</c:v>
                </c:pt>
                <c:pt idx="2145">
                  <c:v>4.698590478583077</c:v>
                </c:pt>
                <c:pt idx="2146">
                  <c:v>4.53678144864918</c:v>
                </c:pt>
                <c:pt idx="2147">
                  <c:v>4.377272827916022</c:v>
                </c:pt>
                <c:pt idx="2148">
                  <c:v>4.220111882230428</c:v>
                </c:pt>
                <c:pt idx="2149">
                  <c:v>4.065345181772393</c:v>
                </c:pt>
                <c:pt idx="2150">
                  <c:v>3.91301858725541</c:v>
                </c:pt>
                <c:pt idx="2151">
                  <c:v>3.7631772363369</c:v>
                </c:pt>
                <c:pt idx="2152">
                  <c:v>3.615865530242978</c:v>
                </c:pt>
                <c:pt idx="2153">
                  <c:v>3.471127120611429</c:v>
                </c:pt>
                <c:pt idx="2154">
                  <c:v>3.329004896556713</c:v>
                </c:pt>
                <c:pt idx="2155">
                  <c:v>3.189540971961092</c:v>
                </c:pt>
                <c:pt idx="2156">
                  <c:v>3.052776672995288</c:v>
                </c:pt>
                <c:pt idx="2157">
                  <c:v>2.918752525872698</c:v>
                </c:pt>
                <c:pt idx="2158">
                  <c:v>2.787508244840596</c:v>
                </c:pt>
                <c:pt idx="2159">
                  <c:v>2.65908272041192</c:v>
                </c:pt>
                <c:pt idx="2160">
                  <c:v>2.533514007841223</c:v>
                </c:pt>
                <c:pt idx="2161">
                  <c:v>2.410839315848046</c:v>
                </c:pt>
                <c:pt idx="2162">
                  <c:v>2.291094995591148</c:v>
                </c:pt>
                <c:pt idx="2163">
                  <c:v>2.174316529896922</c:v>
                </c:pt>
                <c:pt idx="2164">
                  <c:v>2.06053852274503</c:v>
                </c:pt>
                <c:pt idx="2165">
                  <c:v>1.949794689014519</c:v>
                </c:pt>
                <c:pt idx="2166">
                  <c:v>1.842117844493387</c:v>
                </c:pt>
                <c:pt idx="2167">
                  <c:v>1.737539896154505</c:v>
                </c:pt>
                <c:pt idx="2168">
                  <c:v>1.636091832700957</c:v>
                </c:pt>
                <c:pt idx="2169">
                  <c:v>1.537803715383372</c:v>
                </c:pt>
                <c:pt idx="2170">
                  <c:v>1.442704669092135</c:v>
                </c:pt>
                <c:pt idx="2171">
                  <c:v>1.350822873727072</c:v>
                </c:pt>
                <c:pt idx="2172">
                  <c:v>1.262185555847109</c:v>
                </c:pt>
                <c:pt idx="2173">
                  <c:v>1.176818980602503</c:v>
                </c:pt>
                <c:pt idx="2174">
                  <c:v>1.094748443951843</c:v>
                </c:pt>
                <c:pt idx="2175">
                  <c:v>1.015998265166385</c:v>
                </c:pt>
                <c:pt idx="2176">
                  <c:v>0.940591779623659</c:v>
                </c:pt>
                <c:pt idx="2177">
                  <c:v>0.868551331892739</c:v>
                </c:pt>
                <c:pt idx="2178">
                  <c:v>0.799898269113045</c:v>
                </c:pt>
                <c:pt idx="2179">
                  <c:v>0.734652934668732</c:v>
                </c:pt>
                <c:pt idx="2180">
                  <c:v>0.672834662160508</c:v>
                </c:pt>
                <c:pt idx="2181">
                  <c:v>0.614461769676671</c:v>
                </c:pt>
                <c:pt idx="2182">
                  <c:v>0.559551554365049</c:v>
                </c:pt>
                <c:pt idx="2183">
                  <c:v>0.508120287307499</c:v>
                </c:pt>
                <c:pt idx="2184">
                  <c:v>0.460183208698426</c:v>
                </c:pt>
                <c:pt idx="2185">
                  <c:v>0.415754523328784</c:v>
                </c:pt>
                <c:pt idx="2186">
                  <c:v>0.374847396376911</c:v>
                </c:pt>
                <c:pt idx="2187">
                  <c:v>0.337473949507355</c:v>
                </c:pt>
                <c:pt idx="2188">
                  <c:v>0.303645257279024</c:v>
                </c:pt>
                <c:pt idx="2189">
                  <c:v>0.273371343863499</c:v>
                </c:pt>
                <c:pt idx="2190">
                  <c:v>0.246661180074689</c:v>
                </c:pt>
                <c:pt idx="2191">
                  <c:v>0.223522680710584</c:v>
                </c:pt>
                <c:pt idx="2192">
                  <c:v>0.223522680710582</c:v>
                </c:pt>
                <c:pt idx="2193">
                  <c:v>0.203962702207908</c:v>
                </c:pt>
                <c:pt idx="2194">
                  <c:v>0.187987040610434</c:v>
                </c:pt>
                <c:pt idx="2195">
                  <c:v>0.175600429851475</c:v>
                </c:pt>
                <c:pt idx="2196">
                  <c:v>0.166806540351123</c:v>
                </c:pt>
                <c:pt idx="2197">
                  <c:v>0.161607977928631</c:v>
                </c:pt>
                <c:pt idx="2198">
                  <c:v>0.16000628303023</c:v>
                </c:pt>
                <c:pt idx="2199">
                  <c:v>0.162001930272689</c:v>
                </c:pt>
                <c:pt idx="2200">
                  <c:v>0.167594328302664</c:v>
                </c:pt>
                <c:pt idx="2201">
                  <c:v>0.176781819971922</c:v>
                </c:pt>
                <c:pt idx="2202">
                  <c:v>0.189561682828399</c:v>
                </c:pt>
                <c:pt idx="2203">
                  <c:v>0.205930129922917</c:v>
                </c:pt>
                <c:pt idx="2204">
                  <c:v>0.225882310931345</c:v>
                </c:pt>
                <c:pt idx="2205">
                  <c:v>0.249412313591845</c:v>
                </c:pt>
                <c:pt idx="2206">
                  <c:v>0.276513165456812</c:v>
                </c:pt>
                <c:pt idx="2207">
                  <c:v>0.30717683595895</c:v>
                </c:pt>
                <c:pt idx="2208">
                  <c:v>0.341394238790921</c:v>
                </c:pt>
                <c:pt idx="2209">
                  <c:v>0.37915523459778</c:v>
                </c:pt>
                <c:pt idx="2210">
                  <c:v>0.420448633981533</c:v>
                </c:pt>
                <c:pt idx="2211">
                  <c:v>0.465262200816749</c:v>
                </c:pt>
                <c:pt idx="2212">
                  <c:v>0.513582655876432</c:v>
                </c:pt>
                <c:pt idx="2213">
                  <c:v>0.565395680766892</c:v>
                </c:pt>
                <c:pt idx="2214">
                  <c:v>0.620685922170645</c:v>
                </c:pt>
                <c:pt idx="2215">
                  <c:v>0.679436996395903</c:v>
                </c:pt>
                <c:pt idx="2216">
                  <c:v>0.741631494231417</c:v>
                </c:pt>
                <c:pt idx="2217">
                  <c:v>0.80725098610521</c:v>
                </c:pt>
                <c:pt idx="2218">
                  <c:v>0.876276027545666</c:v>
                </c:pt>
                <c:pt idx="2219">
                  <c:v>0.948686164943307</c:v>
                </c:pt>
                <c:pt idx="2220">
                  <c:v>1.024459941611694</c:v>
                </c:pt>
                <c:pt idx="2221">
                  <c:v>1.103574904145466</c:v>
                </c:pt>
                <c:pt idx="2222">
                  <c:v>1.18600760907379</c:v>
                </c:pt>
                <c:pt idx="2223">
                  <c:v>1.271733629807137</c:v>
                </c:pt>
                <c:pt idx="2224">
                  <c:v>1.360727563875455</c:v>
                </c:pt>
                <c:pt idx="2225">
                  <c:v>1.452963040455442</c:v>
                </c:pt>
                <c:pt idx="2226">
                  <c:v>1.548412728184761</c:v>
                </c:pt>
                <c:pt idx="2227">
                  <c:v>1.647048343260978</c:v>
                </c:pt>
                <c:pt idx="2228">
                  <c:v>1.748840657822622</c:v>
                </c:pt>
                <c:pt idx="2229">
                  <c:v>1.853759508610013</c:v>
                </c:pt>
                <c:pt idx="2230">
                  <c:v>1.961773805903336</c:v>
                </c:pt>
                <c:pt idx="2231">
                  <c:v>2.072851542735165</c:v>
                </c:pt>
                <c:pt idx="2232">
                  <c:v>2.186959804374835</c:v>
                </c:pt>
                <c:pt idx="2233">
                  <c:v>2.304064778081736</c:v>
                </c:pt>
                <c:pt idx="2234">
                  <c:v>2.424131763124846</c:v>
                </c:pt>
                <c:pt idx="2235">
                  <c:v>2.547125181065246</c:v>
                </c:pt>
                <c:pt idx="2236">
                  <c:v>2.67300858629876</c:v>
                </c:pt>
                <c:pt idx="2237">
                  <c:v>2.801744676855645</c:v>
                </c:pt>
                <c:pt idx="2238">
                  <c:v>2.933295305453916</c:v>
                </c:pt>
                <c:pt idx="2239">
                  <c:v>3.067621490803241</c:v>
                </c:pt>
                <c:pt idx="2240">
                  <c:v>3.204683429155871</c:v>
                </c:pt>
                <c:pt idx="2241">
                  <c:v>3.344440506101453</c:v>
                </c:pt>
                <c:pt idx="2242">
                  <c:v>3.486851308601894</c:v>
                </c:pt>
                <c:pt idx="2243">
                  <c:v>3.631873637262906</c:v>
                </c:pt>
                <c:pt idx="2244">
                  <c:v>3.779464518838688</c:v>
                </c:pt>
                <c:pt idx="2245">
                  <c:v>3.92958021896577</c:v>
                </c:pt>
                <c:pt idx="2246">
                  <c:v>4.082176255122407</c:v>
                </c:pt>
                <c:pt idx="2247">
                  <c:v>4.237207409809817</c:v>
                </c:pt>
                <c:pt idx="2248">
                  <c:v>4.394627743951032</c:v>
                </c:pt>
                <c:pt idx="2249">
                  <c:v>4.554390610503604</c:v>
                </c:pt>
                <c:pt idx="2250">
                  <c:v>4.716448668282224</c:v>
                </c:pt>
                <c:pt idx="2251">
                  <c:v>4.880753895986876</c:v>
                </c:pt>
                <c:pt idx="2252">
                  <c:v>5.047257606432608</c:v>
                </c:pt>
                <c:pt idx="2253">
                  <c:v>5.215910460976536</c:v>
                </c:pt>
                <c:pt idx="2254">
                  <c:v>5.386662484138054</c:v>
                </c:pt>
                <c:pt idx="2255">
                  <c:v>5.55946307840758</c:v>
                </c:pt>
                <c:pt idx="2256">
                  <c:v>5.73426103923966</c:v>
                </c:pt>
                <c:pt idx="2257">
                  <c:v>5.911004570226061</c:v>
                </c:pt>
                <c:pt idx="2258">
                  <c:v>6.08964129844412</c:v>
                </c:pt>
                <c:pt idx="2259">
                  <c:v>6.270118289975987</c:v>
                </c:pt>
                <c:pt idx="2260">
                  <c:v>6.452382065594023</c:v>
                </c:pt>
                <c:pt idx="2261">
                  <c:v>6.636378616607951</c:v>
                </c:pt>
                <c:pt idx="2262">
                  <c:v>6.822053420868761</c:v>
                </c:pt>
                <c:pt idx="2263">
                  <c:v>7.009351458924717</c:v>
                </c:pt>
                <c:pt idx="2264">
                  <c:v>7.198217230324939</c:v>
                </c:pt>
                <c:pt idx="2265">
                  <c:v>7.388594770065326</c:v>
                </c:pt>
                <c:pt idx="2266">
                  <c:v>7.58042766517213</c:v>
                </c:pt>
                <c:pt idx="2267">
                  <c:v>7.773659071418457</c:v>
                </c:pt>
                <c:pt idx="2268">
                  <c:v>7.96823173016838</c:v>
                </c:pt>
                <c:pt idx="2269">
                  <c:v>8.164087985343847</c:v>
                </c:pt>
                <c:pt idx="2270">
                  <c:v>8.361169800509552</c:v>
                </c:pt>
                <c:pt idx="2271">
                  <c:v>8.559418776070284</c:v>
                </c:pt>
                <c:pt idx="2272">
                  <c:v>8.758776166576041</c:v>
                </c:pt>
                <c:pt idx="2273">
                  <c:v>8.95918289812949</c:v>
                </c:pt>
                <c:pt idx="2274">
                  <c:v>9.160579585890962</c:v>
                </c:pt>
                <c:pt idx="2275">
                  <c:v>9.36290655167539</c:v>
                </c:pt>
                <c:pt idx="2276">
                  <c:v>9.566103841636214</c:v>
                </c:pt>
                <c:pt idx="2277">
                  <c:v>9.770111244031065</c:v>
                </c:pt>
                <c:pt idx="2278">
                  <c:v>9.974868307063788</c:v>
                </c:pt>
                <c:pt idx="2279">
                  <c:v>10.1803143567976</c:v>
                </c:pt>
                <c:pt idx="2280">
                  <c:v>10.38638851513403</c:v>
                </c:pt>
                <c:pt idx="2281">
                  <c:v>10.59302971785257</c:v>
                </c:pt>
                <c:pt idx="2282">
                  <c:v>10.80017673270512</c:v>
                </c:pt>
                <c:pt idx="2283">
                  <c:v>11.00776817756061</c:v>
                </c:pt>
                <c:pt idx="2284">
                  <c:v>11.21574253859373</c:v>
                </c:pt>
                <c:pt idx="2285">
                  <c:v>11.42403818851288</c:v>
                </c:pt>
                <c:pt idx="2286">
                  <c:v>11.63259340482156</c:v>
                </c:pt>
                <c:pt idx="2287">
                  <c:v>11.84134638810821</c:v>
                </c:pt>
                <c:pt idx="2288">
                  <c:v>12.05023528035863</c:v>
                </c:pt>
                <c:pt idx="2289">
                  <c:v>12.25919818328583</c:v>
                </c:pt>
                <c:pt idx="2290">
                  <c:v>12.4681731766719</c:v>
                </c:pt>
                <c:pt idx="2291">
                  <c:v>12.67709833671624</c:v>
                </c:pt>
                <c:pt idx="2292">
                  <c:v>12.885911754385</c:v>
                </c:pt>
                <c:pt idx="2293">
                  <c:v>13.09455155375588</c:v>
                </c:pt>
                <c:pt idx="2294">
                  <c:v>13.30295591035356</c:v>
                </c:pt>
                <c:pt idx="2295">
                  <c:v>13.51106306946947</c:v>
                </c:pt>
                <c:pt idx="2296">
                  <c:v>13.71881136446099</c:v>
                </c:pt>
                <c:pt idx="2297">
                  <c:v>13.92613923502476</c:v>
                </c:pt>
                <c:pt idx="2298">
                  <c:v>14.13298524543824</c:v>
                </c:pt>
                <c:pt idx="2299">
                  <c:v>14.33928810276445</c:v>
                </c:pt>
                <c:pt idx="2300">
                  <c:v>14.54498667501435</c:v>
                </c:pt>
                <c:pt idx="2301">
                  <c:v>14.75002000926169</c:v>
                </c:pt>
                <c:pt idx="2302">
                  <c:v>14.9543273497045</c:v>
                </c:pt>
                <c:pt idx="2303">
                  <c:v>15.15784815566851</c:v>
                </c:pt>
                <c:pt idx="2304">
                  <c:v>15.36052211954658</c:v>
                </c:pt>
                <c:pt idx="2305">
                  <c:v>15.56228918466918</c:v>
                </c:pt>
                <c:pt idx="2306">
                  <c:v>15.76308956310037</c:v>
                </c:pt>
                <c:pt idx="2307">
                  <c:v>15.96286375335442</c:v>
                </c:pt>
                <c:pt idx="2308">
                  <c:v>16.1615525580273</c:v>
                </c:pt>
                <c:pt idx="2309">
                  <c:v>16.3590971013381</c:v>
                </c:pt>
                <c:pt idx="2310">
                  <c:v>16.55543884657523</c:v>
                </c:pt>
                <c:pt idx="2311">
                  <c:v>16.75051961344229</c:v>
                </c:pt>
                <c:pt idx="2312">
                  <c:v>16.9442815952978</c:v>
                </c:pt>
                <c:pt idx="2313">
                  <c:v>17.13666737628481</c:v>
                </c:pt>
                <c:pt idx="2314">
                  <c:v>17.3276199483444</c:v>
                </c:pt>
                <c:pt idx="2315">
                  <c:v>17.51708272810836</c:v>
                </c:pt>
                <c:pt idx="2316">
                  <c:v>17.70499957366611</c:v>
                </c:pt>
                <c:pt idx="2317">
                  <c:v>17.89131480120074</c:v>
                </c:pt>
                <c:pt idx="2318">
                  <c:v>18.07597320148933</c:v>
                </c:pt>
                <c:pt idx="2319">
                  <c:v>18.2589200562626</c:v>
                </c:pt>
                <c:pt idx="2320">
                  <c:v>18.44010115441916</c:v>
                </c:pt>
                <c:pt idx="2321">
                  <c:v>18.61946280808946</c:v>
                </c:pt>
                <c:pt idx="2322">
                  <c:v>18.79695186854454</c:v>
                </c:pt>
                <c:pt idx="2323">
                  <c:v>18.97251574194522</c:v>
                </c:pt>
                <c:pt idx="2324">
                  <c:v>19.14610240492691</c:v>
                </c:pt>
                <c:pt idx="2325">
                  <c:v>19.31766042001504</c:v>
                </c:pt>
                <c:pt idx="2326">
                  <c:v>19.48713895086718</c:v>
                </c:pt>
                <c:pt idx="2327">
                  <c:v>19.65448777733706</c:v>
                </c:pt>
                <c:pt idx="2328">
                  <c:v>19.81965731035563</c:v>
                </c:pt>
                <c:pt idx="2329">
                  <c:v>19.98259860662563</c:v>
                </c:pt>
                <c:pt idx="2330">
                  <c:v>20.14326338312447</c:v>
                </c:pt>
                <c:pt idx="2331">
                  <c:v>20.30160403141138</c:v>
                </c:pt>
                <c:pt idx="2332">
                  <c:v>20.45757363173502</c:v>
                </c:pt>
                <c:pt idx="2333">
                  <c:v>20.61112596693675</c:v>
                </c:pt>
                <c:pt idx="2334">
                  <c:v>20.76221553614565</c:v>
                </c:pt>
                <c:pt idx="2335">
                  <c:v>20.91079756826166</c:v>
                </c:pt>
                <c:pt idx="2336">
                  <c:v>21.05682803522193</c:v>
                </c:pt>
                <c:pt idx="2337">
                  <c:v>21.20026366504754</c:v>
                </c:pt>
                <c:pt idx="2338">
                  <c:v>21.3410619546658</c:v>
                </c:pt>
                <c:pt idx="2339">
                  <c:v>21.47918118250477</c:v>
                </c:pt>
                <c:pt idx="2340">
                  <c:v>21.61458042085641</c:v>
                </c:pt>
                <c:pt idx="2341">
                  <c:v>21.74721954800426</c:v>
                </c:pt>
                <c:pt idx="2342">
                  <c:v>21.87705926011232</c:v>
                </c:pt>
                <c:pt idx="2343">
                  <c:v>22.00406108287175</c:v>
                </c:pt>
                <c:pt idx="2344">
                  <c:v>22.12818738290152</c:v>
                </c:pt>
                <c:pt idx="2345">
                  <c:v>22.24940137890011</c:v>
                </c:pt>
                <c:pt idx="2346">
                  <c:v>22.36766715254444</c:v>
                </c:pt>
                <c:pt idx="2347">
                  <c:v>22.48294965913342</c:v>
                </c:pt>
                <c:pt idx="2348">
                  <c:v>22.59521473797236</c:v>
                </c:pt>
                <c:pt idx="2349">
                  <c:v>22.7044291224955</c:v>
                </c:pt>
                <c:pt idx="2350">
                  <c:v>22.81056045012367</c:v>
                </c:pt>
                <c:pt idx="2351">
                  <c:v>22.913577271854</c:v>
                </c:pt>
                <c:pt idx="2352">
                  <c:v>23.01344906157892</c:v>
                </c:pt>
                <c:pt idx="2353">
                  <c:v>23.11014622513173</c:v>
                </c:pt>
                <c:pt idx="2354">
                  <c:v>23.20364010905597</c:v>
                </c:pt>
                <c:pt idx="2355">
                  <c:v>23.29390300909606</c:v>
                </c:pt>
                <c:pt idx="2356">
                  <c:v>23.38090817840671</c:v>
                </c:pt>
                <c:pt idx="2357">
                  <c:v>23.46462983547848</c:v>
                </c:pt>
                <c:pt idx="2358">
                  <c:v>23.54504317177759</c:v>
                </c:pt>
                <c:pt idx="2359">
                  <c:v>23.62212435909699</c:v>
                </c:pt>
                <c:pt idx="2360">
                  <c:v>23.69585055661732</c:v>
                </c:pt>
                <c:pt idx="2361">
                  <c:v>23.76619991767514</c:v>
                </c:pt>
                <c:pt idx="2362">
                  <c:v>23.83315159623648</c:v>
                </c:pt>
                <c:pt idx="2363">
                  <c:v>23.89668575307407</c:v>
                </c:pt>
                <c:pt idx="2364">
                  <c:v>23.95678356164603</c:v>
                </c:pt>
                <c:pt idx="2365">
                  <c:v>24.0134272136747</c:v>
                </c:pt>
                <c:pt idx="2366">
                  <c:v>24.06659992442347</c:v>
                </c:pt>
                <c:pt idx="2367">
                  <c:v>24.11628593767064</c:v>
                </c:pt>
                <c:pt idx="2368">
                  <c:v>24.16247053037812</c:v>
                </c:pt>
                <c:pt idx="2369">
                  <c:v>24.20514001705437</c:v>
                </c:pt>
                <c:pt idx="2370">
                  <c:v>24.2442817538096</c:v>
                </c:pt>
                <c:pt idx="2371">
                  <c:v>24.27988414210247</c:v>
                </c:pt>
                <c:pt idx="2372">
                  <c:v>24.31193663217696</c:v>
                </c:pt>
                <c:pt idx="2373">
                  <c:v>24.34042972618851</c:v>
                </c:pt>
                <c:pt idx="2374">
                  <c:v>24.36535498101843</c:v>
                </c:pt>
                <c:pt idx="2375">
                  <c:v>24.3867050107758</c:v>
                </c:pt>
                <c:pt idx="2376">
                  <c:v>24.40447348898601</c:v>
                </c:pt>
                <c:pt idx="2377">
                  <c:v>24.4186551504655</c:v>
                </c:pt>
                <c:pt idx="2378">
                  <c:v>24.4292457928819</c:v>
                </c:pt>
                <c:pt idx="2379">
                  <c:v>24.4362422779993</c:v>
                </c:pt>
                <c:pt idx="2380">
                  <c:v>24.43964253260818</c:v>
                </c:pt>
                <c:pt idx="2381">
                  <c:v>24.43944554913972</c:v>
                </c:pt>
                <c:pt idx="2382">
                  <c:v>24.43565138596436</c:v>
                </c:pt>
                <c:pt idx="2383">
                  <c:v>24.42826116737452</c:v>
                </c:pt>
                <c:pt idx="2384">
                  <c:v>24.41727708325146</c:v>
                </c:pt>
                <c:pt idx="2385">
                  <c:v>24.40270238841638</c:v>
                </c:pt>
                <c:pt idx="2386">
                  <c:v>24.38454140166591</c:v>
                </c:pt>
                <c:pt idx="2387">
                  <c:v>24.36279950449237</c:v>
                </c:pt>
                <c:pt idx="2388">
                  <c:v>24.3374831394891</c:v>
                </c:pt>
                <c:pt idx="2389">
                  <c:v>24.30859980844144</c:v>
                </c:pt>
                <c:pt idx="2390">
                  <c:v>24.27615807010373</c:v>
                </c:pt>
                <c:pt idx="2391">
                  <c:v>24.24016753766318</c:v>
                </c:pt>
                <c:pt idx="2392">
                  <c:v>24.20063887589129</c:v>
                </c:pt>
                <c:pt idx="2393">
                  <c:v>24.1575837979837</c:v>
                </c:pt>
                <c:pt idx="2394">
                  <c:v>24.11101506208911</c:v>
                </c:pt>
                <c:pt idx="2395">
                  <c:v>24.06094646752905</c:v>
                </c:pt>
                <c:pt idx="2396">
                  <c:v>24.00739285070865</c:v>
                </c:pt>
                <c:pt idx="2397">
                  <c:v>23.95037008072033</c:v>
                </c:pt>
                <c:pt idx="2398">
                  <c:v>23.88989505464156</c:v>
                </c:pt>
                <c:pt idx="2399">
                  <c:v>23.82598569252765</c:v>
                </c:pt>
                <c:pt idx="2400">
                  <c:v>23.75866093210188</c:v>
                </c:pt>
                <c:pt idx="2401">
                  <c:v>23.68794072314382</c:v>
                </c:pt>
                <c:pt idx="2402">
                  <c:v>23.61384602157758</c:v>
                </c:pt>
                <c:pt idx="2403">
                  <c:v>23.53639878326235</c:v>
                </c:pt>
                <c:pt idx="2404">
                  <c:v>23.45562195748629</c:v>
                </c:pt>
                <c:pt idx="2405">
                  <c:v>23.37153948016618</c:v>
                </c:pt>
                <c:pt idx="2406">
                  <c:v>23.28417626675472</c:v>
                </c:pt>
                <c:pt idx="2407">
                  <c:v>23.19355820485747</c:v>
                </c:pt>
                <c:pt idx="2408">
                  <c:v>23.09971214656186</c:v>
                </c:pt>
                <c:pt idx="2409">
                  <c:v>23.00266590048041</c:v>
                </c:pt>
                <c:pt idx="2410">
                  <c:v>22.90244822351015</c:v>
                </c:pt>
                <c:pt idx="2411">
                  <c:v>22.7990888123117</c:v>
                </c:pt>
                <c:pt idx="2412">
                  <c:v>22.69261829450927</c:v>
                </c:pt>
                <c:pt idx="2413">
                  <c:v>22.58306821961511</c:v>
                </c:pt>
                <c:pt idx="2414">
                  <c:v>22.47047104968068</c:v>
                </c:pt>
                <c:pt idx="2415">
                  <c:v>22.35486014967748</c:v>
                </c:pt>
                <c:pt idx="2416">
                  <c:v>22.2362697776103</c:v>
                </c:pt>
                <c:pt idx="2417">
                  <c:v>22.11473507436574</c:v>
                </c:pt>
                <c:pt idx="2418">
                  <c:v>21.9902920532993</c:v>
                </c:pt>
                <c:pt idx="2419">
                  <c:v>21.86297758956383</c:v>
                </c:pt>
                <c:pt idx="2420">
                  <c:v>21.73282940918264</c:v>
                </c:pt>
                <c:pt idx="2421">
                  <c:v>21.59988607787037</c:v>
                </c:pt>
                <c:pt idx="2422">
                  <c:v>21.46418698960525</c:v>
                </c:pt>
                <c:pt idx="2423">
                  <c:v>21.32577235495575</c:v>
                </c:pt>
                <c:pt idx="2424">
                  <c:v>21.18468318916537</c:v>
                </c:pt>
                <c:pt idx="2425">
                  <c:v>21.04096129999884</c:v>
                </c:pt>
                <c:pt idx="2426">
                  <c:v>20.89464927535373</c:v>
                </c:pt>
                <c:pt idx="2427">
                  <c:v>20.74579047064064</c:v>
                </c:pt>
                <c:pt idx="2428">
                  <c:v>20.594428995936</c:v>
                </c:pt>
                <c:pt idx="2429">
                  <c:v>20.44060970291142</c:v>
                </c:pt>
                <c:pt idx="2430">
                  <c:v>20.28437817154312</c:v>
                </c:pt>
                <c:pt idx="2431">
                  <c:v>20.12578069660562</c:v>
                </c:pt>
                <c:pt idx="2432">
                  <c:v>19.96486427395349</c:v>
                </c:pt>
                <c:pt idx="2433">
                  <c:v>19.80167658659569</c:v>
                </c:pt>
                <c:pt idx="2434">
                  <c:v>19.63626599056585</c:v>
                </c:pt>
                <c:pt idx="2435">
                  <c:v>19.46868150059342</c:v>
                </c:pt>
                <c:pt idx="2436">
                  <c:v>19.29897277557955</c:v>
                </c:pt>
                <c:pt idx="2437">
                  <c:v>19.12719010388206</c:v>
                </c:pt>
                <c:pt idx="2438">
                  <c:v>18.95338438841395</c:v>
                </c:pt>
                <c:pt idx="2439">
                  <c:v>18.77760713155978</c:v>
                </c:pt>
                <c:pt idx="2440">
                  <c:v>18.5999104199143</c:v>
                </c:pt>
                <c:pt idx="2441">
                  <c:v>18.4203469088482</c:v>
                </c:pt>
                <c:pt idx="2442">
                  <c:v>18.23896980690512</c:v>
                </c:pt>
                <c:pt idx="2443">
                  <c:v>18.05583286003478</c:v>
                </c:pt>
                <c:pt idx="2444">
                  <c:v>17.87099033566696</c:v>
                </c:pt>
                <c:pt idx="2445">
                  <c:v>17.68449700663086</c:v>
                </c:pt>
                <c:pt idx="2446">
                  <c:v>17.49640813492474</c:v>
                </c:pt>
                <c:pt idx="2447">
                  <c:v>17.30677945534055</c:v>
                </c:pt>
                <c:pt idx="2448">
                  <c:v>17.11566715894861</c:v>
                </c:pt>
                <c:pt idx="2449">
                  <c:v>16.92312787644687</c:v>
                </c:pt>
                <c:pt idx="2450">
                  <c:v>16.72921866138007</c:v>
                </c:pt>
                <c:pt idx="2451">
                  <c:v>16.53399697323353</c:v>
                </c:pt>
                <c:pt idx="2452">
                  <c:v>16.33752066040666</c:v>
                </c:pt>
                <c:pt idx="2453">
                  <c:v>16.13984794307128</c:v>
                </c:pt>
                <c:pt idx="2454">
                  <c:v>15.9410373959197</c:v>
                </c:pt>
                <c:pt idx="2455">
                  <c:v>15.74114793080766</c:v>
                </c:pt>
                <c:pt idx="2456">
                  <c:v>15.54023877929767</c:v>
                </c:pt>
                <c:pt idx="2457">
                  <c:v>15.33836947510731</c:v>
                </c:pt>
                <c:pt idx="2458">
                  <c:v>15.13559983646806</c:v>
                </c:pt>
                <c:pt idx="2459">
                  <c:v>14.93198994840003</c:v>
                </c:pt>
                <c:pt idx="2460">
                  <c:v>14.72760014490727</c:v>
                </c:pt>
                <c:pt idx="2461">
                  <c:v>14.5224909910997</c:v>
                </c:pt>
                <c:pt idx="2462">
                  <c:v>14.31672326524618</c:v>
                </c:pt>
                <c:pt idx="2463">
                  <c:v>14.11035794076472</c:v>
                </c:pt>
                <c:pt idx="2464">
                  <c:v>13.90345616815468</c:v>
                </c:pt>
                <c:pt idx="2465">
                  <c:v>13.69607925687658</c:v>
                </c:pt>
                <c:pt idx="2466">
                  <c:v>13.48828865718483</c:v>
                </c:pt>
                <c:pt idx="2467">
                  <c:v>13.28014594191856</c:v>
                </c:pt>
                <c:pt idx="2468">
                  <c:v>13.07171278825644</c:v>
                </c:pt>
                <c:pt idx="2469">
                  <c:v>12.86305095944024</c:v>
                </c:pt>
                <c:pt idx="2470">
                  <c:v>12.65422228647312</c:v>
                </c:pt>
                <c:pt idx="2471">
                  <c:v>12.44528864979778</c:v>
                </c:pt>
                <c:pt idx="2472">
                  <c:v>12.23631196095989</c:v>
                </c:pt>
                <c:pt idx="2473">
                  <c:v>12.02735414426247</c:v>
                </c:pt>
                <c:pt idx="2474">
                  <c:v>11.81847711841631</c:v>
                </c:pt>
                <c:pt idx="2475">
                  <c:v>11.60974277819207</c:v>
                </c:pt>
                <c:pt idx="2476">
                  <c:v>11.40121297607963</c:v>
                </c:pt>
                <c:pt idx="2477">
                  <c:v>11.1929495039598</c:v>
                </c:pt>
                <c:pt idx="2478">
                  <c:v>10.98501407479401</c:v>
                </c:pt>
                <c:pt idx="2479">
                  <c:v>10.77746830433761</c:v>
                </c:pt>
                <c:pt idx="2480">
                  <c:v>10.57037369288154</c:v>
                </c:pt>
                <c:pt idx="2481">
                  <c:v>10.36379160702868</c:v>
                </c:pt>
                <c:pt idx="2482">
                  <c:v>10.15778326150946</c:v>
                </c:pt>
                <c:pt idx="2483">
                  <c:v>9.95240970104267</c:v>
                </c:pt>
                <c:pt idx="2484">
                  <c:v>9.747731782246616</c:v>
                </c:pt>
                <c:pt idx="2485">
                  <c:v>9.543810155605925</c:v>
                </c:pt>
                <c:pt idx="2486">
                  <c:v>9.340705247499592</c:v>
                </c:pt>
                <c:pt idx="2487">
                  <c:v>9.138477242295218</c:v>
                </c:pt>
                <c:pt idx="2488">
                  <c:v>8.937186064515222</c:v>
                </c:pt>
                <c:pt idx="2489">
                  <c:v>8.73689136107977</c:v>
                </c:pt>
                <c:pt idx="2490">
                  <c:v>8.537652483632225</c:v>
                </c:pt>
                <c:pt idx="2491">
                  <c:v>8.339528470951887</c:v>
                </c:pt>
                <c:pt idx="2492">
                  <c:v>8.142578031459557</c:v>
                </c:pt>
                <c:pt idx="2493">
                  <c:v>7.94685952582103</c:v>
                </c:pt>
                <c:pt idx="2494">
                  <c:v>7.752430949653477</c:v>
                </c:pt>
                <c:pt idx="2495">
                  <c:v>7.559349916340127</c:v>
                </c:pt>
                <c:pt idx="2496">
                  <c:v>7.367673639958169</c:v>
                </c:pt>
                <c:pt idx="2497">
                  <c:v>7.177458918325012</c:v>
                </c:pt>
                <c:pt idx="2498">
                  <c:v>6.98876211616783</c:v>
                </c:pt>
                <c:pt idx="2499">
                  <c:v>6.801639148421547</c:v>
                </c:pt>
                <c:pt idx="2500">
                  <c:v>6.616145463659912</c:v>
                </c:pt>
                <c:pt idx="2501">
                  <c:v>6.432336027665046</c:v>
                </c:pt>
                <c:pt idx="2502">
                  <c:v>6.25026530713974</c:v>
                </c:pt>
                <c:pt idx="2503">
                  <c:v>6.069987253567893</c:v>
                </c:pt>
                <c:pt idx="2504">
                  <c:v>5.891555287227504</c:v>
                </c:pt>
                <c:pt idx="2505">
                  <c:v>5.715022281361057</c:v>
                </c:pt>
                <c:pt idx="2506">
                  <c:v>5.540440546508115</c:v>
                </c:pt>
                <c:pt idx="2507">
                  <c:v>5.367861815004471</c:v>
                </c:pt>
                <c:pt idx="2508">
                  <c:v>5.197337225652849</c:v>
                </c:pt>
                <c:pt idx="2509">
                  <c:v>5.028917308569285</c:v>
                </c:pt>
                <c:pt idx="2510">
                  <c:v>4.86265197021001</c:v>
                </c:pt>
                <c:pt idx="2511">
                  <c:v>4.698590478583077</c:v>
                </c:pt>
                <c:pt idx="2512">
                  <c:v>4.53678144864918</c:v>
                </c:pt>
                <c:pt idx="2513">
                  <c:v>4.377272827916022</c:v>
                </c:pt>
                <c:pt idx="2514">
                  <c:v>4.220111882230428</c:v>
                </c:pt>
                <c:pt idx="2515">
                  <c:v>4.065345181772393</c:v>
                </c:pt>
                <c:pt idx="2516">
                  <c:v>3.91301858725541</c:v>
                </c:pt>
                <c:pt idx="2517">
                  <c:v>3.7631772363369</c:v>
                </c:pt>
                <c:pt idx="2518">
                  <c:v>3.615865530242978</c:v>
                </c:pt>
                <c:pt idx="2519">
                  <c:v>3.471127120611429</c:v>
                </c:pt>
                <c:pt idx="2520">
                  <c:v>3.329004896556713</c:v>
                </c:pt>
                <c:pt idx="2521">
                  <c:v>3.189540971961092</c:v>
                </c:pt>
                <c:pt idx="2522">
                  <c:v>3.052776672995288</c:v>
                </c:pt>
                <c:pt idx="2523">
                  <c:v>2.918752525872698</c:v>
                </c:pt>
                <c:pt idx="2524">
                  <c:v>2.787508244840596</c:v>
                </c:pt>
                <c:pt idx="2525">
                  <c:v>2.65908272041192</c:v>
                </c:pt>
                <c:pt idx="2526">
                  <c:v>2.533514007841223</c:v>
                </c:pt>
                <c:pt idx="2527">
                  <c:v>2.410839315848046</c:v>
                </c:pt>
                <c:pt idx="2528">
                  <c:v>2.291094995591148</c:v>
                </c:pt>
                <c:pt idx="2529">
                  <c:v>2.174316529896922</c:v>
                </c:pt>
                <c:pt idx="2530">
                  <c:v>2.06053852274503</c:v>
                </c:pt>
                <c:pt idx="2531">
                  <c:v>1.949794689014519</c:v>
                </c:pt>
                <c:pt idx="2532">
                  <c:v>1.842117844493387</c:v>
                </c:pt>
                <c:pt idx="2533">
                  <c:v>1.737539896154505</c:v>
                </c:pt>
                <c:pt idx="2534">
                  <c:v>1.636091832700957</c:v>
                </c:pt>
                <c:pt idx="2535">
                  <c:v>1.537803715383372</c:v>
                </c:pt>
                <c:pt idx="2536">
                  <c:v>1.442704669092135</c:v>
                </c:pt>
                <c:pt idx="2537">
                  <c:v>1.350822873727072</c:v>
                </c:pt>
                <c:pt idx="2538">
                  <c:v>1.262185555847109</c:v>
                </c:pt>
                <c:pt idx="2539">
                  <c:v>1.176818980602503</c:v>
                </c:pt>
                <c:pt idx="2540">
                  <c:v>1.094748443951843</c:v>
                </c:pt>
                <c:pt idx="2541">
                  <c:v>1.015998265166385</c:v>
                </c:pt>
                <c:pt idx="2542">
                  <c:v>0.940591779623659</c:v>
                </c:pt>
                <c:pt idx="2543">
                  <c:v>0.868551331892739</c:v>
                </c:pt>
                <c:pt idx="2544">
                  <c:v>0.799898269113045</c:v>
                </c:pt>
                <c:pt idx="2545">
                  <c:v>0.734652934668732</c:v>
                </c:pt>
                <c:pt idx="2546">
                  <c:v>0.672834662160508</c:v>
                </c:pt>
                <c:pt idx="2547">
                  <c:v>0.614461769676671</c:v>
                </c:pt>
                <c:pt idx="2548">
                  <c:v>0.559551554365049</c:v>
                </c:pt>
                <c:pt idx="2549">
                  <c:v>0.508120287307499</c:v>
                </c:pt>
                <c:pt idx="2550">
                  <c:v>0.460183208698426</c:v>
                </c:pt>
                <c:pt idx="2551">
                  <c:v>0.415754523328784</c:v>
                </c:pt>
                <c:pt idx="2552">
                  <c:v>0.374847396376911</c:v>
                </c:pt>
                <c:pt idx="2553">
                  <c:v>0.337473949507355</c:v>
                </c:pt>
                <c:pt idx="2554">
                  <c:v>0.303645257279024</c:v>
                </c:pt>
                <c:pt idx="2555">
                  <c:v>0.273371343863499</c:v>
                </c:pt>
                <c:pt idx="2556">
                  <c:v>0.246661180074689</c:v>
                </c:pt>
                <c:pt idx="2557">
                  <c:v>0.223522680710582</c:v>
                </c:pt>
                <c:pt idx="2558">
                  <c:v>0.203962702207908</c:v>
                </c:pt>
                <c:pt idx="2559">
                  <c:v>0.187987040610434</c:v>
                </c:pt>
                <c:pt idx="2560">
                  <c:v>0.175600429851475</c:v>
                </c:pt>
                <c:pt idx="2561">
                  <c:v>0.166806540351123</c:v>
                </c:pt>
                <c:pt idx="2562">
                  <c:v>0.161607977928631</c:v>
                </c:pt>
                <c:pt idx="2563">
                  <c:v>0.16000628303023</c:v>
                </c:pt>
                <c:pt idx="2564">
                  <c:v>0.162001930272689</c:v>
                </c:pt>
                <c:pt idx="2565">
                  <c:v>0.167594328302664</c:v>
                </c:pt>
                <c:pt idx="2566">
                  <c:v>0.176781819971922</c:v>
                </c:pt>
                <c:pt idx="2567">
                  <c:v>0.189561682828399</c:v>
                </c:pt>
                <c:pt idx="2568">
                  <c:v>0.205930129922917</c:v>
                </c:pt>
                <c:pt idx="2569">
                  <c:v>0.225882310931345</c:v>
                </c:pt>
                <c:pt idx="2570">
                  <c:v>0.249412313591845</c:v>
                </c:pt>
                <c:pt idx="2571">
                  <c:v>0.276513165456812</c:v>
                </c:pt>
                <c:pt idx="2572">
                  <c:v>0.30717683595895</c:v>
                </c:pt>
                <c:pt idx="2573">
                  <c:v>0.341394238790921</c:v>
                </c:pt>
                <c:pt idx="2574">
                  <c:v>0.37915523459778</c:v>
                </c:pt>
                <c:pt idx="2575">
                  <c:v>0.420448633981533</c:v>
                </c:pt>
                <c:pt idx="2576">
                  <c:v>0.465262200816749</c:v>
                </c:pt>
                <c:pt idx="2577">
                  <c:v>0.513582655876432</c:v>
                </c:pt>
                <c:pt idx="2578">
                  <c:v>0.565395680766892</c:v>
                </c:pt>
                <c:pt idx="2579">
                  <c:v>0.620685922170645</c:v>
                </c:pt>
                <c:pt idx="2580">
                  <c:v>0.679436996395903</c:v>
                </c:pt>
                <c:pt idx="2581">
                  <c:v>0.741631494231417</c:v>
                </c:pt>
                <c:pt idx="2582">
                  <c:v>0.80725098610521</c:v>
                </c:pt>
                <c:pt idx="2583">
                  <c:v>0.876276027545666</c:v>
                </c:pt>
                <c:pt idx="2584">
                  <c:v>0.948686164943307</c:v>
                </c:pt>
                <c:pt idx="2585">
                  <c:v>1.024459941611694</c:v>
                </c:pt>
                <c:pt idx="2586">
                  <c:v>1.103574904145466</c:v>
                </c:pt>
                <c:pt idx="2587">
                  <c:v>1.18600760907379</c:v>
                </c:pt>
                <c:pt idx="2588">
                  <c:v>1.271733629807137</c:v>
                </c:pt>
                <c:pt idx="2589">
                  <c:v>1.360727563875455</c:v>
                </c:pt>
                <c:pt idx="2590">
                  <c:v>1.452963040455442</c:v>
                </c:pt>
                <c:pt idx="2591">
                  <c:v>1.548412728184761</c:v>
                </c:pt>
                <c:pt idx="2592">
                  <c:v>1.647048343260978</c:v>
                </c:pt>
                <c:pt idx="2593">
                  <c:v>1.748840657822622</c:v>
                </c:pt>
                <c:pt idx="2594">
                  <c:v>1.853759508610013</c:v>
                </c:pt>
                <c:pt idx="2595">
                  <c:v>1.961773805903336</c:v>
                </c:pt>
                <c:pt idx="2596">
                  <c:v>2.072851542735165</c:v>
                </c:pt>
                <c:pt idx="2597">
                  <c:v>2.186959804374835</c:v>
                </c:pt>
                <c:pt idx="2598">
                  <c:v>2.304064778081736</c:v>
                </c:pt>
                <c:pt idx="2599">
                  <c:v>2.424131763124846</c:v>
                </c:pt>
                <c:pt idx="2600">
                  <c:v>2.547125181065246</c:v>
                </c:pt>
                <c:pt idx="2601">
                  <c:v>2.67300858629876</c:v>
                </c:pt>
                <c:pt idx="2602">
                  <c:v>2.801744676855645</c:v>
                </c:pt>
                <c:pt idx="2603">
                  <c:v>2.933295305453916</c:v>
                </c:pt>
                <c:pt idx="2604">
                  <c:v>3.067621490803241</c:v>
                </c:pt>
                <c:pt idx="2605">
                  <c:v>3.204683429155871</c:v>
                </c:pt>
                <c:pt idx="2606">
                  <c:v>3.344440506101453</c:v>
                </c:pt>
                <c:pt idx="2607">
                  <c:v>3.486851308601894</c:v>
                </c:pt>
                <c:pt idx="2608">
                  <c:v>3.631873637262906</c:v>
                </c:pt>
                <c:pt idx="2609">
                  <c:v>3.779464518838688</c:v>
                </c:pt>
                <c:pt idx="2610">
                  <c:v>3.92958021896577</c:v>
                </c:pt>
                <c:pt idx="2611">
                  <c:v>4.082176255122407</c:v>
                </c:pt>
                <c:pt idx="2612">
                  <c:v>4.237207409809817</c:v>
                </c:pt>
                <c:pt idx="2613">
                  <c:v>4.394627743951032</c:v>
                </c:pt>
                <c:pt idx="2614">
                  <c:v>4.554390610503604</c:v>
                </c:pt>
                <c:pt idx="2615">
                  <c:v>4.716448668282224</c:v>
                </c:pt>
                <c:pt idx="2616">
                  <c:v>4.880753895986876</c:v>
                </c:pt>
                <c:pt idx="2617">
                  <c:v>5.047257606432608</c:v>
                </c:pt>
                <c:pt idx="2618">
                  <c:v>5.215910460976536</c:v>
                </c:pt>
                <c:pt idx="2619">
                  <c:v>5.386662484138054</c:v>
                </c:pt>
                <c:pt idx="2620">
                  <c:v>5.55946307840758</c:v>
                </c:pt>
                <c:pt idx="2621">
                  <c:v>5.73426103923966</c:v>
                </c:pt>
                <c:pt idx="2622">
                  <c:v>5.911004570226061</c:v>
                </c:pt>
                <c:pt idx="2623">
                  <c:v>6.08964129844412</c:v>
                </c:pt>
                <c:pt idx="2624">
                  <c:v>6.270118289975987</c:v>
                </c:pt>
                <c:pt idx="2625">
                  <c:v>6.452382065594023</c:v>
                </c:pt>
                <c:pt idx="2626">
                  <c:v>6.636378616607951</c:v>
                </c:pt>
                <c:pt idx="2627">
                  <c:v>6.822053420868761</c:v>
                </c:pt>
                <c:pt idx="2628">
                  <c:v>7.009351458924717</c:v>
                </c:pt>
                <c:pt idx="2629">
                  <c:v>7.198217230324939</c:v>
                </c:pt>
                <c:pt idx="2630">
                  <c:v>7.388594770065326</c:v>
                </c:pt>
                <c:pt idx="2631">
                  <c:v>7.58042766517213</c:v>
                </c:pt>
                <c:pt idx="2632">
                  <c:v>7.773659071418457</c:v>
                </c:pt>
                <c:pt idx="2633">
                  <c:v>7.96823173016838</c:v>
                </c:pt>
                <c:pt idx="2634">
                  <c:v>8.164087985343847</c:v>
                </c:pt>
                <c:pt idx="2635">
                  <c:v>8.361169800509552</c:v>
                </c:pt>
                <c:pt idx="2636">
                  <c:v>8.559418776070284</c:v>
                </c:pt>
                <c:pt idx="2637">
                  <c:v>8.758776166576041</c:v>
                </c:pt>
                <c:pt idx="2638">
                  <c:v>8.95918289812949</c:v>
                </c:pt>
                <c:pt idx="2639">
                  <c:v>9.160579585890962</c:v>
                </c:pt>
                <c:pt idx="2640">
                  <c:v>9.36290655167539</c:v>
                </c:pt>
                <c:pt idx="2641">
                  <c:v>9.566103841636214</c:v>
                </c:pt>
                <c:pt idx="2642">
                  <c:v>9.770111244031065</c:v>
                </c:pt>
                <c:pt idx="2643">
                  <c:v>9.974868307063788</c:v>
                </c:pt>
                <c:pt idx="2644">
                  <c:v>10.1803143567976</c:v>
                </c:pt>
                <c:pt idx="2645">
                  <c:v>10.38638851513403</c:v>
                </c:pt>
                <c:pt idx="2646">
                  <c:v>10.59302971785257</c:v>
                </c:pt>
                <c:pt idx="2647">
                  <c:v>10.80017673270512</c:v>
                </c:pt>
                <c:pt idx="2648">
                  <c:v>11.00776817756061</c:v>
                </c:pt>
                <c:pt idx="2649">
                  <c:v>11.21574253859373</c:v>
                </c:pt>
                <c:pt idx="2650">
                  <c:v>11.42403818851288</c:v>
                </c:pt>
                <c:pt idx="2651">
                  <c:v>11.63259340482156</c:v>
                </c:pt>
                <c:pt idx="2652">
                  <c:v>11.84134638810821</c:v>
                </c:pt>
                <c:pt idx="2653">
                  <c:v>12.05023528035863</c:v>
                </c:pt>
                <c:pt idx="2654">
                  <c:v>12.25919818328583</c:v>
                </c:pt>
                <c:pt idx="2655">
                  <c:v>12.4681731766719</c:v>
                </c:pt>
                <c:pt idx="2656">
                  <c:v>12.67709833671624</c:v>
                </c:pt>
                <c:pt idx="2657">
                  <c:v>12.885911754385</c:v>
                </c:pt>
                <c:pt idx="2658">
                  <c:v>13.09455155375588</c:v>
                </c:pt>
                <c:pt idx="2659">
                  <c:v>13.30295591035356</c:v>
                </c:pt>
                <c:pt idx="2660">
                  <c:v>13.51106306946947</c:v>
                </c:pt>
                <c:pt idx="2661">
                  <c:v>13.71881136446099</c:v>
                </c:pt>
                <c:pt idx="2662">
                  <c:v>13.92613923502476</c:v>
                </c:pt>
                <c:pt idx="2663">
                  <c:v>14.13298524543824</c:v>
                </c:pt>
                <c:pt idx="2664">
                  <c:v>14.33928810276445</c:v>
                </c:pt>
                <c:pt idx="2665">
                  <c:v>14.54498667501435</c:v>
                </c:pt>
                <c:pt idx="2666">
                  <c:v>14.75002000926169</c:v>
                </c:pt>
                <c:pt idx="2667">
                  <c:v>14.9543273497045</c:v>
                </c:pt>
                <c:pt idx="2668">
                  <c:v>15.15784815566851</c:v>
                </c:pt>
                <c:pt idx="2669">
                  <c:v>15.36052211954658</c:v>
                </c:pt>
                <c:pt idx="2670">
                  <c:v>15.56228918466918</c:v>
                </c:pt>
                <c:pt idx="2671">
                  <c:v>15.76308956310037</c:v>
                </c:pt>
                <c:pt idx="2672">
                  <c:v>15.96286375335442</c:v>
                </c:pt>
                <c:pt idx="2673">
                  <c:v>16.1615525580273</c:v>
                </c:pt>
                <c:pt idx="2674">
                  <c:v>16.3590971013381</c:v>
                </c:pt>
                <c:pt idx="2675">
                  <c:v>16.55543884657523</c:v>
                </c:pt>
                <c:pt idx="2676">
                  <c:v>16.75051961344229</c:v>
                </c:pt>
                <c:pt idx="2677">
                  <c:v>16.9442815952978</c:v>
                </c:pt>
                <c:pt idx="2678">
                  <c:v>17.13666737628481</c:v>
                </c:pt>
                <c:pt idx="2679">
                  <c:v>17.3276199483444</c:v>
                </c:pt>
                <c:pt idx="2680">
                  <c:v>17.51708272810836</c:v>
                </c:pt>
                <c:pt idx="2681">
                  <c:v>17.70499957366611</c:v>
                </c:pt>
                <c:pt idx="2682">
                  <c:v>17.89131480120074</c:v>
                </c:pt>
                <c:pt idx="2683">
                  <c:v>18.07597320148933</c:v>
                </c:pt>
                <c:pt idx="2684">
                  <c:v>18.2589200562626</c:v>
                </c:pt>
                <c:pt idx="2685">
                  <c:v>18.44010115441916</c:v>
                </c:pt>
                <c:pt idx="2686">
                  <c:v>18.61946280808946</c:v>
                </c:pt>
                <c:pt idx="2687">
                  <c:v>18.79695186854454</c:v>
                </c:pt>
                <c:pt idx="2688">
                  <c:v>18.97251574194522</c:v>
                </c:pt>
                <c:pt idx="2689">
                  <c:v>19.14610240492691</c:v>
                </c:pt>
                <c:pt idx="2690">
                  <c:v>19.31766042001504</c:v>
                </c:pt>
                <c:pt idx="2691">
                  <c:v>19.48713895086718</c:v>
                </c:pt>
                <c:pt idx="2692">
                  <c:v>19.65448777733706</c:v>
                </c:pt>
                <c:pt idx="2693">
                  <c:v>19.81965731035563</c:v>
                </c:pt>
                <c:pt idx="2694">
                  <c:v>19.98259860662563</c:v>
                </c:pt>
                <c:pt idx="2695">
                  <c:v>20.14326338312447</c:v>
                </c:pt>
                <c:pt idx="2696">
                  <c:v>20.30160403141138</c:v>
                </c:pt>
                <c:pt idx="2697">
                  <c:v>20.45757363173502</c:v>
                </c:pt>
                <c:pt idx="2698">
                  <c:v>20.61112596693675</c:v>
                </c:pt>
                <c:pt idx="2699">
                  <c:v>20.76221553614565</c:v>
                </c:pt>
                <c:pt idx="2700">
                  <c:v>20.91079756826166</c:v>
                </c:pt>
                <c:pt idx="2701">
                  <c:v>21.05682803522193</c:v>
                </c:pt>
                <c:pt idx="2702">
                  <c:v>21.20026366504754</c:v>
                </c:pt>
                <c:pt idx="2703">
                  <c:v>21.3410619546658</c:v>
                </c:pt>
                <c:pt idx="2704">
                  <c:v>21.47918118250477</c:v>
                </c:pt>
                <c:pt idx="2705">
                  <c:v>21.61458042085641</c:v>
                </c:pt>
                <c:pt idx="2706">
                  <c:v>21.74721954800426</c:v>
                </c:pt>
                <c:pt idx="2707">
                  <c:v>21.87705926011232</c:v>
                </c:pt>
                <c:pt idx="2708">
                  <c:v>22.00406108287175</c:v>
                </c:pt>
                <c:pt idx="2709">
                  <c:v>22.12818738290152</c:v>
                </c:pt>
                <c:pt idx="2710">
                  <c:v>22.24940137890011</c:v>
                </c:pt>
                <c:pt idx="2711">
                  <c:v>22.36766715254444</c:v>
                </c:pt>
                <c:pt idx="2712">
                  <c:v>22.48294965913342</c:v>
                </c:pt>
                <c:pt idx="2713">
                  <c:v>22.59521473797236</c:v>
                </c:pt>
                <c:pt idx="2714">
                  <c:v>22.7044291224955</c:v>
                </c:pt>
                <c:pt idx="2715">
                  <c:v>22.81056045012367</c:v>
                </c:pt>
                <c:pt idx="2716">
                  <c:v>22.913577271854</c:v>
                </c:pt>
                <c:pt idx="2717">
                  <c:v>23.01344906157892</c:v>
                </c:pt>
                <c:pt idx="2718">
                  <c:v>23.11014622513173</c:v>
                </c:pt>
                <c:pt idx="2719">
                  <c:v>23.20364010905597</c:v>
                </c:pt>
                <c:pt idx="2720">
                  <c:v>23.29390300909606</c:v>
                </c:pt>
                <c:pt idx="2721">
                  <c:v>23.38090817840671</c:v>
                </c:pt>
                <c:pt idx="2722">
                  <c:v>23.46462983547848</c:v>
                </c:pt>
                <c:pt idx="2723">
                  <c:v>23.54504317177759</c:v>
                </c:pt>
                <c:pt idx="2724">
                  <c:v>23.62212435909699</c:v>
                </c:pt>
                <c:pt idx="2725">
                  <c:v>23.69585055661732</c:v>
                </c:pt>
                <c:pt idx="2726">
                  <c:v>23.76619991767514</c:v>
                </c:pt>
                <c:pt idx="2727">
                  <c:v>23.83315159623648</c:v>
                </c:pt>
                <c:pt idx="2728">
                  <c:v>23.89668575307407</c:v>
                </c:pt>
                <c:pt idx="2729">
                  <c:v>23.95678356164603</c:v>
                </c:pt>
                <c:pt idx="2730">
                  <c:v>24.0134272136747</c:v>
                </c:pt>
                <c:pt idx="2731">
                  <c:v>24.06659992442347</c:v>
                </c:pt>
                <c:pt idx="2732">
                  <c:v>24.11628593767064</c:v>
                </c:pt>
                <c:pt idx="2733">
                  <c:v>24.16247053037812</c:v>
                </c:pt>
                <c:pt idx="2734">
                  <c:v>24.20514001705437</c:v>
                </c:pt>
                <c:pt idx="2735">
                  <c:v>24.2442817538096</c:v>
                </c:pt>
                <c:pt idx="2736">
                  <c:v>24.27988414210247</c:v>
                </c:pt>
                <c:pt idx="2737">
                  <c:v>24.31193663217696</c:v>
                </c:pt>
                <c:pt idx="2738">
                  <c:v>24.34042972618851</c:v>
                </c:pt>
                <c:pt idx="2739">
                  <c:v>24.36535498101843</c:v>
                </c:pt>
                <c:pt idx="2740">
                  <c:v>24.3867050107758</c:v>
                </c:pt>
                <c:pt idx="2741">
                  <c:v>24.40447348898601</c:v>
                </c:pt>
                <c:pt idx="2742">
                  <c:v>24.4186551504655</c:v>
                </c:pt>
                <c:pt idx="2743">
                  <c:v>24.4292457928819</c:v>
                </c:pt>
                <c:pt idx="2744">
                  <c:v>24.4362422779993</c:v>
                </c:pt>
                <c:pt idx="2745">
                  <c:v>24.43964253260818</c:v>
                </c:pt>
                <c:pt idx="2746">
                  <c:v>24.43944554913972</c:v>
                </c:pt>
                <c:pt idx="2747">
                  <c:v>24.43565138596436</c:v>
                </c:pt>
                <c:pt idx="2748">
                  <c:v>24.42826116737452</c:v>
                </c:pt>
                <c:pt idx="2749">
                  <c:v>24.41727708325146</c:v>
                </c:pt>
                <c:pt idx="2750">
                  <c:v>24.40270238841638</c:v>
                </c:pt>
                <c:pt idx="2751">
                  <c:v>24.38454140166591</c:v>
                </c:pt>
                <c:pt idx="2752">
                  <c:v>24.36279950449237</c:v>
                </c:pt>
                <c:pt idx="2753">
                  <c:v>24.3374831394891</c:v>
                </c:pt>
                <c:pt idx="2754">
                  <c:v>24.30859980844144</c:v>
                </c:pt>
                <c:pt idx="2755">
                  <c:v>24.27615807010373</c:v>
                </c:pt>
                <c:pt idx="2756">
                  <c:v>24.24016753766318</c:v>
                </c:pt>
                <c:pt idx="2757">
                  <c:v>24.20063887589129</c:v>
                </c:pt>
                <c:pt idx="2758">
                  <c:v>24.1575837979837</c:v>
                </c:pt>
                <c:pt idx="2759">
                  <c:v>24.11101506208911</c:v>
                </c:pt>
                <c:pt idx="2760">
                  <c:v>24.06094646752905</c:v>
                </c:pt>
                <c:pt idx="2761">
                  <c:v>24.00739285070865</c:v>
                </c:pt>
                <c:pt idx="2762">
                  <c:v>23.95037008072033</c:v>
                </c:pt>
                <c:pt idx="2763">
                  <c:v>23.88989505464156</c:v>
                </c:pt>
                <c:pt idx="2764">
                  <c:v>23.82598569252765</c:v>
                </c:pt>
                <c:pt idx="2765">
                  <c:v>23.75866093210188</c:v>
                </c:pt>
                <c:pt idx="2766">
                  <c:v>23.68794072314382</c:v>
                </c:pt>
                <c:pt idx="2767">
                  <c:v>23.61384602157758</c:v>
                </c:pt>
                <c:pt idx="2768">
                  <c:v>23.53639878326235</c:v>
                </c:pt>
                <c:pt idx="2769">
                  <c:v>23.45562195748629</c:v>
                </c:pt>
                <c:pt idx="2770">
                  <c:v>23.37153948016618</c:v>
                </c:pt>
                <c:pt idx="2771">
                  <c:v>23.28417626675472</c:v>
                </c:pt>
                <c:pt idx="2772">
                  <c:v>23.19355820485747</c:v>
                </c:pt>
                <c:pt idx="2773">
                  <c:v>23.09971214656186</c:v>
                </c:pt>
                <c:pt idx="2774">
                  <c:v>23.00266590048041</c:v>
                </c:pt>
                <c:pt idx="2775">
                  <c:v>22.90244822351015</c:v>
                </c:pt>
                <c:pt idx="2776">
                  <c:v>22.7990888123117</c:v>
                </c:pt>
                <c:pt idx="2777">
                  <c:v>22.69261829450927</c:v>
                </c:pt>
                <c:pt idx="2778">
                  <c:v>22.58306821961511</c:v>
                </c:pt>
                <c:pt idx="2779">
                  <c:v>22.47047104968068</c:v>
                </c:pt>
                <c:pt idx="2780">
                  <c:v>22.35486014967748</c:v>
                </c:pt>
                <c:pt idx="2781">
                  <c:v>22.2362697776103</c:v>
                </c:pt>
                <c:pt idx="2782">
                  <c:v>22.11473507436574</c:v>
                </c:pt>
                <c:pt idx="2783">
                  <c:v>21.9902920532993</c:v>
                </c:pt>
                <c:pt idx="2784">
                  <c:v>21.86297758956383</c:v>
                </c:pt>
                <c:pt idx="2785">
                  <c:v>21.73282940918264</c:v>
                </c:pt>
                <c:pt idx="2786">
                  <c:v>21.59988607787037</c:v>
                </c:pt>
                <c:pt idx="2787">
                  <c:v>21.46418698960525</c:v>
                </c:pt>
                <c:pt idx="2788">
                  <c:v>21.32577235495575</c:v>
                </c:pt>
                <c:pt idx="2789">
                  <c:v>21.18468318916537</c:v>
                </c:pt>
                <c:pt idx="2790">
                  <c:v>21.04096129999884</c:v>
                </c:pt>
                <c:pt idx="2791">
                  <c:v>20.89464927535373</c:v>
                </c:pt>
                <c:pt idx="2792">
                  <c:v>20.74579047064064</c:v>
                </c:pt>
                <c:pt idx="2793">
                  <c:v>20.594428995936</c:v>
                </c:pt>
                <c:pt idx="2794">
                  <c:v>20.44060970291142</c:v>
                </c:pt>
                <c:pt idx="2795">
                  <c:v>20.28437817154312</c:v>
                </c:pt>
                <c:pt idx="2796">
                  <c:v>20.12578069660562</c:v>
                </c:pt>
                <c:pt idx="2797">
                  <c:v>19.96486427395349</c:v>
                </c:pt>
                <c:pt idx="2798">
                  <c:v>19.80167658659569</c:v>
                </c:pt>
                <c:pt idx="2799">
                  <c:v>19.63626599056585</c:v>
                </c:pt>
                <c:pt idx="2800">
                  <c:v>19.46868150059342</c:v>
                </c:pt>
                <c:pt idx="2801">
                  <c:v>19.29897277557955</c:v>
                </c:pt>
                <c:pt idx="2802">
                  <c:v>19.12719010388206</c:v>
                </c:pt>
                <c:pt idx="2803">
                  <c:v>18.95338438841395</c:v>
                </c:pt>
                <c:pt idx="2804">
                  <c:v>18.77760713155978</c:v>
                </c:pt>
                <c:pt idx="2805">
                  <c:v>18.5999104199143</c:v>
                </c:pt>
                <c:pt idx="2806">
                  <c:v>18.4203469088482</c:v>
                </c:pt>
                <c:pt idx="2807">
                  <c:v>18.23896980690512</c:v>
                </c:pt>
                <c:pt idx="2808">
                  <c:v>18.05583286003478</c:v>
                </c:pt>
                <c:pt idx="2809">
                  <c:v>17.87099033566696</c:v>
                </c:pt>
                <c:pt idx="2810">
                  <c:v>17.68449700663086</c:v>
                </c:pt>
                <c:pt idx="2811">
                  <c:v>17.49640813492474</c:v>
                </c:pt>
                <c:pt idx="2812">
                  <c:v>17.30677945534055</c:v>
                </c:pt>
                <c:pt idx="2813">
                  <c:v>17.11566715894861</c:v>
                </c:pt>
                <c:pt idx="2814">
                  <c:v>16.92312787644687</c:v>
                </c:pt>
                <c:pt idx="2815">
                  <c:v>16.72921866138007</c:v>
                </c:pt>
                <c:pt idx="2816">
                  <c:v>16.53399697323353</c:v>
                </c:pt>
                <c:pt idx="2817">
                  <c:v>16.33752066040666</c:v>
                </c:pt>
                <c:pt idx="2818">
                  <c:v>16.13984794307128</c:v>
                </c:pt>
                <c:pt idx="2819">
                  <c:v>15.9410373959197</c:v>
                </c:pt>
                <c:pt idx="2820">
                  <c:v>15.74114793080766</c:v>
                </c:pt>
                <c:pt idx="2821">
                  <c:v>15.54023877929767</c:v>
                </c:pt>
                <c:pt idx="2822">
                  <c:v>15.33836947510731</c:v>
                </c:pt>
                <c:pt idx="2823">
                  <c:v>15.13559983646806</c:v>
                </c:pt>
                <c:pt idx="2824">
                  <c:v>14.93198994840003</c:v>
                </c:pt>
                <c:pt idx="2825">
                  <c:v>14.72760014490727</c:v>
                </c:pt>
                <c:pt idx="2826">
                  <c:v>14.5224909910997</c:v>
                </c:pt>
                <c:pt idx="2827">
                  <c:v>14.31672326524618</c:v>
                </c:pt>
                <c:pt idx="2828">
                  <c:v>14.11035794076472</c:v>
                </c:pt>
                <c:pt idx="2829">
                  <c:v>13.90345616815468</c:v>
                </c:pt>
                <c:pt idx="2830">
                  <c:v>13.69607925687658</c:v>
                </c:pt>
                <c:pt idx="2831">
                  <c:v>13.48828865718483</c:v>
                </c:pt>
                <c:pt idx="2832">
                  <c:v>13.28014594191856</c:v>
                </c:pt>
                <c:pt idx="2833">
                  <c:v>13.07171278825644</c:v>
                </c:pt>
                <c:pt idx="2834">
                  <c:v>12.86305095944024</c:v>
                </c:pt>
                <c:pt idx="2835">
                  <c:v>12.65422228647312</c:v>
                </c:pt>
                <c:pt idx="2836">
                  <c:v>12.44528864979778</c:v>
                </c:pt>
                <c:pt idx="2837">
                  <c:v>12.23631196095989</c:v>
                </c:pt>
                <c:pt idx="2838">
                  <c:v>12.02735414426247</c:v>
                </c:pt>
                <c:pt idx="2839">
                  <c:v>11.81847711841631</c:v>
                </c:pt>
                <c:pt idx="2840">
                  <c:v>11.60974277819207</c:v>
                </c:pt>
                <c:pt idx="2841">
                  <c:v>11.40121297607963</c:v>
                </c:pt>
                <c:pt idx="2842">
                  <c:v>11.1929495039598</c:v>
                </c:pt>
                <c:pt idx="2843">
                  <c:v>10.98501407479401</c:v>
                </c:pt>
                <c:pt idx="2844">
                  <c:v>10.77746830433761</c:v>
                </c:pt>
                <c:pt idx="2845">
                  <c:v>10.57037369288154</c:v>
                </c:pt>
                <c:pt idx="2846">
                  <c:v>10.36379160702868</c:v>
                </c:pt>
                <c:pt idx="2847">
                  <c:v>10.15778326150946</c:v>
                </c:pt>
                <c:pt idx="2848">
                  <c:v>9.95240970104267</c:v>
                </c:pt>
                <c:pt idx="2849">
                  <c:v>9.747731782246616</c:v>
                </c:pt>
                <c:pt idx="2850">
                  <c:v>9.543810155605925</c:v>
                </c:pt>
                <c:pt idx="2851">
                  <c:v>9.340705247499592</c:v>
                </c:pt>
                <c:pt idx="2852">
                  <c:v>9.138477242295218</c:v>
                </c:pt>
                <c:pt idx="2853">
                  <c:v>8.937186064515222</c:v>
                </c:pt>
                <c:pt idx="2854">
                  <c:v>8.73689136107977</c:v>
                </c:pt>
                <c:pt idx="2855">
                  <c:v>8.537652483632225</c:v>
                </c:pt>
                <c:pt idx="2856">
                  <c:v>8.339528470951887</c:v>
                </c:pt>
                <c:pt idx="2857">
                  <c:v>8.142578031459557</c:v>
                </c:pt>
                <c:pt idx="2858">
                  <c:v>7.94685952582103</c:v>
                </c:pt>
                <c:pt idx="2859">
                  <c:v>7.752430949653477</c:v>
                </c:pt>
                <c:pt idx="2860">
                  <c:v>7.559349916340127</c:v>
                </c:pt>
                <c:pt idx="2861">
                  <c:v>7.367673639958169</c:v>
                </c:pt>
                <c:pt idx="2862">
                  <c:v>7.177458918325012</c:v>
                </c:pt>
                <c:pt idx="2863">
                  <c:v>6.98876211616783</c:v>
                </c:pt>
                <c:pt idx="2864">
                  <c:v>6.801639148421547</c:v>
                </c:pt>
                <c:pt idx="2865">
                  <c:v>6.616145463659912</c:v>
                </c:pt>
                <c:pt idx="2866">
                  <c:v>6.432336027665046</c:v>
                </c:pt>
                <c:pt idx="2867">
                  <c:v>6.25026530713974</c:v>
                </c:pt>
                <c:pt idx="2868">
                  <c:v>6.069987253567893</c:v>
                </c:pt>
                <c:pt idx="2869">
                  <c:v>5.891555287227504</c:v>
                </c:pt>
                <c:pt idx="2870">
                  <c:v>5.715022281361057</c:v>
                </c:pt>
                <c:pt idx="2871">
                  <c:v>5.540440546508115</c:v>
                </c:pt>
                <c:pt idx="2872">
                  <c:v>5.367861815004471</c:v>
                </c:pt>
                <c:pt idx="2873">
                  <c:v>5.197337225652849</c:v>
                </c:pt>
                <c:pt idx="2874">
                  <c:v>5.028917308569285</c:v>
                </c:pt>
                <c:pt idx="2875">
                  <c:v>4.86265197021001</c:v>
                </c:pt>
                <c:pt idx="2876">
                  <c:v>4.698590478583077</c:v>
                </c:pt>
                <c:pt idx="2877">
                  <c:v>4.53678144864918</c:v>
                </c:pt>
                <c:pt idx="2878">
                  <c:v>4.377272827916022</c:v>
                </c:pt>
                <c:pt idx="2879">
                  <c:v>4.220111882230428</c:v>
                </c:pt>
                <c:pt idx="2880">
                  <c:v>4.065345181772393</c:v>
                </c:pt>
                <c:pt idx="2881">
                  <c:v>3.91301858725541</c:v>
                </c:pt>
                <c:pt idx="2882">
                  <c:v>3.7631772363369</c:v>
                </c:pt>
                <c:pt idx="2883">
                  <c:v>3.615865530242978</c:v>
                </c:pt>
                <c:pt idx="2884">
                  <c:v>3.471127120611429</c:v>
                </c:pt>
                <c:pt idx="2885">
                  <c:v>3.329004896556713</c:v>
                </c:pt>
                <c:pt idx="2886">
                  <c:v>3.189540971961092</c:v>
                </c:pt>
                <c:pt idx="2887">
                  <c:v>3.052776672995288</c:v>
                </c:pt>
                <c:pt idx="2888">
                  <c:v>2.918752525872698</c:v>
                </c:pt>
                <c:pt idx="2889">
                  <c:v>2.787508244840596</c:v>
                </c:pt>
                <c:pt idx="2890">
                  <c:v>2.65908272041192</c:v>
                </c:pt>
                <c:pt idx="2891">
                  <c:v>2.533514007841223</c:v>
                </c:pt>
                <c:pt idx="2892">
                  <c:v>2.410839315848046</c:v>
                </c:pt>
                <c:pt idx="2893">
                  <c:v>2.291094995591148</c:v>
                </c:pt>
                <c:pt idx="2894">
                  <c:v>2.174316529896922</c:v>
                </c:pt>
                <c:pt idx="2895">
                  <c:v>2.06053852274503</c:v>
                </c:pt>
                <c:pt idx="2896">
                  <c:v>1.949794689014519</c:v>
                </c:pt>
                <c:pt idx="2897">
                  <c:v>1.842117844493387</c:v>
                </c:pt>
                <c:pt idx="2898">
                  <c:v>1.737539896154505</c:v>
                </c:pt>
                <c:pt idx="2899">
                  <c:v>1.636091832700957</c:v>
                </c:pt>
                <c:pt idx="2900">
                  <c:v>1.537803715383372</c:v>
                </c:pt>
                <c:pt idx="2901">
                  <c:v>1.442704669092135</c:v>
                </c:pt>
                <c:pt idx="2902">
                  <c:v>1.350822873727072</c:v>
                </c:pt>
                <c:pt idx="2903">
                  <c:v>1.262185555847109</c:v>
                </c:pt>
                <c:pt idx="2904">
                  <c:v>1.176818980602503</c:v>
                </c:pt>
                <c:pt idx="2905">
                  <c:v>1.094748443951843</c:v>
                </c:pt>
                <c:pt idx="2906">
                  <c:v>1.015998265166385</c:v>
                </c:pt>
                <c:pt idx="2907">
                  <c:v>0.940591779623659</c:v>
                </c:pt>
                <c:pt idx="2908">
                  <c:v>0.868551331892739</c:v>
                </c:pt>
                <c:pt idx="2909">
                  <c:v>0.799898269113045</c:v>
                </c:pt>
                <c:pt idx="2910">
                  <c:v>0.734652934668732</c:v>
                </c:pt>
                <c:pt idx="2911">
                  <c:v>0.672834662160508</c:v>
                </c:pt>
                <c:pt idx="2912">
                  <c:v>0.614461769676671</c:v>
                </c:pt>
                <c:pt idx="2913">
                  <c:v>0.559551554365049</c:v>
                </c:pt>
                <c:pt idx="2914">
                  <c:v>0.508120287307499</c:v>
                </c:pt>
                <c:pt idx="2915">
                  <c:v>0.460183208698426</c:v>
                </c:pt>
                <c:pt idx="2916">
                  <c:v>0.415754523328784</c:v>
                </c:pt>
                <c:pt idx="2917">
                  <c:v>0.374847396376911</c:v>
                </c:pt>
                <c:pt idx="2918">
                  <c:v>0.337473949507355</c:v>
                </c:pt>
                <c:pt idx="2919">
                  <c:v>0.303645257279024</c:v>
                </c:pt>
                <c:pt idx="2920">
                  <c:v>0.273371343863499</c:v>
                </c:pt>
                <c:pt idx="2921">
                  <c:v>0.246661180074689</c:v>
                </c:pt>
                <c:pt idx="2922">
                  <c:v>0.223522680710582</c:v>
                </c:pt>
                <c:pt idx="2923">
                  <c:v>0.203962702207908</c:v>
                </c:pt>
                <c:pt idx="2924">
                  <c:v>0.187987040610434</c:v>
                </c:pt>
                <c:pt idx="2925">
                  <c:v>0.175600429851475</c:v>
                </c:pt>
                <c:pt idx="2926">
                  <c:v>0.166806540351123</c:v>
                </c:pt>
                <c:pt idx="2927">
                  <c:v>0.161607977928631</c:v>
                </c:pt>
                <c:pt idx="2928">
                  <c:v>0.16000628303023</c:v>
                </c:pt>
                <c:pt idx="2929">
                  <c:v>0.162001930272689</c:v>
                </c:pt>
                <c:pt idx="2930">
                  <c:v>0.167594328302664</c:v>
                </c:pt>
                <c:pt idx="2931">
                  <c:v>0.176781819971922</c:v>
                </c:pt>
                <c:pt idx="2932">
                  <c:v>0.189561682828399</c:v>
                </c:pt>
                <c:pt idx="2933">
                  <c:v>0.205930129922917</c:v>
                </c:pt>
                <c:pt idx="2934">
                  <c:v>0.225882310931345</c:v>
                </c:pt>
                <c:pt idx="2935">
                  <c:v>0.249412313591845</c:v>
                </c:pt>
                <c:pt idx="2936">
                  <c:v>0.276513165456812</c:v>
                </c:pt>
                <c:pt idx="2937">
                  <c:v>0.30717683595895</c:v>
                </c:pt>
                <c:pt idx="2938">
                  <c:v>0.341394238790921</c:v>
                </c:pt>
                <c:pt idx="2939">
                  <c:v>0.37915523459778</c:v>
                </c:pt>
                <c:pt idx="2940">
                  <c:v>0.420448633981533</c:v>
                </c:pt>
                <c:pt idx="2941">
                  <c:v>0.465262200816749</c:v>
                </c:pt>
                <c:pt idx="2942">
                  <c:v>0.513582655876432</c:v>
                </c:pt>
                <c:pt idx="2943">
                  <c:v>0.565395680766892</c:v>
                </c:pt>
                <c:pt idx="2944">
                  <c:v>0.620685922170645</c:v>
                </c:pt>
                <c:pt idx="2945">
                  <c:v>0.679436996395903</c:v>
                </c:pt>
                <c:pt idx="2946">
                  <c:v>0.741631494231417</c:v>
                </c:pt>
                <c:pt idx="2947">
                  <c:v>0.80725098610521</c:v>
                </c:pt>
                <c:pt idx="2948">
                  <c:v>0.876276027545666</c:v>
                </c:pt>
                <c:pt idx="2949">
                  <c:v>0.948686164943307</c:v>
                </c:pt>
                <c:pt idx="2950">
                  <c:v>1.024459941611694</c:v>
                </c:pt>
                <c:pt idx="2951">
                  <c:v>1.103574904145466</c:v>
                </c:pt>
                <c:pt idx="2952">
                  <c:v>1.18600760907379</c:v>
                </c:pt>
                <c:pt idx="2953">
                  <c:v>1.271733629807137</c:v>
                </c:pt>
                <c:pt idx="2954">
                  <c:v>1.360727563875455</c:v>
                </c:pt>
                <c:pt idx="2955">
                  <c:v>1.452963040455442</c:v>
                </c:pt>
                <c:pt idx="2956">
                  <c:v>1.548412728184761</c:v>
                </c:pt>
                <c:pt idx="2957">
                  <c:v>1.647048343260978</c:v>
                </c:pt>
                <c:pt idx="2958">
                  <c:v>1.748840657822622</c:v>
                </c:pt>
                <c:pt idx="2959">
                  <c:v>1.853759508610013</c:v>
                </c:pt>
                <c:pt idx="2960">
                  <c:v>1.961773805903336</c:v>
                </c:pt>
                <c:pt idx="2961">
                  <c:v>2.072851542735165</c:v>
                </c:pt>
                <c:pt idx="2962">
                  <c:v>2.186959804374835</c:v>
                </c:pt>
                <c:pt idx="2963">
                  <c:v>2.304064778081736</c:v>
                </c:pt>
                <c:pt idx="2964">
                  <c:v>2.424131763124846</c:v>
                </c:pt>
                <c:pt idx="2965">
                  <c:v>2.547125181065246</c:v>
                </c:pt>
                <c:pt idx="2966">
                  <c:v>2.67300858629876</c:v>
                </c:pt>
                <c:pt idx="2967">
                  <c:v>2.801744676855645</c:v>
                </c:pt>
                <c:pt idx="2968">
                  <c:v>2.933295305453916</c:v>
                </c:pt>
                <c:pt idx="2969">
                  <c:v>3.067621490803241</c:v>
                </c:pt>
                <c:pt idx="2970">
                  <c:v>3.204683429155871</c:v>
                </c:pt>
                <c:pt idx="2971">
                  <c:v>3.344440506101453</c:v>
                </c:pt>
                <c:pt idx="2972">
                  <c:v>3.486851308601894</c:v>
                </c:pt>
                <c:pt idx="2973">
                  <c:v>3.631873637262906</c:v>
                </c:pt>
                <c:pt idx="2974">
                  <c:v>3.779464518838688</c:v>
                </c:pt>
                <c:pt idx="2975">
                  <c:v>3.92958021896577</c:v>
                </c:pt>
                <c:pt idx="2976">
                  <c:v>4.082176255122407</c:v>
                </c:pt>
                <c:pt idx="2977">
                  <c:v>4.237207409809817</c:v>
                </c:pt>
                <c:pt idx="2978">
                  <c:v>4.394627743951032</c:v>
                </c:pt>
                <c:pt idx="2979">
                  <c:v>4.554390610503604</c:v>
                </c:pt>
                <c:pt idx="2980">
                  <c:v>4.716448668282224</c:v>
                </c:pt>
                <c:pt idx="2981">
                  <c:v>4.880753895986876</c:v>
                </c:pt>
                <c:pt idx="2982">
                  <c:v>5.047257606432608</c:v>
                </c:pt>
                <c:pt idx="2983">
                  <c:v>5.215910460976536</c:v>
                </c:pt>
                <c:pt idx="2984">
                  <c:v>5.386662484138054</c:v>
                </c:pt>
                <c:pt idx="2985">
                  <c:v>5.55946307840758</c:v>
                </c:pt>
                <c:pt idx="2986">
                  <c:v>5.73426103923966</c:v>
                </c:pt>
                <c:pt idx="2987">
                  <c:v>5.911004570226061</c:v>
                </c:pt>
                <c:pt idx="2988">
                  <c:v>6.08964129844412</c:v>
                </c:pt>
                <c:pt idx="2989">
                  <c:v>6.270118289975987</c:v>
                </c:pt>
                <c:pt idx="2990">
                  <c:v>6.452382065594023</c:v>
                </c:pt>
                <c:pt idx="2991">
                  <c:v>6.636378616607951</c:v>
                </c:pt>
                <c:pt idx="2992">
                  <c:v>6.822053420868761</c:v>
                </c:pt>
                <c:pt idx="2993">
                  <c:v>7.009351458924717</c:v>
                </c:pt>
                <c:pt idx="2994">
                  <c:v>7.198217230324939</c:v>
                </c:pt>
                <c:pt idx="2995">
                  <c:v>7.388594770065326</c:v>
                </c:pt>
                <c:pt idx="2996">
                  <c:v>7.58042766517213</c:v>
                </c:pt>
                <c:pt idx="2997">
                  <c:v>7.773659071418457</c:v>
                </c:pt>
                <c:pt idx="2998">
                  <c:v>7.96823173016838</c:v>
                </c:pt>
                <c:pt idx="2999">
                  <c:v>8.164087985343847</c:v>
                </c:pt>
                <c:pt idx="3000">
                  <c:v>8.361169800509552</c:v>
                </c:pt>
                <c:pt idx="3001">
                  <c:v>8.559418776070284</c:v>
                </c:pt>
                <c:pt idx="3002">
                  <c:v>8.758776166576041</c:v>
                </c:pt>
                <c:pt idx="3003">
                  <c:v>8.95918289812949</c:v>
                </c:pt>
                <c:pt idx="3004">
                  <c:v>9.160579585890962</c:v>
                </c:pt>
                <c:pt idx="3005">
                  <c:v>9.36290655167539</c:v>
                </c:pt>
                <c:pt idx="3006">
                  <c:v>9.566103841636214</c:v>
                </c:pt>
                <c:pt idx="3007">
                  <c:v>9.770111244031065</c:v>
                </c:pt>
                <c:pt idx="3008">
                  <c:v>9.974868307063788</c:v>
                </c:pt>
                <c:pt idx="3009">
                  <c:v>10.1803143567976</c:v>
                </c:pt>
                <c:pt idx="3010">
                  <c:v>10.38638851513403</c:v>
                </c:pt>
                <c:pt idx="3011">
                  <c:v>10.59302971785257</c:v>
                </c:pt>
                <c:pt idx="3012">
                  <c:v>10.80017673270512</c:v>
                </c:pt>
                <c:pt idx="3013">
                  <c:v>11.00776817756061</c:v>
                </c:pt>
                <c:pt idx="3014">
                  <c:v>11.21574253859373</c:v>
                </c:pt>
                <c:pt idx="3015">
                  <c:v>11.42403818851288</c:v>
                </c:pt>
                <c:pt idx="3016">
                  <c:v>11.63259340482156</c:v>
                </c:pt>
                <c:pt idx="3017">
                  <c:v>11.84134638810821</c:v>
                </c:pt>
                <c:pt idx="3018">
                  <c:v>12.05023528035863</c:v>
                </c:pt>
                <c:pt idx="3019">
                  <c:v>12.25919818328583</c:v>
                </c:pt>
                <c:pt idx="3020">
                  <c:v>12.4681731766719</c:v>
                </c:pt>
                <c:pt idx="3021">
                  <c:v>12.67709833671624</c:v>
                </c:pt>
                <c:pt idx="3022">
                  <c:v>12.885911754385</c:v>
                </c:pt>
                <c:pt idx="3023">
                  <c:v>13.09455155375588</c:v>
                </c:pt>
                <c:pt idx="3024">
                  <c:v>13.30295591035356</c:v>
                </c:pt>
                <c:pt idx="3025">
                  <c:v>13.51106306946947</c:v>
                </c:pt>
                <c:pt idx="3026">
                  <c:v>13.71881136446099</c:v>
                </c:pt>
                <c:pt idx="3027">
                  <c:v>13.92613923502476</c:v>
                </c:pt>
                <c:pt idx="3028">
                  <c:v>14.13298524543824</c:v>
                </c:pt>
                <c:pt idx="3029">
                  <c:v>14.33928810276445</c:v>
                </c:pt>
                <c:pt idx="3030">
                  <c:v>14.54498667501435</c:v>
                </c:pt>
                <c:pt idx="3031">
                  <c:v>14.75002000926169</c:v>
                </c:pt>
                <c:pt idx="3032">
                  <c:v>14.9543273497045</c:v>
                </c:pt>
                <c:pt idx="3033">
                  <c:v>15.15784815566851</c:v>
                </c:pt>
                <c:pt idx="3034">
                  <c:v>15.36052211954658</c:v>
                </c:pt>
                <c:pt idx="3035">
                  <c:v>15.56228918466918</c:v>
                </c:pt>
                <c:pt idx="3036">
                  <c:v>15.76308956310037</c:v>
                </c:pt>
                <c:pt idx="3037">
                  <c:v>15.96286375335442</c:v>
                </c:pt>
                <c:pt idx="3038">
                  <c:v>16.1615525580273</c:v>
                </c:pt>
                <c:pt idx="3039">
                  <c:v>16.3590971013381</c:v>
                </c:pt>
                <c:pt idx="3040">
                  <c:v>16.55543884657523</c:v>
                </c:pt>
                <c:pt idx="3041">
                  <c:v>16.75051961344229</c:v>
                </c:pt>
                <c:pt idx="3042">
                  <c:v>16.9442815952978</c:v>
                </c:pt>
                <c:pt idx="3043">
                  <c:v>17.13666737628481</c:v>
                </c:pt>
                <c:pt idx="3044">
                  <c:v>17.3276199483444</c:v>
                </c:pt>
                <c:pt idx="3045">
                  <c:v>17.51708272810836</c:v>
                </c:pt>
                <c:pt idx="3046">
                  <c:v>17.70499957366611</c:v>
                </c:pt>
                <c:pt idx="3047">
                  <c:v>17.89131480120074</c:v>
                </c:pt>
                <c:pt idx="3048">
                  <c:v>18.07597320148933</c:v>
                </c:pt>
                <c:pt idx="3049">
                  <c:v>18.2589200562626</c:v>
                </c:pt>
                <c:pt idx="3050">
                  <c:v>18.44010115441916</c:v>
                </c:pt>
                <c:pt idx="3051">
                  <c:v>18.61946280808946</c:v>
                </c:pt>
                <c:pt idx="3052">
                  <c:v>18.79695186854454</c:v>
                </c:pt>
                <c:pt idx="3053">
                  <c:v>18.97251574194522</c:v>
                </c:pt>
                <c:pt idx="3054">
                  <c:v>19.14610240492691</c:v>
                </c:pt>
                <c:pt idx="3055">
                  <c:v>19.31766042001504</c:v>
                </c:pt>
                <c:pt idx="3056">
                  <c:v>19.48713895086718</c:v>
                </c:pt>
                <c:pt idx="3057">
                  <c:v>19.65448777733706</c:v>
                </c:pt>
                <c:pt idx="3058">
                  <c:v>19.81965731035563</c:v>
                </c:pt>
                <c:pt idx="3059">
                  <c:v>19.98259860662563</c:v>
                </c:pt>
                <c:pt idx="3060">
                  <c:v>20.14326338312447</c:v>
                </c:pt>
                <c:pt idx="3061">
                  <c:v>20.30160403141138</c:v>
                </c:pt>
                <c:pt idx="3062">
                  <c:v>20.45757363173502</c:v>
                </c:pt>
                <c:pt idx="3063">
                  <c:v>20.61112596693675</c:v>
                </c:pt>
                <c:pt idx="3064">
                  <c:v>20.76221553614565</c:v>
                </c:pt>
                <c:pt idx="3065">
                  <c:v>20.91079756826166</c:v>
                </c:pt>
                <c:pt idx="3066">
                  <c:v>21.05682803522193</c:v>
                </c:pt>
                <c:pt idx="3067">
                  <c:v>21.20026366504754</c:v>
                </c:pt>
                <c:pt idx="3068">
                  <c:v>21.3410619546658</c:v>
                </c:pt>
                <c:pt idx="3069">
                  <c:v>21.47918118250477</c:v>
                </c:pt>
                <c:pt idx="3070">
                  <c:v>21.61458042085641</c:v>
                </c:pt>
                <c:pt idx="3071">
                  <c:v>21.74721954800426</c:v>
                </c:pt>
                <c:pt idx="3072">
                  <c:v>21.87705926011232</c:v>
                </c:pt>
                <c:pt idx="3073">
                  <c:v>22.00406108287175</c:v>
                </c:pt>
                <c:pt idx="3074">
                  <c:v>22.12818738290152</c:v>
                </c:pt>
                <c:pt idx="3075">
                  <c:v>22.24940137890011</c:v>
                </c:pt>
                <c:pt idx="3076">
                  <c:v>22.36766715254444</c:v>
                </c:pt>
                <c:pt idx="3077">
                  <c:v>22.48294965913342</c:v>
                </c:pt>
                <c:pt idx="3078">
                  <c:v>22.59521473797236</c:v>
                </c:pt>
                <c:pt idx="3079">
                  <c:v>22.7044291224955</c:v>
                </c:pt>
                <c:pt idx="3080">
                  <c:v>22.81056045012367</c:v>
                </c:pt>
                <c:pt idx="3081">
                  <c:v>22.913577271854</c:v>
                </c:pt>
                <c:pt idx="3082">
                  <c:v>23.01344906157892</c:v>
                </c:pt>
                <c:pt idx="3083">
                  <c:v>23.11014622513173</c:v>
                </c:pt>
                <c:pt idx="3084">
                  <c:v>23.20364010905597</c:v>
                </c:pt>
                <c:pt idx="3085">
                  <c:v>23.29390300909606</c:v>
                </c:pt>
                <c:pt idx="3086">
                  <c:v>23.38090817840671</c:v>
                </c:pt>
                <c:pt idx="3087">
                  <c:v>23.46462983547848</c:v>
                </c:pt>
                <c:pt idx="3088">
                  <c:v>23.54504317177759</c:v>
                </c:pt>
                <c:pt idx="3089">
                  <c:v>23.62212435909699</c:v>
                </c:pt>
                <c:pt idx="3090">
                  <c:v>23.69585055661732</c:v>
                </c:pt>
                <c:pt idx="3091">
                  <c:v>23.76619991767514</c:v>
                </c:pt>
                <c:pt idx="3092">
                  <c:v>23.83315159623648</c:v>
                </c:pt>
                <c:pt idx="3093">
                  <c:v>23.89668575307407</c:v>
                </c:pt>
                <c:pt idx="3094">
                  <c:v>23.95678356164603</c:v>
                </c:pt>
                <c:pt idx="3095">
                  <c:v>24.0134272136747</c:v>
                </c:pt>
                <c:pt idx="3096">
                  <c:v>24.06659992442347</c:v>
                </c:pt>
                <c:pt idx="3097">
                  <c:v>24.11628593767064</c:v>
                </c:pt>
                <c:pt idx="3098">
                  <c:v>24.16247053037812</c:v>
                </c:pt>
                <c:pt idx="3099">
                  <c:v>24.20514001705437</c:v>
                </c:pt>
                <c:pt idx="3100">
                  <c:v>24.2442817538096</c:v>
                </c:pt>
                <c:pt idx="3101">
                  <c:v>24.27988414210247</c:v>
                </c:pt>
                <c:pt idx="3102">
                  <c:v>24.31193663217696</c:v>
                </c:pt>
                <c:pt idx="3103">
                  <c:v>24.34042972618851</c:v>
                </c:pt>
                <c:pt idx="3104">
                  <c:v>24.36535498101843</c:v>
                </c:pt>
                <c:pt idx="3105">
                  <c:v>24.3867050107758</c:v>
                </c:pt>
                <c:pt idx="3106">
                  <c:v>24.40447348898601</c:v>
                </c:pt>
                <c:pt idx="3107">
                  <c:v>24.4186551504655</c:v>
                </c:pt>
                <c:pt idx="3108">
                  <c:v>24.4292457928819</c:v>
                </c:pt>
                <c:pt idx="3109">
                  <c:v>24.4362422779993</c:v>
                </c:pt>
                <c:pt idx="3110">
                  <c:v>24.43964253260818</c:v>
                </c:pt>
                <c:pt idx="3111">
                  <c:v>24.43944554913972</c:v>
                </c:pt>
                <c:pt idx="3112">
                  <c:v>24.43565138596436</c:v>
                </c:pt>
                <c:pt idx="3113">
                  <c:v>24.42826116737452</c:v>
                </c:pt>
                <c:pt idx="3114">
                  <c:v>24.41727708325146</c:v>
                </c:pt>
                <c:pt idx="3115">
                  <c:v>24.40270238841638</c:v>
                </c:pt>
                <c:pt idx="3116">
                  <c:v>24.38454140166591</c:v>
                </c:pt>
                <c:pt idx="3117">
                  <c:v>24.36279950449237</c:v>
                </c:pt>
                <c:pt idx="3118">
                  <c:v>24.3374831394891</c:v>
                </c:pt>
                <c:pt idx="3119">
                  <c:v>24.30859980844144</c:v>
                </c:pt>
                <c:pt idx="3120">
                  <c:v>24.27615807010373</c:v>
                </c:pt>
                <c:pt idx="3121">
                  <c:v>24.24016753766318</c:v>
                </c:pt>
                <c:pt idx="3122">
                  <c:v>24.20063887589129</c:v>
                </c:pt>
                <c:pt idx="3123">
                  <c:v>24.1575837979837</c:v>
                </c:pt>
                <c:pt idx="3124">
                  <c:v>24.11101506208911</c:v>
                </c:pt>
                <c:pt idx="3125">
                  <c:v>24.06094646752905</c:v>
                </c:pt>
                <c:pt idx="3126">
                  <c:v>24.00739285070865</c:v>
                </c:pt>
                <c:pt idx="3127">
                  <c:v>23.95037008072033</c:v>
                </c:pt>
                <c:pt idx="3128">
                  <c:v>23.88989505464156</c:v>
                </c:pt>
                <c:pt idx="3129">
                  <c:v>23.82598569252765</c:v>
                </c:pt>
                <c:pt idx="3130">
                  <c:v>23.75866093210188</c:v>
                </c:pt>
                <c:pt idx="3131">
                  <c:v>23.68794072314382</c:v>
                </c:pt>
                <c:pt idx="3132">
                  <c:v>23.61384602157758</c:v>
                </c:pt>
                <c:pt idx="3133">
                  <c:v>23.53639878326235</c:v>
                </c:pt>
                <c:pt idx="3134">
                  <c:v>23.45562195748629</c:v>
                </c:pt>
                <c:pt idx="3135">
                  <c:v>23.37153948016618</c:v>
                </c:pt>
                <c:pt idx="3136">
                  <c:v>23.28417626675472</c:v>
                </c:pt>
                <c:pt idx="3137">
                  <c:v>23.19355820485747</c:v>
                </c:pt>
                <c:pt idx="3138">
                  <c:v>23.09971214656186</c:v>
                </c:pt>
                <c:pt idx="3139">
                  <c:v>23.00266590048041</c:v>
                </c:pt>
                <c:pt idx="3140">
                  <c:v>22.90244822351015</c:v>
                </c:pt>
                <c:pt idx="3141">
                  <c:v>22.7990888123117</c:v>
                </c:pt>
                <c:pt idx="3142">
                  <c:v>22.69261829450927</c:v>
                </c:pt>
                <c:pt idx="3143">
                  <c:v>22.58306821961511</c:v>
                </c:pt>
                <c:pt idx="3144">
                  <c:v>22.47047104968068</c:v>
                </c:pt>
                <c:pt idx="3145">
                  <c:v>22.35486014967748</c:v>
                </c:pt>
                <c:pt idx="3146">
                  <c:v>22.2362697776103</c:v>
                </c:pt>
                <c:pt idx="3147">
                  <c:v>22.11473507436574</c:v>
                </c:pt>
                <c:pt idx="3148">
                  <c:v>21.9902920532993</c:v>
                </c:pt>
                <c:pt idx="3149">
                  <c:v>21.86297758956383</c:v>
                </c:pt>
                <c:pt idx="3150">
                  <c:v>21.73282940918264</c:v>
                </c:pt>
                <c:pt idx="3151">
                  <c:v>21.59988607787037</c:v>
                </c:pt>
                <c:pt idx="3152">
                  <c:v>21.46418698960525</c:v>
                </c:pt>
                <c:pt idx="3153">
                  <c:v>21.32577235495575</c:v>
                </c:pt>
                <c:pt idx="3154">
                  <c:v>21.18468318916537</c:v>
                </c:pt>
                <c:pt idx="3155">
                  <c:v>21.04096129999884</c:v>
                </c:pt>
                <c:pt idx="3156">
                  <c:v>20.89464927535373</c:v>
                </c:pt>
                <c:pt idx="3157">
                  <c:v>20.74579047064064</c:v>
                </c:pt>
                <c:pt idx="3158">
                  <c:v>20.594428995936</c:v>
                </c:pt>
                <c:pt idx="3159">
                  <c:v>20.44060970291142</c:v>
                </c:pt>
                <c:pt idx="3160">
                  <c:v>20.28437817154312</c:v>
                </c:pt>
                <c:pt idx="3161">
                  <c:v>20.12578069660562</c:v>
                </c:pt>
                <c:pt idx="3162">
                  <c:v>19.96486427395349</c:v>
                </c:pt>
                <c:pt idx="3163">
                  <c:v>19.80167658659569</c:v>
                </c:pt>
                <c:pt idx="3164">
                  <c:v>19.63626599056585</c:v>
                </c:pt>
                <c:pt idx="3165">
                  <c:v>19.46868150059342</c:v>
                </c:pt>
                <c:pt idx="3166">
                  <c:v>19.29897277557955</c:v>
                </c:pt>
                <c:pt idx="3167">
                  <c:v>19.12719010388206</c:v>
                </c:pt>
                <c:pt idx="3168">
                  <c:v>18.95338438841395</c:v>
                </c:pt>
                <c:pt idx="3169">
                  <c:v>18.77760713155978</c:v>
                </c:pt>
                <c:pt idx="3170">
                  <c:v>18.5999104199143</c:v>
                </c:pt>
                <c:pt idx="3171">
                  <c:v>18.4203469088482</c:v>
                </c:pt>
                <c:pt idx="3172">
                  <c:v>18.23896980690512</c:v>
                </c:pt>
                <c:pt idx="3173">
                  <c:v>18.05583286003478</c:v>
                </c:pt>
                <c:pt idx="3174">
                  <c:v>17.87099033566696</c:v>
                </c:pt>
                <c:pt idx="3175">
                  <c:v>17.68449700663086</c:v>
                </c:pt>
                <c:pt idx="3176">
                  <c:v>17.49640813492474</c:v>
                </c:pt>
                <c:pt idx="3177">
                  <c:v>17.30677945534055</c:v>
                </c:pt>
                <c:pt idx="3178">
                  <c:v>17.11566715894861</c:v>
                </c:pt>
                <c:pt idx="3179">
                  <c:v>16.92312787644687</c:v>
                </c:pt>
                <c:pt idx="3180">
                  <c:v>16.72921866138007</c:v>
                </c:pt>
                <c:pt idx="3181">
                  <c:v>16.53399697323353</c:v>
                </c:pt>
                <c:pt idx="3182">
                  <c:v>16.33752066040666</c:v>
                </c:pt>
                <c:pt idx="3183">
                  <c:v>16.13984794307128</c:v>
                </c:pt>
                <c:pt idx="3184">
                  <c:v>15.9410373959197</c:v>
                </c:pt>
                <c:pt idx="3185">
                  <c:v>15.74114793080766</c:v>
                </c:pt>
                <c:pt idx="3186">
                  <c:v>15.54023877929767</c:v>
                </c:pt>
                <c:pt idx="3187">
                  <c:v>15.33836947510731</c:v>
                </c:pt>
                <c:pt idx="3188">
                  <c:v>15.13559983646806</c:v>
                </c:pt>
                <c:pt idx="3189">
                  <c:v>14.93198994840003</c:v>
                </c:pt>
                <c:pt idx="3190">
                  <c:v>14.72760014490727</c:v>
                </c:pt>
                <c:pt idx="3191">
                  <c:v>14.5224909910997</c:v>
                </c:pt>
                <c:pt idx="3192">
                  <c:v>14.31672326524618</c:v>
                </c:pt>
                <c:pt idx="3193">
                  <c:v>14.11035794076472</c:v>
                </c:pt>
                <c:pt idx="3194">
                  <c:v>13.90345616815468</c:v>
                </c:pt>
                <c:pt idx="3195">
                  <c:v>13.69607925687658</c:v>
                </c:pt>
                <c:pt idx="3196">
                  <c:v>13.48828865718483</c:v>
                </c:pt>
                <c:pt idx="3197">
                  <c:v>13.28014594191856</c:v>
                </c:pt>
                <c:pt idx="3198">
                  <c:v>13.07171278825644</c:v>
                </c:pt>
                <c:pt idx="3199">
                  <c:v>12.86305095944024</c:v>
                </c:pt>
                <c:pt idx="3200">
                  <c:v>12.65422228647312</c:v>
                </c:pt>
                <c:pt idx="3201">
                  <c:v>12.44528864979778</c:v>
                </c:pt>
                <c:pt idx="3202">
                  <c:v>12.23631196095989</c:v>
                </c:pt>
                <c:pt idx="3203">
                  <c:v>12.02735414426247</c:v>
                </c:pt>
                <c:pt idx="3204">
                  <c:v>11.81847711841631</c:v>
                </c:pt>
                <c:pt idx="3205">
                  <c:v>11.60974277819207</c:v>
                </c:pt>
                <c:pt idx="3206">
                  <c:v>11.40121297607963</c:v>
                </c:pt>
                <c:pt idx="3207">
                  <c:v>11.1929495039598</c:v>
                </c:pt>
                <c:pt idx="3208">
                  <c:v>10.98501407479401</c:v>
                </c:pt>
                <c:pt idx="3209">
                  <c:v>10.77746830433761</c:v>
                </c:pt>
                <c:pt idx="3210">
                  <c:v>10.57037369288154</c:v>
                </c:pt>
                <c:pt idx="3211">
                  <c:v>10.36379160702868</c:v>
                </c:pt>
                <c:pt idx="3212">
                  <c:v>10.15778326150946</c:v>
                </c:pt>
                <c:pt idx="3213">
                  <c:v>9.95240970104267</c:v>
                </c:pt>
                <c:pt idx="3214">
                  <c:v>9.747731782246616</c:v>
                </c:pt>
                <c:pt idx="3215">
                  <c:v>9.543810155605925</c:v>
                </c:pt>
                <c:pt idx="3216">
                  <c:v>9.340705247499592</c:v>
                </c:pt>
                <c:pt idx="3217">
                  <c:v>9.138477242295218</c:v>
                </c:pt>
                <c:pt idx="3218">
                  <c:v>8.937186064515222</c:v>
                </c:pt>
                <c:pt idx="3219">
                  <c:v>8.73689136107977</c:v>
                </c:pt>
                <c:pt idx="3220">
                  <c:v>8.537652483632225</c:v>
                </c:pt>
                <c:pt idx="3221">
                  <c:v>8.339528470951887</c:v>
                </c:pt>
                <c:pt idx="3222">
                  <c:v>8.142578031459557</c:v>
                </c:pt>
                <c:pt idx="3223">
                  <c:v>7.94685952582103</c:v>
                </c:pt>
                <c:pt idx="3224">
                  <c:v>7.752430949653477</c:v>
                </c:pt>
                <c:pt idx="3225">
                  <c:v>7.559349916340127</c:v>
                </c:pt>
                <c:pt idx="3226">
                  <c:v>7.367673639958169</c:v>
                </c:pt>
                <c:pt idx="3227">
                  <c:v>7.177458918325012</c:v>
                </c:pt>
                <c:pt idx="3228">
                  <c:v>6.98876211616783</c:v>
                </c:pt>
                <c:pt idx="3229">
                  <c:v>6.801639148421547</c:v>
                </c:pt>
                <c:pt idx="3230">
                  <c:v>6.616145463659912</c:v>
                </c:pt>
                <c:pt idx="3231">
                  <c:v>6.432336027665046</c:v>
                </c:pt>
                <c:pt idx="3232">
                  <c:v>6.25026530713974</c:v>
                </c:pt>
                <c:pt idx="3233">
                  <c:v>6.069987253567893</c:v>
                </c:pt>
                <c:pt idx="3234">
                  <c:v>5.891555287227504</c:v>
                </c:pt>
                <c:pt idx="3235">
                  <c:v>5.715022281361057</c:v>
                </c:pt>
                <c:pt idx="3236">
                  <c:v>5.540440546508115</c:v>
                </c:pt>
                <c:pt idx="3237">
                  <c:v>5.367861815004471</c:v>
                </c:pt>
                <c:pt idx="3238">
                  <c:v>5.197337225652849</c:v>
                </c:pt>
                <c:pt idx="3239">
                  <c:v>5.028917308569285</c:v>
                </c:pt>
                <c:pt idx="3240">
                  <c:v>4.86265197021001</c:v>
                </c:pt>
                <c:pt idx="3241">
                  <c:v>4.698590478583077</c:v>
                </c:pt>
                <c:pt idx="3242">
                  <c:v>4.53678144864918</c:v>
                </c:pt>
                <c:pt idx="3243">
                  <c:v>4.377272827916022</c:v>
                </c:pt>
                <c:pt idx="3244">
                  <c:v>4.220111882230428</c:v>
                </c:pt>
                <c:pt idx="3245">
                  <c:v>4.065345181772393</c:v>
                </c:pt>
                <c:pt idx="3246">
                  <c:v>3.91301858725541</c:v>
                </c:pt>
                <c:pt idx="3247">
                  <c:v>3.7631772363369</c:v>
                </c:pt>
                <c:pt idx="3248">
                  <c:v>3.615865530242978</c:v>
                </c:pt>
                <c:pt idx="3249">
                  <c:v>3.471127120611429</c:v>
                </c:pt>
                <c:pt idx="3250">
                  <c:v>3.329004896556713</c:v>
                </c:pt>
                <c:pt idx="3251">
                  <c:v>3.189540971961092</c:v>
                </c:pt>
                <c:pt idx="3252">
                  <c:v>3.052776672995288</c:v>
                </c:pt>
                <c:pt idx="3253">
                  <c:v>2.918752525872698</c:v>
                </c:pt>
                <c:pt idx="3254">
                  <c:v>2.787508244840596</c:v>
                </c:pt>
                <c:pt idx="3255">
                  <c:v>2.65908272041192</c:v>
                </c:pt>
                <c:pt idx="3256">
                  <c:v>2.533514007841223</c:v>
                </c:pt>
                <c:pt idx="3257">
                  <c:v>2.410839315848046</c:v>
                </c:pt>
                <c:pt idx="3258">
                  <c:v>2.291094995591148</c:v>
                </c:pt>
                <c:pt idx="3259">
                  <c:v>2.174316529896922</c:v>
                </c:pt>
                <c:pt idx="3260">
                  <c:v>2.06053852274503</c:v>
                </c:pt>
                <c:pt idx="3261">
                  <c:v>1.949794689014519</c:v>
                </c:pt>
                <c:pt idx="3262">
                  <c:v>1.842117844493387</c:v>
                </c:pt>
                <c:pt idx="3263">
                  <c:v>1.737539896154505</c:v>
                </c:pt>
                <c:pt idx="3264">
                  <c:v>1.636091832700957</c:v>
                </c:pt>
                <c:pt idx="3265">
                  <c:v>1.537803715383372</c:v>
                </c:pt>
                <c:pt idx="3266">
                  <c:v>1.442704669092135</c:v>
                </c:pt>
                <c:pt idx="3267">
                  <c:v>1.350822873727072</c:v>
                </c:pt>
                <c:pt idx="3268">
                  <c:v>1.262185555847109</c:v>
                </c:pt>
                <c:pt idx="3269">
                  <c:v>1.176818980602503</c:v>
                </c:pt>
                <c:pt idx="3270">
                  <c:v>1.094748443951843</c:v>
                </c:pt>
                <c:pt idx="3271">
                  <c:v>1.015998265166385</c:v>
                </c:pt>
                <c:pt idx="3272">
                  <c:v>0.940591779623659</c:v>
                </c:pt>
                <c:pt idx="3273">
                  <c:v>0.868551331892739</c:v>
                </c:pt>
                <c:pt idx="3274">
                  <c:v>0.799898269113045</c:v>
                </c:pt>
                <c:pt idx="3275">
                  <c:v>0.734652934668732</c:v>
                </c:pt>
                <c:pt idx="3276">
                  <c:v>0.672834662160508</c:v>
                </c:pt>
                <c:pt idx="3277">
                  <c:v>0.614461769676671</c:v>
                </c:pt>
                <c:pt idx="3278">
                  <c:v>0.559551554365049</c:v>
                </c:pt>
                <c:pt idx="3279">
                  <c:v>0.508120287307499</c:v>
                </c:pt>
                <c:pt idx="3280">
                  <c:v>0.460183208698426</c:v>
                </c:pt>
                <c:pt idx="3281">
                  <c:v>0.415754523328784</c:v>
                </c:pt>
                <c:pt idx="3282">
                  <c:v>0.374847396376911</c:v>
                </c:pt>
                <c:pt idx="3283">
                  <c:v>0.337473949507355</c:v>
                </c:pt>
                <c:pt idx="3284">
                  <c:v>0.303645257279024</c:v>
                </c:pt>
                <c:pt idx="3285">
                  <c:v>0.273371343863499</c:v>
                </c:pt>
                <c:pt idx="3286">
                  <c:v>0.246661180074689</c:v>
                </c:pt>
                <c:pt idx="3287">
                  <c:v>0.223522680710582</c:v>
                </c:pt>
                <c:pt idx="3288">
                  <c:v>0.203962702207908</c:v>
                </c:pt>
                <c:pt idx="3289">
                  <c:v>0.187987040610434</c:v>
                </c:pt>
                <c:pt idx="3290">
                  <c:v>0.175600429851475</c:v>
                </c:pt>
                <c:pt idx="3291">
                  <c:v>0.166806540351123</c:v>
                </c:pt>
                <c:pt idx="3292">
                  <c:v>0.161607977928631</c:v>
                </c:pt>
                <c:pt idx="3293">
                  <c:v>0.16000628303023</c:v>
                </c:pt>
                <c:pt idx="3294">
                  <c:v>0.162001930272689</c:v>
                </c:pt>
                <c:pt idx="3295">
                  <c:v>0.167594328302664</c:v>
                </c:pt>
                <c:pt idx="3296">
                  <c:v>0.176781819971922</c:v>
                </c:pt>
                <c:pt idx="3297">
                  <c:v>0.189561682828399</c:v>
                </c:pt>
                <c:pt idx="3298">
                  <c:v>0.205930129922917</c:v>
                </c:pt>
                <c:pt idx="3299">
                  <c:v>0.225882310931345</c:v>
                </c:pt>
                <c:pt idx="3300">
                  <c:v>0.249412313591845</c:v>
                </c:pt>
                <c:pt idx="3301">
                  <c:v>0.276513165456812</c:v>
                </c:pt>
                <c:pt idx="3302">
                  <c:v>0.30717683595895</c:v>
                </c:pt>
                <c:pt idx="3303">
                  <c:v>0.341394238790921</c:v>
                </c:pt>
                <c:pt idx="3304">
                  <c:v>0.37915523459778</c:v>
                </c:pt>
                <c:pt idx="3305">
                  <c:v>0.420448633981533</c:v>
                </c:pt>
                <c:pt idx="3306">
                  <c:v>0.465262200816749</c:v>
                </c:pt>
                <c:pt idx="3307">
                  <c:v>0.513582655876432</c:v>
                </c:pt>
                <c:pt idx="3308">
                  <c:v>0.565395680766892</c:v>
                </c:pt>
                <c:pt idx="3309">
                  <c:v>0.620685922170645</c:v>
                </c:pt>
                <c:pt idx="3310">
                  <c:v>0.679436996395903</c:v>
                </c:pt>
                <c:pt idx="3311">
                  <c:v>0.741631494231417</c:v>
                </c:pt>
                <c:pt idx="3312">
                  <c:v>0.80725098610521</c:v>
                </c:pt>
                <c:pt idx="3313">
                  <c:v>0.876276027545666</c:v>
                </c:pt>
                <c:pt idx="3314">
                  <c:v>0.948686164943307</c:v>
                </c:pt>
                <c:pt idx="3315">
                  <c:v>1.024459941611694</c:v>
                </c:pt>
                <c:pt idx="3316">
                  <c:v>1.103574904145466</c:v>
                </c:pt>
                <c:pt idx="3317">
                  <c:v>1.18600760907379</c:v>
                </c:pt>
                <c:pt idx="3318">
                  <c:v>1.271733629807137</c:v>
                </c:pt>
                <c:pt idx="3319">
                  <c:v>1.360727563875455</c:v>
                </c:pt>
                <c:pt idx="3320">
                  <c:v>1.452963040455442</c:v>
                </c:pt>
                <c:pt idx="3321">
                  <c:v>1.548412728184761</c:v>
                </c:pt>
                <c:pt idx="3322">
                  <c:v>1.647048343260978</c:v>
                </c:pt>
                <c:pt idx="3323">
                  <c:v>1.748840657822622</c:v>
                </c:pt>
                <c:pt idx="3324">
                  <c:v>1.853759508610013</c:v>
                </c:pt>
                <c:pt idx="3325">
                  <c:v>1.961773805903336</c:v>
                </c:pt>
                <c:pt idx="3326">
                  <c:v>2.072851542735165</c:v>
                </c:pt>
                <c:pt idx="3327">
                  <c:v>2.186959804374835</c:v>
                </c:pt>
                <c:pt idx="3328">
                  <c:v>2.304064778081736</c:v>
                </c:pt>
                <c:pt idx="3329">
                  <c:v>2.424131763124846</c:v>
                </c:pt>
                <c:pt idx="3330">
                  <c:v>2.547125181065246</c:v>
                </c:pt>
                <c:pt idx="3331">
                  <c:v>2.67300858629876</c:v>
                </c:pt>
                <c:pt idx="3332">
                  <c:v>2.801744676855645</c:v>
                </c:pt>
                <c:pt idx="3333">
                  <c:v>2.933295305453916</c:v>
                </c:pt>
                <c:pt idx="3334">
                  <c:v>3.067621490803241</c:v>
                </c:pt>
                <c:pt idx="3335">
                  <c:v>3.204683429155871</c:v>
                </c:pt>
                <c:pt idx="3336">
                  <c:v>3.344440506101453</c:v>
                </c:pt>
                <c:pt idx="3337">
                  <c:v>3.486851308601894</c:v>
                </c:pt>
                <c:pt idx="3338">
                  <c:v>3.631873637262906</c:v>
                </c:pt>
                <c:pt idx="3339">
                  <c:v>3.779464518838688</c:v>
                </c:pt>
                <c:pt idx="3340">
                  <c:v>3.92958021896577</c:v>
                </c:pt>
                <c:pt idx="3341">
                  <c:v>4.082176255122407</c:v>
                </c:pt>
                <c:pt idx="3342">
                  <c:v>4.237207409809817</c:v>
                </c:pt>
                <c:pt idx="3343">
                  <c:v>4.394627743951032</c:v>
                </c:pt>
                <c:pt idx="3344">
                  <c:v>4.554390610503604</c:v>
                </c:pt>
                <c:pt idx="3345">
                  <c:v>4.716448668282224</c:v>
                </c:pt>
                <c:pt idx="3346">
                  <c:v>4.880753895986876</c:v>
                </c:pt>
                <c:pt idx="3347">
                  <c:v>5.047257606432608</c:v>
                </c:pt>
                <c:pt idx="3348">
                  <c:v>5.215910460976536</c:v>
                </c:pt>
                <c:pt idx="3349">
                  <c:v>5.386662484138054</c:v>
                </c:pt>
                <c:pt idx="3350">
                  <c:v>5.55946307840758</c:v>
                </c:pt>
                <c:pt idx="3351">
                  <c:v>5.73426103923966</c:v>
                </c:pt>
                <c:pt idx="3352">
                  <c:v>5.911004570226061</c:v>
                </c:pt>
                <c:pt idx="3353">
                  <c:v>6.08964129844412</c:v>
                </c:pt>
                <c:pt idx="3354">
                  <c:v>6.270118289975987</c:v>
                </c:pt>
                <c:pt idx="3355">
                  <c:v>6.452382065594023</c:v>
                </c:pt>
                <c:pt idx="3356">
                  <c:v>6.636378616607951</c:v>
                </c:pt>
                <c:pt idx="3357">
                  <c:v>6.822053420868761</c:v>
                </c:pt>
                <c:pt idx="3358">
                  <c:v>7.009351458924717</c:v>
                </c:pt>
                <c:pt idx="3359">
                  <c:v>7.198217230324939</c:v>
                </c:pt>
                <c:pt idx="3360">
                  <c:v>7.388594770065326</c:v>
                </c:pt>
                <c:pt idx="3361">
                  <c:v>7.58042766517213</c:v>
                </c:pt>
                <c:pt idx="3362">
                  <c:v>7.773659071418457</c:v>
                </c:pt>
                <c:pt idx="3363">
                  <c:v>7.96823173016838</c:v>
                </c:pt>
                <c:pt idx="3364">
                  <c:v>8.164087985343847</c:v>
                </c:pt>
                <c:pt idx="3365">
                  <c:v>8.361169800509552</c:v>
                </c:pt>
                <c:pt idx="3366">
                  <c:v>8.559418776070284</c:v>
                </c:pt>
                <c:pt idx="3367">
                  <c:v>8.758776166576041</c:v>
                </c:pt>
                <c:pt idx="3368">
                  <c:v>8.95918289812949</c:v>
                </c:pt>
                <c:pt idx="3369">
                  <c:v>9.160579585890962</c:v>
                </c:pt>
                <c:pt idx="3370">
                  <c:v>9.36290655167539</c:v>
                </c:pt>
                <c:pt idx="3371">
                  <c:v>9.566103841636214</c:v>
                </c:pt>
                <c:pt idx="3372">
                  <c:v>9.770111244031065</c:v>
                </c:pt>
                <c:pt idx="3373">
                  <c:v>9.974868307063788</c:v>
                </c:pt>
                <c:pt idx="3374">
                  <c:v>10.1803143567976</c:v>
                </c:pt>
                <c:pt idx="3375">
                  <c:v>10.38638851513403</c:v>
                </c:pt>
                <c:pt idx="3376">
                  <c:v>10.59302971785257</c:v>
                </c:pt>
                <c:pt idx="3377">
                  <c:v>10.80017673270512</c:v>
                </c:pt>
                <c:pt idx="3378">
                  <c:v>11.00776817756061</c:v>
                </c:pt>
                <c:pt idx="3379">
                  <c:v>11.21574253859373</c:v>
                </c:pt>
                <c:pt idx="3380">
                  <c:v>11.42403818851288</c:v>
                </c:pt>
                <c:pt idx="3381">
                  <c:v>11.63259340482156</c:v>
                </c:pt>
                <c:pt idx="3382">
                  <c:v>11.84134638810821</c:v>
                </c:pt>
                <c:pt idx="3383">
                  <c:v>12.05023528035863</c:v>
                </c:pt>
                <c:pt idx="3384">
                  <c:v>12.25919818328583</c:v>
                </c:pt>
                <c:pt idx="3385">
                  <c:v>12.4681731766719</c:v>
                </c:pt>
                <c:pt idx="3386">
                  <c:v>12.67709833671624</c:v>
                </c:pt>
                <c:pt idx="3387">
                  <c:v>12.885911754385</c:v>
                </c:pt>
                <c:pt idx="3388">
                  <c:v>13.09455155375588</c:v>
                </c:pt>
                <c:pt idx="3389">
                  <c:v>13.30295591035356</c:v>
                </c:pt>
                <c:pt idx="3390">
                  <c:v>13.51106306946947</c:v>
                </c:pt>
                <c:pt idx="3391">
                  <c:v>13.71881136446099</c:v>
                </c:pt>
                <c:pt idx="3392">
                  <c:v>13.92613923502476</c:v>
                </c:pt>
                <c:pt idx="3393">
                  <c:v>14.13298524543824</c:v>
                </c:pt>
                <c:pt idx="3394">
                  <c:v>14.33928810276445</c:v>
                </c:pt>
                <c:pt idx="3395">
                  <c:v>14.54498667501435</c:v>
                </c:pt>
                <c:pt idx="3396">
                  <c:v>14.75002000926169</c:v>
                </c:pt>
                <c:pt idx="3397">
                  <c:v>14.9543273497045</c:v>
                </c:pt>
                <c:pt idx="3398">
                  <c:v>15.15784815566851</c:v>
                </c:pt>
                <c:pt idx="3399">
                  <c:v>15.36052211954658</c:v>
                </c:pt>
                <c:pt idx="3400">
                  <c:v>15.56228918466918</c:v>
                </c:pt>
                <c:pt idx="3401">
                  <c:v>15.76308956310037</c:v>
                </c:pt>
                <c:pt idx="3402">
                  <c:v>15.96286375335442</c:v>
                </c:pt>
                <c:pt idx="3403">
                  <c:v>16.1615525580273</c:v>
                </c:pt>
                <c:pt idx="3404">
                  <c:v>16.3590971013381</c:v>
                </c:pt>
                <c:pt idx="3405">
                  <c:v>16.55543884657523</c:v>
                </c:pt>
                <c:pt idx="3406">
                  <c:v>16.75051961344229</c:v>
                </c:pt>
                <c:pt idx="3407">
                  <c:v>16.9442815952978</c:v>
                </c:pt>
                <c:pt idx="3408">
                  <c:v>17.13666737628481</c:v>
                </c:pt>
                <c:pt idx="3409">
                  <c:v>17.3276199483444</c:v>
                </c:pt>
                <c:pt idx="3410">
                  <c:v>17.51708272810836</c:v>
                </c:pt>
                <c:pt idx="3411">
                  <c:v>17.70499957366611</c:v>
                </c:pt>
                <c:pt idx="3412">
                  <c:v>17.89131480120074</c:v>
                </c:pt>
                <c:pt idx="3413">
                  <c:v>18.07597320148933</c:v>
                </c:pt>
                <c:pt idx="3414">
                  <c:v>18.2589200562626</c:v>
                </c:pt>
                <c:pt idx="3415">
                  <c:v>18.44010115441916</c:v>
                </c:pt>
                <c:pt idx="3416">
                  <c:v>18.61946280808946</c:v>
                </c:pt>
                <c:pt idx="3417">
                  <c:v>18.79695186854454</c:v>
                </c:pt>
                <c:pt idx="3418">
                  <c:v>18.97251574194522</c:v>
                </c:pt>
                <c:pt idx="3419">
                  <c:v>19.14610240492691</c:v>
                </c:pt>
                <c:pt idx="3420">
                  <c:v>19.31766042001504</c:v>
                </c:pt>
                <c:pt idx="3421">
                  <c:v>19.48713895086718</c:v>
                </c:pt>
                <c:pt idx="3422">
                  <c:v>19.65448777733706</c:v>
                </c:pt>
                <c:pt idx="3423">
                  <c:v>19.81965731035563</c:v>
                </c:pt>
                <c:pt idx="3424">
                  <c:v>19.98259860662563</c:v>
                </c:pt>
                <c:pt idx="3425">
                  <c:v>20.14326338312447</c:v>
                </c:pt>
                <c:pt idx="3426">
                  <c:v>20.30160403141138</c:v>
                </c:pt>
                <c:pt idx="3427">
                  <c:v>20.45757363173502</c:v>
                </c:pt>
                <c:pt idx="3428">
                  <c:v>20.61112596693675</c:v>
                </c:pt>
                <c:pt idx="3429">
                  <c:v>20.76221553614565</c:v>
                </c:pt>
                <c:pt idx="3430">
                  <c:v>20.91079756826166</c:v>
                </c:pt>
                <c:pt idx="3431">
                  <c:v>21.05682803522193</c:v>
                </c:pt>
                <c:pt idx="3432">
                  <c:v>21.20026366504754</c:v>
                </c:pt>
                <c:pt idx="3433">
                  <c:v>21.3410619546658</c:v>
                </c:pt>
                <c:pt idx="3434">
                  <c:v>21.47918118250477</c:v>
                </c:pt>
                <c:pt idx="3435">
                  <c:v>21.61458042085641</c:v>
                </c:pt>
                <c:pt idx="3436">
                  <c:v>21.74721954800426</c:v>
                </c:pt>
                <c:pt idx="3437">
                  <c:v>21.87705926011232</c:v>
                </c:pt>
                <c:pt idx="3438">
                  <c:v>22.00406108287175</c:v>
                </c:pt>
                <c:pt idx="3439">
                  <c:v>22.12818738290152</c:v>
                </c:pt>
                <c:pt idx="3440">
                  <c:v>22.24940137890011</c:v>
                </c:pt>
                <c:pt idx="3441">
                  <c:v>22.36766715254444</c:v>
                </c:pt>
                <c:pt idx="3442">
                  <c:v>22.48294965913342</c:v>
                </c:pt>
                <c:pt idx="3443">
                  <c:v>22.59521473797236</c:v>
                </c:pt>
                <c:pt idx="3444">
                  <c:v>22.7044291224955</c:v>
                </c:pt>
                <c:pt idx="3445">
                  <c:v>22.81056045012367</c:v>
                </c:pt>
                <c:pt idx="3446">
                  <c:v>22.913577271854</c:v>
                </c:pt>
                <c:pt idx="3447">
                  <c:v>23.01344906157892</c:v>
                </c:pt>
                <c:pt idx="3448">
                  <c:v>23.11014622513173</c:v>
                </c:pt>
                <c:pt idx="3449">
                  <c:v>23.20364010905597</c:v>
                </c:pt>
                <c:pt idx="3450">
                  <c:v>23.29390300909606</c:v>
                </c:pt>
                <c:pt idx="3451">
                  <c:v>23.38090817840671</c:v>
                </c:pt>
                <c:pt idx="3452">
                  <c:v>23.46462983547848</c:v>
                </c:pt>
                <c:pt idx="3453">
                  <c:v>23.54504317177759</c:v>
                </c:pt>
                <c:pt idx="3454">
                  <c:v>23.62212435909699</c:v>
                </c:pt>
                <c:pt idx="3455">
                  <c:v>23.69585055661732</c:v>
                </c:pt>
                <c:pt idx="3456">
                  <c:v>23.76619991767514</c:v>
                </c:pt>
                <c:pt idx="3457">
                  <c:v>23.83315159623648</c:v>
                </c:pt>
                <c:pt idx="3458">
                  <c:v>23.89668575307407</c:v>
                </c:pt>
                <c:pt idx="3459">
                  <c:v>23.95678356164603</c:v>
                </c:pt>
                <c:pt idx="3460">
                  <c:v>24.0134272136747</c:v>
                </c:pt>
                <c:pt idx="3461">
                  <c:v>24.06659992442347</c:v>
                </c:pt>
                <c:pt idx="3462">
                  <c:v>24.11628593767064</c:v>
                </c:pt>
                <c:pt idx="3463">
                  <c:v>24.16247053037812</c:v>
                </c:pt>
                <c:pt idx="3464">
                  <c:v>24.20514001705437</c:v>
                </c:pt>
                <c:pt idx="3465">
                  <c:v>24.2442817538096</c:v>
                </c:pt>
                <c:pt idx="3466">
                  <c:v>24.27988414210247</c:v>
                </c:pt>
                <c:pt idx="3467">
                  <c:v>24.31193663217696</c:v>
                </c:pt>
                <c:pt idx="3468">
                  <c:v>24.34042972618851</c:v>
                </c:pt>
                <c:pt idx="3469">
                  <c:v>24.36535498101843</c:v>
                </c:pt>
                <c:pt idx="3470">
                  <c:v>24.3867050107758</c:v>
                </c:pt>
                <c:pt idx="3471">
                  <c:v>24.40447348898601</c:v>
                </c:pt>
                <c:pt idx="3472">
                  <c:v>24.4186551504655</c:v>
                </c:pt>
                <c:pt idx="3473">
                  <c:v>24.4292457928819</c:v>
                </c:pt>
                <c:pt idx="3474">
                  <c:v>24.4362422779993</c:v>
                </c:pt>
                <c:pt idx="3475">
                  <c:v>24.43964253260818</c:v>
                </c:pt>
                <c:pt idx="3476">
                  <c:v>24.43944554913972</c:v>
                </c:pt>
                <c:pt idx="3477">
                  <c:v>24.43565138596436</c:v>
                </c:pt>
                <c:pt idx="3478">
                  <c:v>24.42826116737452</c:v>
                </c:pt>
                <c:pt idx="3479">
                  <c:v>24.41727708325146</c:v>
                </c:pt>
                <c:pt idx="3480">
                  <c:v>24.40270238841638</c:v>
                </c:pt>
                <c:pt idx="3481">
                  <c:v>24.38454140166591</c:v>
                </c:pt>
                <c:pt idx="3482">
                  <c:v>24.36279950449237</c:v>
                </c:pt>
                <c:pt idx="3483">
                  <c:v>24.3374831394891</c:v>
                </c:pt>
                <c:pt idx="3484">
                  <c:v>24.30859980844144</c:v>
                </c:pt>
                <c:pt idx="3485">
                  <c:v>24.27615807010373</c:v>
                </c:pt>
                <c:pt idx="3486">
                  <c:v>24.24016753766318</c:v>
                </c:pt>
                <c:pt idx="3487">
                  <c:v>24.20063887589129</c:v>
                </c:pt>
                <c:pt idx="3488">
                  <c:v>24.1575837979837</c:v>
                </c:pt>
                <c:pt idx="3489">
                  <c:v>24.11101506208911</c:v>
                </c:pt>
                <c:pt idx="3490">
                  <c:v>24.06094646752905</c:v>
                </c:pt>
                <c:pt idx="3491">
                  <c:v>24.00739285070865</c:v>
                </c:pt>
                <c:pt idx="3492">
                  <c:v>23.95037008072033</c:v>
                </c:pt>
                <c:pt idx="3493">
                  <c:v>23.88989505464156</c:v>
                </c:pt>
                <c:pt idx="3494">
                  <c:v>23.82598569252765</c:v>
                </c:pt>
                <c:pt idx="3495">
                  <c:v>23.75866093210188</c:v>
                </c:pt>
                <c:pt idx="3496">
                  <c:v>23.68794072314382</c:v>
                </c:pt>
                <c:pt idx="3497">
                  <c:v>23.61384602157758</c:v>
                </c:pt>
                <c:pt idx="3498">
                  <c:v>23.53639878326235</c:v>
                </c:pt>
                <c:pt idx="3499">
                  <c:v>23.45562195748629</c:v>
                </c:pt>
                <c:pt idx="3500">
                  <c:v>23.37153948016618</c:v>
                </c:pt>
                <c:pt idx="3501">
                  <c:v>23.28417626675472</c:v>
                </c:pt>
                <c:pt idx="3502">
                  <c:v>23.19355820485747</c:v>
                </c:pt>
                <c:pt idx="3503">
                  <c:v>23.09971214656186</c:v>
                </c:pt>
                <c:pt idx="3504">
                  <c:v>23.00266590048041</c:v>
                </c:pt>
                <c:pt idx="3505">
                  <c:v>22.90244822351015</c:v>
                </c:pt>
                <c:pt idx="3506">
                  <c:v>22.7990888123117</c:v>
                </c:pt>
                <c:pt idx="3507">
                  <c:v>22.69261829450927</c:v>
                </c:pt>
                <c:pt idx="3508">
                  <c:v>22.58306821961511</c:v>
                </c:pt>
                <c:pt idx="3509">
                  <c:v>22.47047104968068</c:v>
                </c:pt>
                <c:pt idx="3510">
                  <c:v>22.35486014967748</c:v>
                </c:pt>
                <c:pt idx="3511">
                  <c:v>22.2362697776103</c:v>
                </c:pt>
                <c:pt idx="3512">
                  <c:v>22.11473507436574</c:v>
                </c:pt>
                <c:pt idx="3513">
                  <c:v>21.9902920532993</c:v>
                </c:pt>
                <c:pt idx="3514">
                  <c:v>21.86297758956383</c:v>
                </c:pt>
                <c:pt idx="3515">
                  <c:v>21.73282940918264</c:v>
                </c:pt>
                <c:pt idx="3516">
                  <c:v>21.59988607787037</c:v>
                </c:pt>
                <c:pt idx="3517">
                  <c:v>21.46418698960525</c:v>
                </c:pt>
                <c:pt idx="3518">
                  <c:v>21.32577235495575</c:v>
                </c:pt>
                <c:pt idx="3519">
                  <c:v>21.18468318916537</c:v>
                </c:pt>
                <c:pt idx="3520">
                  <c:v>21.04096129999884</c:v>
                </c:pt>
                <c:pt idx="3521">
                  <c:v>20.89464927535373</c:v>
                </c:pt>
                <c:pt idx="3522">
                  <c:v>20.74579047064064</c:v>
                </c:pt>
                <c:pt idx="3523">
                  <c:v>20.594428995936</c:v>
                </c:pt>
                <c:pt idx="3524">
                  <c:v>20.44060970291142</c:v>
                </c:pt>
                <c:pt idx="3525">
                  <c:v>20.28437817154312</c:v>
                </c:pt>
                <c:pt idx="3526">
                  <c:v>20.12578069660562</c:v>
                </c:pt>
                <c:pt idx="3527">
                  <c:v>19.96486427395349</c:v>
                </c:pt>
                <c:pt idx="3528">
                  <c:v>19.80167658659569</c:v>
                </c:pt>
                <c:pt idx="3529">
                  <c:v>19.63626599056585</c:v>
                </c:pt>
                <c:pt idx="3530">
                  <c:v>19.46868150059342</c:v>
                </c:pt>
                <c:pt idx="3531">
                  <c:v>19.29897277557955</c:v>
                </c:pt>
                <c:pt idx="3532">
                  <c:v>19.12719010388206</c:v>
                </c:pt>
                <c:pt idx="3533">
                  <c:v>18.95338438841395</c:v>
                </c:pt>
                <c:pt idx="3534">
                  <c:v>18.77760713155978</c:v>
                </c:pt>
                <c:pt idx="3535">
                  <c:v>18.5999104199143</c:v>
                </c:pt>
                <c:pt idx="3536">
                  <c:v>18.4203469088482</c:v>
                </c:pt>
                <c:pt idx="3537">
                  <c:v>18.23896980690512</c:v>
                </c:pt>
                <c:pt idx="3538">
                  <c:v>18.05583286003478</c:v>
                </c:pt>
                <c:pt idx="3539">
                  <c:v>17.87099033566696</c:v>
                </c:pt>
                <c:pt idx="3540">
                  <c:v>17.68449700663086</c:v>
                </c:pt>
                <c:pt idx="3541">
                  <c:v>17.49640813492474</c:v>
                </c:pt>
                <c:pt idx="3542">
                  <c:v>17.30677945534055</c:v>
                </c:pt>
                <c:pt idx="3543">
                  <c:v>17.11566715894861</c:v>
                </c:pt>
                <c:pt idx="3544">
                  <c:v>16.92312787644687</c:v>
                </c:pt>
                <c:pt idx="3545">
                  <c:v>16.72921866138007</c:v>
                </c:pt>
                <c:pt idx="3546">
                  <c:v>16.53399697323353</c:v>
                </c:pt>
                <c:pt idx="3547">
                  <c:v>16.33752066040666</c:v>
                </c:pt>
                <c:pt idx="3548">
                  <c:v>16.13984794307128</c:v>
                </c:pt>
                <c:pt idx="3549">
                  <c:v>15.9410373959197</c:v>
                </c:pt>
                <c:pt idx="3550">
                  <c:v>15.74114793080766</c:v>
                </c:pt>
                <c:pt idx="3551">
                  <c:v>15.54023877929767</c:v>
                </c:pt>
                <c:pt idx="3552">
                  <c:v>15.33836947510731</c:v>
                </c:pt>
                <c:pt idx="3553">
                  <c:v>15.13559983646806</c:v>
                </c:pt>
                <c:pt idx="3554">
                  <c:v>14.93198994840003</c:v>
                </c:pt>
                <c:pt idx="3555">
                  <c:v>14.72760014490727</c:v>
                </c:pt>
                <c:pt idx="3556">
                  <c:v>14.5224909910997</c:v>
                </c:pt>
                <c:pt idx="3557">
                  <c:v>14.31672326524618</c:v>
                </c:pt>
                <c:pt idx="3558">
                  <c:v>14.11035794076472</c:v>
                </c:pt>
                <c:pt idx="3559">
                  <c:v>13.90345616815468</c:v>
                </c:pt>
                <c:pt idx="3560">
                  <c:v>13.69607925687658</c:v>
                </c:pt>
                <c:pt idx="3561">
                  <c:v>13.48828865718483</c:v>
                </c:pt>
                <c:pt idx="3562">
                  <c:v>13.28014594191856</c:v>
                </c:pt>
                <c:pt idx="3563">
                  <c:v>13.07171278825644</c:v>
                </c:pt>
                <c:pt idx="3564">
                  <c:v>12.86305095944024</c:v>
                </c:pt>
                <c:pt idx="3565">
                  <c:v>12.65422228647312</c:v>
                </c:pt>
                <c:pt idx="3566">
                  <c:v>12.44528864979778</c:v>
                </c:pt>
                <c:pt idx="3567">
                  <c:v>12.23631196095989</c:v>
                </c:pt>
                <c:pt idx="3568">
                  <c:v>12.02735414426247</c:v>
                </c:pt>
                <c:pt idx="3569">
                  <c:v>11.81847711841631</c:v>
                </c:pt>
                <c:pt idx="3570">
                  <c:v>11.60974277819207</c:v>
                </c:pt>
                <c:pt idx="3571">
                  <c:v>11.40121297607963</c:v>
                </c:pt>
                <c:pt idx="3572">
                  <c:v>11.1929495039598</c:v>
                </c:pt>
                <c:pt idx="3573">
                  <c:v>10.98501407479401</c:v>
                </c:pt>
                <c:pt idx="3574">
                  <c:v>10.77746830433761</c:v>
                </c:pt>
                <c:pt idx="3575">
                  <c:v>10.57037369288154</c:v>
                </c:pt>
                <c:pt idx="3576">
                  <c:v>10.36379160702868</c:v>
                </c:pt>
                <c:pt idx="3577">
                  <c:v>10.15778326150946</c:v>
                </c:pt>
                <c:pt idx="3578">
                  <c:v>9.95240970104267</c:v>
                </c:pt>
                <c:pt idx="3579">
                  <c:v>9.747731782246616</c:v>
                </c:pt>
                <c:pt idx="3580">
                  <c:v>9.543810155605925</c:v>
                </c:pt>
                <c:pt idx="3581">
                  <c:v>9.340705247499592</c:v>
                </c:pt>
                <c:pt idx="3582">
                  <c:v>9.138477242295218</c:v>
                </c:pt>
                <c:pt idx="3583">
                  <c:v>8.937186064515222</c:v>
                </c:pt>
                <c:pt idx="3584">
                  <c:v>8.73689136107977</c:v>
                </c:pt>
                <c:pt idx="3585">
                  <c:v>8.537652483632225</c:v>
                </c:pt>
                <c:pt idx="3586">
                  <c:v>8.339528470951887</c:v>
                </c:pt>
                <c:pt idx="3587">
                  <c:v>8.142578031459557</c:v>
                </c:pt>
                <c:pt idx="3588">
                  <c:v>7.94685952582103</c:v>
                </c:pt>
                <c:pt idx="3589">
                  <c:v>7.752430949653477</c:v>
                </c:pt>
                <c:pt idx="3590">
                  <c:v>7.559349916340127</c:v>
                </c:pt>
                <c:pt idx="3591">
                  <c:v>7.367673639958169</c:v>
                </c:pt>
                <c:pt idx="3592">
                  <c:v>7.177458918325012</c:v>
                </c:pt>
                <c:pt idx="3593">
                  <c:v>6.98876211616783</c:v>
                </c:pt>
                <c:pt idx="3594">
                  <c:v>6.801639148421547</c:v>
                </c:pt>
                <c:pt idx="3595">
                  <c:v>6.616145463659912</c:v>
                </c:pt>
                <c:pt idx="3596">
                  <c:v>6.432336027665046</c:v>
                </c:pt>
                <c:pt idx="3597">
                  <c:v>6.25026530713974</c:v>
                </c:pt>
                <c:pt idx="3598">
                  <c:v>6.069987253567893</c:v>
                </c:pt>
                <c:pt idx="3599">
                  <c:v>5.891555287227504</c:v>
                </c:pt>
                <c:pt idx="3600">
                  <c:v>5.715022281361057</c:v>
                </c:pt>
                <c:pt idx="3601">
                  <c:v>5.540440546508115</c:v>
                </c:pt>
                <c:pt idx="3602">
                  <c:v>5.367861815004471</c:v>
                </c:pt>
                <c:pt idx="3603">
                  <c:v>5.197337225652849</c:v>
                </c:pt>
                <c:pt idx="3604">
                  <c:v>5.028917308569285</c:v>
                </c:pt>
                <c:pt idx="3605">
                  <c:v>4.86265197021001</c:v>
                </c:pt>
                <c:pt idx="3606">
                  <c:v>4.698590478583077</c:v>
                </c:pt>
                <c:pt idx="3607">
                  <c:v>4.53678144864918</c:v>
                </c:pt>
                <c:pt idx="3608">
                  <c:v>4.377272827916022</c:v>
                </c:pt>
                <c:pt idx="3609">
                  <c:v>4.220111882230428</c:v>
                </c:pt>
                <c:pt idx="3610">
                  <c:v>4.065345181772393</c:v>
                </c:pt>
                <c:pt idx="3611">
                  <c:v>3.91301858725541</c:v>
                </c:pt>
                <c:pt idx="3612">
                  <c:v>3.7631772363369</c:v>
                </c:pt>
                <c:pt idx="3613">
                  <c:v>3.615865530242978</c:v>
                </c:pt>
                <c:pt idx="3614">
                  <c:v>3.471127120611429</c:v>
                </c:pt>
                <c:pt idx="3615">
                  <c:v>3.329004896556713</c:v>
                </c:pt>
                <c:pt idx="3616">
                  <c:v>3.189540971961092</c:v>
                </c:pt>
                <c:pt idx="3617">
                  <c:v>3.052776672995288</c:v>
                </c:pt>
                <c:pt idx="3618">
                  <c:v>2.918752525872698</c:v>
                </c:pt>
                <c:pt idx="3619">
                  <c:v>2.787508244840596</c:v>
                </c:pt>
                <c:pt idx="3620">
                  <c:v>2.65908272041192</c:v>
                </c:pt>
                <c:pt idx="3621">
                  <c:v>2.533514007841223</c:v>
                </c:pt>
                <c:pt idx="3622">
                  <c:v>2.410839315848046</c:v>
                </c:pt>
                <c:pt idx="3623">
                  <c:v>2.291094995591148</c:v>
                </c:pt>
                <c:pt idx="3624">
                  <c:v>2.174316529896922</c:v>
                </c:pt>
                <c:pt idx="3625">
                  <c:v>2.06053852274503</c:v>
                </c:pt>
                <c:pt idx="3626">
                  <c:v>1.949794689014519</c:v>
                </c:pt>
                <c:pt idx="3627">
                  <c:v>1.842117844493387</c:v>
                </c:pt>
                <c:pt idx="3628">
                  <c:v>1.737539896154505</c:v>
                </c:pt>
                <c:pt idx="3629">
                  <c:v>1.636091832700957</c:v>
                </c:pt>
                <c:pt idx="3630">
                  <c:v>1.537803715383372</c:v>
                </c:pt>
                <c:pt idx="3631">
                  <c:v>1.442704669092135</c:v>
                </c:pt>
                <c:pt idx="3632">
                  <c:v>1.350822873727072</c:v>
                </c:pt>
                <c:pt idx="3633">
                  <c:v>1.262185555847109</c:v>
                </c:pt>
                <c:pt idx="3634">
                  <c:v>1.176818980602503</c:v>
                </c:pt>
                <c:pt idx="3635">
                  <c:v>1.094748443951843</c:v>
                </c:pt>
                <c:pt idx="3636">
                  <c:v>1.015998265166385</c:v>
                </c:pt>
                <c:pt idx="3637">
                  <c:v>0.940591779623659</c:v>
                </c:pt>
                <c:pt idx="3638">
                  <c:v>0.868551331892739</c:v>
                </c:pt>
                <c:pt idx="3639">
                  <c:v>0.799898269113045</c:v>
                </c:pt>
                <c:pt idx="3640">
                  <c:v>0.734652934668732</c:v>
                </c:pt>
                <c:pt idx="3641">
                  <c:v>0.672834662160508</c:v>
                </c:pt>
                <c:pt idx="3642">
                  <c:v>0.614461769676671</c:v>
                </c:pt>
                <c:pt idx="3643">
                  <c:v>0.559551554365049</c:v>
                </c:pt>
                <c:pt idx="3644">
                  <c:v>0.508120287307499</c:v>
                </c:pt>
                <c:pt idx="3645">
                  <c:v>0.460183208698426</c:v>
                </c:pt>
                <c:pt idx="3646">
                  <c:v>0.415754523328784</c:v>
                </c:pt>
                <c:pt idx="3647">
                  <c:v>0.374847396376911</c:v>
                </c:pt>
                <c:pt idx="3648">
                  <c:v>0.337473949507355</c:v>
                </c:pt>
                <c:pt idx="3649">
                  <c:v>0.303645257279024</c:v>
                </c:pt>
                <c:pt idx="3650">
                  <c:v>0.273371343863499</c:v>
                </c:pt>
                <c:pt idx="3651">
                  <c:v>0.246661180074689</c:v>
                </c:pt>
                <c:pt idx="3652">
                  <c:v>0.223522680710584</c:v>
                </c:pt>
              </c:numCache>
            </c:numRef>
          </c:yVal>
          <c:smooth val="0"/>
          <c:extLst xmlns:c16r2="http://schemas.microsoft.com/office/drawing/2015/06/chart">
            <c:ext xmlns:c16="http://schemas.microsoft.com/office/drawing/2014/chart" uri="{C3380CC4-5D6E-409C-BE32-E72D297353CC}">
              <c16:uniqueId val="{00000001-BE83-4270-B5A6-F1BBD9DD81E7}"/>
            </c:ext>
          </c:extLst>
        </c:ser>
        <c:dLbls>
          <c:showLegendKey val="0"/>
          <c:showVal val="0"/>
          <c:showCatName val="0"/>
          <c:showSerName val="0"/>
          <c:showPercent val="0"/>
          <c:showBubbleSize val="0"/>
        </c:dLbls>
        <c:axId val="38202608"/>
        <c:axId val="38205312"/>
      </c:scatterChart>
      <c:valAx>
        <c:axId val="38202608"/>
        <c:scaling>
          <c:orientation val="minMax"/>
        </c:scaling>
        <c:delete val="1"/>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dirty="0"/>
                  <a:t>Time</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8205312"/>
        <c:crosses val="autoZero"/>
        <c:crossBetween val="midCat"/>
      </c:valAx>
      <c:valAx>
        <c:axId val="38205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820260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Zero</a:t>
            </a:r>
            <a:r>
              <a:rPr lang="en-US" baseline="0" dirty="0"/>
              <a:t> Degree Isotherm </a:t>
            </a:r>
            <a:r>
              <a:rPr lang="en-US" dirty="0"/>
              <a:t>Depth at Garden City, KS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depth</c:v>
          </c:tx>
          <c:spPr>
            <a:ln w="25400" cap="rnd">
              <a:noFill/>
              <a:round/>
            </a:ln>
            <a:effectLst/>
          </c:spPr>
          <c:marker>
            <c:symbol val="circle"/>
            <c:size val="5"/>
            <c:spPr>
              <a:solidFill>
                <a:schemeClr val="accent1"/>
              </a:solidFill>
              <a:ln w="9525">
                <a:solidFill>
                  <a:schemeClr val="accent1"/>
                </a:solidFill>
              </a:ln>
              <a:effectLst/>
            </c:spPr>
          </c:marker>
          <c:xVal>
            <c:numRef>
              <c:f>[6]Depth!$A$2:$A$365</c:f>
              <c:numCache>
                <c:formatCode>General</c:formatCode>
                <c:ptCount val="364"/>
                <c:pt idx="0">
                  <c:v>1.0</c:v>
                </c:pt>
                <c:pt idx="1">
                  <c:v>2.0</c:v>
                </c:pt>
                <c:pt idx="2">
                  <c:v>3.0</c:v>
                </c:pt>
                <c:pt idx="3">
                  <c:v>5.0</c:v>
                </c:pt>
                <c:pt idx="4">
                  <c:v>6.0</c:v>
                </c:pt>
                <c:pt idx="5">
                  <c:v>7.0</c:v>
                </c:pt>
                <c:pt idx="6">
                  <c:v>8.0</c:v>
                </c:pt>
                <c:pt idx="7">
                  <c:v>9.0</c:v>
                </c:pt>
                <c:pt idx="8">
                  <c:v>10.0</c:v>
                </c:pt>
                <c:pt idx="9">
                  <c:v>11.0</c:v>
                </c:pt>
                <c:pt idx="10">
                  <c:v>12.0</c:v>
                </c:pt>
                <c:pt idx="11">
                  <c:v>13.0</c:v>
                </c:pt>
                <c:pt idx="12">
                  <c:v>14.0</c:v>
                </c:pt>
                <c:pt idx="13">
                  <c:v>15.0</c:v>
                </c:pt>
                <c:pt idx="14">
                  <c:v>16.0</c:v>
                </c:pt>
                <c:pt idx="15">
                  <c:v>17.0</c:v>
                </c:pt>
                <c:pt idx="16">
                  <c:v>18.0</c:v>
                </c:pt>
                <c:pt idx="17">
                  <c:v>19.0</c:v>
                </c:pt>
                <c:pt idx="18">
                  <c:v>20.0</c:v>
                </c:pt>
                <c:pt idx="19">
                  <c:v>21.0</c:v>
                </c:pt>
                <c:pt idx="20">
                  <c:v>22.0</c:v>
                </c:pt>
                <c:pt idx="21">
                  <c:v>23.0</c:v>
                </c:pt>
                <c:pt idx="22">
                  <c:v>24.0</c:v>
                </c:pt>
                <c:pt idx="23">
                  <c:v>25.0</c:v>
                </c:pt>
                <c:pt idx="24">
                  <c:v>26.0</c:v>
                </c:pt>
                <c:pt idx="25">
                  <c:v>27.0</c:v>
                </c:pt>
                <c:pt idx="26">
                  <c:v>28.0</c:v>
                </c:pt>
                <c:pt idx="27">
                  <c:v>29.0</c:v>
                </c:pt>
                <c:pt idx="28">
                  <c:v>30.0</c:v>
                </c:pt>
                <c:pt idx="29">
                  <c:v>31.0</c:v>
                </c:pt>
                <c:pt idx="30">
                  <c:v>32.0</c:v>
                </c:pt>
                <c:pt idx="31">
                  <c:v>33.0</c:v>
                </c:pt>
                <c:pt idx="32">
                  <c:v>34.0</c:v>
                </c:pt>
                <c:pt idx="33">
                  <c:v>35.0</c:v>
                </c:pt>
                <c:pt idx="34">
                  <c:v>36.0</c:v>
                </c:pt>
                <c:pt idx="35">
                  <c:v>37.0</c:v>
                </c:pt>
                <c:pt idx="36">
                  <c:v>38.0</c:v>
                </c:pt>
                <c:pt idx="37">
                  <c:v>39.0</c:v>
                </c:pt>
                <c:pt idx="38">
                  <c:v>40.0</c:v>
                </c:pt>
                <c:pt idx="39">
                  <c:v>41.0</c:v>
                </c:pt>
                <c:pt idx="40">
                  <c:v>42.0</c:v>
                </c:pt>
                <c:pt idx="41">
                  <c:v>43.0</c:v>
                </c:pt>
                <c:pt idx="42">
                  <c:v>44.0</c:v>
                </c:pt>
                <c:pt idx="43">
                  <c:v>45.0</c:v>
                </c:pt>
                <c:pt idx="44">
                  <c:v>46.0</c:v>
                </c:pt>
                <c:pt idx="45">
                  <c:v>47.0</c:v>
                </c:pt>
                <c:pt idx="46">
                  <c:v>48.0</c:v>
                </c:pt>
                <c:pt idx="47">
                  <c:v>49.0</c:v>
                </c:pt>
                <c:pt idx="48">
                  <c:v>50.0</c:v>
                </c:pt>
                <c:pt idx="49">
                  <c:v>51.0</c:v>
                </c:pt>
                <c:pt idx="50">
                  <c:v>52.0</c:v>
                </c:pt>
                <c:pt idx="51">
                  <c:v>53.0</c:v>
                </c:pt>
                <c:pt idx="52">
                  <c:v>54.0</c:v>
                </c:pt>
                <c:pt idx="53">
                  <c:v>55.0</c:v>
                </c:pt>
                <c:pt idx="54">
                  <c:v>56.0</c:v>
                </c:pt>
                <c:pt idx="55">
                  <c:v>57.0</c:v>
                </c:pt>
                <c:pt idx="56">
                  <c:v>58.0</c:v>
                </c:pt>
                <c:pt idx="57">
                  <c:v>59.0</c:v>
                </c:pt>
                <c:pt idx="58">
                  <c:v>60.0</c:v>
                </c:pt>
                <c:pt idx="59">
                  <c:v>61.0</c:v>
                </c:pt>
                <c:pt idx="60">
                  <c:v>62.0</c:v>
                </c:pt>
                <c:pt idx="61">
                  <c:v>63.0</c:v>
                </c:pt>
                <c:pt idx="62">
                  <c:v>64.0</c:v>
                </c:pt>
                <c:pt idx="63">
                  <c:v>65.0</c:v>
                </c:pt>
                <c:pt idx="64">
                  <c:v>66.0</c:v>
                </c:pt>
                <c:pt idx="65">
                  <c:v>67.0</c:v>
                </c:pt>
                <c:pt idx="66">
                  <c:v>68.0</c:v>
                </c:pt>
                <c:pt idx="67">
                  <c:v>69.0</c:v>
                </c:pt>
                <c:pt idx="68">
                  <c:v>70.0</c:v>
                </c:pt>
                <c:pt idx="69">
                  <c:v>71.0</c:v>
                </c:pt>
                <c:pt idx="70">
                  <c:v>72.0</c:v>
                </c:pt>
                <c:pt idx="71">
                  <c:v>73.0</c:v>
                </c:pt>
                <c:pt idx="72">
                  <c:v>74.0</c:v>
                </c:pt>
                <c:pt idx="73">
                  <c:v>75.0</c:v>
                </c:pt>
                <c:pt idx="74">
                  <c:v>76.0</c:v>
                </c:pt>
                <c:pt idx="75">
                  <c:v>77.0</c:v>
                </c:pt>
                <c:pt idx="76">
                  <c:v>78.0</c:v>
                </c:pt>
                <c:pt idx="77">
                  <c:v>79.0</c:v>
                </c:pt>
                <c:pt idx="78">
                  <c:v>80.0</c:v>
                </c:pt>
                <c:pt idx="79">
                  <c:v>81.0</c:v>
                </c:pt>
                <c:pt idx="80">
                  <c:v>82.0</c:v>
                </c:pt>
                <c:pt idx="81">
                  <c:v>83.0</c:v>
                </c:pt>
                <c:pt idx="82">
                  <c:v>84.0</c:v>
                </c:pt>
                <c:pt idx="83">
                  <c:v>85.0</c:v>
                </c:pt>
                <c:pt idx="84">
                  <c:v>86.0</c:v>
                </c:pt>
                <c:pt idx="85">
                  <c:v>87.0</c:v>
                </c:pt>
                <c:pt idx="86">
                  <c:v>88.0</c:v>
                </c:pt>
                <c:pt idx="87">
                  <c:v>89.0</c:v>
                </c:pt>
                <c:pt idx="88">
                  <c:v>90.0</c:v>
                </c:pt>
                <c:pt idx="89">
                  <c:v>91.0</c:v>
                </c:pt>
                <c:pt idx="90">
                  <c:v>92.0</c:v>
                </c:pt>
                <c:pt idx="91">
                  <c:v>93.0</c:v>
                </c:pt>
                <c:pt idx="92">
                  <c:v>94.0</c:v>
                </c:pt>
                <c:pt idx="93">
                  <c:v>95.0</c:v>
                </c:pt>
                <c:pt idx="94">
                  <c:v>96.0</c:v>
                </c:pt>
                <c:pt idx="95">
                  <c:v>97.0</c:v>
                </c:pt>
                <c:pt idx="96">
                  <c:v>98.0</c:v>
                </c:pt>
                <c:pt idx="97">
                  <c:v>99.0</c:v>
                </c:pt>
                <c:pt idx="98">
                  <c:v>100.0</c:v>
                </c:pt>
                <c:pt idx="99">
                  <c:v>101.0</c:v>
                </c:pt>
                <c:pt idx="100">
                  <c:v>102.0</c:v>
                </c:pt>
                <c:pt idx="101">
                  <c:v>103.0</c:v>
                </c:pt>
                <c:pt idx="102">
                  <c:v>104.0</c:v>
                </c:pt>
                <c:pt idx="103">
                  <c:v>105.0</c:v>
                </c:pt>
                <c:pt idx="104">
                  <c:v>106.0</c:v>
                </c:pt>
                <c:pt idx="105">
                  <c:v>107.0</c:v>
                </c:pt>
                <c:pt idx="106">
                  <c:v>108.0</c:v>
                </c:pt>
                <c:pt idx="107">
                  <c:v>109.0</c:v>
                </c:pt>
                <c:pt idx="108">
                  <c:v>110.0</c:v>
                </c:pt>
                <c:pt idx="109">
                  <c:v>111.0</c:v>
                </c:pt>
                <c:pt idx="110">
                  <c:v>112.0</c:v>
                </c:pt>
                <c:pt idx="111">
                  <c:v>113.0</c:v>
                </c:pt>
                <c:pt idx="112">
                  <c:v>114.0</c:v>
                </c:pt>
                <c:pt idx="113">
                  <c:v>115.0</c:v>
                </c:pt>
                <c:pt idx="114">
                  <c:v>116.0</c:v>
                </c:pt>
                <c:pt idx="115">
                  <c:v>117.0</c:v>
                </c:pt>
                <c:pt idx="116">
                  <c:v>118.0</c:v>
                </c:pt>
                <c:pt idx="117">
                  <c:v>119.0</c:v>
                </c:pt>
                <c:pt idx="118">
                  <c:v>120.0</c:v>
                </c:pt>
                <c:pt idx="119">
                  <c:v>121.0</c:v>
                </c:pt>
                <c:pt idx="120">
                  <c:v>122.0</c:v>
                </c:pt>
                <c:pt idx="121">
                  <c:v>123.0</c:v>
                </c:pt>
                <c:pt idx="122">
                  <c:v>124.0</c:v>
                </c:pt>
                <c:pt idx="123">
                  <c:v>125.0</c:v>
                </c:pt>
                <c:pt idx="124">
                  <c:v>126.0</c:v>
                </c:pt>
                <c:pt idx="125">
                  <c:v>127.0</c:v>
                </c:pt>
                <c:pt idx="126">
                  <c:v>128.0</c:v>
                </c:pt>
                <c:pt idx="127">
                  <c:v>129.0</c:v>
                </c:pt>
                <c:pt idx="128">
                  <c:v>130.0</c:v>
                </c:pt>
                <c:pt idx="129">
                  <c:v>131.0</c:v>
                </c:pt>
                <c:pt idx="130">
                  <c:v>132.0</c:v>
                </c:pt>
                <c:pt idx="131">
                  <c:v>133.0</c:v>
                </c:pt>
                <c:pt idx="132">
                  <c:v>134.0</c:v>
                </c:pt>
                <c:pt idx="133">
                  <c:v>135.0</c:v>
                </c:pt>
                <c:pt idx="134">
                  <c:v>136.0</c:v>
                </c:pt>
                <c:pt idx="135">
                  <c:v>137.0</c:v>
                </c:pt>
                <c:pt idx="136">
                  <c:v>138.0</c:v>
                </c:pt>
                <c:pt idx="137">
                  <c:v>139.0</c:v>
                </c:pt>
                <c:pt idx="138">
                  <c:v>140.0</c:v>
                </c:pt>
                <c:pt idx="139">
                  <c:v>141.0</c:v>
                </c:pt>
                <c:pt idx="140">
                  <c:v>142.0</c:v>
                </c:pt>
                <c:pt idx="141">
                  <c:v>143.0</c:v>
                </c:pt>
                <c:pt idx="142">
                  <c:v>144.0</c:v>
                </c:pt>
                <c:pt idx="143">
                  <c:v>145.0</c:v>
                </c:pt>
                <c:pt idx="144">
                  <c:v>146.0</c:v>
                </c:pt>
                <c:pt idx="145">
                  <c:v>147.0</c:v>
                </c:pt>
                <c:pt idx="146">
                  <c:v>148.0</c:v>
                </c:pt>
                <c:pt idx="147">
                  <c:v>149.0</c:v>
                </c:pt>
                <c:pt idx="148">
                  <c:v>150.0</c:v>
                </c:pt>
                <c:pt idx="149">
                  <c:v>151.0</c:v>
                </c:pt>
                <c:pt idx="150">
                  <c:v>152.0</c:v>
                </c:pt>
                <c:pt idx="151">
                  <c:v>153.0</c:v>
                </c:pt>
                <c:pt idx="152">
                  <c:v>154.0</c:v>
                </c:pt>
                <c:pt idx="153">
                  <c:v>155.0</c:v>
                </c:pt>
                <c:pt idx="154">
                  <c:v>156.0</c:v>
                </c:pt>
                <c:pt idx="155">
                  <c:v>157.0</c:v>
                </c:pt>
                <c:pt idx="156">
                  <c:v>158.0</c:v>
                </c:pt>
                <c:pt idx="157">
                  <c:v>159.0</c:v>
                </c:pt>
                <c:pt idx="158">
                  <c:v>160.0</c:v>
                </c:pt>
                <c:pt idx="159">
                  <c:v>161.0</c:v>
                </c:pt>
                <c:pt idx="160">
                  <c:v>162.0</c:v>
                </c:pt>
                <c:pt idx="161">
                  <c:v>163.0</c:v>
                </c:pt>
                <c:pt idx="162">
                  <c:v>164.0</c:v>
                </c:pt>
                <c:pt idx="163">
                  <c:v>165.0</c:v>
                </c:pt>
                <c:pt idx="164">
                  <c:v>166.0</c:v>
                </c:pt>
                <c:pt idx="165">
                  <c:v>167.0</c:v>
                </c:pt>
                <c:pt idx="166">
                  <c:v>168.0</c:v>
                </c:pt>
                <c:pt idx="167">
                  <c:v>169.0</c:v>
                </c:pt>
                <c:pt idx="168">
                  <c:v>170.0</c:v>
                </c:pt>
                <c:pt idx="169">
                  <c:v>171.0</c:v>
                </c:pt>
                <c:pt idx="170">
                  <c:v>172.0</c:v>
                </c:pt>
                <c:pt idx="171">
                  <c:v>173.0</c:v>
                </c:pt>
                <c:pt idx="172">
                  <c:v>174.0</c:v>
                </c:pt>
                <c:pt idx="173">
                  <c:v>175.0</c:v>
                </c:pt>
                <c:pt idx="174">
                  <c:v>176.0</c:v>
                </c:pt>
                <c:pt idx="175">
                  <c:v>177.0</c:v>
                </c:pt>
                <c:pt idx="176">
                  <c:v>178.0</c:v>
                </c:pt>
                <c:pt idx="177">
                  <c:v>179.0</c:v>
                </c:pt>
                <c:pt idx="178">
                  <c:v>180.0</c:v>
                </c:pt>
                <c:pt idx="179">
                  <c:v>181.0</c:v>
                </c:pt>
                <c:pt idx="180">
                  <c:v>182.0</c:v>
                </c:pt>
                <c:pt idx="181">
                  <c:v>183.0</c:v>
                </c:pt>
                <c:pt idx="182">
                  <c:v>184.0</c:v>
                </c:pt>
                <c:pt idx="183">
                  <c:v>185.0</c:v>
                </c:pt>
                <c:pt idx="184">
                  <c:v>186.0</c:v>
                </c:pt>
                <c:pt idx="185">
                  <c:v>187.0</c:v>
                </c:pt>
                <c:pt idx="186">
                  <c:v>188.0</c:v>
                </c:pt>
                <c:pt idx="187">
                  <c:v>189.0</c:v>
                </c:pt>
                <c:pt idx="188">
                  <c:v>190.0</c:v>
                </c:pt>
                <c:pt idx="189">
                  <c:v>191.0</c:v>
                </c:pt>
                <c:pt idx="190">
                  <c:v>192.0</c:v>
                </c:pt>
                <c:pt idx="191">
                  <c:v>193.0</c:v>
                </c:pt>
                <c:pt idx="192">
                  <c:v>194.0</c:v>
                </c:pt>
                <c:pt idx="193">
                  <c:v>195.0</c:v>
                </c:pt>
                <c:pt idx="194">
                  <c:v>196.0</c:v>
                </c:pt>
                <c:pt idx="195">
                  <c:v>197.0</c:v>
                </c:pt>
                <c:pt idx="196">
                  <c:v>198.0</c:v>
                </c:pt>
                <c:pt idx="197">
                  <c:v>199.0</c:v>
                </c:pt>
                <c:pt idx="198">
                  <c:v>200.0</c:v>
                </c:pt>
                <c:pt idx="199">
                  <c:v>201.0</c:v>
                </c:pt>
                <c:pt idx="200">
                  <c:v>202.0</c:v>
                </c:pt>
                <c:pt idx="201">
                  <c:v>203.0</c:v>
                </c:pt>
                <c:pt idx="202">
                  <c:v>204.0</c:v>
                </c:pt>
                <c:pt idx="203">
                  <c:v>205.0</c:v>
                </c:pt>
                <c:pt idx="204">
                  <c:v>206.0</c:v>
                </c:pt>
                <c:pt idx="205">
                  <c:v>207.0</c:v>
                </c:pt>
                <c:pt idx="206">
                  <c:v>208.0</c:v>
                </c:pt>
                <c:pt idx="207">
                  <c:v>209.0</c:v>
                </c:pt>
                <c:pt idx="208">
                  <c:v>210.0</c:v>
                </c:pt>
                <c:pt idx="209">
                  <c:v>211.0</c:v>
                </c:pt>
                <c:pt idx="210">
                  <c:v>212.0</c:v>
                </c:pt>
                <c:pt idx="211">
                  <c:v>213.0</c:v>
                </c:pt>
                <c:pt idx="212">
                  <c:v>214.0</c:v>
                </c:pt>
                <c:pt idx="213">
                  <c:v>215.0</c:v>
                </c:pt>
                <c:pt idx="214">
                  <c:v>216.0</c:v>
                </c:pt>
                <c:pt idx="215">
                  <c:v>217.0</c:v>
                </c:pt>
                <c:pt idx="216">
                  <c:v>218.0</c:v>
                </c:pt>
                <c:pt idx="217">
                  <c:v>219.0</c:v>
                </c:pt>
                <c:pt idx="218">
                  <c:v>220.0</c:v>
                </c:pt>
                <c:pt idx="219">
                  <c:v>221.0</c:v>
                </c:pt>
                <c:pt idx="220">
                  <c:v>222.0</c:v>
                </c:pt>
                <c:pt idx="221">
                  <c:v>223.0</c:v>
                </c:pt>
                <c:pt idx="222">
                  <c:v>224.0</c:v>
                </c:pt>
                <c:pt idx="223">
                  <c:v>225.0</c:v>
                </c:pt>
                <c:pt idx="224">
                  <c:v>226.0</c:v>
                </c:pt>
                <c:pt idx="225">
                  <c:v>227.0</c:v>
                </c:pt>
                <c:pt idx="226">
                  <c:v>228.0</c:v>
                </c:pt>
                <c:pt idx="227">
                  <c:v>229.0</c:v>
                </c:pt>
                <c:pt idx="228">
                  <c:v>230.0</c:v>
                </c:pt>
                <c:pt idx="229">
                  <c:v>231.0</c:v>
                </c:pt>
                <c:pt idx="230">
                  <c:v>232.0</c:v>
                </c:pt>
                <c:pt idx="231">
                  <c:v>233.0</c:v>
                </c:pt>
                <c:pt idx="232">
                  <c:v>234.0</c:v>
                </c:pt>
                <c:pt idx="233">
                  <c:v>235.0</c:v>
                </c:pt>
                <c:pt idx="234">
                  <c:v>236.0</c:v>
                </c:pt>
                <c:pt idx="235">
                  <c:v>237.0</c:v>
                </c:pt>
                <c:pt idx="236">
                  <c:v>238.0</c:v>
                </c:pt>
                <c:pt idx="237">
                  <c:v>239.0</c:v>
                </c:pt>
                <c:pt idx="238">
                  <c:v>240.0</c:v>
                </c:pt>
                <c:pt idx="239">
                  <c:v>241.0</c:v>
                </c:pt>
                <c:pt idx="240">
                  <c:v>242.0</c:v>
                </c:pt>
                <c:pt idx="241">
                  <c:v>243.0</c:v>
                </c:pt>
                <c:pt idx="242">
                  <c:v>244.0</c:v>
                </c:pt>
                <c:pt idx="243">
                  <c:v>245.0</c:v>
                </c:pt>
                <c:pt idx="244">
                  <c:v>246.0</c:v>
                </c:pt>
                <c:pt idx="245">
                  <c:v>247.0</c:v>
                </c:pt>
                <c:pt idx="246">
                  <c:v>248.0</c:v>
                </c:pt>
                <c:pt idx="247">
                  <c:v>249.0</c:v>
                </c:pt>
                <c:pt idx="248">
                  <c:v>250.0</c:v>
                </c:pt>
                <c:pt idx="249">
                  <c:v>251.0</c:v>
                </c:pt>
                <c:pt idx="250">
                  <c:v>252.0</c:v>
                </c:pt>
                <c:pt idx="251">
                  <c:v>253.0</c:v>
                </c:pt>
                <c:pt idx="252">
                  <c:v>254.0</c:v>
                </c:pt>
                <c:pt idx="253">
                  <c:v>255.0</c:v>
                </c:pt>
                <c:pt idx="254">
                  <c:v>256.0</c:v>
                </c:pt>
                <c:pt idx="255">
                  <c:v>257.0</c:v>
                </c:pt>
                <c:pt idx="256">
                  <c:v>258.0</c:v>
                </c:pt>
                <c:pt idx="257">
                  <c:v>259.0</c:v>
                </c:pt>
                <c:pt idx="258">
                  <c:v>260.0</c:v>
                </c:pt>
                <c:pt idx="259">
                  <c:v>261.0</c:v>
                </c:pt>
                <c:pt idx="260">
                  <c:v>262.0</c:v>
                </c:pt>
                <c:pt idx="261">
                  <c:v>263.0</c:v>
                </c:pt>
                <c:pt idx="262">
                  <c:v>264.0</c:v>
                </c:pt>
                <c:pt idx="263">
                  <c:v>265.0</c:v>
                </c:pt>
                <c:pt idx="264">
                  <c:v>266.0</c:v>
                </c:pt>
                <c:pt idx="265">
                  <c:v>267.0</c:v>
                </c:pt>
                <c:pt idx="266">
                  <c:v>268.0</c:v>
                </c:pt>
                <c:pt idx="267">
                  <c:v>269.0</c:v>
                </c:pt>
                <c:pt idx="268">
                  <c:v>270.0</c:v>
                </c:pt>
                <c:pt idx="269">
                  <c:v>271.0</c:v>
                </c:pt>
                <c:pt idx="270">
                  <c:v>272.0</c:v>
                </c:pt>
                <c:pt idx="271">
                  <c:v>273.0</c:v>
                </c:pt>
                <c:pt idx="272">
                  <c:v>274.0</c:v>
                </c:pt>
                <c:pt idx="273">
                  <c:v>275.0</c:v>
                </c:pt>
                <c:pt idx="274">
                  <c:v>276.0</c:v>
                </c:pt>
                <c:pt idx="275">
                  <c:v>277.0</c:v>
                </c:pt>
                <c:pt idx="276">
                  <c:v>278.0</c:v>
                </c:pt>
                <c:pt idx="277">
                  <c:v>279.0</c:v>
                </c:pt>
                <c:pt idx="278">
                  <c:v>280.0</c:v>
                </c:pt>
                <c:pt idx="279">
                  <c:v>281.0</c:v>
                </c:pt>
                <c:pt idx="280">
                  <c:v>282.0</c:v>
                </c:pt>
                <c:pt idx="281">
                  <c:v>283.0</c:v>
                </c:pt>
                <c:pt idx="282">
                  <c:v>284.0</c:v>
                </c:pt>
                <c:pt idx="283">
                  <c:v>285.0</c:v>
                </c:pt>
                <c:pt idx="284">
                  <c:v>286.0</c:v>
                </c:pt>
                <c:pt idx="285">
                  <c:v>287.0</c:v>
                </c:pt>
                <c:pt idx="286">
                  <c:v>288.0</c:v>
                </c:pt>
                <c:pt idx="287">
                  <c:v>289.0</c:v>
                </c:pt>
                <c:pt idx="288">
                  <c:v>290.0</c:v>
                </c:pt>
                <c:pt idx="289">
                  <c:v>291.0</c:v>
                </c:pt>
                <c:pt idx="290">
                  <c:v>292.0</c:v>
                </c:pt>
                <c:pt idx="291">
                  <c:v>293.0</c:v>
                </c:pt>
                <c:pt idx="292">
                  <c:v>294.0</c:v>
                </c:pt>
                <c:pt idx="293">
                  <c:v>295.0</c:v>
                </c:pt>
                <c:pt idx="294">
                  <c:v>296.0</c:v>
                </c:pt>
                <c:pt idx="295">
                  <c:v>297.0</c:v>
                </c:pt>
                <c:pt idx="296">
                  <c:v>298.0</c:v>
                </c:pt>
                <c:pt idx="297">
                  <c:v>299.0</c:v>
                </c:pt>
                <c:pt idx="298">
                  <c:v>300.0</c:v>
                </c:pt>
                <c:pt idx="299">
                  <c:v>301.0</c:v>
                </c:pt>
                <c:pt idx="300">
                  <c:v>302.0</c:v>
                </c:pt>
                <c:pt idx="301">
                  <c:v>303.0</c:v>
                </c:pt>
                <c:pt idx="302">
                  <c:v>304.0</c:v>
                </c:pt>
                <c:pt idx="303">
                  <c:v>305.0</c:v>
                </c:pt>
                <c:pt idx="304">
                  <c:v>306.0</c:v>
                </c:pt>
                <c:pt idx="305">
                  <c:v>307.0</c:v>
                </c:pt>
                <c:pt idx="306">
                  <c:v>308.0</c:v>
                </c:pt>
                <c:pt idx="307">
                  <c:v>309.0</c:v>
                </c:pt>
                <c:pt idx="308">
                  <c:v>310.0</c:v>
                </c:pt>
                <c:pt idx="309">
                  <c:v>311.0</c:v>
                </c:pt>
                <c:pt idx="310">
                  <c:v>312.0</c:v>
                </c:pt>
                <c:pt idx="311">
                  <c:v>313.0</c:v>
                </c:pt>
                <c:pt idx="312">
                  <c:v>314.0</c:v>
                </c:pt>
                <c:pt idx="313">
                  <c:v>315.0</c:v>
                </c:pt>
                <c:pt idx="314">
                  <c:v>316.0</c:v>
                </c:pt>
                <c:pt idx="315">
                  <c:v>317.0</c:v>
                </c:pt>
                <c:pt idx="316">
                  <c:v>318.0</c:v>
                </c:pt>
                <c:pt idx="317">
                  <c:v>319.0</c:v>
                </c:pt>
                <c:pt idx="318">
                  <c:v>320.0</c:v>
                </c:pt>
                <c:pt idx="319">
                  <c:v>321.0</c:v>
                </c:pt>
                <c:pt idx="320">
                  <c:v>322.0</c:v>
                </c:pt>
                <c:pt idx="321">
                  <c:v>323.0</c:v>
                </c:pt>
                <c:pt idx="322">
                  <c:v>324.0</c:v>
                </c:pt>
                <c:pt idx="323">
                  <c:v>325.0</c:v>
                </c:pt>
                <c:pt idx="324">
                  <c:v>326.0</c:v>
                </c:pt>
                <c:pt idx="325">
                  <c:v>327.0</c:v>
                </c:pt>
                <c:pt idx="326">
                  <c:v>328.0</c:v>
                </c:pt>
                <c:pt idx="327">
                  <c:v>329.0</c:v>
                </c:pt>
                <c:pt idx="328">
                  <c:v>330.0</c:v>
                </c:pt>
                <c:pt idx="329">
                  <c:v>331.0</c:v>
                </c:pt>
                <c:pt idx="330">
                  <c:v>332.0</c:v>
                </c:pt>
                <c:pt idx="331">
                  <c:v>333.0</c:v>
                </c:pt>
                <c:pt idx="332">
                  <c:v>334.0</c:v>
                </c:pt>
                <c:pt idx="333">
                  <c:v>335.0</c:v>
                </c:pt>
                <c:pt idx="334">
                  <c:v>336.0</c:v>
                </c:pt>
                <c:pt idx="335">
                  <c:v>337.0</c:v>
                </c:pt>
                <c:pt idx="336">
                  <c:v>338.0</c:v>
                </c:pt>
                <c:pt idx="337">
                  <c:v>339.0</c:v>
                </c:pt>
                <c:pt idx="338">
                  <c:v>340.0</c:v>
                </c:pt>
                <c:pt idx="339">
                  <c:v>341.0</c:v>
                </c:pt>
                <c:pt idx="340">
                  <c:v>342.0</c:v>
                </c:pt>
                <c:pt idx="341">
                  <c:v>343.0</c:v>
                </c:pt>
                <c:pt idx="342">
                  <c:v>344.0</c:v>
                </c:pt>
                <c:pt idx="343">
                  <c:v>345.0</c:v>
                </c:pt>
                <c:pt idx="344">
                  <c:v>346.0</c:v>
                </c:pt>
                <c:pt idx="345">
                  <c:v>347.0</c:v>
                </c:pt>
                <c:pt idx="346">
                  <c:v>348.0</c:v>
                </c:pt>
                <c:pt idx="347">
                  <c:v>349.0</c:v>
                </c:pt>
                <c:pt idx="348">
                  <c:v>350.0</c:v>
                </c:pt>
                <c:pt idx="349">
                  <c:v>351.0</c:v>
                </c:pt>
                <c:pt idx="350">
                  <c:v>352.0</c:v>
                </c:pt>
                <c:pt idx="351">
                  <c:v>353.0</c:v>
                </c:pt>
                <c:pt idx="352">
                  <c:v>354.0</c:v>
                </c:pt>
                <c:pt idx="353">
                  <c:v>355.0</c:v>
                </c:pt>
                <c:pt idx="354">
                  <c:v>356.0</c:v>
                </c:pt>
                <c:pt idx="355">
                  <c:v>357.0</c:v>
                </c:pt>
                <c:pt idx="356">
                  <c:v>358.0</c:v>
                </c:pt>
                <c:pt idx="357">
                  <c:v>359.0</c:v>
                </c:pt>
                <c:pt idx="358">
                  <c:v>360.0</c:v>
                </c:pt>
                <c:pt idx="359">
                  <c:v>361.0</c:v>
                </c:pt>
                <c:pt idx="360">
                  <c:v>362.0</c:v>
                </c:pt>
                <c:pt idx="361">
                  <c:v>363.0</c:v>
                </c:pt>
                <c:pt idx="362">
                  <c:v>364.0</c:v>
                </c:pt>
                <c:pt idx="363">
                  <c:v>365.0</c:v>
                </c:pt>
              </c:numCache>
            </c:numRef>
          </c:xVal>
          <c:yVal>
            <c:numRef>
              <c:f>[6]Depth!$FF$2:$FF$365</c:f>
              <c:numCache>
                <c:formatCode>General</c:formatCode>
                <c:ptCount val="364"/>
                <c:pt idx="0">
                  <c:v>6.0</c:v>
                </c:pt>
                <c:pt idx="1">
                  <c:v>6.0</c:v>
                </c:pt>
                <c:pt idx="2">
                  <c:v>6.0</c:v>
                </c:pt>
                <c:pt idx="3">
                  <c:v>7.0</c:v>
                </c:pt>
                <c:pt idx="4">
                  <c:v>7.0</c:v>
                </c:pt>
                <c:pt idx="5">
                  <c:v>7.0</c:v>
                </c:pt>
                <c:pt idx="6">
                  <c:v>7.0</c:v>
                </c:pt>
                <c:pt idx="7">
                  <c:v>6.0</c:v>
                </c:pt>
                <c:pt idx="8">
                  <c:v>6.0</c:v>
                </c:pt>
                <c:pt idx="9">
                  <c:v>6.0</c:v>
                </c:pt>
                <c:pt idx="10">
                  <c:v>5.0</c:v>
                </c:pt>
                <c:pt idx="11">
                  <c:v>5.0</c:v>
                </c:pt>
                <c:pt idx="12">
                  <c:v>4.0</c:v>
                </c:pt>
                <c:pt idx="13">
                  <c:v>4.0</c:v>
                </c:pt>
                <c:pt idx="14">
                  <c:v>3.0</c:v>
                </c:pt>
                <c:pt idx="15">
                  <c:v>2.0</c:v>
                </c:pt>
                <c:pt idx="16">
                  <c:v>1.0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0.0</c:v>
                </c:pt>
                <c:pt idx="352">
                  <c:v>0.0</c:v>
                </c:pt>
                <c:pt idx="353">
                  <c:v>0.0</c:v>
                </c:pt>
                <c:pt idx="354">
                  <c:v>1.0</c:v>
                </c:pt>
                <c:pt idx="355">
                  <c:v>1.0</c:v>
                </c:pt>
                <c:pt idx="356">
                  <c:v>2.0</c:v>
                </c:pt>
                <c:pt idx="357">
                  <c:v>3.0</c:v>
                </c:pt>
                <c:pt idx="358">
                  <c:v>3.0</c:v>
                </c:pt>
                <c:pt idx="359">
                  <c:v>4.0</c:v>
                </c:pt>
                <c:pt idx="360">
                  <c:v>4.0</c:v>
                </c:pt>
                <c:pt idx="361">
                  <c:v>5.0</c:v>
                </c:pt>
                <c:pt idx="362">
                  <c:v>5.0</c:v>
                </c:pt>
                <c:pt idx="363">
                  <c:v>6.0</c:v>
                </c:pt>
              </c:numCache>
            </c:numRef>
          </c:yVal>
          <c:smooth val="0"/>
          <c:extLst xmlns:c16r2="http://schemas.microsoft.com/office/drawing/2015/06/chart">
            <c:ext xmlns:c16="http://schemas.microsoft.com/office/drawing/2014/chart" uri="{C3380CC4-5D6E-409C-BE32-E72D297353CC}">
              <c16:uniqueId val="{00000000-B609-4B2A-A641-47E4B391FCE0}"/>
            </c:ext>
          </c:extLst>
        </c:ser>
        <c:dLbls>
          <c:showLegendKey val="0"/>
          <c:showVal val="0"/>
          <c:showCatName val="0"/>
          <c:showSerName val="0"/>
          <c:showPercent val="0"/>
          <c:showBubbleSize val="0"/>
        </c:dLbls>
        <c:axId val="37147744"/>
        <c:axId val="38535664"/>
      </c:scatterChart>
      <c:valAx>
        <c:axId val="371477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DOY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535664"/>
        <c:crosses val="autoZero"/>
        <c:crossBetween val="midCat"/>
      </c:valAx>
      <c:valAx>
        <c:axId val="38535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Depth</a:t>
                </a:r>
                <a:r>
                  <a:rPr lang="en-US" baseline="0"/>
                  <a:t> &lt;=0 C</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47744"/>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Annual Temperature</a:t>
            </a:r>
            <a:r>
              <a:rPr lang="en-US" baseline="0" dirty="0"/>
              <a:t> Oscillation at 10cm depth </a:t>
            </a:r>
            <a:r>
              <a:rPr lang="mr-IN" baseline="0" dirty="0"/>
              <a:t>–</a:t>
            </a:r>
            <a:r>
              <a:rPr lang="en-US" dirty="0"/>
              <a:t>Tribune</a:t>
            </a:r>
            <a:r>
              <a:rPr lang="en-US" baseline="0" dirty="0"/>
              <a:t>, KS</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[1]Temp!$A$2:$A$2678</c:f>
              <c:numCache>
                <c:formatCode>General</c:formatCode>
                <c:ptCount val="2677"/>
                <c:pt idx="0">
                  <c:v>42005.0</c:v>
                </c:pt>
                <c:pt idx="1">
                  <c:v>42006.0</c:v>
                </c:pt>
                <c:pt idx="2">
                  <c:v>42007.0</c:v>
                </c:pt>
                <c:pt idx="3">
                  <c:v>42008.0</c:v>
                </c:pt>
                <c:pt idx="4">
                  <c:v>42009.0</c:v>
                </c:pt>
                <c:pt idx="5">
                  <c:v>42010.0</c:v>
                </c:pt>
                <c:pt idx="6">
                  <c:v>42011.0</c:v>
                </c:pt>
                <c:pt idx="7">
                  <c:v>42012.0</c:v>
                </c:pt>
                <c:pt idx="8">
                  <c:v>42013.0</c:v>
                </c:pt>
                <c:pt idx="9">
                  <c:v>42014.0</c:v>
                </c:pt>
                <c:pt idx="10">
                  <c:v>42015.0</c:v>
                </c:pt>
                <c:pt idx="11">
                  <c:v>42016.0</c:v>
                </c:pt>
                <c:pt idx="12">
                  <c:v>42017.0</c:v>
                </c:pt>
                <c:pt idx="13">
                  <c:v>42018.0</c:v>
                </c:pt>
                <c:pt idx="14">
                  <c:v>42019.0</c:v>
                </c:pt>
                <c:pt idx="15">
                  <c:v>42020.0</c:v>
                </c:pt>
                <c:pt idx="16">
                  <c:v>42021.0</c:v>
                </c:pt>
                <c:pt idx="17">
                  <c:v>42022.0</c:v>
                </c:pt>
                <c:pt idx="18">
                  <c:v>42023.0</c:v>
                </c:pt>
                <c:pt idx="19">
                  <c:v>42024.0</c:v>
                </c:pt>
                <c:pt idx="20">
                  <c:v>42025.0</c:v>
                </c:pt>
                <c:pt idx="21">
                  <c:v>42026.0</c:v>
                </c:pt>
                <c:pt idx="22">
                  <c:v>42027.0</c:v>
                </c:pt>
                <c:pt idx="23">
                  <c:v>42028.0</c:v>
                </c:pt>
                <c:pt idx="24">
                  <c:v>42029.0</c:v>
                </c:pt>
                <c:pt idx="25">
                  <c:v>42030.0</c:v>
                </c:pt>
                <c:pt idx="26">
                  <c:v>42031.0</c:v>
                </c:pt>
                <c:pt idx="27">
                  <c:v>42032.0</c:v>
                </c:pt>
                <c:pt idx="28">
                  <c:v>42033.0</c:v>
                </c:pt>
                <c:pt idx="29">
                  <c:v>42034.0</c:v>
                </c:pt>
                <c:pt idx="30">
                  <c:v>42035.0</c:v>
                </c:pt>
                <c:pt idx="31">
                  <c:v>42036.0</c:v>
                </c:pt>
                <c:pt idx="32">
                  <c:v>42037.0</c:v>
                </c:pt>
                <c:pt idx="33">
                  <c:v>42038.0</c:v>
                </c:pt>
                <c:pt idx="34">
                  <c:v>42039.0</c:v>
                </c:pt>
                <c:pt idx="35">
                  <c:v>42040.0</c:v>
                </c:pt>
                <c:pt idx="36">
                  <c:v>42041.0</c:v>
                </c:pt>
                <c:pt idx="37">
                  <c:v>42042.0</c:v>
                </c:pt>
                <c:pt idx="38">
                  <c:v>42043.0</c:v>
                </c:pt>
                <c:pt idx="39">
                  <c:v>42044.0</c:v>
                </c:pt>
                <c:pt idx="40">
                  <c:v>42045.0</c:v>
                </c:pt>
                <c:pt idx="41">
                  <c:v>42046.0</c:v>
                </c:pt>
                <c:pt idx="42">
                  <c:v>42047.0</c:v>
                </c:pt>
                <c:pt idx="43">
                  <c:v>42048.0</c:v>
                </c:pt>
                <c:pt idx="44">
                  <c:v>42049.0</c:v>
                </c:pt>
                <c:pt idx="45">
                  <c:v>42050.0</c:v>
                </c:pt>
                <c:pt idx="46">
                  <c:v>42051.0</c:v>
                </c:pt>
                <c:pt idx="47">
                  <c:v>42052.0</c:v>
                </c:pt>
                <c:pt idx="48">
                  <c:v>42053.0</c:v>
                </c:pt>
                <c:pt idx="49">
                  <c:v>42054.0</c:v>
                </c:pt>
                <c:pt idx="50">
                  <c:v>42055.0</c:v>
                </c:pt>
                <c:pt idx="51">
                  <c:v>42056.0</c:v>
                </c:pt>
                <c:pt idx="52">
                  <c:v>42057.0</c:v>
                </c:pt>
                <c:pt idx="53">
                  <c:v>42058.0</c:v>
                </c:pt>
                <c:pt idx="54">
                  <c:v>42059.0</c:v>
                </c:pt>
                <c:pt idx="55">
                  <c:v>42060.0</c:v>
                </c:pt>
                <c:pt idx="56">
                  <c:v>42061.0</c:v>
                </c:pt>
                <c:pt idx="57">
                  <c:v>42062.0</c:v>
                </c:pt>
                <c:pt idx="58">
                  <c:v>42063.0</c:v>
                </c:pt>
                <c:pt idx="59">
                  <c:v>42064.0</c:v>
                </c:pt>
                <c:pt idx="60">
                  <c:v>42065.0</c:v>
                </c:pt>
                <c:pt idx="61">
                  <c:v>42066.0</c:v>
                </c:pt>
                <c:pt idx="62">
                  <c:v>42067.0</c:v>
                </c:pt>
                <c:pt idx="63">
                  <c:v>42068.0</c:v>
                </c:pt>
                <c:pt idx="64">
                  <c:v>42069.0</c:v>
                </c:pt>
                <c:pt idx="65">
                  <c:v>42070.0</c:v>
                </c:pt>
                <c:pt idx="66">
                  <c:v>42071.0</c:v>
                </c:pt>
                <c:pt idx="67">
                  <c:v>42072.0</c:v>
                </c:pt>
                <c:pt idx="68">
                  <c:v>42073.0</c:v>
                </c:pt>
                <c:pt idx="69">
                  <c:v>42074.0</c:v>
                </c:pt>
                <c:pt idx="70">
                  <c:v>42075.0</c:v>
                </c:pt>
                <c:pt idx="71">
                  <c:v>42076.0</c:v>
                </c:pt>
                <c:pt idx="72">
                  <c:v>42077.0</c:v>
                </c:pt>
                <c:pt idx="73">
                  <c:v>42078.0</c:v>
                </c:pt>
                <c:pt idx="74">
                  <c:v>42079.0</c:v>
                </c:pt>
                <c:pt idx="75">
                  <c:v>42080.0</c:v>
                </c:pt>
                <c:pt idx="76">
                  <c:v>42081.0</c:v>
                </c:pt>
                <c:pt idx="77">
                  <c:v>42082.0</c:v>
                </c:pt>
                <c:pt idx="78">
                  <c:v>42083.0</c:v>
                </c:pt>
                <c:pt idx="79">
                  <c:v>42084.0</c:v>
                </c:pt>
                <c:pt idx="80">
                  <c:v>42085.0</c:v>
                </c:pt>
                <c:pt idx="81">
                  <c:v>42086.0</c:v>
                </c:pt>
                <c:pt idx="82">
                  <c:v>42087.0</c:v>
                </c:pt>
                <c:pt idx="83">
                  <c:v>42088.0</c:v>
                </c:pt>
                <c:pt idx="84">
                  <c:v>42089.0</c:v>
                </c:pt>
                <c:pt idx="85">
                  <c:v>42090.0</c:v>
                </c:pt>
                <c:pt idx="86">
                  <c:v>42091.0</c:v>
                </c:pt>
                <c:pt idx="87">
                  <c:v>42092.0</c:v>
                </c:pt>
                <c:pt idx="88">
                  <c:v>42093.0</c:v>
                </c:pt>
                <c:pt idx="89">
                  <c:v>42094.0</c:v>
                </c:pt>
                <c:pt idx="90">
                  <c:v>42095.0</c:v>
                </c:pt>
                <c:pt idx="91">
                  <c:v>42096.0</c:v>
                </c:pt>
                <c:pt idx="92">
                  <c:v>42097.0</c:v>
                </c:pt>
                <c:pt idx="93">
                  <c:v>42098.0</c:v>
                </c:pt>
                <c:pt idx="94">
                  <c:v>42099.0</c:v>
                </c:pt>
                <c:pt idx="95">
                  <c:v>42100.0</c:v>
                </c:pt>
                <c:pt idx="96">
                  <c:v>42101.0</c:v>
                </c:pt>
                <c:pt idx="97">
                  <c:v>42102.0</c:v>
                </c:pt>
                <c:pt idx="98">
                  <c:v>42103.0</c:v>
                </c:pt>
                <c:pt idx="99">
                  <c:v>42104.0</c:v>
                </c:pt>
                <c:pt idx="100">
                  <c:v>42105.0</c:v>
                </c:pt>
                <c:pt idx="101">
                  <c:v>42106.0</c:v>
                </c:pt>
                <c:pt idx="102">
                  <c:v>42107.0</c:v>
                </c:pt>
                <c:pt idx="103">
                  <c:v>42108.0</c:v>
                </c:pt>
                <c:pt idx="104">
                  <c:v>42109.0</c:v>
                </c:pt>
                <c:pt idx="105">
                  <c:v>42110.0</c:v>
                </c:pt>
                <c:pt idx="106">
                  <c:v>42111.0</c:v>
                </c:pt>
                <c:pt idx="107">
                  <c:v>42112.0</c:v>
                </c:pt>
                <c:pt idx="108">
                  <c:v>42113.0</c:v>
                </c:pt>
                <c:pt idx="109">
                  <c:v>42114.0</c:v>
                </c:pt>
                <c:pt idx="110">
                  <c:v>42115.0</c:v>
                </c:pt>
                <c:pt idx="111">
                  <c:v>42116.0</c:v>
                </c:pt>
                <c:pt idx="112">
                  <c:v>42117.0</c:v>
                </c:pt>
                <c:pt idx="113">
                  <c:v>42118.0</c:v>
                </c:pt>
                <c:pt idx="114">
                  <c:v>42119.0</c:v>
                </c:pt>
                <c:pt idx="115">
                  <c:v>42120.0</c:v>
                </c:pt>
                <c:pt idx="116">
                  <c:v>42121.0</c:v>
                </c:pt>
                <c:pt idx="117">
                  <c:v>42122.0</c:v>
                </c:pt>
                <c:pt idx="118">
                  <c:v>42123.0</c:v>
                </c:pt>
                <c:pt idx="119">
                  <c:v>42124.0</c:v>
                </c:pt>
                <c:pt idx="120">
                  <c:v>42125.0</c:v>
                </c:pt>
                <c:pt idx="121">
                  <c:v>42126.0</c:v>
                </c:pt>
                <c:pt idx="122">
                  <c:v>42127.0</c:v>
                </c:pt>
                <c:pt idx="123">
                  <c:v>42128.0</c:v>
                </c:pt>
                <c:pt idx="124">
                  <c:v>42129.0</c:v>
                </c:pt>
                <c:pt idx="125">
                  <c:v>42130.0</c:v>
                </c:pt>
                <c:pt idx="126">
                  <c:v>42131.0</c:v>
                </c:pt>
                <c:pt idx="127">
                  <c:v>42132.0</c:v>
                </c:pt>
                <c:pt idx="128">
                  <c:v>42133.0</c:v>
                </c:pt>
                <c:pt idx="129">
                  <c:v>42134.0</c:v>
                </c:pt>
                <c:pt idx="130">
                  <c:v>42135.0</c:v>
                </c:pt>
                <c:pt idx="131">
                  <c:v>42136.0</c:v>
                </c:pt>
                <c:pt idx="132">
                  <c:v>42137.0</c:v>
                </c:pt>
                <c:pt idx="133">
                  <c:v>42138.0</c:v>
                </c:pt>
                <c:pt idx="134">
                  <c:v>42139.0</c:v>
                </c:pt>
                <c:pt idx="135">
                  <c:v>42140.0</c:v>
                </c:pt>
                <c:pt idx="136">
                  <c:v>42141.0</c:v>
                </c:pt>
                <c:pt idx="137">
                  <c:v>42142.0</c:v>
                </c:pt>
                <c:pt idx="138">
                  <c:v>42143.0</c:v>
                </c:pt>
                <c:pt idx="139">
                  <c:v>42144.0</c:v>
                </c:pt>
                <c:pt idx="140">
                  <c:v>42145.0</c:v>
                </c:pt>
                <c:pt idx="141">
                  <c:v>42146.0</c:v>
                </c:pt>
                <c:pt idx="142">
                  <c:v>42147.0</c:v>
                </c:pt>
                <c:pt idx="143">
                  <c:v>42148.0</c:v>
                </c:pt>
                <c:pt idx="144">
                  <c:v>42149.0</c:v>
                </c:pt>
                <c:pt idx="145">
                  <c:v>42150.0</c:v>
                </c:pt>
                <c:pt idx="146">
                  <c:v>42151.0</c:v>
                </c:pt>
                <c:pt idx="147">
                  <c:v>42152.0</c:v>
                </c:pt>
                <c:pt idx="148">
                  <c:v>42153.0</c:v>
                </c:pt>
                <c:pt idx="149">
                  <c:v>42154.0</c:v>
                </c:pt>
                <c:pt idx="150">
                  <c:v>42155.0</c:v>
                </c:pt>
                <c:pt idx="151">
                  <c:v>42156.0</c:v>
                </c:pt>
                <c:pt idx="152">
                  <c:v>42157.0</c:v>
                </c:pt>
                <c:pt idx="153">
                  <c:v>42158.0</c:v>
                </c:pt>
                <c:pt idx="154">
                  <c:v>42159.0</c:v>
                </c:pt>
                <c:pt idx="155">
                  <c:v>42160.0</c:v>
                </c:pt>
                <c:pt idx="156">
                  <c:v>42161.0</c:v>
                </c:pt>
                <c:pt idx="157">
                  <c:v>42162.0</c:v>
                </c:pt>
                <c:pt idx="158">
                  <c:v>42163.0</c:v>
                </c:pt>
                <c:pt idx="159">
                  <c:v>42164.0</c:v>
                </c:pt>
                <c:pt idx="160">
                  <c:v>42165.0</c:v>
                </c:pt>
                <c:pt idx="161">
                  <c:v>42166.0</c:v>
                </c:pt>
                <c:pt idx="162">
                  <c:v>42167.0</c:v>
                </c:pt>
                <c:pt idx="163">
                  <c:v>42168.0</c:v>
                </c:pt>
                <c:pt idx="164">
                  <c:v>42169.0</c:v>
                </c:pt>
                <c:pt idx="165">
                  <c:v>42170.0</c:v>
                </c:pt>
                <c:pt idx="166">
                  <c:v>42171.0</c:v>
                </c:pt>
                <c:pt idx="167">
                  <c:v>42172.0</c:v>
                </c:pt>
                <c:pt idx="168">
                  <c:v>42173.0</c:v>
                </c:pt>
                <c:pt idx="169">
                  <c:v>42174.0</c:v>
                </c:pt>
                <c:pt idx="170">
                  <c:v>42175.0</c:v>
                </c:pt>
                <c:pt idx="171">
                  <c:v>42176.0</c:v>
                </c:pt>
                <c:pt idx="172">
                  <c:v>42177.0</c:v>
                </c:pt>
                <c:pt idx="173">
                  <c:v>42178.0</c:v>
                </c:pt>
                <c:pt idx="174">
                  <c:v>42179.0</c:v>
                </c:pt>
                <c:pt idx="175">
                  <c:v>42180.0</c:v>
                </c:pt>
                <c:pt idx="176">
                  <c:v>42181.0</c:v>
                </c:pt>
                <c:pt idx="177">
                  <c:v>42182.0</c:v>
                </c:pt>
                <c:pt idx="178">
                  <c:v>42183.0</c:v>
                </c:pt>
                <c:pt idx="179">
                  <c:v>42184.0</c:v>
                </c:pt>
                <c:pt idx="180">
                  <c:v>42185.0</c:v>
                </c:pt>
                <c:pt idx="181">
                  <c:v>42186.0</c:v>
                </c:pt>
                <c:pt idx="182">
                  <c:v>42187.0</c:v>
                </c:pt>
                <c:pt idx="183">
                  <c:v>42188.0</c:v>
                </c:pt>
                <c:pt idx="184">
                  <c:v>42189.0</c:v>
                </c:pt>
                <c:pt idx="185">
                  <c:v>42190.0</c:v>
                </c:pt>
                <c:pt idx="186">
                  <c:v>42191.0</c:v>
                </c:pt>
                <c:pt idx="187">
                  <c:v>42192.0</c:v>
                </c:pt>
                <c:pt idx="188">
                  <c:v>42193.0</c:v>
                </c:pt>
                <c:pt idx="189">
                  <c:v>42194.0</c:v>
                </c:pt>
                <c:pt idx="190">
                  <c:v>42195.0</c:v>
                </c:pt>
                <c:pt idx="191">
                  <c:v>42196.0</c:v>
                </c:pt>
                <c:pt idx="192">
                  <c:v>42197.0</c:v>
                </c:pt>
                <c:pt idx="193">
                  <c:v>42198.0</c:v>
                </c:pt>
                <c:pt idx="194">
                  <c:v>42199.0</c:v>
                </c:pt>
                <c:pt idx="195">
                  <c:v>42200.0</c:v>
                </c:pt>
                <c:pt idx="196">
                  <c:v>42201.0</c:v>
                </c:pt>
                <c:pt idx="197">
                  <c:v>42202.0</c:v>
                </c:pt>
                <c:pt idx="198">
                  <c:v>42203.0</c:v>
                </c:pt>
                <c:pt idx="199">
                  <c:v>42204.0</c:v>
                </c:pt>
                <c:pt idx="200">
                  <c:v>42205.0</c:v>
                </c:pt>
                <c:pt idx="201">
                  <c:v>42206.0</c:v>
                </c:pt>
                <c:pt idx="202">
                  <c:v>42207.0</c:v>
                </c:pt>
                <c:pt idx="203">
                  <c:v>42208.0</c:v>
                </c:pt>
                <c:pt idx="204">
                  <c:v>42209.0</c:v>
                </c:pt>
                <c:pt idx="205">
                  <c:v>42210.0</c:v>
                </c:pt>
                <c:pt idx="206">
                  <c:v>42211.0</c:v>
                </c:pt>
                <c:pt idx="207">
                  <c:v>42212.0</c:v>
                </c:pt>
                <c:pt idx="208">
                  <c:v>42213.0</c:v>
                </c:pt>
                <c:pt idx="209">
                  <c:v>42214.0</c:v>
                </c:pt>
                <c:pt idx="210">
                  <c:v>42215.0</c:v>
                </c:pt>
                <c:pt idx="211">
                  <c:v>42216.0</c:v>
                </c:pt>
                <c:pt idx="212">
                  <c:v>42217.0</c:v>
                </c:pt>
                <c:pt idx="213">
                  <c:v>42218.0</c:v>
                </c:pt>
                <c:pt idx="214">
                  <c:v>42219.0</c:v>
                </c:pt>
                <c:pt idx="215">
                  <c:v>42220.0</c:v>
                </c:pt>
                <c:pt idx="216">
                  <c:v>42221.0</c:v>
                </c:pt>
                <c:pt idx="217">
                  <c:v>42222.0</c:v>
                </c:pt>
                <c:pt idx="218">
                  <c:v>42223.0</c:v>
                </c:pt>
                <c:pt idx="219">
                  <c:v>42224.0</c:v>
                </c:pt>
                <c:pt idx="220">
                  <c:v>42225.0</c:v>
                </c:pt>
                <c:pt idx="221">
                  <c:v>42226.0</c:v>
                </c:pt>
                <c:pt idx="222">
                  <c:v>42227.0</c:v>
                </c:pt>
                <c:pt idx="223">
                  <c:v>42228.0</c:v>
                </c:pt>
                <c:pt idx="224">
                  <c:v>42229.0</c:v>
                </c:pt>
                <c:pt idx="225">
                  <c:v>42230.0</c:v>
                </c:pt>
                <c:pt idx="226">
                  <c:v>42231.0</c:v>
                </c:pt>
                <c:pt idx="227">
                  <c:v>42232.0</c:v>
                </c:pt>
                <c:pt idx="228">
                  <c:v>42233.0</c:v>
                </c:pt>
                <c:pt idx="229">
                  <c:v>42234.0</c:v>
                </c:pt>
                <c:pt idx="230">
                  <c:v>42235.0</c:v>
                </c:pt>
                <c:pt idx="231">
                  <c:v>42236.0</c:v>
                </c:pt>
                <c:pt idx="232">
                  <c:v>42237.0</c:v>
                </c:pt>
                <c:pt idx="233">
                  <c:v>42238.0</c:v>
                </c:pt>
                <c:pt idx="234">
                  <c:v>42239.0</c:v>
                </c:pt>
                <c:pt idx="235">
                  <c:v>42240.0</c:v>
                </c:pt>
                <c:pt idx="236">
                  <c:v>42241.0</c:v>
                </c:pt>
                <c:pt idx="237">
                  <c:v>42242.0</c:v>
                </c:pt>
                <c:pt idx="238">
                  <c:v>42243.0</c:v>
                </c:pt>
                <c:pt idx="239">
                  <c:v>42244.0</c:v>
                </c:pt>
                <c:pt idx="240">
                  <c:v>42245.0</c:v>
                </c:pt>
                <c:pt idx="241">
                  <c:v>42246.0</c:v>
                </c:pt>
                <c:pt idx="242">
                  <c:v>42247.0</c:v>
                </c:pt>
                <c:pt idx="243">
                  <c:v>42248.0</c:v>
                </c:pt>
                <c:pt idx="244">
                  <c:v>42249.0</c:v>
                </c:pt>
                <c:pt idx="245">
                  <c:v>42250.0</c:v>
                </c:pt>
                <c:pt idx="246">
                  <c:v>42251.0</c:v>
                </c:pt>
                <c:pt idx="247">
                  <c:v>42252.0</c:v>
                </c:pt>
                <c:pt idx="248">
                  <c:v>42253.0</c:v>
                </c:pt>
                <c:pt idx="249">
                  <c:v>42254.0</c:v>
                </c:pt>
                <c:pt idx="250">
                  <c:v>42255.0</c:v>
                </c:pt>
                <c:pt idx="251">
                  <c:v>42256.0</c:v>
                </c:pt>
                <c:pt idx="252">
                  <c:v>42257.0</c:v>
                </c:pt>
                <c:pt idx="253">
                  <c:v>42258.0</c:v>
                </c:pt>
                <c:pt idx="254">
                  <c:v>42259.0</c:v>
                </c:pt>
                <c:pt idx="255">
                  <c:v>42260.0</c:v>
                </c:pt>
                <c:pt idx="256">
                  <c:v>42261.0</c:v>
                </c:pt>
                <c:pt idx="257">
                  <c:v>42262.0</c:v>
                </c:pt>
                <c:pt idx="258">
                  <c:v>42263.0</c:v>
                </c:pt>
                <c:pt idx="259">
                  <c:v>42264.0</c:v>
                </c:pt>
                <c:pt idx="260">
                  <c:v>42265.0</c:v>
                </c:pt>
                <c:pt idx="261">
                  <c:v>42266.0</c:v>
                </c:pt>
                <c:pt idx="262">
                  <c:v>42267.0</c:v>
                </c:pt>
                <c:pt idx="263">
                  <c:v>42268.0</c:v>
                </c:pt>
                <c:pt idx="264">
                  <c:v>42269.0</c:v>
                </c:pt>
                <c:pt idx="265">
                  <c:v>42270.0</c:v>
                </c:pt>
                <c:pt idx="266">
                  <c:v>42271.0</c:v>
                </c:pt>
                <c:pt idx="267">
                  <c:v>42272.0</c:v>
                </c:pt>
                <c:pt idx="268">
                  <c:v>42273.0</c:v>
                </c:pt>
                <c:pt idx="269">
                  <c:v>42274.0</c:v>
                </c:pt>
                <c:pt idx="270">
                  <c:v>42275.0</c:v>
                </c:pt>
                <c:pt idx="271">
                  <c:v>42276.0</c:v>
                </c:pt>
                <c:pt idx="272">
                  <c:v>42277.0</c:v>
                </c:pt>
                <c:pt idx="273">
                  <c:v>42278.0</c:v>
                </c:pt>
                <c:pt idx="274">
                  <c:v>42279.0</c:v>
                </c:pt>
                <c:pt idx="275">
                  <c:v>42280.0</c:v>
                </c:pt>
                <c:pt idx="276">
                  <c:v>42281.0</c:v>
                </c:pt>
                <c:pt idx="277">
                  <c:v>42282.0</c:v>
                </c:pt>
                <c:pt idx="278">
                  <c:v>42283.0</c:v>
                </c:pt>
                <c:pt idx="279">
                  <c:v>42284.0</c:v>
                </c:pt>
                <c:pt idx="280">
                  <c:v>42285.0</c:v>
                </c:pt>
                <c:pt idx="281">
                  <c:v>42286.0</c:v>
                </c:pt>
                <c:pt idx="282">
                  <c:v>42287.0</c:v>
                </c:pt>
                <c:pt idx="283">
                  <c:v>42288.0</c:v>
                </c:pt>
                <c:pt idx="284">
                  <c:v>42289.0</c:v>
                </c:pt>
                <c:pt idx="285">
                  <c:v>42290.0</c:v>
                </c:pt>
                <c:pt idx="286">
                  <c:v>42291.0</c:v>
                </c:pt>
                <c:pt idx="287">
                  <c:v>42292.0</c:v>
                </c:pt>
                <c:pt idx="288">
                  <c:v>42293.0</c:v>
                </c:pt>
                <c:pt idx="289">
                  <c:v>42294.0</c:v>
                </c:pt>
                <c:pt idx="290">
                  <c:v>42295.0</c:v>
                </c:pt>
                <c:pt idx="291">
                  <c:v>42296.0</c:v>
                </c:pt>
                <c:pt idx="292">
                  <c:v>42297.0</c:v>
                </c:pt>
                <c:pt idx="293">
                  <c:v>42298.0</c:v>
                </c:pt>
                <c:pt idx="294">
                  <c:v>42299.0</c:v>
                </c:pt>
                <c:pt idx="295">
                  <c:v>42300.0</c:v>
                </c:pt>
                <c:pt idx="296">
                  <c:v>42301.0</c:v>
                </c:pt>
                <c:pt idx="297">
                  <c:v>42302.0</c:v>
                </c:pt>
                <c:pt idx="298">
                  <c:v>42303.0</c:v>
                </c:pt>
                <c:pt idx="299">
                  <c:v>42304.0</c:v>
                </c:pt>
                <c:pt idx="300">
                  <c:v>42305.0</c:v>
                </c:pt>
                <c:pt idx="301">
                  <c:v>42306.0</c:v>
                </c:pt>
                <c:pt idx="302">
                  <c:v>42307.0</c:v>
                </c:pt>
                <c:pt idx="303">
                  <c:v>42308.0</c:v>
                </c:pt>
                <c:pt idx="304">
                  <c:v>42309.0</c:v>
                </c:pt>
                <c:pt idx="305">
                  <c:v>42310.0</c:v>
                </c:pt>
                <c:pt idx="306">
                  <c:v>42311.0</c:v>
                </c:pt>
                <c:pt idx="307">
                  <c:v>42312.0</c:v>
                </c:pt>
                <c:pt idx="308">
                  <c:v>42313.0</c:v>
                </c:pt>
                <c:pt idx="309">
                  <c:v>42314.0</c:v>
                </c:pt>
                <c:pt idx="310">
                  <c:v>42315.0</c:v>
                </c:pt>
                <c:pt idx="311">
                  <c:v>42316.0</c:v>
                </c:pt>
                <c:pt idx="312">
                  <c:v>42317.0</c:v>
                </c:pt>
                <c:pt idx="313">
                  <c:v>42318.0</c:v>
                </c:pt>
                <c:pt idx="314">
                  <c:v>42319.0</c:v>
                </c:pt>
                <c:pt idx="315">
                  <c:v>42320.0</c:v>
                </c:pt>
                <c:pt idx="316">
                  <c:v>42321.0</c:v>
                </c:pt>
                <c:pt idx="317">
                  <c:v>42322.0</c:v>
                </c:pt>
                <c:pt idx="318">
                  <c:v>42323.0</c:v>
                </c:pt>
                <c:pt idx="319">
                  <c:v>42324.0</c:v>
                </c:pt>
                <c:pt idx="320">
                  <c:v>42325.0</c:v>
                </c:pt>
                <c:pt idx="321">
                  <c:v>42326.0</c:v>
                </c:pt>
                <c:pt idx="322">
                  <c:v>42327.0</c:v>
                </c:pt>
                <c:pt idx="323">
                  <c:v>42328.0</c:v>
                </c:pt>
                <c:pt idx="324">
                  <c:v>42329.0</c:v>
                </c:pt>
                <c:pt idx="325">
                  <c:v>42330.0</c:v>
                </c:pt>
                <c:pt idx="326">
                  <c:v>42331.0</c:v>
                </c:pt>
                <c:pt idx="327">
                  <c:v>42332.0</c:v>
                </c:pt>
                <c:pt idx="328">
                  <c:v>42333.0</c:v>
                </c:pt>
                <c:pt idx="329">
                  <c:v>42334.0</c:v>
                </c:pt>
                <c:pt idx="330">
                  <c:v>42335.0</c:v>
                </c:pt>
                <c:pt idx="331">
                  <c:v>42336.0</c:v>
                </c:pt>
                <c:pt idx="332">
                  <c:v>42337.0</c:v>
                </c:pt>
                <c:pt idx="333">
                  <c:v>42338.0</c:v>
                </c:pt>
                <c:pt idx="334">
                  <c:v>42339.0</c:v>
                </c:pt>
                <c:pt idx="335">
                  <c:v>42340.0</c:v>
                </c:pt>
                <c:pt idx="336">
                  <c:v>42341.0</c:v>
                </c:pt>
                <c:pt idx="337">
                  <c:v>42342.0</c:v>
                </c:pt>
                <c:pt idx="338">
                  <c:v>42343.0</c:v>
                </c:pt>
                <c:pt idx="339">
                  <c:v>42344.0</c:v>
                </c:pt>
                <c:pt idx="340">
                  <c:v>42345.0</c:v>
                </c:pt>
                <c:pt idx="341">
                  <c:v>42346.0</c:v>
                </c:pt>
                <c:pt idx="342">
                  <c:v>42347.0</c:v>
                </c:pt>
                <c:pt idx="343">
                  <c:v>42348.0</c:v>
                </c:pt>
                <c:pt idx="344">
                  <c:v>42349.0</c:v>
                </c:pt>
                <c:pt idx="345">
                  <c:v>42350.0</c:v>
                </c:pt>
                <c:pt idx="346">
                  <c:v>42351.0</c:v>
                </c:pt>
                <c:pt idx="347">
                  <c:v>42352.0</c:v>
                </c:pt>
                <c:pt idx="348">
                  <c:v>42353.0</c:v>
                </c:pt>
                <c:pt idx="349">
                  <c:v>42354.0</c:v>
                </c:pt>
                <c:pt idx="350">
                  <c:v>42355.0</c:v>
                </c:pt>
                <c:pt idx="351">
                  <c:v>42356.0</c:v>
                </c:pt>
                <c:pt idx="352">
                  <c:v>42357.0</c:v>
                </c:pt>
                <c:pt idx="353">
                  <c:v>42358.0</c:v>
                </c:pt>
                <c:pt idx="354">
                  <c:v>42359.0</c:v>
                </c:pt>
                <c:pt idx="355">
                  <c:v>42360.0</c:v>
                </c:pt>
                <c:pt idx="356">
                  <c:v>42361.0</c:v>
                </c:pt>
                <c:pt idx="357">
                  <c:v>42362.0</c:v>
                </c:pt>
                <c:pt idx="358">
                  <c:v>42363.0</c:v>
                </c:pt>
                <c:pt idx="359">
                  <c:v>42364.0</c:v>
                </c:pt>
                <c:pt idx="360">
                  <c:v>42365.0</c:v>
                </c:pt>
                <c:pt idx="361">
                  <c:v>42366.0</c:v>
                </c:pt>
                <c:pt idx="362">
                  <c:v>42367.0</c:v>
                </c:pt>
                <c:pt idx="363">
                  <c:v>42368.0</c:v>
                </c:pt>
                <c:pt idx="364">
                  <c:v>42369.0</c:v>
                </c:pt>
                <c:pt idx="365">
                  <c:v>42370.0</c:v>
                </c:pt>
                <c:pt idx="366">
                  <c:v>42371.0</c:v>
                </c:pt>
                <c:pt idx="367">
                  <c:v>42372.0</c:v>
                </c:pt>
                <c:pt idx="368">
                  <c:v>42373.0</c:v>
                </c:pt>
                <c:pt idx="369">
                  <c:v>42374.0</c:v>
                </c:pt>
                <c:pt idx="370">
                  <c:v>42375.0</c:v>
                </c:pt>
                <c:pt idx="371">
                  <c:v>42376.0</c:v>
                </c:pt>
                <c:pt idx="372">
                  <c:v>42377.0</c:v>
                </c:pt>
                <c:pt idx="373">
                  <c:v>42378.0</c:v>
                </c:pt>
                <c:pt idx="374">
                  <c:v>42379.0</c:v>
                </c:pt>
                <c:pt idx="375">
                  <c:v>42380.0</c:v>
                </c:pt>
                <c:pt idx="376">
                  <c:v>42381.0</c:v>
                </c:pt>
                <c:pt idx="377">
                  <c:v>42382.0</c:v>
                </c:pt>
                <c:pt idx="378">
                  <c:v>42383.0</c:v>
                </c:pt>
                <c:pt idx="379">
                  <c:v>42384.0</c:v>
                </c:pt>
                <c:pt idx="380">
                  <c:v>42385.0</c:v>
                </c:pt>
                <c:pt idx="381">
                  <c:v>42386.0</c:v>
                </c:pt>
                <c:pt idx="382">
                  <c:v>42387.0</c:v>
                </c:pt>
                <c:pt idx="383">
                  <c:v>42388.0</c:v>
                </c:pt>
                <c:pt idx="384">
                  <c:v>42389.0</c:v>
                </c:pt>
                <c:pt idx="385">
                  <c:v>42390.0</c:v>
                </c:pt>
                <c:pt idx="386">
                  <c:v>42391.0</c:v>
                </c:pt>
                <c:pt idx="387">
                  <c:v>42392.0</c:v>
                </c:pt>
                <c:pt idx="388">
                  <c:v>42393.0</c:v>
                </c:pt>
                <c:pt idx="389">
                  <c:v>42394.0</c:v>
                </c:pt>
                <c:pt idx="390">
                  <c:v>42395.0</c:v>
                </c:pt>
                <c:pt idx="391">
                  <c:v>42396.0</c:v>
                </c:pt>
                <c:pt idx="392">
                  <c:v>42397.0</c:v>
                </c:pt>
                <c:pt idx="393">
                  <c:v>42398.0</c:v>
                </c:pt>
                <c:pt idx="394">
                  <c:v>42399.0</c:v>
                </c:pt>
                <c:pt idx="395">
                  <c:v>42400.0</c:v>
                </c:pt>
                <c:pt idx="396">
                  <c:v>42401.0</c:v>
                </c:pt>
                <c:pt idx="397">
                  <c:v>42402.0</c:v>
                </c:pt>
                <c:pt idx="398">
                  <c:v>42403.0</c:v>
                </c:pt>
                <c:pt idx="399">
                  <c:v>42404.0</c:v>
                </c:pt>
                <c:pt idx="400">
                  <c:v>42405.0</c:v>
                </c:pt>
                <c:pt idx="401">
                  <c:v>42406.0</c:v>
                </c:pt>
                <c:pt idx="402">
                  <c:v>42407.0</c:v>
                </c:pt>
                <c:pt idx="403">
                  <c:v>42408.0</c:v>
                </c:pt>
                <c:pt idx="404">
                  <c:v>42409.0</c:v>
                </c:pt>
                <c:pt idx="405">
                  <c:v>42410.0</c:v>
                </c:pt>
                <c:pt idx="406">
                  <c:v>42411.0</c:v>
                </c:pt>
                <c:pt idx="407">
                  <c:v>42412.0</c:v>
                </c:pt>
                <c:pt idx="408">
                  <c:v>42413.0</c:v>
                </c:pt>
                <c:pt idx="409">
                  <c:v>42414.0</c:v>
                </c:pt>
                <c:pt idx="410">
                  <c:v>42415.0</c:v>
                </c:pt>
                <c:pt idx="411">
                  <c:v>42416.0</c:v>
                </c:pt>
                <c:pt idx="412">
                  <c:v>42417.0</c:v>
                </c:pt>
                <c:pt idx="413">
                  <c:v>42418.0</c:v>
                </c:pt>
                <c:pt idx="414">
                  <c:v>42419.0</c:v>
                </c:pt>
                <c:pt idx="415">
                  <c:v>42420.0</c:v>
                </c:pt>
                <c:pt idx="416">
                  <c:v>42421.0</c:v>
                </c:pt>
                <c:pt idx="417">
                  <c:v>42422.0</c:v>
                </c:pt>
                <c:pt idx="418">
                  <c:v>42423.0</c:v>
                </c:pt>
                <c:pt idx="419">
                  <c:v>42424.0</c:v>
                </c:pt>
                <c:pt idx="420">
                  <c:v>42425.0</c:v>
                </c:pt>
                <c:pt idx="421">
                  <c:v>42426.0</c:v>
                </c:pt>
                <c:pt idx="422">
                  <c:v>42427.0</c:v>
                </c:pt>
                <c:pt idx="423">
                  <c:v>42428.0</c:v>
                </c:pt>
                <c:pt idx="424">
                  <c:v>42429.0</c:v>
                </c:pt>
                <c:pt idx="425">
                  <c:v>42430.0</c:v>
                </c:pt>
                <c:pt idx="426">
                  <c:v>42431.0</c:v>
                </c:pt>
                <c:pt idx="427">
                  <c:v>42432.0</c:v>
                </c:pt>
                <c:pt idx="428">
                  <c:v>42433.0</c:v>
                </c:pt>
                <c:pt idx="429">
                  <c:v>42434.0</c:v>
                </c:pt>
                <c:pt idx="430">
                  <c:v>42435.0</c:v>
                </c:pt>
                <c:pt idx="431">
                  <c:v>42436.0</c:v>
                </c:pt>
                <c:pt idx="432">
                  <c:v>42437.0</c:v>
                </c:pt>
                <c:pt idx="433">
                  <c:v>42438.0</c:v>
                </c:pt>
                <c:pt idx="434">
                  <c:v>42439.0</c:v>
                </c:pt>
                <c:pt idx="435">
                  <c:v>42440.0</c:v>
                </c:pt>
                <c:pt idx="436">
                  <c:v>42441.0</c:v>
                </c:pt>
                <c:pt idx="437">
                  <c:v>42442.0</c:v>
                </c:pt>
                <c:pt idx="438">
                  <c:v>42443.0</c:v>
                </c:pt>
                <c:pt idx="439">
                  <c:v>42444.0</c:v>
                </c:pt>
                <c:pt idx="440">
                  <c:v>42445.0</c:v>
                </c:pt>
                <c:pt idx="441">
                  <c:v>42446.0</c:v>
                </c:pt>
                <c:pt idx="442">
                  <c:v>42447.0</c:v>
                </c:pt>
                <c:pt idx="443">
                  <c:v>42448.0</c:v>
                </c:pt>
                <c:pt idx="444">
                  <c:v>42449.0</c:v>
                </c:pt>
                <c:pt idx="445">
                  <c:v>42450.0</c:v>
                </c:pt>
                <c:pt idx="446">
                  <c:v>42451.0</c:v>
                </c:pt>
                <c:pt idx="447">
                  <c:v>42452.0</c:v>
                </c:pt>
                <c:pt idx="448">
                  <c:v>42453.0</c:v>
                </c:pt>
                <c:pt idx="449">
                  <c:v>42454.0</c:v>
                </c:pt>
                <c:pt idx="450">
                  <c:v>42455.0</c:v>
                </c:pt>
                <c:pt idx="451">
                  <c:v>42456.0</c:v>
                </c:pt>
                <c:pt idx="452">
                  <c:v>42457.0</c:v>
                </c:pt>
                <c:pt idx="453">
                  <c:v>42458.0</c:v>
                </c:pt>
                <c:pt idx="454">
                  <c:v>42459.0</c:v>
                </c:pt>
                <c:pt idx="455">
                  <c:v>42460.0</c:v>
                </c:pt>
                <c:pt idx="456">
                  <c:v>42461.0</c:v>
                </c:pt>
                <c:pt idx="457">
                  <c:v>42462.0</c:v>
                </c:pt>
                <c:pt idx="458">
                  <c:v>42463.0</c:v>
                </c:pt>
                <c:pt idx="459">
                  <c:v>42464.0</c:v>
                </c:pt>
                <c:pt idx="460">
                  <c:v>42465.0</c:v>
                </c:pt>
                <c:pt idx="461">
                  <c:v>42466.0</c:v>
                </c:pt>
                <c:pt idx="462">
                  <c:v>42467.0</c:v>
                </c:pt>
                <c:pt idx="463">
                  <c:v>42468.0</c:v>
                </c:pt>
                <c:pt idx="464">
                  <c:v>42469.0</c:v>
                </c:pt>
                <c:pt idx="465">
                  <c:v>42470.0</c:v>
                </c:pt>
                <c:pt idx="466">
                  <c:v>42471.0</c:v>
                </c:pt>
                <c:pt idx="467">
                  <c:v>42472.0</c:v>
                </c:pt>
                <c:pt idx="468">
                  <c:v>42473.0</c:v>
                </c:pt>
                <c:pt idx="469">
                  <c:v>42474.0</c:v>
                </c:pt>
                <c:pt idx="470">
                  <c:v>42475.0</c:v>
                </c:pt>
                <c:pt idx="471">
                  <c:v>42476.0</c:v>
                </c:pt>
                <c:pt idx="472">
                  <c:v>42477.0</c:v>
                </c:pt>
                <c:pt idx="473">
                  <c:v>42478.0</c:v>
                </c:pt>
                <c:pt idx="474">
                  <c:v>42479.0</c:v>
                </c:pt>
                <c:pt idx="475">
                  <c:v>42480.0</c:v>
                </c:pt>
                <c:pt idx="476">
                  <c:v>42481.0</c:v>
                </c:pt>
                <c:pt idx="477">
                  <c:v>42482.0</c:v>
                </c:pt>
                <c:pt idx="478">
                  <c:v>42483.0</c:v>
                </c:pt>
                <c:pt idx="479">
                  <c:v>42484.0</c:v>
                </c:pt>
                <c:pt idx="480">
                  <c:v>42485.0</c:v>
                </c:pt>
                <c:pt idx="481">
                  <c:v>42486.0</c:v>
                </c:pt>
                <c:pt idx="482">
                  <c:v>42487.0</c:v>
                </c:pt>
                <c:pt idx="483">
                  <c:v>42488.0</c:v>
                </c:pt>
                <c:pt idx="484">
                  <c:v>42489.0</c:v>
                </c:pt>
                <c:pt idx="485">
                  <c:v>42490.0</c:v>
                </c:pt>
                <c:pt idx="486">
                  <c:v>42491.0</c:v>
                </c:pt>
                <c:pt idx="487">
                  <c:v>42492.0</c:v>
                </c:pt>
                <c:pt idx="488">
                  <c:v>42493.0</c:v>
                </c:pt>
                <c:pt idx="489">
                  <c:v>42494.0</c:v>
                </c:pt>
                <c:pt idx="490">
                  <c:v>42495.0</c:v>
                </c:pt>
                <c:pt idx="491">
                  <c:v>42496.0</c:v>
                </c:pt>
                <c:pt idx="492">
                  <c:v>42497.0</c:v>
                </c:pt>
                <c:pt idx="493">
                  <c:v>42498.0</c:v>
                </c:pt>
                <c:pt idx="494">
                  <c:v>42499.0</c:v>
                </c:pt>
                <c:pt idx="495">
                  <c:v>42500.0</c:v>
                </c:pt>
                <c:pt idx="496">
                  <c:v>42501.0</c:v>
                </c:pt>
                <c:pt idx="497">
                  <c:v>42502.0</c:v>
                </c:pt>
                <c:pt idx="498">
                  <c:v>42503.0</c:v>
                </c:pt>
                <c:pt idx="499">
                  <c:v>42504.0</c:v>
                </c:pt>
                <c:pt idx="500">
                  <c:v>42505.0</c:v>
                </c:pt>
                <c:pt idx="501">
                  <c:v>42506.0</c:v>
                </c:pt>
                <c:pt idx="502">
                  <c:v>42507.0</c:v>
                </c:pt>
                <c:pt idx="503">
                  <c:v>42508.0</c:v>
                </c:pt>
                <c:pt idx="504">
                  <c:v>42509.0</c:v>
                </c:pt>
                <c:pt idx="505">
                  <c:v>42510.0</c:v>
                </c:pt>
                <c:pt idx="506">
                  <c:v>42511.0</c:v>
                </c:pt>
                <c:pt idx="507">
                  <c:v>42512.0</c:v>
                </c:pt>
                <c:pt idx="508">
                  <c:v>42513.0</c:v>
                </c:pt>
                <c:pt idx="509">
                  <c:v>42514.0</c:v>
                </c:pt>
                <c:pt idx="510">
                  <c:v>42515.0</c:v>
                </c:pt>
                <c:pt idx="511">
                  <c:v>42516.0</c:v>
                </c:pt>
                <c:pt idx="512">
                  <c:v>42517.0</c:v>
                </c:pt>
                <c:pt idx="513">
                  <c:v>42518.0</c:v>
                </c:pt>
                <c:pt idx="514">
                  <c:v>42519.0</c:v>
                </c:pt>
                <c:pt idx="515">
                  <c:v>42520.0</c:v>
                </c:pt>
                <c:pt idx="516">
                  <c:v>42521.0</c:v>
                </c:pt>
                <c:pt idx="517">
                  <c:v>42522.0</c:v>
                </c:pt>
                <c:pt idx="518">
                  <c:v>42523.0</c:v>
                </c:pt>
                <c:pt idx="519">
                  <c:v>42524.0</c:v>
                </c:pt>
                <c:pt idx="520">
                  <c:v>42525.0</c:v>
                </c:pt>
                <c:pt idx="521">
                  <c:v>42526.0</c:v>
                </c:pt>
                <c:pt idx="522">
                  <c:v>42527.0</c:v>
                </c:pt>
                <c:pt idx="523">
                  <c:v>42528.0</c:v>
                </c:pt>
                <c:pt idx="524">
                  <c:v>42529.0</c:v>
                </c:pt>
                <c:pt idx="525">
                  <c:v>42530.0</c:v>
                </c:pt>
                <c:pt idx="526">
                  <c:v>42531.0</c:v>
                </c:pt>
                <c:pt idx="527">
                  <c:v>42532.0</c:v>
                </c:pt>
                <c:pt idx="528">
                  <c:v>42533.0</c:v>
                </c:pt>
                <c:pt idx="529">
                  <c:v>42534.0</c:v>
                </c:pt>
                <c:pt idx="530">
                  <c:v>42535.0</c:v>
                </c:pt>
                <c:pt idx="531">
                  <c:v>42536.0</c:v>
                </c:pt>
                <c:pt idx="532">
                  <c:v>42537.0</c:v>
                </c:pt>
                <c:pt idx="533">
                  <c:v>42538.0</c:v>
                </c:pt>
                <c:pt idx="534">
                  <c:v>42539.0</c:v>
                </c:pt>
                <c:pt idx="535">
                  <c:v>42540.0</c:v>
                </c:pt>
                <c:pt idx="536">
                  <c:v>42541.0</c:v>
                </c:pt>
                <c:pt idx="537">
                  <c:v>42542.0</c:v>
                </c:pt>
                <c:pt idx="538">
                  <c:v>42543.0</c:v>
                </c:pt>
                <c:pt idx="539">
                  <c:v>42544.0</c:v>
                </c:pt>
                <c:pt idx="540">
                  <c:v>42545.0</c:v>
                </c:pt>
                <c:pt idx="541">
                  <c:v>42546.0</c:v>
                </c:pt>
                <c:pt idx="542">
                  <c:v>42547.0</c:v>
                </c:pt>
                <c:pt idx="543">
                  <c:v>42548.0</c:v>
                </c:pt>
                <c:pt idx="544">
                  <c:v>42549.0</c:v>
                </c:pt>
                <c:pt idx="545">
                  <c:v>42550.0</c:v>
                </c:pt>
                <c:pt idx="546">
                  <c:v>42551.0</c:v>
                </c:pt>
                <c:pt idx="547">
                  <c:v>42552.0</c:v>
                </c:pt>
                <c:pt idx="548">
                  <c:v>42553.0</c:v>
                </c:pt>
                <c:pt idx="549">
                  <c:v>42554.0</c:v>
                </c:pt>
                <c:pt idx="550">
                  <c:v>42555.0</c:v>
                </c:pt>
                <c:pt idx="551">
                  <c:v>42556.0</c:v>
                </c:pt>
                <c:pt idx="552">
                  <c:v>42557.0</c:v>
                </c:pt>
                <c:pt idx="553">
                  <c:v>42558.0</c:v>
                </c:pt>
                <c:pt idx="554">
                  <c:v>42559.0</c:v>
                </c:pt>
                <c:pt idx="555">
                  <c:v>42560.0</c:v>
                </c:pt>
                <c:pt idx="556">
                  <c:v>42561.0</c:v>
                </c:pt>
                <c:pt idx="557">
                  <c:v>42562.0</c:v>
                </c:pt>
                <c:pt idx="558">
                  <c:v>42563.0</c:v>
                </c:pt>
                <c:pt idx="559">
                  <c:v>42564.0</c:v>
                </c:pt>
                <c:pt idx="560">
                  <c:v>42565.0</c:v>
                </c:pt>
                <c:pt idx="561">
                  <c:v>42566.0</c:v>
                </c:pt>
                <c:pt idx="562">
                  <c:v>42567.0</c:v>
                </c:pt>
                <c:pt idx="563">
                  <c:v>42568.0</c:v>
                </c:pt>
                <c:pt idx="564">
                  <c:v>42569.0</c:v>
                </c:pt>
                <c:pt idx="565">
                  <c:v>42570.0</c:v>
                </c:pt>
                <c:pt idx="566">
                  <c:v>42571.0</c:v>
                </c:pt>
                <c:pt idx="567">
                  <c:v>42572.0</c:v>
                </c:pt>
                <c:pt idx="568">
                  <c:v>42573.0</c:v>
                </c:pt>
                <c:pt idx="569">
                  <c:v>42574.0</c:v>
                </c:pt>
                <c:pt idx="570">
                  <c:v>42575.0</c:v>
                </c:pt>
                <c:pt idx="571">
                  <c:v>42576.0</c:v>
                </c:pt>
                <c:pt idx="572">
                  <c:v>42577.0</c:v>
                </c:pt>
                <c:pt idx="573">
                  <c:v>42578.0</c:v>
                </c:pt>
                <c:pt idx="574">
                  <c:v>42579.0</c:v>
                </c:pt>
                <c:pt idx="575">
                  <c:v>42580.0</c:v>
                </c:pt>
                <c:pt idx="576">
                  <c:v>42581.0</c:v>
                </c:pt>
                <c:pt idx="577">
                  <c:v>42582.0</c:v>
                </c:pt>
                <c:pt idx="578">
                  <c:v>42583.0</c:v>
                </c:pt>
                <c:pt idx="579">
                  <c:v>42584.0</c:v>
                </c:pt>
                <c:pt idx="580">
                  <c:v>42585.0</c:v>
                </c:pt>
                <c:pt idx="581">
                  <c:v>42586.0</c:v>
                </c:pt>
                <c:pt idx="582">
                  <c:v>42587.0</c:v>
                </c:pt>
                <c:pt idx="583">
                  <c:v>42588.0</c:v>
                </c:pt>
                <c:pt idx="584">
                  <c:v>42589.0</c:v>
                </c:pt>
                <c:pt idx="585">
                  <c:v>42590.0</c:v>
                </c:pt>
                <c:pt idx="586">
                  <c:v>42591.0</c:v>
                </c:pt>
                <c:pt idx="587">
                  <c:v>42592.0</c:v>
                </c:pt>
                <c:pt idx="588">
                  <c:v>42593.0</c:v>
                </c:pt>
                <c:pt idx="589">
                  <c:v>42594.0</c:v>
                </c:pt>
                <c:pt idx="590">
                  <c:v>42595.0</c:v>
                </c:pt>
                <c:pt idx="591">
                  <c:v>42596.0</c:v>
                </c:pt>
                <c:pt idx="592">
                  <c:v>42597.0</c:v>
                </c:pt>
                <c:pt idx="593">
                  <c:v>42598.0</c:v>
                </c:pt>
                <c:pt idx="594">
                  <c:v>42599.0</c:v>
                </c:pt>
                <c:pt idx="595">
                  <c:v>42600.0</c:v>
                </c:pt>
                <c:pt idx="596">
                  <c:v>42601.0</c:v>
                </c:pt>
                <c:pt idx="597">
                  <c:v>42602.0</c:v>
                </c:pt>
                <c:pt idx="598">
                  <c:v>42603.0</c:v>
                </c:pt>
                <c:pt idx="599">
                  <c:v>42604.0</c:v>
                </c:pt>
                <c:pt idx="600">
                  <c:v>42605.0</c:v>
                </c:pt>
                <c:pt idx="601">
                  <c:v>42606.0</c:v>
                </c:pt>
                <c:pt idx="602">
                  <c:v>42607.0</c:v>
                </c:pt>
                <c:pt idx="603">
                  <c:v>42608.0</c:v>
                </c:pt>
                <c:pt idx="604">
                  <c:v>42609.0</c:v>
                </c:pt>
                <c:pt idx="605">
                  <c:v>42610.0</c:v>
                </c:pt>
                <c:pt idx="606">
                  <c:v>42611.0</c:v>
                </c:pt>
                <c:pt idx="607">
                  <c:v>42612.0</c:v>
                </c:pt>
                <c:pt idx="608">
                  <c:v>42613.0</c:v>
                </c:pt>
                <c:pt idx="609">
                  <c:v>42614.0</c:v>
                </c:pt>
                <c:pt idx="610">
                  <c:v>42615.0</c:v>
                </c:pt>
                <c:pt idx="611">
                  <c:v>42616.0</c:v>
                </c:pt>
                <c:pt idx="612">
                  <c:v>42617.0</c:v>
                </c:pt>
                <c:pt idx="613">
                  <c:v>42618.0</c:v>
                </c:pt>
                <c:pt idx="614">
                  <c:v>42619.0</c:v>
                </c:pt>
                <c:pt idx="615">
                  <c:v>42620.0</c:v>
                </c:pt>
                <c:pt idx="616">
                  <c:v>42621.0</c:v>
                </c:pt>
                <c:pt idx="617">
                  <c:v>42622.0</c:v>
                </c:pt>
                <c:pt idx="618">
                  <c:v>42623.0</c:v>
                </c:pt>
                <c:pt idx="619">
                  <c:v>42624.0</c:v>
                </c:pt>
                <c:pt idx="620">
                  <c:v>42625.0</c:v>
                </c:pt>
                <c:pt idx="621">
                  <c:v>42626.0</c:v>
                </c:pt>
                <c:pt idx="622">
                  <c:v>42627.0</c:v>
                </c:pt>
                <c:pt idx="623">
                  <c:v>42628.0</c:v>
                </c:pt>
                <c:pt idx="624">
                  <c:v>42629.0</c:v>
                </c:pt>
                <c:pt idx="625">
                  <c:v>42630.0</c:v>
                </c:pt>
                <c:pt idx="626">
                  <c:v>42631.0</c:v>
                </c:pt>
                <c:pt idx="627">
                  <c:v>42632.0</c:v>
                </c:pt>
                <c:pt idx="628">
                  <c:v>42633.0</c:v>
                </c:pt>
                <c:pt idx="629">
                  <c:v>42634.0</c:v>
                </c:pt>
                <c:pt idx="630">
                  <c:v>42635.0</c:v>
                </c:pt>
                <c:pt idx="631">
                  <c:v>42636.0</c:v>
                </c:pt>
                <c:pt idx="632">
                  <c:v>42637.0</c:v>
                </c:pt>
                <c:pt idx="633">
                  <c:v>42638.0</c:v>
                </c:pt>
                <c:pt idx="634">
                  <c:v>42639.0</c:v>
                </c:pt>
                <c:pt idx="635">
                  <c:v>42640.0</c:v>
                </c:pt>
                <c:pt idx="636">
                  <c:v>42641.0</c:v>
                </c:pt>
                <c:pt idx="637">
                  <c:v>42642.0</c:v>
                </c:pt>
                <c:pt idx="638">
                  <c:v>42643.0</c:v>
                </c:pt>
                <c:pt idx="639">
                  <c:v>42644.0</c:v>
                </c:pt>
                <c:pt idx="640">
                  <c:v>42645.0</c:v>
                </c:pt>
                <c:pt idx="641">
                  <c:v>42646.0</c:v>
                </c:pt>
                <c:pt idx="642">
                  <c:v>42647.0</c:v>
                </c:pt>
                <c:pt idx="643">
                  <c:v>42648.0</c:v>
                </c:pt>
                <c:pt idx="644">
                  <c:v>42649.0</c:v>
                </c:pt>
                <c:pt idx="645">
                  <c:v>42650.0</c:v>
                </c:pt>
                <c:pt idx="646">
                  <c:v>42651.0</c:v>
                </c:pt>
                <c:pt idx="647">
                  <c:v>42652.0</c:v>
                </c:pt>
                <c:pt idx="648">
                  <c:v>42653.0</c:v>
                </c:pt>
                <c:pt idx="649">
                  <c:v>42654.0</c:v>
                </c:pt>
                <c:pt idx="650">
                  <c:v>42655.0</c:v>
                </c:pt>
                <c:pt idx="651">
                  <c:v>42656.0</c:v>
                </c:pt>
                <c:pt idx="652">
                  <c:v>42657.0</c:v>
                </c:pt>
                <c:pt idx="653">
                  <c:v>42658.0</c:v>
                </c:pt>
                <c:pt idx="654">
                  <c:v>42659.0</c:v>
                </c:pt>
                <c:pt idx="655">
                  <c:v>42660.0</c:v>
                </c:pt>
                <c:pt idx="656">
                  <c:v>42661.0</c:v>
                </c:pt>
                <c:pt idx="657">
                  <c:v>42662.0</c:v>
                </c:pt>
                <c:pt idx="658">
                  <c:v>42663.0</c:v>
                </c:pt>
                <c:pt idx="659">
                  <c:v>42664.0</c:v>
                </c:pt>
                <c:pt idx="660">
                  <c:v>42665.0</c:v>
                </c:pt>
                <c:pt idx="661">
                  <c:v>42666.0</c:v>
                </c:pt>
                <c:pt idx="662">
                  <c:v>42667.0</c:v>
                </c:pt>
                <c:pt idx="663">
                  <c:v>42668.0</c:v>
                </c:pt>
                <c:pt idx="664">
                  <c:v>42669.0</c:v>
                </c:pt>
                <c:pt idx="665">
                  <c:v>42670.0</c:v>
                </c:pt>
                <c:pt idx="666">
                  <c:v>42671.0</c:v>
                </c:pt>
                <c:pt idx="667">
                  <c:v>42672.0</c:v>
                </c:pt>
                <c:pt idx="668">
                  <c:v>42673.0</c:v>
                </c:pt>
                <c:pt idx="669">
                  <c:v>42674.0</c:v>
                </c:pt>
                <c:pt idx="670">
                  <c:v>42675.0</c:v>
                </c:pt>
                <c:pt idx="671">
                  <c:v>42676.0</c:v>
                </c:pt>
                <c:pt idx="672">
                  <c:v>42677.0</c:v>
                </c:pt>
                <c:pt idx="673">
                  <c:v>42678.0</c:v>
                </c:pt>
                <c:pt idx="674">
                  <c:v>42679.0</c:v>
                </c:pt>
                <c:pt idx="675">
                  <c:v>42680.0</c:v>
                </c:pt>
                <c:pt idx="676">
                  <c:v>42681.0</c:v>
                </c:pt>
                <c:pt idx="677">
                  <c:v>42682.0</c:v>
                </c:pt>
                <c:pt idx="678">
                  <c:v>42683.0</c:v>
                </c:pt>
                <c:pt idx="679">
                  <c:v>42684.0</c:v>
                </c:pt>
                <c:pt idx="680">
                  <c:v>42685.0</c:v>
                </c:pt>
                <c:pt idx="681">
                  <c:v>42686.0</c:v>
                </c:pt>
                <c:pt idx="682">
                  <c:v>42687.0</c:v>
                </c:pt>
                <c:pt idx="683">
                  <c:v>42688.0</c:v>
                </c:pt>
                <c:pt idx="684">
                  <c:v>42689.0</c:v>
                </c:pt>
                <c:pt idx="685">
                  <c:v>42690.0</c:v>
                </c:pt>
                <c:pt idx="686">
                  <c:v>42691.0</c:v>
                </c:pt>
                <c:pt idx="687">
                  <c:v>42692.0</c:v>
                </c:pt>
                <c:pt idx="688">
                  <c:v>42693.0</c:v>
                </c:pt>
                <c:pt idx="689">
                  <c:v>42694.0</c:v>
                </c:pt>
                <c:pt idx="690">
                  <c:v>42695.0</c:v>
                </c:pt>
                <c:pt idx="691">
                  <c:v>42696.0</c:v>
                </c:pt>
                <c:pt idx="692">
                  <c:v>42697.0</c:v>
                </c:pt>
                <c:pt idx="693">
                  <c:v>42698.0</c:v>
                </c:pt>
                <c:pt idx="694">
                  <c:v>42699.0</c:v>
                </c:pt>
                <c:pt idx="695">
                  <c:v>42700.0</c:v>
                </c:pt>
                <c:pt idx="696">
                  <c:v>42701.0</c:v>
                </c:pt>
                <c:pt idx="697">
                  <c:v>42702.0</c:v>
                </c:pt>
                <c:pt idx="698">
                  <c:v>42703.0</c:v>
                </c:pt>
                <c:pt idx="699">
                  <c:v>42704.0</c:v>
                </c:pt>
                <c:pt idx="700">
                  <c:v>42705.0</c:v>
                </c:pt>
                <c:pt idx="701">
                  <c:v>42706.0</c:v>
                </c:pt>
                <c:pt idx="702">
                  <c:v>42707.0</c:v>
                </c:pt>
                <c:pt idx="703">
                  <c:v>42708.0</c:v>
                </c:pt>
                <c:pt idx="704">
                  <c:v>42709.0</c:v>
                </c:pt>
                <c:pt idx="705">
                  <c:v>42710.0</c:v>
                </c:pt>
                <c:pt idx="706">
                  <c:v>42711.0</c:v>
                </c:pt>
                <c:pt idx="707">
                  <c:v>42712.0</c:v>
                </c:pt>
                <c:pt idx="708">
                  <c:v>42713.0</c:v>
                </c:pt>
                <c:pt idx="709">
                  <c:v>42714.0</c:v>
                </c:pt>
                <c:pt idx="710">
                  <c:v>42715.0</c:v>
                </c:pt>
                <c:pt idx="711">
                  <c:v>42716.0</c:v>
                </c:pt>
                <c:pt idx="712">
                  <c:v>42717.0</c:v>
                </c:pt>
                <c:pt idx="713">
                  <c:v>42718.0</c:v>
                </c:pt>
                <c:pt idx="714">
                  <c:v>42719.0</c:v>
                </c:pt>
                <c:pt idx="715">
                  <c:v>42720.0</c:v>
                </c:pt>
                <c:pt idx="716">
                  <c:v>42721.0</c:v>
                </c:pt>
                <c:pt idx="717">
                  <c:v>42722.0</c:v>
                </c:pt>
                <c:pt idx="718">
                  <c:v>42723.0</c:v>
                </c:pt>
                <c:pt idx="719">
                  <c:v>42724.0</c:v>
                </c:pt>
                <c:pt idx="720">
                  <c:v>42725.0</c:v>
                </c:pt>
                <c:pt idx="721">
                  <c:v>42726.0</c:v>
                </c:pt>
                <c:pt idx="722">
                  <c:v>42727.0</c:v>
                </c:pt>
                <c:pt idx="723">
                  <c:v>42728.0</c:v>
                </c:pt>
                <c:pt idx="724">
                  <c:v>42729.0</c:v>
                </c:pt>
                <c:pt idx="725">
                  <c:v>42730.0</c:v>
                </c:pt>
                <c:pt idx="726">
                  <c:v>42731.0</c:v>
                </c:pt>
                <c:pt idx="727">
                  <c:v>42732.0</c:v>
                </c:pt>
                <c:pt idx="728">
                  <c:v>42733.0</c:v>
                </c:pt>
                <c:pt idx="729">
                  <c:v>42734.0</c:v>
                </c:pt>
                <c:pt idx="730">
                  <c:v>42735.0</c:v>
                </c:pt>
              </c:numCache>
            </c:numRef>
          </c:xVal>
          <c:yVal>
            <c:numRef>
              <c:f>[1]Temp!$J$2:$J$2678</c:f>
              <c:numCache>
                <c:formatCode>General</c:formatCode>
                <c:ptCount val="2677"/>
                <c:pt idx="0">
                  <c:v>-4.2</c:v>
                </c:pt>
                <c:pt idx="1">
                  <c:v>-3.95</c:v>
                </c:pt>
                <c:pt idx="2">
                  <c:v>-2.8</c:v>
                </c:pt>
                <c:pt idx="3">
                  <c:v>-3.6</c:v>
                </c:pt>
                <c:pt idx="4">
                  <c:v>-4.7</c:v>
                </c:pt>
                <c:pt idx="5">
                  <c:v>-2.85</c:v>
                </c:pt>
                <c:pt idx="6">
                  <c:v>-2.75</c:v>
                </c:pt>
                <c:pt idx="7">
                  <c:v>-3.05</c:v>
                </c:pt>
                <c:pt idx="8">
                  <c:v>-1.2</c:v>
                </c:pt>
                <c:pt idx="9">
                  <c:v>-1.65</c:v>
                </c:pt>
                <c:pt idx="10">
                  <c:v>-1.2</c:v>
                </c:pt>
                <c:pt idx="11">
                  <c:v>-0.65</c:v>
                </c:pt>
                <c:pt idx="12">
                  <c:v>-1.2</c:v>
                </c:pt>
                <c:pt idx="13">
                  <c:v>-1.2</c:v>
                </c:pt>
                <c:pt idx="14">
                  <c:v>-1.15</c:v>
                </c:pt>
                <c:pt idx="15">
                  <c:v>-0.4</c:v>
                </c:pt>
                <c:pt idx="16">
                  <c:v>1.6</c:v>
                </c:pt>
                <c:pt idx="17">
                  <c:v>2.05</c:v>
                </c:pt>
                <c:pt idx="18">
                  <c:v>2.75</c:v>
                </c:pt>
                <c:pt idx="19">
                  <c:v>2.85</c:v>
                </c:pt>
                <c:pt idx="20">
                  <c:v>1.55</c:v>
                </c:pt>
                <c:pt idx="21">
                  <c:v>0.7</c:v>
                </c:pt>
                <c:pt idx="22">
                  <c:v>0.0</c:v>
                </c:pt>
                <c:pt idx="23">
                  <c:v>1.4</c:v>
                </c:pt>
                <c:pt idx="24">
                  <c:v>3.35</c:v>
                </c:pt>
                <c:pt idx="25">
                  <c:v>4.75</c:v>
                </c:pt>
                <c:pt idx="26">
                  <c:v>6.05</c:v>
                </c:pt>
                <c:pt idx="27">
                  <c:v>6.7</c:v>
                </c:pt>
                <c:pt idx="28">
                  <c:v>5.95</c:v>
                </c:pt>
                <c:pt idx="29">
                  <c:v>3.55</c:v>
                </c:pt>
                <c:pt idx="30">
                  <c:v>3.7</c:v>
                </c:pt>
                <c:pt idx="31">
                  <c:v>2.3</c:v>
                </c:pt>
                <c:pt idx="32">
                  <c:v>-0.2</c:v>
                </c:pt>
                <c:pt idx="33">
                  <c:v>2.25</c:v>
                </c:pt>
                <c:pt idx="34">
                  <c:v>1.9</c:v>
                </c:pt>
                <c:pt idx="35">
                  <c:v>0.25</c:v>
                </c:pt>
                <c:pt idx="36">
                  <c:v>4.2</c:v>
                </c:pt>
                <c:pt idx="37">
                  <c:v>6.149999999999999</c:v>
                </c:pt>
                <c:pt idx="38">
                  <c:v>7.05</c:v>
                </c:pt>
                <c:pt idx="39">
                  <c:v>6.800000000000001</c:v>
                </c:pt>
                <c:pt idx="40">
                  <c:v>6.9</c:v>
                </c:pt>
                <c:pt idx="41">
                  <c:v>7.0</c:v>
                </c:pt>
                <c:pt idx="42">
                  <c:v>4.7</c:v>
                </c:pt>
                <c:pt idx="43">
                  <c:v>6.4</c:v>
                </c:pt>
                <c:pt idx="44">
                  <c:v>6.8</c:v>
                </c:pt>
                <c:pt idx="45">
                  <c:v>4.649999999999998</c:v>
                </c:pt>
                <c:pt idx="46">
                  <c:v>3.2</c:v>
                </c:pt>
                <c:pt idx="47">
                  <c:v>2.55</c:v>
                </c:pt>
                <c:pt idx="48">
                  <c:v>2.85</c:v>
                </c:pt>
                <c:pt idx="49">
                  <c:v>4.100000000000001</c:v>
                </c:pt>
                <c:pt idx="50">
                  <c:v>5.05</c:v>
                </c:pt>
                <c:pt idx="51">
                  <c:v>4.199999999999997</c:v>
                </c:pt>
                <c:pt idx="52">
                  <c:v>3.1</c:v>
                </c:pt>
                <c:pt idx="53">
                  <c:v>2.05</c:v>
                </c:pt>
                <c:pt idx="54">
                  <c:v>1.6</c:v>
                </c:pt>
                <c:pt idx="55">
                  <c:v>1.9</c:v>
                </c:pt>
                <c:pt idx="56">
                  <c:v>1.2</c:v>
                </c:pt>
                <c:pt idx="57">
                  <c:v>0.15</c:v>
                </c:pt>
                <c:pt idx="58">
                  <c:v>-0.25</c:v>
                </c:pt>
                <c:pt idx="59">
                  <c:v>-0.2</c:v>
                </c:pt>
                <c:pt idx="60">
                  <c:v>-0.15</c:v>
                </c:pt>
                <c:pt idx="61">
                  <c:v>-0.1</c:v>
                </c:pt>
                <c:pt idx="62">
                  <c:v>-0.1</c:v>
                </c:pt>
                <c:pt idx="63">
                  <c:v>-0.65</c:v>
                </c:pt>
                <c:pt idx="64">
                  <c:v>-0.65</c:v>
                </c:pt>
                <c:pt idx="65">
                  <c:v>3.35</c:v>
                </c:pt>
                <c:pt idx="66">
                  <c:v>4.3</c:v>
                </c:pt>
                <c:pt idx="67">
                  <c:v>5.6</c:v>
                </c:pt>
                <c:pt idx="68">
                  <c:v>7.8</c:v>
                </c:pt>
                <c:pt idx="69">
                  <c:v>8.75</c:v>
                </c:pt>
                <c:pt idx="70">
                  <c:v>9.75</c:v>
                </c:pt>
                <c:pt idx="71">
                  <c:v>9.8</c:v>
                </c:pt>
                <c:pt idx="72">
                  <c:v>10.2</c:v>
                </c:pt>
                <c:pt idx="73">
                  <c:v>10.25</c:v>
                </c:pt>
                <c:pt idx="74">
                  <c:v>12.05</c:v>
                </c:pt>
                <c:pt idx="75">
                  <c:v>11.7</c:v>
                </c:pt>
                <c:pt idx="76">
                  <c:v>10.35</c:v>
                </c:pt>
                <c:pt idx="77">
                  <c:v>10.0</c:v>
                </c:pt>
                <c:pt idx="78">
                  <c:v>10.2</c:v>
                </c:pt>
                <c:pt idx="79">
                  <c:v>11.25</c:v>
                </c:pt>
                <c:pt idx="80">
                  <c:v>12.6</c:v>
                </c:pt>
                <c:pt idx="81">
                  <c:v>12.5</c:v>
                </c:pt>
                <c:pt idx="82">
                  <c:v>12.25</c:v>
                </c:pt>
                <c:pt idx="83">
                  <c:v>10.75</c:v>
                </c:pt>
                <c:pt idx="84">
                  <c:v>8.5</c:v>
                </c:pt>
                <c:pt idx="85">
                  <c:v>11.05</c:v>
                </c:pt>
                <c:pt idx="86">
                  <c:v>13.9</c:v>
                </c:pt>
                <c:pt idx="87">
                  <c:v>14.7</c:v>
                </c:pt>
                <c:pt idx="88">
                  <c:v>14.15</c:v>
                </c:pt>
                <c:pt idx="89">
                  <c:v>15.0</c:v>
                </c:pt>
                <c:pt idx="90">
                  <c:v>16.35</c:v>
                </c:pt>
                <c:pt idx="91">
                  <c:v>15.75</c:v>
                </c:pt>
                <c:pt idx="92">
                  <c:v>13.95</c:v>
                </c:pt>
                <c:pt idx="93">
                  <c:v>12.9</c:v>
                </c:pt>
                <c:pt idx="94">
                  <c:v>14.7</c:v>
                </c:pt>
                <c:pt idx="95">
                  <c:v>16.35</c:v>
                </c:pt>
                <c:pt idx="96">
                  <c:v>17.0</c:v>
                </c:pt>
                <c:pt idx="97">
                  <c:v>16.2</c:v>
                </c:pt>
                <c:pt idx="98">
                  <c:v>14.65</c:v>
                </c:pt>
                <c:pt idx="99">
                  <c:v>12.25</c:v>
                </c:pt>
                <c:pt idx="100">
                  <c:v>14.2</c:v>
                </c:pt>
                <c:pt idx="101">
                  <c:v>16.35</c:v>
                </c:pt>
                <c:pt idx="102">
                  <c:v>15.0</c:v>
                </c:pt>
                <c:pt idx="103">
                  <c:v>14.45</c:v>
                </c:pt>
                <c:pt idx="104">
                  <c:v>15.0</c:v>
                </c:pt>
                <c:pt idx="105">
                  <c:v>15.0</c:v>
                </c:pt>
                <c:pt idx="106">
                  <c:v>14.3</c:v>
                </c:pt>
                <c:pt idx="107">
                  <c:v>12.55</c:v>
                </c:pt>
                <c:pt idx="108">
                  <c:v>10.9</c:v>
                </c:pt>
                <c:pt idx="109">
                  <c:v>9.55</c:v>
                </c:pt>
                <c:pt idx="110">
                  <c:v>12.35</c:v>
                </c:pt>
                <c:pt idx="111">
                  <c:v>13.1</c:v>
                </c:pt>
                <c:pt idx="112">
                  <c:v>14.05</c:v>
                </c:pt>
                <c:pt idx="113">
                  <c:v>16.2</c:v>
                </c:pt>
                <c:pt idx="114">
                  <c:v>14.65</c:v>
                </c:pt>
                <c:pt idx="115">
                  <c:v>13.2</c:v>
                </c:pt>
                <c:pt idx="116">
                  <c:v>10.95</c:v>
                </c:pt>
                <c:pt idx="117">
                  <c:v>11.55</c:v>
                </c:pt>
                <c:pt idx="118">
                  <c:v>13.8</c:v>
                </c:pt>
                <c:pt idx="119">
                  <c:v>15.95</c:v>
                </c:pt>
                <c:pt idx="120">
                  <c:v>17.5</c:v>
                </c:pt>
                <c:pt idx="121">
                  <c:v>17.75</c:v>
                </c:pt>
                <c:pt idx="122">
                  <c:v>19.25</c:v>
                </c:pt>
                <c:pt idx="123">
                  <c:v>18.45</c:v>
                </c:pt>
                <c:pt idx="124">
                  <c:v>16.0</c:v>
                </c:pt>
                <c:pt idx="125">
                  <c:v>15.35</c:v>
                </c:pt>
                <c:pt idx="126">
                  <c:v>16.25</c:v>
                </c:pt>
                <c:pt idx="127">
                  <c:v>15.3</c:v>
                </c:pt>
                <c:pt idx="128">
                  <c:v>15.3</c:v>
                </c:pt>
                <c:pt idx="129">
                  <c:v>13.0</c:v>
                </c:pt>
                <c:pt idx="130">
                  <c:v>11.4</c:v>
                </c:pt>
                <c:pt idx="131">
                  <c:v>12.55</c:v>
                </c:pt>
                <c:pt idx="132">
                  <c:v>13.35</c:v>
                </c:pt>
                <c:pt idx="133">
                  <c:v>15.4</c:v>
                </c:pt>
                <c:pt idx="134">
                  <c:v>17.5</c:v>
                </c:pt>
                <c:pt idx="135">
                  <c:v>17.2</c:v>
                </c:pt>
                <c:pt idx="136">
                  <c:v>17.15</c:v>
                </c:pt>
                <c:pt idx="137">
                  <c:v>17.8</c:v>
                </c:pt>
                <c:pt idx="138">
                  <c:v>14.5</c:v>
                </c:pt>
                <c:pt idx="139">
                  <c:v>11.05</c:v>
                </c:pt>
                <c:pt idx="140">
                  <c:v>11.75</c:v>
                </c:pt>
                <c:pt idx="141">
                  <c:v>12.5</c:v>
                </c:pt>
                <c:pt idx="142">
                  <c:v>14.2</c:v>
                </c:pt>
                <c:pt idx="143">
                  <c:v>15.75</c:v>
                </c:pt>
                <c:pt idx="144">
                  <c:v>15.8</c:v>
                </c:pt>
                <c:pt idx="145">
                  <c:v>16.25</c:v>
                </c:pt>
                <c:pt idx="146">
                  <c:v>17.1</c:v>
                </c:pt>
                <c:pt idx="147">
                  <c:v>16.6</c:v>
                </c:pt>
                <c:pt idx="148">
                  <c:v>16.6</c:v>
                </c:pt>
                <c:pt idx="149">
                  <c:v>16.35</c:v>
                </c:pt>
                <c:pt idx="150">
                  <c:v>16.8</c:v>
                </c:pt>
                <c:pt idx="151">
                  <c:v>18.85</c:v>
                </c:pt>
                <c:pt idx="152">
                  <c:v>20.95</c:v>
                </c:pt>
                <c:pt idx="153">
                  <c:v>20.7</c:v>
                </c:pt>
                <c:pt idx="154">
                  <c:v>22.35</c:v>
                </c:pt>
                <c:pt idx="155">
                  <c:v>22.85</c:v>
                </c:pt>
                <c:pt idx="156">
                  <c:v>23.15</c:v>
                </c:pt>
                <c:pt idx="157">
                  <c:v>23.8</c:v>
                </c:pt>
                <c:pt idx="158">
                  <c:v>24.9</c:v>
                </c:pt>
                <c:pt idx="159">
                  <c:v>26.15</c:v>
                </c:pt>
                <c:pt idx="160">
                  <c:v>26.1</c:v>
                </c:pt>
                <c:pt idx="161">
                  <c:v>25.15</c:v>
                </c:pt>
                <c:pt idx="162">
                  <c:v>23.2</c:v>
                </c:pt>
                <c:pt idx="163">
                  <c:v>22.6</c:v>
                </c:pt>
                <c:pt idx="164">
                  <c:v>22.4</c:v>
                </c:pt>
                <c:pt idx="165">
                  <c:v>23.3</c:v>
                </c:pt>
                <c:pt idx="166">
                  <c:v>24.65</c:v>
                </c:pt>
                <c:pt idx="167">
                  <c:v>25.95</c:v>
                </c:pt>
                <c:pt idx="168">
                  <c:v>26.65</c:v>
                </c:pt>
                <c:pt idx="169">
                  <c:v>27.25</c:v>
                </c:pt>
                <c:pt idx="170">
                  <c:v>27.6</c:v>
                </c:pt>
                <c:pt idx="171">
                  <c:v>28.55</c:v>
                </c:pt>
                <c:pt idx="172">
                  <c:v>28.9</c:v>
                </c:pt>
                <c:pt idx="173">
                  <c:v>28.9</c:v>
                </c:pt>
                <c:pt idx="174">
                  <c:v>29.25</c:v>
                </c:pt>
                <c:pt idx="175">
                  <c:v>28.95</c:v>
                </c:pt>
                <c:pt idx="176">
                  <c:v>27.15</c:v>
                </c:pt>
                <c:pt idx="177">
                  <c:v>26.45</c:v>
                </c:pt>
                <c:pt idx="178">
                  <c:v>27.85</c:v>
                </c:pt>
                <c:pt idx="179">
                  <c:v>26.95</c:v>
                </c:pt>
                <c:pt idx="180">
                  <c:v>26.3</c:v>
                </c:pt>
                <c:pt idx="181">
                  <c:v>27.8</c:v>
                </c:pt>
                <c:pt idx="182">
                  <c:v>28.05</c:v>
                </c:pt>
                <c:pt idx="183">
                  <c:v>28.2</c:v>
                </c:pt>
                <c:pt idx="184">
                  <c:v>28.6</c:v>
                </c:pt>
                <c:pt idx="185">
                  <c:v>29.25</c:v>
                </c:pt>
                <c:pt idx="186">
                  <c:v>27.75</c:v>
                </c:pt>
                <c:pt idx="187">
                  <c:v>25.75</c:v>
                </c:pt>
                <c:pt idx="188">
                  <c:v>25.5</c:v>
                </c:pt>
                <c:pt idx="189">
                  <c:v>24.7</c:v>
                </c:pt>
                <c:pt idx="190">
                  <c:v>25.9</c:v>
                </c:pt>
                <c:pt idx="191">
                  <c:v>28.15</c:v>
                </c:pt>
                <c:pt idx="192">
                  <c:v>29.25</c:v>
                </c:pt>
                <c:pt idx="193">
                  <c:v>30.0</c:v>
                </c:pt>
                <c:pt idx="194">
                  <c:v>30.55</c:v>
                </c:pt>
                <c:pt idx="195">
                  <c:v>28.5</c:v>
                </c:pt>
                <c:pt idx="196">
                  <c:v>28.8</c:v>
                </c:pt>
                <c:pt idx="197">
                  <c:v>28.95</c:v>
                </c:pt>
                <c:pt idx="198">
                  <c:v>29.1</c:v>
                </c:pt>
                <c:pt idx="199">
                  <c:v>29.55</c:v>
                </c:pt>
                <c:pt idx="200">
                  <c:v>26.05</c:v>
                </c:pt>
                <c:pt idx="201">
                  <c:v>25.65</c:v>
                </c:pt>
                <c:pt idx="202">
                  <c:v>26.0</c:v>
                </c:pt>
                <c:pt idx="203">
                  <c:v>28.3</c:v>
                </c:pt>
                <c:pt idx="204">
                  <c:v>29.1</c:v>
                </c:pt>
                <c:pt idx="205">
                  <c:v>28.9</c:v>
                </c:pt>
                <c:pt idx="206">
                  <c:v>29.3</c:v>
                </c:pt>
                <c:pt idx="207">
                  <c:v>26.55</c:v>
                </c:pt>
                <c:pt idx="208">
                  <c:v>26.25</c:v>
                </c:pt>
                <c:pt idx="209">
                  <c:v>26.2</c:v>
                </c:pt>
                <c:pt idx="210">
                  <c:v>26.75</c:v>
                </c:pt>
                <c:pt idx="211">
                  <c:v>27.7</c:v>
                </c:pt>
                <c:pt idx="212">
                  <c:v>28.1</c:v>
                </c:pt>
                <c:pt idx="213">
                  <c:v>29.4</c:v>
                </c:pt>
                <c:pt idx="214">
                  <c:v>28.65</c:v>
                </c:pt>
                <c:pt idx="215">
                  <c:v>28.7</c:v>
                </c:pt>
                <c:pt idx="216">
                  <c:v>28.95</c:v>
                </c:pt>
                <c:pt idx="217">
                  <c:v>29.8</c:v>
                </c:pt>
                <c:pt idx="218">
                  <c:v>29.85</c:v>
                </c:pt>
                <c:pt idx="219">
                  <c:v>30.0</c:v>
                </c:pt>
                <c:pt idx="220">
                  <c:v>29.1</c:v>
                </c:pt>
                <c:pt idx="221">
                  <c:v>28.9</c:v>
                </c:pt>
                <c:pt idx="222">
                  <c:v>27.6</c:v>
                </c:pt>
                <c:pt idx="223">
                  <c:v>27.75</c:v>
                </c:pt>
                <c:pt idx="224">
                  <c:v>29.0</c:v>
                </c:pt>
                <c:pt idx="225">
                  <c:v>28.9</c:v>
                </c:pt>
                <c:pt idx="226">
                  <c:v>28.95</c:v>
                </c:pt>
                <c:pt idx="227">
                  <c:v>29.1</c:v>
                </c:pt>
                <c:pt idx="228">
                  <c:v>26.15</c:v>
                </c:pt>
                <c:pt idx="229">
                  <c:v>23.6</c:v>
                </c:pt>
                <c:pt idx="230">
                  <c:v>22.3</c:v>
                </c:pt>
                <c:pt idx="231">
                  <c:v>22.2</c:v>
                </c:pt>
                <c:pt idx="232">
                  <c:v>23.65</c:v>
                </c:pt>
                <c:pt idx="233">
                  <c:v>25.45</c:v>
                </c:pt>
                <c:pt idx="234">
                  <c:v>24.6</c:v>
                </c:pt>
                <c:pt idx="235">
                  <c:v>24.0</c:v>
                </c:pt>
                <c:pt idx="236">
                  <c:v>25.4</c:v>
                </c:pt>
                <c:pt idx="237">
                  <c:v>26.35</c:v>
                </c:pt>
                <c:pt idx="238">
                  <c:v>27.65</c:v>
                </c:pt>
                <c:pt idx="239">
                  <c:v>27.45</c:v>
                </c:pt>
                <c:pt idx="240">
                  <c:v>26.6</c:v>
                </c:pt>
                <c:pt idx="241">
                  <c:v>26.15</c:v>
                </c:pt>
                <c:pt idx="242">
                  <c:v>26.85</c:v>
                </c:pt>
                <c:pt idx="243">
                  <c:v>28.0</c:v>
                </c:pt>
                <c:pt idx="244">
                  <c:v>28.2</c:v>
                </c:pt>
                <c:pt idx="245">
                  <c:v>27.85</c:v>
                </c:pt>
                <c:pt idx="246">
                  <c:v>28.45</c:v>
                </c:pt>
                <c:pt idx="247">
                  <c:v>28.5</c:v>
                </c:pt>
                <c:pt idx="248">
                  <c:v>28.55</c:v>
                </c:pt>
                <c:pt idx="249">
                  <c:v>28.65</c:v>
                </c:pt>
                <c:pt idx="250">
                  <c:v>28.7</c:v>
                </c:pt>
                <c:pt idx="251">
                  <c:v>27.95</c:v>
                </c:pt>
                <c:pt idx="252">
                  <c:v>28.1</c:v>
                </c:pt>
                <c:pt idx="253">
                  <c:v>26.9</c:v>
                </c:pt>
                <c:pt idx="254">
                  <c:v>26.2</c:v>
                </c:pt>
                <c:pt idx="255">
                  <c:v>26.5</c:v>
                </c:pt>
                <c:pt idx="256">
                  <c:v>27.4</c:v>
                </c:pt>
                <c:pt idx="257">
                  <c:v>26.65</c:v>
                </c:pt>
                <c:pt idx="258">
                  <c:v>26.65</c:v>
                </c:pt>
                <c:pt idx="259">
                  <c:v>26.9</c:v>
                </c:pt>
                <c:pt idx="260">
                  <c:v>25.95</c:v>
                </c:pt>
                <c:pt idx="261">
                  <c:v>24.15</c:v>
                </c:pt>
                <c:pt idx="262">
                  <c:v>24.75</c:v>
                </c:pt>
                <c:pt idx="263">
                  <c:v>26.1</c:v>
                </c:pt>
                <c:pt idx="264">
                  <c:v>25.6</c:v>
                </c:pt>
                <c:pt idx="265">
                  <c:v>24.15</c:v>
                </c:pt>
                <c:pt idx="266">
                  <c:v>23.75</c:v>
                </c:pt>
                <c:pt idx="267">
                  <c:v>23.15</c:v>
                </c:pt>
                <c:pt idx="268">
                  <c:v>23.6</c:v>
                </c:pt>
                <c:pt idx="269">
                  <c:v>23.4</c:v>
                </c:pt>
                <c:pt idx="270">
                  <c:v>23.45</c:v>
                </c:pt>
                <c:pt idx="271">
                  <c:v>22.9</c:v>
                </c:pt>
                <c:pt idx="272">
                  <c:v>20.9</c:v>
                </c:pt>
                <c:pt idx="273">
                  <c:v>20.25</c:v>
                </c:pt>
                <c:pt idx="274">
                  <c:v>19.2</c:v>
                </c:pt>
                <c:pt idx="275">
                  <c:v>17.55</c:v>
                </c:pt>
                <c:pt idx="276">
                  <c:v>17.7</c:v>
                </c:pt>
                <c:pt idx="277">
                  <c:v>18.45</c:v>
                </c:pt>
                <c:pt idx="278">
                  <c:v>18.65</c:v>
                </c:pt>
                <c:pt idx="279">
                  <c:v>19.0</c:v>
                </c:pt>
                <c:pt idx="280">
                  <c:v>19.95</c:v>
                </c:pt>
                <c:pt idx="281">
                  <c:v>19.95</c:v>
                </c:pt>
                <c:pt idx="282">
                  <c:v>19.8</c:v>
                </c:pt>
                <c:pt idx="283">
                  <c:v>21.05</c:v>
                </c:pt>
                <c:pt idx="284">
                  <c:v>20.5</c:v>
                </c:pt>
                <c:pt idx="285">
                  <c:v>19.85</c:v>
                </c:pt>
                <c:pt idx="286">
                  <c:v>19.8</c:v>
                </c:pt>
                <c:pt idx="287">
                  <c:v>19.3</c:v>
                </c:pt>
                <c:pt idx="288">
                  <c:v>17.4</c:v>
                </c:pt>
                <c:pt idx="289">
                  <c:v>17.4</c:v>
                </c:pt>
                <c:pt idx="290">
                  <c:v>18.05</c:v>
                </c:pt>
                <c:pt idx="291">
                  <c:v>19.6</c:v>
                </c:pt>
                <c:pt idx="292">
                  <c:v>19.2</c:v>
                </c:pt>
                <c:pt idx="293">
                  <c:v>18.15</c:v>
                </c:pt>
                <c:pt idx="294">
                  <c:v>15.75</c:v>
                </c:pt>
                <c:pt idx="295">
                  <c:v>14.9</c:v>
                </c:pt>
                <c:pt idx="296">
                  <c:v>12.8</c:v>
                </c:pt>
                <c:pt idx="297">
                  <c:v>12.3</c:v>
                </c:pt>
                <c:pt idx="298">
                  <c:v>11.95</c:v>
                </c:pt>
                <c:pt idx="299">
                  <c:v>13.2</c:v>
                </c:pt>
                <c:pt idx="300">
                  <c:v>11.8</c:v>
                </c:pt>
                <c:pt idx="301">
                  <c:v>10.25</c:v>
                </c:pt>
                <c:pt idx="302">
                  <c:v>9.3</c:v>
                </c:pt>
                <c:pt idx="303">
                  <c:v>9.45</c:v>
                </c:pt>
                <c:pt idx="304">
                  <c:v>10.4</c:v>
                </c:pt>
                <c:pt idx="305">
                  <c:v>10.9</c:v>
                </c:pt>
                <c:pt idx="306">
                  <c:v>11.55</c:v>
                </c:pt>
                <c:pt idx="307">
                  <c:v>12.4</c:v>
                </c:pt>
                <c:pt idx="308">
                  <c:v>11.15</c:v>
                </c:pt>
                <c:pt idx="309">
                  <c:v>8.45</c:v>
                </c:pt>
                <c:pt idx="310">
                  <c:v>7.55</c:v>
                </c:pt>
                <c:pt idx="311">
                  <c:v>7.75</c:v>
                </c:pt>
                <c:pt idx="312">
                  <c:v>7.800000000000001</c:v>
                </c:pt>
                <c:pt idx="313">
                  <c:v>8.25</c:v>
                </c:pt>
                <c:pt idx="314">
                  <c:v>7.5</c:v>
                </c:pt>
                <c:pt idx="315">
                  <c:v>6.0</c:v>
                </c:pt>
                <c:pt idx="316">
                  <c:v>6.25</c:v>
                </c:pt>
                <c:pt idx="317">
                  <c:v>6.2</c:v>
                </c:pt>
                <c:pt idx="318">
                  <c:v>6.699999999999997</c:v>
                </c:pt>
                <c:pt idx="319">
                  <c:v>8.45</c:v>
                </c:pt>
                <c:pt idx="320">
                  <c:v>6.6</c:v>
                </c:pt>
                <c:pt idx="321">
                  <c:v>3.75</c:v>
                </c:pt>
                <c:pt idx="322">
                  <c:v>2.95</c:v>
                </c:pt>
                <c:pt idx="323">
                  <c:v>2.55</c:v>
                </c:pt>
                <c:pt idx="324">
                  <c:v>2.3</c:v>
                </c:pt>
                <c:pt idx="325">
                  <c:v>2.15</c:v>
                </c:pt>
                <c:pt idx="326">
                  <c:v>2.05</c:v>
                </c:pt>
                <c:pt idx="327">
                  <c:v>1.95</c:v>
                </c:pt>
                <c:pt idx="328">
                  <c:v>1.8</c:v>
                </c:pt>
                <c:pt idx="329">
                  <c:v>1.65</c:v>
                </c:pt>
                <c:pt idx="330">
                  <c:v>1.55</c:v>
                </c:pt>
                <c:pt idx="331">
                  <c:v>1.55</c:v>
                </c:pt>
                <c:pt idx="332">
                  <c:v>1.45</c:v>
                </c:pt>
                <c:pt idx="333">
                  <c:v>1.5</c:v>
                </c:pt>
                <c:pt idx="334">
                  <c:v>1.45</c:v>
                </c:pt>
                <c:pt idx="335">
                  <c:v>1.4</c:v>
                </c:pt>
                <c:pt idx="336">
                  <c:v>1.35</c:v>
                </c:pt>
                <c:pt idx="337">
                  <c:v>1.25</c:v>
                </c:pt>
                <c:pt idx="338">
                  <c:v>1.25</c:v>
                </c:pt>
                <c:pt idx="339">
                  <c:v>1.2</c:v>
                </c:pt>
                <c:pt idx="340">
                  <c:v>1.15</c:v>
                </c:pt>
                <c:pt idx="341">
                  <c:v>1.3</c:v>
                </c:pt>
                <c:pt idx="342">
                  <c:v>2.4</c:v>
                </c:pt>
                <c:pt idx="343">
                  <c:v>3.8</c:v>
                </c:pt>
                <c:pt idx="344">
                  <c:v>3.95</c:v>
                </c:pt>
                <c:pt idx="345">
                  <c:v>3.1</c:v>
                </c:pt>
                <c:pt idx="346">
                  <c:v>1.85</c:v>
                </c:pt>
                <c:pt idx="347">
                  <c:v>1.75</c:v>
                </c:pt>
                <c:pt idx="348">
                  <c:v>1.45</c:v>
                </c:pt>
                <c:pt idx="349">
                  <c:v>0.95</c:v>
                </c:pt>
                <c:pt idx="350">
                  <c:v>0.6</c:v>
                </c:pt>
                <c:pt idx="351">
                  <c:v>0.3</c:v>
                </c:pt>
                <c:pt idx="352">
                  <c:v>0.05</c:v>
                </c:pt>
                <c:pt idx="353">
                  <c:v>0.15</c:v>
                </c:pt>
                <c:pt idx="354">
                  <c:v>0.3</c:v>
                </c:pt>
                <c:pt idx="355">
                  <c:v>0.65</c:v>
                </c:pt>
                <c:pt idx="356">
                  <c:v>1.35</c:v>
                </c:pt>
                <c:pt idx="357">
                  <c:v>1.1</c:v>
                </c:pt>
                <c:pt idx="358">
                  <c:v>0.7</c:v>
                </c:pt>
                <c:pt idx="359">
                  <c:v>0.6</c:v>
                </c:pt>
                <c:pt idx="360">
                  <c:v>0.4</c:v>
                </c:pt>
                <c:pt idx="361">
                  <c:v>0.15</c:v>
                </c:pt>
                <c:pt idx="362">
                  <c:v>-0.15</c:v>
                </c:pt>
                <c:pt idx="363">
                  <c:v>-0.4</c:v>
                </c:pt>
                <c:pt idx="364">
                  <c:v>-0.65</c:v>
                </c:pt>
                <c:pt idx="365">
                  <c:v>-1.15</c:v>
                </c:pt>
                <c:pt idx="366">
                  <c:v>-1.3</c:v>
                </c:pt>
                <c:pt idx="367">
                  <c:v>-0.9</c:v>
                </c:pt>
                <c:pt idx="368">
                  <c:v>-0.8</c:v>
                </c:pt>
                <c:pt idx="369">
                  <c:v>-0.4</c:v>
                </c:pt>
                <c:pt idx="370">
                  <c:v>-0.25</c:v>
                </c:pt>
                <c:pt idx="371">
                  <c:v>-0.2</c:v>
                </c:pt>
                <c:pt idx="372">
                  <c:v>-0.15</c:v>
                </c:pt>
                <c:pt idx="373">
                  <c:v>-0.25</c:v>
                </c:pt>
                <c:pt idx="374">
                  <c:v>-0.95</c:v>
                </c:pt>
                <c:pt idx="375">
                  <c:v>-1.0</c:v>
                </c:pt>
                <c:pt idx="376">
                  <c:v>-0.95</c:v>
                </c:pt>
                <c:pt idx="377">
                  <c:v>-0.65</c:v>
                </c:pt>
                <c:pt idx="378">
                  <c:v>-0.35</c:v>
                </c:pt>
                <c:pt idx="379">
                  <c:v>-0.25</c:v>
                </c:pt>
                <c:pt idx="380">
                  <c:v>-0.2</c:v>
                </c:pt>
                <c:pt idx="381">
                  <c:v>-0.4</c:v>
                </c:pt>
                <c:pt idx="382">
                  <c:v>-0.7</c:v>
                </c:pt>
                <c:pt idx="383">
                  <c:v>-0.4</c:v>
                </c:pt>
                <c:pt idx="384">
                  <c:v>-0.5</c:v>
                </c:pt>
                <c:pt idx="385">
                  <c:v>-0.45</c:v>
                </c:pt>
                <c:pt idx="386">
                  <c:v>-0.65</c:v>
                </c:pt>
                <c:pt idx="387">
                  <c:v>-0.4</c:v>
                </c:pt>
                <c:pt idx="388">
                  <c:v>-0.25</c:v>
                </c:pt>
                <c:pt idx="389">
                  <c:v>-0.15</c:v>
                </c:pt>
                <c:pt idx="390">
                  <c:v>-0.1</c:v>
                </c:pt>
                <c:pt idx="391">
                  <c:v>-0.15</c:v>
                </c:pt>
                <c:pt idx="392">
                  <c:v>-0.1</c:v>
                </c:pt>
                <c:pt idx="393">
                  <c:v>-0.1</c:v>
                </c:pt>
                <c:pt idx="394">
                  <c:v>0.05</c:v>
                </c:pt>
                <c:pt idx="395">
                  <c:v>0.3</c:v>
                </c:pt>
                <c:pt idx="396">
                  <c:v>0.85</c:v>
                </c:pt>
                <c:pt idx="397">
                  <c:v>0.75</c:v>
                </c:pt>
                <c:pt idx="398">
                  <c:v>0.45</c:v>
                </c:pt>
                <c:pt idx="399">
                  <c:v>0.4</c:v>
                </c:pt>
                <c:pt idx="400">
                  <c:v>0.4</c:v>
                </c:pt>
                <c:pt idx="401">
                  <c:v>0.4</c:v>
                </c:pt>
                <c:pt idx="402">
                  <c:v>0.4</c:v>
                </c:pt>
                <c:pt idx="403">
                  <c:v>0.4</c:v>
                </c:pt>
                <c:pt idx="404">
                  <c:v>0.45</c:v>
                </c:pt>
                <c:pt idx="405">
                  <c:v>0.4</c:v>
                </c:pt>
                <c:pt idx="406">
                  <c:v>0.5</c:v>
                </c:pt>
                <c:pt idx="407">
                  <c:v>1.8</c:v>
                </c:pt>
                <c:pt idx="408">
                  <c:v>1.4</c:v>
                </c:pt>
                <c:pt idx="409">
                  <c:v>1.45</c:v>
                </c:pt>
                <c:pt idx="410">
                  <c:v>2.7</c:v>
                </c:pt>
                <c:pt idx="411">
                  <c:v>3.85</c:v>
                </c:pt>
                <c:pt idx="412">
                  <c:v>4.05</c:v>
                </c:pt>
                <c:pt idx="413">
                  <c:v>5.5</c:v>
                </c:pt>
                <c:pt idx="414">
                  <c:v>6.55</c:v>
                </c:pt>
                <c:pt idx="415">
                  <c:v>6.45</c:v>
                </c:pt>
                <c:pt idx="416">
                  <c:v>5.649999999999998</c:v>
                </c:pt>
                <c:pt idx="417">
                  <c:v>4.9</c:v>
                </c:pt>
                <c:pt idx="418">
                  <c:v>4.85</c:v>
                </c:pt>
                <c:pt idx="419">
                  <c:v>3.55</c:v>
                </c:pt>
                <c:pt idx="420">
                  <c:v>3.1</c:v>
                </c:pt>
                <c:pt idx="421">
                  <c:v>4.0</c:v>
                </c:pt>
                <c:pt idx="422">
                  <c:v>5.45</c:v>
                </c:pt>
                <c:pt idx="423">
                  <c:v>7.45</c:v>
                </c:pt>
                <c:pt idx="424">
                  <c:v>7.0</c:v>
                </c:pt>
                <c:pt idx="425">
                  <c:v>7.25</c:v>
                </c:pt>
                <c:pt idx="426">
                  <c:v>6.45</c:v>
                </c:pt>
                <c:pt idx="427">
                  <c:v>6.75</c:v>
                </c:pt>
                <c:pt idx="428">
                  <c:v>7.25</c:v>
                </c:pt>
                <c:pt idx="429">
                  <c:v>7.0</c:v>
                </c:pt>
                <c:pt idx="430">
                  <c:v>9.200000000000001</c:v>
                </c:pt>
                <c:pt idx="431">
                  <c:v>9.3</c:v>
                </c:pt>
                <c:pt idx="432">
                  <c:v>8.8</c:v>
                </c:pt>
                <c:pt idx="433">
                  <c:v>8.3</c:v>
                </c:pt>
                <c:pt idx="434">
                  <c:v>9.6</c:v>
                </c:pt>
                <c:pt idx="435">
                  <c:v>9.45</c:v>
                </c:pt>
                <c:pt idx="436">
                  <c:v>9.35</c:v>
                </c:pt>
                <c:pt idx="437">
                  <c:v>11.4</c:v>
                </c:pt>
                <c:pt idx="438">
                  <c:v>10.95</c:v>
                </c:pt>
                <c:pt idx="439">
                  <c:v>10.95</c:v>
                </c:pt>
                <c:pt idx="440">
                  <c:v>9.6</c:v>
                </c:pt>
                <c:pt idx="441">
                  <c:v>8.8</c:v>
                </c:pt>
                <c:pt idx="442">
                  <c:v>8.25</c:v>
                </c:pt>
                <c:pt idx="443">
                  <c:v>5.5</c:v>
                </c:pt>
                <c:pt idx="444">
                  <c:v>5.649999999999998</c:v>
                </c:pt>
                <c:pt idx="445">
                  <c:v>7.35</c:v>
                </c:pt>
                <c:pt idx="446">
                  <c:v>9.45</c:v>
                </c:pt>
                <c:pt idx="447">
                  <c:v>8.15</c:v>
                </c:pt>
                <c:pt idx="448">
                  <c:v>6.7</c:v>
                </c:pt>
                <c:pt idx="449">
                  <c:v>7.95</c:v>
                </c:pt>
                <c:pt idx="450">
                  <c:v>7.649999999999998</c:v>
                </c:pt>
                <c:pt idx="451">
                  <c:v>7.0</c:v>
                </c:pt>
                <c:pt idx="452">
                  <c:v>8.100000000000001</c:v>
                </c:pt>
                <c:pt idx="453">
                  <c:v>10.6</c:v>
                </c:pt>
                <c:pt idx="454">
                  <c:v>11.4</c:v>
                </c:pt>
                <c:pt idx="455">
                  <c:v>9.9</c:v>
                </c:pt>
                <c:pt idx="456">
                  <c:v>8.1</c:v>
                </c:pt>
                <c:pt idx="457">
                  <c:v>9.55</c:v>
                </c:pt>
                <c:pt idx="458">
                  <c:v>11.2</c:v>
                </c:pt>
                <c:pt idx="459">
                  <c:v>12.4</c:v>
                </c:pt>
                <c:pt idx="460">
                  <c:v>13.35</c:v>
                </c:pt>
                <c:pt idx="461">
                  <c:v>12.3</c:v>
                </c:pt>
                <c:pt idx="462">
                  <c:v>12.45</c:v>
                </c:pt>
                <c:pt idx="463">
                  <c:v>13.35</c:v>
                </c:pt>
                <c:pt idx="464">
                  <c:v>13.55</c:v>
                </c:pt>
                <c:pt idx="465">
                  <c:v>14.45</c:v>
                </c:pt>
                <c:pt idx="466">
                  <c:v>13.5</c:v>
                </c:pt>
                <c:pt idx="467">
                  <c:v>11.95</c:v>
                </c:pt>
                <c:pt idx="468">
                  <c:v>13.25</c:v>
                </c:pt>
                <c:pt idx="469">
                  <c:v>14.45</c:v>
                </c:pt>
                <c:pt idx="470">
                  <c:v>14.75</c:v>
                </c:pt>
                <c:pt idx="471">
                  <c:v>12.1</c:v>
                </c:pt>
                <c:pt idx="472">
                  <c:v>9.8</c:v>
                </c:pt>
                <c:pt idx="473">
                  <c:v>9.95</c:v>
                </c:pt>
                <c:pt idx="474">
                  <c:v>9.1</c:v>
                </c:pt>
                <c:pt idx="475">
                  <c:v>11.1</c:v>
                </c:pt>
                <c:pt idx="476">
                  <c:v>11.55</c:v>
                </c:pt>
                <c:pt idx="477">
                  <c:v>12.3</c:v>
                </c:pt>
                <c:pt idx="478">
                  <c:v>13.6</c:v>
                </c:pt>
                <c:pt idx="479">
                  <c:v>16.0</c:v>
                </c:pt>
                <c:pt idx="480">
                  <c:v>15.75</c:v>
                </c:pt>
                <c:pt idx="481">
                  <c:v>16.7</c:v>
                </c:pt>
                <c:pt idx="482">
                  <c:v>14.9</c:v>
                </c:pt>
                <c:pt idx="483">
                  <c:v>13.3</c:v>
                </c:pt>
                <c:pt idx="484">
                  <c:v>10.25</c:v>
                </c:pt>
                <c:pt idx="485">
                  <c:v>7.8</c:v>
                </c:pt>
                <c:pt idx="486">
                  <c:v>7.3</c:v>
                </c:pt>
                <c:pt idx="487">
                  <c:v>9.4</c:v>
                </c:pt>
                <c:pt idx="488">
                  <c:v>11.7</c:v>
                </c:pt>
                <c:pt idx="489">
                  <c:v>13.6</c:v>
                </c:pt>
                <c:pt idx="490">
                  <c:v>15.85</c:v>
                </c:pt>
                <c:pt idx="491">
                  <c:v>17.35</c:v>
                </c:pt>
                <c:pt idx="492">
                  <c:v>17.75</c:v>
                </c:pt>
                <c:pt idx="493">
                  <c:v>16.8</c:v>
                </c:pt>
                <c:pt idx="494">
                  <c:v>16.45</c:v>
                </c:pt>
                <c:pt idx="495">
                  <c:v>17.4</c:v>
                </c:pt>
                <c:pt idx="496">
                  <c:v>17.2</c:v>
                </c:pt>
                <c:pt idx="497">
                  <c:v>16.45</c:v>
                </c:pt>
                <c:pt idx="498">
                  <c:v>17.35</c:v>
                </c:pt>
                <c:pt idx="499">
                  <c:v>15.2</c:v>
                </c:pt>
                <c:pt idx="500">
                  <c:v>13.95</c:v>
                </c:pt>
                <c:pt idx="501">
                  <c:v>12.55</c:v>
                </c:pt>
                <c:pt idx="502">
                  <c:v>11.65</c:v>
                </c:pt>
                <c:pt idx="503">
                  <c:v>12.2</c:v>
                </c:pt>
                <c:pt idx="504">
                  <c:v>13.25</c:v>
                </c:pt>
                <c:pt idx="505">
                  <c:v>15.0</c:v>
                </c:pt>
                <c:pt idx="506">
                  <c:v>17.85</c:v>
                </c:pt>
                <c:pt idx="507">
                  <c:v>19.85</c:v>
                </c:pt>
                <c:pt idx="508">
                  <c:v>20.45</c:v>
                </c:pt>
                <c:pt idx="509">
                  <c:v>20.15</c:v>
                </c:pt>
                <c:pt idx="510">
                  <c:v>20.05</c:v>
                </c:pt>
                <c:pt idx="511">
                  <c:v>19.9</c:v>
                </c:pt>
                <c:pt idx="512">
                  <c:v>17.05</c:v>
                </c:pt>
                <c:pt idx="513">
                  <c:v>16.5</c:v>
                </c:pt>
                <c:pt idx="514">
                  <c:v>18.25</c:v>
                </c:pt>
                <c:pt idx="515">
                  <c:v>18.2</c:v>
                </c:pt>
                <c:pt idx="516">
                  <c:v>18.35</c:v>
                </c:pt>
                <c:pt idx="517">
                  <c:v>18.65</c:v>
                </c:pt>
                <c:pt idx="518">
                  <c:v>19.15</c:v>
                </c:pt>
                <c:pt idx="519">
                  <c:v>20.35</c:v>
                </c:pt>
                <c:pt idx="520">
                  <c:v>20.7</c:v>
                </c:pt>
                <c:pt idx="521">
                  <c:v>20.7</c:v>
                </c:pt>
                <c:pt idx="522">
                  <c:v>21.3</c:v>
                </c:pt>
                <c:pt idx="523">
                  <c:v>21.65</c:v>
                </c:pt>
                <c:pt idx="524">
                  <c:v>22.65</c:v>
                </c:pt>
                <c:pt idx="525">
                  <c:v>23.95</c:v>
                </c:pt>
                <c:pt idx="526">
                  <c:v>25.5</c:v>
                </c:pt>
                <c:pt idx="527">
                  <c:v>25.3</c:v>
                </c:pt>
                <c:pt idx="528">
                  <c:v>25.85</c:v>
                </c:pt>
                <c:pt idx="529">
                  <c:v>24.85</c:v>
                </c:pt>
                <c:pt idx="530">
                  <c:v>24.0</c:v>
                </c:pt>
                <c:pt idx="531">
                  <c:v>25.15</c:v>
                </c:pt>
                <c:pt idx="532">
                  <c:v>25.75</c:v>
                </c:pt>
                <c:pt idx="533">
                  <c:v>26.65</c:v>
                </c:pt>
                <c:pt idx="534">
                  <c:v>26.95</c:v>
                </c:pt>
                <c:pt idx="535">
                  <c:v>27.15</c:v>
                </c:pt>
                <c:pt idx="536">
                  <c:v>28.0</c:v>
                </c:pt>
                <c:pt idx="537">
                  <c:v>28.35</c:v>
                </c:pt>
                <c:pt idx="538">
                  <c:v>28.15</c:v>
                </c:pt>
                <c:pt idx="539">
                  <c:v>28.1</c:v>
                </c:pt>
                <c:pt idx="540">
                  <c:v>28.4</c:v>
                </c:pt>
                <c:pt idx="541">
                  <c:v>28.0</c:v>
                </c:pt>
                <c:pt idx="542">
                  <c:v>27.7</c:v>
                </c:pt>
                <c:pt idx="543">
                  <c:v>27.25</c:v>
                </c:pt>
                <c:pt idx="544">
                  <c:v>25.6</c:v>
                </c:pt>
                <c:pt idx="545">
                  <c:v>24.4</c:v>
                </c:pt>
                <c:pt idx="546">
                  <c:v>24.05</c:v>
                </c:pt>
                <c:pt idx="547">
                  <c:v>22.95</c:v>
                </c:pt>
                <c:pt idx="548">
                  <c:v>22.8</c:v>
                </c:pt>
                <c:pt idx="549">
                  <c:v>23.2</c:v>
                </c:pt>
                <c:pt idx="550">
                  <c:v>23.85</c:v>
                </c:pt>
                <c:pt idx="551">
                  <c:v>24.5</c:v>
                </c:pt>
                <c:pt idx="552">
                  <c:v>25.1</c:v>
                </c:pt>
                <c:pt idx="553">
                  <c:v>25.75</c:v>
                </c:pt>
                <c:pt idx="554">
                  <c:v>25.25</c:v>
                </c:pt>
                <c:pt idx="555">
                  <c:v>25.55</c:v>
                </c:pt>
                <c:pt idx="556">
                  <c:v>26.35</c:v>
                </c:pt>
                <c:pt idx="557">
                  <c:v>26.55</c:v>
                </c:pt>
                <c:pt idx="558">
                  <c:v>25.75</c:v>
                </c:pt>
                <c:pt idx="559">
                  <c:v>25.85</c:v>
                </c:pt>
                <c:pt idx="560">
                  <c:v>26.05</c:v>
                </c:pt>
                <c:pt idx="561">
                  <c:v>24.9</c:v>
                </c:pt>
                <c:pt idx="562">
                  <c:v>23.7</c:v>
                </c:pt>
                <c:pt idx="563">
                  <c:v>24.75</c:v>
                </c:pt>
                <c:pt idx="564">
                  <c:v>25.8</c:v>
                </c:pt>
                <c:pt idx="565">
                  <c:v>26.0</c:v>
                </c:pt>
                <c:pt idx="566">
                  <c:v>26.4</c:v>
                </c:pt>
                <c:pt idx="567">
                  <c:v>26.9</c:v>
                </c:pt>
                <c:pt idx="568">
                  <c:v>27.15</c:v>
                </c:pt>
                <c:pt idx="569">
                  <c:v>27.55</c:v>
                </c:pt>
                <c:pt idx="570">
                  <c:v>27.5</c:v>
                </c:pt>
                <c:pt idx="571">
                  <c:v>25.55</c:v>
                </c:pt>
                <c:pt idx="572">
                  <c:v>25.25</c:v>
                </c:pt>
                <c:pt idx="573">
                  <c:v>25.0</c:v>
                </c:pt>
                <c:pt idx="574">
                  <c:v>24.35</c:v>
                </c:pt>
                <c:pt idx="575">
                  <c:v>23.9</c:v>
                </c:pt>
                <c:pt idx="576">
                  <c:v>24.05</c:v>
                </c:pt>
                <c:pt idx="577">
                  <c:v>24.1</c:v>
                </c:pt>
                <c:pt idx="578">
                  <c:v>24.85</c:v>
                </c:pt>
                <c:pt idx="579">
                  <c:v>24.85</c:v>
                </c:pt>
                <c:pt idx="580">
                  <c:v>24.9</c:v>
                </c:pt>
                <c:pt idx="581">
                  <c:v>24.7</c:v>
                </c:pt>
                <c:pt idx="582">
                  <c:v>23.75</c:v>
                </c:pt>
                <c:pt idx="583">
                  <c:v>22.85</c:v>
                </c:pt>
                <c:pt idx="584">
                  <c:v>22.35</c:v>
                </c:pt>
                <c:pt idx="585">
                  <c:v>23.3</c:v>
                </c:pt>
                <c:pt idx="586">
                  <c:v>23.6</c:v>
                </c:pt>
                <c:pt idx="587">
                  <c:v>24.0</c:v>
                </c:pt>
                <c:pt idx="588">
                  <c:v>24.05</c:v>
                </c:pt>
                <c:pt idx="589">
                  <c:v>23.15</c:v>
                </c:pt>
                <c:pt idx="590">
                  <c:v>22.55</c:v>
                </c:pt>
                <c:pt idx="591">
                  <c:v>22.15</c:v>
                </c:pt>
                <c:pt idx="592">
                  <c:v>21.75</c:v>
                </c:pt>
                <c:pt idx="593">
                  <c:v>22.35</c:v>
                </c:pt>
                <c:pt idx="594">
                  <c:v>22.9</c:v>
                </c:pt>
                <c:pt idx="595">
                  <c:v>23.1</c:v>
                </c:pt>
                <c:pt idx="596">
                  <c:v>23.5</c:v>
                </c:pt>
                <c:pt idx="597">
                  <c:v>23.1</c:v>
                </c:pt>
                <c:pt idx="598">
                  <c:v>22.55</c:v>
                </c:pt>
                <c:pt idx="599">
                  <c:v>22.8</c:v>
                </c:pt>
                <c:pt idx="600">
                  <c:v>24.05</c:v>
                </c:pt>
                <c:pt idx="601">
                  <c:v>23.6</c:v>
                </c:pt>
                <c:pt idx="602">
                  <c:v>21.6</c:v>
                </c:pt>
                <c:pt idx="603">
                  <c:v>22.0</c:v>
                </c:pt>
                <c:pt idx="604">
                  <c:v>22.6</c:v>
                </c:pt>
                <c:pt idx="605">
                  <c:v>22.7</c:v>
                </c:pt>
                <c:pt idx="606">
                  <c:v>22.05</c:v>
                </c:pt>
                <c:pt idx="607">
                  <c:v>21.95</c:v>
                </c:pt>
                <c:pt idx="608">
                  <c:v>22.05</c:v>
                </c:pt>
                <c:pt idx="609">
                  <c:v>22.0</c:v>
                </c:pt>
                <c:pt idx="610">
                  <c:v>21.6</c:v>
                </c:pt>
                <c:pt idx="611">
                  <c:v>22.55</c:v>
                </c:pt>
                <c:pt idx="612">
                  <c:v>22.65</c:v>
                </c:pt>
                <c:pt idx="613">
                  <c:v>22.6</c:v>
                </c:pt>
                <c:pt idx="614">
                  <c:v>23.25</c:v>
                </c:pt>
                <c:pt idx="615">
                  <c:v>23.25</c:v>
                </c:pt>
                <c:pt idx="616">
                  <c:v>23.1</c:v>
                </c:pt>
                <c:pt idx="617">
                  <c:v>22.3</c:v>
                </c:pt>
                <c:pt idx="618">
                  <c:v>20.15</c:v>
                </c:pt>
                <c:pt idx="619">
                  <c:v>20.15</c:v>
                </c:pt>
                <c:pt idx="620">
                  <c:v>20.7</c:v>
                </c:pt>
                <c:pt idx="621">
                  <c:v>19.25</c:v>
                </c:pt>
                <c:pt idx="622">
                  <c:v>18.05</c:v>
                </c:pt>
                <c:pt idx="623">
                  <c:v>19.7</c:v>
                </c:pt>
                <c:pt idx="624">
                  <c:v>19.1</c:v>
                </c:pt>
                <c:pt idx="625">
                  <c:v>18.3</c:v>
                </c:pt>
                <c:pt idx="626">
                  <c:v>18.7</c:v>
                </c:pt>
                <c:pt idx="627">
                  <c:v>19.35</c:v>
                </c:pt>
                <c:pt idx="628">
                  <c:v>19.7</c:v>
                </c:pt>
                <c:pt idx="629">
                  <c:v>20.5</c:v>
                </c:pt>
                <c:pt idx="630">
                  <c:v>21.4</c:v>
                </c:pt>
                <c:pt idx="631">
                  <c:v>21.55</c:v>
                </c:pt>
                <c:pt idx="632">
                  <c:v>20.75</c:v>
                </c:pt>
                <c:pt idx="633">
                  <c:v>19.4</c:v>
                </c:pt>
                <c:pt idx="634">
                  <c:v>18.55</c:v>
                </c:pt>
                <c:pt idx="635">
                  <c:v>19.1</c:v>
                </c:pt>
                <c:pt idx="636">
                  <c:v>19.45</c:v>
                </c:pt>
                <c:pt idx="637">
                  <c:v>18.85</c:v>
                </c:pt>
                <c:pt idx="638">
                  <c:v>18.15</c:v>
                </c:pt>
                <c:pt idx="639">
                  <c:v>18.55</c:v>
                </c:pt>
                <c:pt idx="640">
                  <c:v>19.1</c:v>
                </c:pt>
                <c:pt idx="641">
                  <c:v>19.55</c:v>
                </c:pt>
                <c:pt idx="642">
                  <c:v>19.35</c:v>
                </c:pt>
                <c:pt idx="643">
                  <c:v>17.75</c:v>
                </c:pt>
                <c:pt idx="644">
                  <c:v>17.7</c:v>
                </c:pt>
                <c:pt idx="645">
                  <c:v>16.1</c:v>
                </c:pt>
                <c:pt idx="646">
                  <c:v>16.3</c:v>
                </c:pt>
                <c:pt idx="647">
                  <c:v>17.2</c:v>
                </c:pt>
                <c:pt idx="648">
                  <c:v>18.45</c:v>
                </c:pt>
                <c:pt idx="649">
                  <c:v>17.95</c:v>
                </c:pt>
                <c:pt idx="650">
                  <c:v>17.25</c:v>
                </c:pt>
                <c:pt idx="651">
                  <c:v>15.8</c:v>
                </c:pt>
                <c:pt idx="652">
                  <c:v>16.2</c:v>
                </c:pt>
                <c:pt idx="653">
                  <c:v>17.7</c:v>
                </c:pt>
                <c:pt idx="654">
                  <c:v>17.2</c:v>
                </c:pt>
                <c:pt idx="655">
                  <c:v>16.8</c:v>
                </c:pt>
                <c:pt idx="656">
                  <c:v>16.3</c:v>
                </c:pt>
                <c:pt idx="657">
                  <c:v>15.6</c:v>
                </c:pt>
                <c:pt idx="658">
                  <c:v>15.0</c:v>
                </c:pt>
                <c:pt idx="659">
                  <c:v>14.5</c:v>
                </c:pt>
                <c:pt idx="660">
                  <c:v>14.8</c:v>
                </c:pt>
                <c:pt idx="661">
                  <c:v>15.1</c:v>
                </c:pt>
                <c:pt idx="662">
                  <c:v>14.85</c:v>
                </c:pt>
                <c:pt idx="663">
                  <c:v>16.1</c:v>
                </c:pt>
                <c:pt idx="664">
                  <c:v>16.35</c:v>
                </c:pt>
                <c:pt idx="665">
                  <c:v>16.1</c:v>
                </c:pt>
                <c:pt idx="666">
                  <c:v>16.6</c:v>
                </c:pt>
                <c:pt idx="667">
                  <c:v>16.45</c:v>
                </c:pt>
                <c:pt idx="668">
                  <c:v>16.4</c:v>
                </c:pt>
                <c:pt idx="669">
                  <c:v>16.35</c:v>
                </c:pt>
                <c:pt idx="670">
                  <c:v>15.7</c:v>
                </c:pt>
                <c:pt idx="671">
                  <c:v>15.0</c:v>
                </c:pt>
                <c:pt idx="672">
                  <c:v>14.5</c:v>
                </c:pt>
                <c:pt idx="673">
                  <c:v>14.1</c:v>
                </c:pt>
                <c:pt idx="674">
                  <c:v>13.5</c:v>
                </c:pt>
                <c:pt idx="675">
                  <c:v>14.6</c:v>
                </c:pt>
                <c:pt idx="676">
                  <c:v>14.9</c:v>
                </c:pt>
                <c:pt idx="677">
                  <c:v>13.3</c:v>
                </c:pt>
                <c:pt idx="678">
                  <c:v>11.55</c:v>
                </c:pt>
                <c:pt idx="679">
                  <c:v>11.4</c:v>
                </c:pt>
                <c:pt idx="680">
                  <c:v>11.75</c:v>
                </c:pt>
                <c:pt idx="681">
                  <c:v>10.1</c:v>
                </c:pt>
                <c:pt idx="682">
                  <c:v>10.5</c:v>
                </c:pt>
                <c:pt idx="683">
                  <c:v>11.15</c:v>
                </c:pt>
                <c:pt idx="684">
                  <c:v>11.8</c:v>
                </c:pt>
                <c:pt idx="685">
                  <c:v>11.9</c:v>
                </c:pt>
                <c:pt idx="686">
                  <c:v>12.25</c:v>
                </c:pt>
                <c:pt idx="687">
                  <c:v>9.95</c:v>
                </c:pt>
                <c:pt idx="688">
                  <c:v>7.100000000000001</c:v>
                </c:pt>
                <c:pt idx="689">
                  <c:v>8.25</c:v>
                </c:pt>
                <c:pt idx="690">
                  <c:v>9.100000000000001</c:v>
                </c:pt>
                <c:pt idx="691">
                  <c:v>8.95</c:v>
                </c:pt>
                <c:pt idx="692">
                  <c:v>8.85</c:v>
                </c:pt>
                <c:pt idx="693">
                  <c:v>8.5</c:v>
                </c:pt>
                <c:pt idx="694">
                  <c:v>7.45</c:v>
                </c:pt>
                <c:pt idx="695">
                  <c:v>7.6</c:v>
                </c:pt>
                <c:pt idx="696">
                  <c:v>8.85</c:v>
                </c:pt>
                <c:pt idx="697">
                  <c:v>8.400000000000002</c:v>
                </c:pt>
                <c:pt idx="698">
                  <c:v>7.649999999999998</c:v>
                </c:pt>
                <c:pt idx="699">
                  <c:v>6.45</c:v>
                </c:pt>
                <c:pt idx="700">
                  <c:v>5.25</c:v>
                </c:pt>
                <c:pt idx="701">
                  <c:v>4.55</c:v>
                </c:pt>
                <c:pt idx="702">
                  <c:v>5.649999999999998</c:v>
                </c:pt>
                <c:pt idx="703">
                  <c:v>4.95</c:v>
                </c:pt>
                <c:pt idx="704">
                  <c:v>5.75</c:v>
                </c:pt>
                <c:pt idx="705">
                  <c:v>4.95</c:v>
                </c:pt>
                <c:pt idx="706">
                  <c:v>3.8</c:v>
                </c:pt>
                <c:pt idx="707">
                  <c:v>2.1</c:v>
                </c:pt>
                <c:pt idx="708">
                  <c:v>1.85</c:v>
                </c:pt>
                <c:pt idx="709">
                  <c:v>2.35</c:v>
                </c:pt>
                <c:pt idx="710">
                  <c:v>3.15</c:v>
                </c:pt>
                <c:pt idx="711">
                  <c:v>2.5</c:v>
                </c:pt>
                <c:pt idx="712">
                  <c:v>1.55</c:v>
                </c:pt>
                <c:pt idx="713">
                  <c:v>1.35</c:v>
                </c:pt>
                <c:pt idx="714">
                  <c:v>0.4</c:v>
                </c:pt>
                <c:pt idx="715">
                  <c:v>0.65</c:v>
                </c:pt>
                <c:pt idx="716">
                  <c:v>-0.05</c:v>
                </c:pt>
                <c:pt idx="717">
                  <c:v>-1.25</c:v>
                </c:pt>
                <c:pt idx="718">
                  <c:v>-1.4</c:v>
                </c:pt>
                <c:pt idx="719">
                  <c:v>-0.35</c:v>
                </c:pt>
                <c:pt idx="720">
                  <c:v>0.8</c:v>
                </c:pt>
                <c:pt idx="721">
                  <c:v>1.0</c:v>
                </c:pt>
                <c:pt idx="722">
                  <c:v>1.4</c:v>
                </c:pt>
                <c:pt idx="723">
                  <c:v>1.25</c:v>
                </c:pt>
                <c:pt idx="724">
                  <c:v>2.75</c:v>
                </c:pt>
                <c:pt idx="725">
                  <c:v>2.65</c:v>
                </c:pt>
                <c:pt idx="726">
                  <c:v>1.8</c:v>
                </c:pt>
                <c:pt idx="727">
                  <c:v>2.1</c:v>
                </c:pt>
                <c:pt idx="728">
                  <c:v>1.95</c:v>
                </c:pt>
                <c:pt idx="729">
                  <c:v>2.2</c:v>
                </c:pt>
                <c:pt idx="730">
                  <c:v>2.2</c:v>
                </c:pt>
              </c:numCache>
            </c:numRef>
          </c:yVal>
          <c:smooth val="0"/>
          <c:extLst xmlns:c16r2="http://schemas.microsoft.com/office/drawing/2015/06/chart">
            <c:ext xmlns:c16="http://schemas.microsoft.com/office/drawing/2014/chart" uri="{C3380CC4-5D6E-409C-BE32-E72D297353CC}">
              <c16:uniqueId val="{00000000-67EB-466D-A994-9C5DA1F38C39}"/>
            </c:ext>
          </c:extLst>
        </c:ser>
        <c:ser>
          <c:idx val="1"/>
          <c:order val="1"/>
          <c:spPr>
            <a:ln w="25400" cap="rnd">
              <a:noFill/>
              <a:round/>
            </a:ln>
            <a:effectLst/>
          </c:spPr>
          <c:marker>
            <c:symbol val="circle"/>
            <c:size val="5"/>
            <c:spPr>
              <a:solidFill>
                <a:schemeClr val="accent2"/>
              </a:solidFill>
              <a:ln w="9525">
                <a:solidFill>
                  <a:schemeClr val="accent2"/>
                </a:solidFill>
              </a:ln>
              <a:effectLst/>
            </c:spPr>
          </c:marker>
          <c:xVal>
            <c:numRef>
              <c:f>[1]Temp!$A$2:$A$2678</c:f>
              <c:numCache>
                <c:formatCode>General</c:formatCode>
                <c:ptCount val="2677"/>
                <c:pt idx="0">
                  <c:v>42005.0</c:v>
                </c:pt>
                <c:pt idx="1">
                  <c:v>42006.0</c:v>
                </c:pt>
                <c:pt idx="2">
                  <c:v>42007.0</c:v>
                </c:pt>
                <c:pt idx="3">
                  <c:v>42008.0</c:v>
                </c:pt>
                <c:pt idx="4">
                  <c:v>42009.0</c:v>
                </c:pt>
                <c:pt idx="5">
                  <c:v>42010.0</c:v>
                </c:pt>
                <c:pt idx="6">
                  <c:v>42011.0</c:v>
                </c:pt>
                <c:pt idx="7">
                  <c:v>42012.0</c:v>
                </c:pt>
                <c:pt idx="8">
                  <c:v>42013.0</c:v>
                </c:pt>
                <c:pt idx="9">
                  <c:v>42014.0</c:v>
                </c:pt>
                <c:pt idx="10">
                  <c:v>42015.0</c:v>
                </c:pt>
                <c:pt idx="11">
                  <c:v>42016.0</c:v>
                </c:pt>
                <c:pt idx="12">
                  <c:v>42017.0</c:v>
                </c:pt>
                <c:pt idx="13">
                  <c:v>42018.0</c:v>
                </c:pt>
                <c:pt idx="14">
                  <c:v>42019.0</c:v>
                </c:pt>
                <c:pt idx="15">
                  <c:v>42020.0</c:v>
                </c:pt>
                <c:pt idx="16">
                  <c:v>42021.0</c:v>
                </c:pt>
                <c:pt idx="17">
                  <c:v>42022.0</c:v>
                </c:pt>
                <c:pt idx="18">
                  <c:v>42023.0</c:v>
                </c:pt>
                <c:pt idx="19">
                  <c:v>42024.0</c:v>
                </c:pt>
                <c:pt idx="20">
                  <c:v>42025.0</c:v>
                </c:pt>
                <c:pt idx="21">
                  <c:v>42026.0</c:v>
                </c:pt>
                <c:pt idx="22">
                  <c:v>42027.0</c:v>
                </c:pt>
                <c:pt idx="23">
                  <c:v>42028.0</c:v>
                </c:pt>
                <c:pt idx="24">
                  <c:v>42029.0</c:v>
                </c:pt>
                <c:pt idx="25">
                  <c:v>42030.0</c:v>
                </c:pt>
                <c:pt idx="26">
                  <c:v>42031.0</c:v>
                </c:pt>
                <c:pt idx="27">
                  <c:v>42032.0</c:v>
                </c:pt>
                <c:pt idx="28">
                  <c:v>42033.0</c:v>
                </c:pt>
                <c:pt idx="29">
                  <c:v>42034.0</c:v>
                </c:pt>
                <c:pt idx="30">
                  <c:v>42035.0</c:v>
                </c:pt>
                <c:pt idx="31">
                  <c:v>42036.0</c:v>
                </c:pt>
                <c:pt idx="32">
                  <c:v>42037.0</c:v>
                </c:pt>
                <c:pt idx="33">
                  <c:v>42038.0</c:v>
                </c:pt>
                <c:pt idx="34">
                  <c:v>42039.0</c:v>
                </c:pt>
                <c:pt idx="35">
                  <c:v>42040.0</c:v>
                </c:pt>
                <c:pt idx="36">
                  <c:v>42041.0</c:v>
                </c:pt>
                <c:pt idx="37">
                  <c:v>42042.0</c:v>
                </c:pt>
                <c:pt idx="38">
                  <c:v>42043.0</c:v>
                </c:pt>
                <c:pt idx="39">
                  <c:v>42044.0</c:v>
                </c:pt>
                <c:pt idx="40">
                  <c:v>42045.0</c:v>
                </c:pt>
                <c:pt idx="41">
                  <c:v>42046.0</c:v>
                </c:pt>
                <c:pt idx="42">
                  <c:v>42047.0</c:v>
                </c:pt>
                <c:pt idx="43">
                  <c:v>42048.0</c:v>
                </c:pt>
                <c:pt idx="44">
                  <c:v>42049.0</c:v>
                </c:pt>
                <c:pt idx="45">
                  <c:v>42050.0</c:v>
                </c:pt>
                <c:pt idx="46">
                  <c:v>42051.0</c:v>
                </c:pt>
                <c:pt idx="47">
                  <c:v>42052.0</c:v>
                </c:pt>
                <c:pt idx="48">
                  <c:v>42053.0</c:v>
                </c:pt>
                <c:pt idx="49">
                  <c:v>42054.0</c:v>
                </c:pt>
                <c:pt idx="50">
                  <c:v>42055.0</c:v>
                </c:pt>
                <c:pt idx="51">
                  <c:v>42056.0</c:v>
                </c:pt>
                <c:pt idx="52">
                  <c:v>42057.0</c:v>
                </c:pt>
                <c:pt idx="53">
                  <c:v>42058.0</c:v>
                </c:pt>
                <c:pt idx="54">
                  <c:v>42059.0</c:v>
                </c:pt>
                <c:pt idx="55">
                  <c:v>42060.0</c:v>
                </c:pt>
                <c:pt idx="56">
                  <c:v>42061.0</c:v>
                </c:pt>
                <c:pt idx="57">
                  <c:v>42062.0</c:v>
                </c:pt>
                <c:pt idx="58">
                  <c:v>42063.0</c:v>
                </c:pt>
                <c:pt idx="59">
                  <c:v>42064.0</c:v>
                </c:pt>
                <c:pt idx="60">
                  <c:v>42065.0</c:v>
                </c:pt>
                <c:pt idx="61">
                  <c:v>42066.0</c:v>
                </c:pt>
                <c:pt idx="62">
                  <c:v>42067.0</c:v>
                </c:pt>
                <c:pt idx="63">
                  <c:v>42068.0</c:v>
                </c:pt>
                <c:pt idx="64">
                  <c:v>42069.0</c:v>
                </c:pt>
                <c:pt idx="65">
                  <c:v>42070.0</c:v>
                </c:pt>
                <c:pt idx="66">
                  <c:v>42071.0</c:v>
                </c:pt>
                <c:pt idx="67">
                  <c:v>42072.0</c:v>
                </c:pt>
                <c:pt idx="68">
                  <c:v>42073.0</c:v>
                </c:pt>
                <c:pt idx="69">
                  <c:v>42074.0</c:v>
                </c:pt>
                <c:pt idx="70">
                  <c:v>42075.0</c:v>
                </c:pt>
                <c:pt idx="71">
                  <c:v>42076.0</c:v>
                </c:pt>
                <c:pt idx="72">
                  <c:v>42077.0</c:v>
                </c:pt>
                <c:pt idx="73">
                  <c:v>42078.0</c:v>
                </c:pt>
                <c:pt idx="74">
                  <c:v>42079.0</c:v>
                </c:pt>
                <c:pt idx="75">
                  <c:v>42080.0</c:v>
                </c:pt>
                <c:pt idx="76">
                  <c:v>42081.0</c:v>
                </c:pt>
                <c:pt idx="77">
                  <c:v>42082.0</c:v>
                </c:pt>
                <c:pt idx="78">
                  <c:v>42083.0</c:v>
                </c:pt>
                <c:pt idx="79">
                  <c:v>42084.0</c:v>
                </c:pt>
                <c:pt idx="80">
                  <c:v>42085.0</c:v>
                </c:pt>
                <c:pt idx="81">
                  <c:v>42086.0</c:v>
                </c:pt>
                <c:pt idx="82">
                  <c:v>42087.0</c:v>
                </c:pt>
                <c:pt idx="83">
                  <c:v>42088.0</c:v>
                </c:pt>
                <c:pt idx="84">
                  <c:v>42089.0</c:v>
                </c:pt>
                <c:pt idx="85">
                  <c:v>42090.0</c:v>
                </c:pt>
                <c:pt idx="86">
                  <c:v>42091.0</c:v>
                </c:pt>
                <c:pt idx="87">
                  <c:v>42092.0</c:v>
                </c:pt>
                <c:pt idx="88">
                  <c:v>42093.0</c:v>
                </c:pt>
                <c:pt idx="89">
                  <c:v>42094.0</c:v>
                </c:pt>
                <c:pt idx="90">
                  <c:v>42095.0</c:v>
                </c:pt>
                <c:pt idx="91">
                  <c:v>42096.0</c:v>
                </c:pt>
                <c:pt idx="92">
                  <c:v>42097.0</c:v>
                </c:pt>
                <c:pt idx="93">
                  <c:v>42098.0</c:v>
                </c:pt>
                <c:pt idx="94">
                  <c:v>42099.0</c:v>
                </c:pt>
                <c:pt idx="95">
                  <c:v>42100.0</c:v>
                </c:pt>
                <c:pt idx="96">
                  <c:v>42101.0</c:v>
                </c:pt>
                <c:pt idx="97">
                  <c:v>42102.0</c:v>
                </c:pt>
                <c:pt idx="98">
                  <c:v>42103.0</c:v>
                </c:pt>
                <c:pt idx="99">
                  <c:v>42104.0</c:v>
                </c:pt>
                <c:pt idx="100">
                  <c:v>42105.0</c:v>
                </c:pt>
                <c:pt idx="101">
                  <c:v>42106.0</c:v>
                </c:pt>
                <c:pt idx="102">
                  <c:v>42107.0</c:v>
                </c:pt>
                <c:pt idx="103">
                  <c:v>42108.0</c:v>
                </c:pt>
                <c:pt idx="104">
                  <c:v>42109.0</c:v>
                </c:pt>
                <c:pt idx="105">
                  <c:v>42110.0</c:v>
                </c:pt>
                <c:pt idx="106">
                  <c:v>42111.0</c:v>
                </c:pt>
                <c:pt idx="107">
                  <c:v>42112.0</c:v>
                </c:pt>
                <c:pt idx="108">
                  <c:v>42113.0</c:v>
                </c:pt>
                <c:pt idx="109">
                  <c:v>42114.0</c:v>
                </c:pt>
                <c:pt idx="110">
                  <c:v>42115.0</c:v>
                </c:pt>
                <c:pt idx="111">
                  <c:v>42116.0</c:v>
                </c:pt>
                <c:pt idx="112">
                  <c:v>42117.0</c:v>
                </c:pt>
                <c:pt idx="113">
                  <c:v>42118.0</c:v>
                </c:pt>
                <c:pt idx="114">
                  <c:v>42119.0</c:v>
                </c:pt>
                <c:pt idx="115">
                  <c:v>42120.0</c:v>
                </c:pt>
                <c:pt idx="116">
                  <c:v>42121.0</c:v>
                </c:pt>
                <c:pt idx="117">
                  <c:v>42122.0</c:v>
                </c:pt>
                <c:pt idx="118">
                  <c:v>42123.0</c:v>
                </c:pt>
                <c:pt idx="119">
                  <c:v>42124.0</c:v>
                </c:pt>
                <c:pt idx="120">
                  <c:v>42125.0</c:v>
                </c:pt>
                <c:pt idx="121">
                  <c:v>42126.0</c:v>
                </c:pt>
                <c:pt idx="122">
                  <c:v>42127.0</c:v>
                </c:pt>
                <c:pt idx="123">
                  <c:v>42128.0</c:v>
                </c:pt>
                <c:pt idx="124">
                  <c:v>42129.0</c:v>
                </c:pt>
                <c:pt idx="125">
                  <c:v>42130.0</c:v>
                </c:pt>
                <c:pt idx="126">
                  <c:v>42131.0</c:v>
                </c:pt>
                <c:pt idx="127">
                  <c:v>42132.0</c:v>
                </c:pt>
                <c:pt idx="128">
                  <c:v>42133.0</c:v>
                </c:pt>
                <c:pt idx="129">
                  <c:v>42134.0</c:v>
                </c:pt>
                <c:pt idx="130">
                  <c:v>42135.0</c:v>
                </c:pt>
                <c:pt idx="131">
                  <c:v>42136.0</c:v>
                </c:pt>
                <c:pt idx="132">
                  <c:v>42137.0</c:v>
                </c:pt>
                <c:pt idx="133">
                  <c:v>42138.0</c:v>
                </c:pt>
                <c:pt idx="134">
                  <c:v>42139.0</c:v>
                </c:pt>
                <c:pt idx="135">
                  <c:v>42140.0</c:v>
                </c:pt>
                <c:pt idx="136">
                  <c:v>42141.0</c:v>
                </c:pt>
                <c:pt idx="137">
                  <c:v>42142.0</c:v>
                </c:pt>
                <c:pt idx="138">
                  <c:v>42143.0</c:v>
                </c:pt>
                <c:pt idx="139">
                  <c:v>42144.0</c:v>
                </c:pt>
                <c:pt idx="140">
                  <c:v>42145.0</c:v>
                </c:pt>
                <c:pt idx="141">
                  <c:v>42146.0</c:v>
                </c:pt>
                <c:pt idx="142">
                  <c:v>42147.0</c:v>
                </c:pt>
                <c:pt idx="143">
                  <c:v>42148.0</c:v>
                </c:pt>
                <c:pt idx="144">
                  <c:v>42149.0</c:v>
                </c:pt>
                <c:pt idx="145">
                  <c:v>42150.0</c:v>
                </c:pt>
                <c:pt idx="146">
                  <c:v>42151.0</c:v>
                </c:pt>
                <c:pt idx="147">
                  <c:v>42152.0</c:v>
                </c:pt>
                <c:pt idx="148">
                  <c:v>42153.0</c:v>
                </c:pt>
                <c:pt idx="149">
                  <c:v>42154.0</c:v>
                </c:pt>
                <c:pt idx="150">
                  <c:v>42155.0</c:v>
                </c:pt>
                <c:pt idx="151">
                  <c:v>42156.0</c:v>
                </c:pt>
                <c:pt idx="152">
                  <c:v>42157.0</c:v>
                </c:pt>
                <c:pt idx="153">
                  <c:v>42158.0</c:v>
                </c:pt>
                <c:pt idx="154">
                  <c:v>42159.0</c:v>
                </c:pt>
                <c:pt idx="155">
                  <c:v>42160.0</c:v>
                </c:pt>
                <c:pt idx="156">
                  <c:v>42161.0</c:v>
                </c:pt>
                <c:pt idx="157">
                  <c:v>42162.0</c:v>
                </c:pt>
                <c:pt idx="158">
                  <c:v>42163.0</c:v>
                </c:pt>
                <c:pt idx="159">
                  <c:v>42164.0</c:v>
                </c:pt>
                <c:pt idx="160">
                  <c:v>42165.0</c:v>
                </c:pt>
                <c:pt idx="161">
                  <c:v>42166.0</c:v>
                </c:pt>
                <c:pt idx="162">
                  <c:v>42167.0</c:v>
                </c:pt>
                <c:pt idx="163">
                  <c:v>42168.0</c:v>
                </c:pt>
                <c:pt idx="164">
                  <c:v>42169.0</c:v>
                </c:pt>
                <c:pt idx="165">
                  <c:v>42170.0</c:v>
                </c:pt>
                <c:pt idx="166">
                  <c:v>42171.0</c:v>
                </c:pt>
                <c:pt idx="167">
                  <c:v>42172.0</c:v>
                </c:pt>
                <c:pt idx="168">
                  <c:v>42173.0</c:v>
                </c:pt>
                <c:pt idx="169">
                  <c:v>42174.0</c:v>
                </c:pt>
                <c:pt idx="170">
                  <c:v>42175.0</c:v>
                </c:pt>
                <c:pt idx="171">
                  <c:v>42176.0</c:v>
                </c:pt>
                <c:pt idx="172">
                  <c:v>42177.0</c:v>
                </c:pt>
                <c:pt idx="173">
                  <c:v>42178.0</c:v>
                </c:pt>
                <c:pt idx="174">
                  <c:v>42179.0</c:v>
                </c:pt>
                <c:pt idx="175">
                  <c:v>42180.0</c:v>
                </c:pt>
                <c:pt idx="176">
                  <c:v>42181.0</c:v>
                </c:pt>
                <c:pt idx="177">
                  <c:v>42182.0</c:v>
                </c:pt>
                <c:pt idx="178">
                  <c:v>42183.0</c:v>
                </c:pt>
                <c:pt idx="179">
                  <c:v>42184.0</c:v>
                </c:pt>
                <c:pt idx="180">
                  <c:v>42185.0</c:v>
                </c:pt>
                <c:pt idx="181">
                  <c:v>42186.0</c:v>
                </c:pt>
                <c:pt idx="182">
                  <c:v>42187.0</c:v>
                </c:pt>
                <c:pt idx="183">
                  <c:v>42188.0</c:v>
                </c:pt>
                <c:pt idx="184">
                  <c:v>42189.0</c:v>
                </c:pt>
                <c:pt idx="185">
                  <c:v>42190.0</c:v>
                </c:pt>
                <c:pt idx="186">
                  <c:v>42191.0</c:v>
                </c:pt>
                <c:pt idx="187">
                  <c:v>42192.0</c:v>
                </c:pt>
                <c:pt idx="188">
                  <c:v>42193.0</c:v>
                </c:pt>
                <c:pt idx="189">
                  <c:v>42194.0</c:v>
                </c:pt>
                <c:pt idx="190">
                  <c:v>42195.0</c:v>
                </c:pt>
                <c:pt idx="191">
                  <c:v>42196.0</c:v>
                </c:pt>
                <c:pt idx="192">
                  <c:v>42197.0</c:v>
                </c:pt>
                <c:pt idx="193">
                  <c:v>42198.0</c:v>
                </c:pt>
                <c:pt idx="194">
                  <c:v>42199.0</c:v>
                </c:pt>
                <c:pt idx="195">
                  <c:v>42200.0</c:v>
                </c:pt>
                <c:pt idx="196">
                  <c:v>42201.0</c:v>
                </c:pt>
                <c:pt idx="197">
                  <c:v>42202.0</c:v>
                </c:pt>
                <c:pt idx="198">
                  <c:v>42203.0</c:v>
                </c:pt>
                <c:pt idx="199">
                  <c:v>42204.0</c:v>
                </c:pt>
                <c:pt idx="200">
                  <c:v>42205.0</c:v>
                </c:pt>
                <c:pt idx="201">
                  <c:v>42206.0</c:v>
                </c:pt>
                <c:pt idx="202">
                  <c:v>42207.0</c:v>
                </c:pt>
                <c:pt idx="203">
                  <c:v>42208.0</c:v>
                </c:pt>
                <c:pt idx="204">
                  <c:v>42209.0</c:v>
                </c:pt>
                <c:pt idx="205">
                  <c:v>42210.0</c:v>
                </c:pt>
                <c:pt idx="206">
                  <c:v>42211.0</c:v>
                </c:pt>
                <c:pt idx="207">
                  <c:v>42212.0</c:v>
                </c:pt>
                <c:pt idx="208">
                  <c:v>42213.0</c:v>
                </c:pt>
                <c:pt idx="209">
                  <c:v>42214.0</c:v>
                </c:pt>
                <c:pt idx="210">
                  <c:v>42215.0</c:v>
                </c:pt>
                <c:pt idx="211">
                  <c:v>42216.0</c:v>
                </c:pt>
                <c:pt idx="212">
                  <c:v>42217.0</c:v>
                </c:pt>
                <c:pt idx="213">
                  <c:v>42218.0</c:v>
                </c:pt>
                <c:pt idx="214">
                  <c:v>42219.0</c:v>
                </c:pt>
                <c:pt idx="215">
                  <c:v>42220.0</c:v>
                </c:pt>
                <c:pt idx="216">
                  <c:v>42221.0</c:v>
                </c:pt>
                <c:pt idx="217">
                  <c:v>42222.0</c:v>
                </c:pt>
                <c:pt idx="218">
                  <c:v>42223.0</c:v>
                </c:pt>
                <c:pt idx="219">
                  <c:v>42224.0</c:v>
                </c:pt>
                <c:pt idx="220">
                  <c:v>42225.0</c:v>
                </c:pt>
                <c:pt idx="221">
                  <c:v>42226.0</c:v>
                </c:pt>
                <c:pt idx="222">
                  <c:v>42227.0</c:v>
                </c:pt>
                <c:pt idx="223">
                  <c:v>42228.0</c:v>
                </c:pt>
                <c:pt idx="224">
                  <c:v>42229.0</c:v>
                </c:pt>
                <c:pt idx="225">
                  <c:v>42230.0</c:v>
                </c:pt>
                <c:pt idx="226">
                  <c:v>42231.0</c:v>
                </c:pt>
                <c:pt idx="227">
                  <c:v>42232.0</c:v>
                </c:pt>
                <c:pt idx="228">
                  <c:v>42233.0</c:v>
                </c:pt>
                <c:pt idx="229">
                  <c:v>42234.0</c:v>
                </c:pt>
                <c:pt idx="230">
                  <c:v>42235.0</c:v>
                </c:pt>
                <c:pt idx="231">
                  <c:v>42236.0</c:v>
                </c:pt>
                <c:pt idx="232">
                  <c:v>42237.0</c:v>
                </c:pt>
                <c:pt idx="233">
                  <c:v>42238.0</c:v>
                </c:pt>
                <c:pt idx="234">
                  <c:v>42239.0</c:v>
                </c:pt>
                <c:pt idx="235">
                  <c:v>42240.0</c:v>
                </c:pt>
                <c:pt idx="236">
                  <c:v>42241.0</c:v>
                </c:pt>
                <c:pt idx="237">
                  <c:v>42242.0</c:v>
                </c:pt>
                <c:pt idx="238">
                  <c:v>42243.0</c:v>
                </c:pt>
                <c:pt idx="239">
                  <c:v>42244.0</c:v>
                </c:pt>
                <c:pt idx="240">
                  <c:v>42245.0</c:v>
                </c:pt>
                <c:pt idx="241">
                  <c:v>42246.0</c:v>
                </c:pt>
                <c:pt idx="242">
                  <c:v>42247.0</c:v>
                </c:pt>
                <c:pt idx="243">
                  <c:v>42248.0</c:v>
                </c:pt>
                <c:pt idx="244">
                  <c:v>42249.0</c:v>
                </c:pt>
                <c:pt idx="245">
                  <c:v>42250.0</c:v>
                </c:pt>
                <c:pt idx="246">
                  <c:v>42251.0</c:v>
                </c:pt>
                <c:pt idx="247">
                  <c:v>42252.0</c:v>
                </c:pt>
                <c:pt idx="248">
                  <c:v>42253.0</c:v>
                </c:pt>
                <c:pt idx="249">
                  <c:v>42254.0</c:v>
                </c:pt>
                <c:pt idx="250">
                  <c:v>42255.0</c:v>
                </c:pt>
                <c:pt idx="251">
                  <c:v>42256.0</c:v>
                </c:pt>
                <c:pt idx="252">
                  <c:v>42257.0</c:v>
                </c:pt>
                <c:pt idx="253">
                  <c:v>42258.0</c:v>
                </c:pt>
                <c:pt idx="254">
                  <c:v>42259.0</c:v>
                </c:pt>
                <c:pt idx="255">
                  <c:v>42260.0</c:v>
                </c:pt>
                <c:pt idx="256">
                  <c:v>42261.0</c:v>
                </c:pt>
                <c:pt idx="257">
                  <c:v>42262.0</c:v>
                </c:pt>
                <c:pt idx="258">
                  <c:v>42263.0</c:v>
                </c:pt>
                <c:pt idx="259">
                  <c:v>42264.0</c:v>
                </c:pt>
                <c:pt idx="260">
                  <c:v>42265.0</c:v>
                </c:pt>
                <c:pt idx="261">
                  <c:v>42266.0</c:v>
                </c:pt>
                <c:pt idx="262">
                  <c:v>42267.0</c:v>
                </c:pt>
                <c:pt idx="263">
                  <c:v>42268.0</c:v>
                </c:pt>
                <c:pt idx="264">
                  <c:v>42269.0</c:v>
                </c:pt>
                <c:pt idx="265">
                  <c:v>42270.0</c:v>
                </c:pt>
                <c:pt idx="266">
                  <c:v>42271.0</c:v>
                </c:pt>
                <c:pt idx="267">
                  <c:v>42272.0</c:v>
                </c:pt>
                <c:pt idx="268">
                  <c:v>42273.0</c:v>
                </c:pt>
                <c:pt idx="269">
                  <c:v>42274.0</c:v>
                </c:pt>
                <c:pt idx="270">
                  <c:v>42275.0</c:v>
                </c:pt>
                <c:pt idx="271">
                  <c:v>42276.0</c:v>
                </c:pt>
                <c:pt idx="272">
                  <c:v>42277.0</c:v>
                </c:pt>
                <c:pt idx="273">
                  <c:v>42278.0</c:v>
                </c:pt>
                <c:pt idx="274">
                  <c:v>42279.0</c:v>
                </c:pt>
                <c:pt idx="275">
                  <c:v>42280.0</c:v>
                </c:pt>
                <c:pt idx="276">
                  <c:v>42281.0</c:v>
                </c:pt>
                <c:pt idx="277">
                  <c:v>42282.0</c:v>
                </c:pt>
                <c:pt idx="278">
                  <c:v>42283.0</c:v>
                </c:pt>
                <c:pt idx="279">
                  <c:v>42284.0</c:v>
                </c:pt>
                <c:pt idx="280">
                  <c:v>42285.0</c:v>
                </c:pt>
                <c:pt idx="281">
                  <c:v>42286.0</c:v>
                </c:pt>
                <c:pt idx="282">
                  <c:v>42287.0</c:v>
                </c:pt>
                <c:pt idx="283">
                  <c:v>42288.0</c:v>
                </c:pt>
                <c:pt idx="284">
                  <c:v>42289.0</c:v>
                </c:pt>
                <c:pt idx="285">
                  <c:v>42290.0</c:v>
                </c:pt>
                <c:pt idx="286">
                  <c:v>42291.0</c:v>
                </c:pt>
                <c:pt idx="287">
                  <c:v>42292.0</c:v>
                </c:pt>
                <c:pt idx="288">
                  <c:v>42293.0</c:v>
                </c:pt>
                <c:pt idx="289">
                  <c:v>42294.0</c:v>
                </c:pt>
                <c:pt idx="290">
                  <c:v>42295.0</c:v>
                </c:pt>
                <c:pt idx="291">
                  <c:v>42296.0</c:v>
                </c:pt>
                <c:pt idx="292">
                  <c:v>42297.0</c:v>
                </c:pt>
                <c:pt idx="293">
                  <c:v>42298.0</c:v>
                </c:pt>
                <c:pt idx="294">
                  <c:v>42299.0</c:v>
                </c:pt>
                <c:pt idx="295">
                  <c:v>42300.0</c:v>
                </c:pt>
                <c:pt idx="296">
                  <c:v>42301.0</c:v>
                </c:pt>
                <c:pt idx="297">
                  <c:v>42302.0</c:v>
                </c:pt>
                <c:pt idx="298">
                  <c:v>42303.0</c:v>
                </c:pt>
                <c:pt idx="299">
                  <c:v>42304.0</c:v>
                </c:pt>
                <c:pt idx="300">
                  <c:v>42305.0</c:v>
                </c:pt>
                <c:pt idx="301">
                  <c:v>42306.0</c:v>
                </c:pt>
                <c:pt idx="302">
                  <c:v>42307.0</c:v>
                </c:pt>
                <c:pt idx="303">
                  <c:v>42308.0</c:v>
                </c:pt>
                <c:pt idx="304">
                  <c:v>42309.0</c:v>
                </c:pt>
                <c:pt idx="305">
                  <c:v>42310.0</c:v>
                </c:pt>
                <c:pt idx="306">
                  <c:v>42311.0</c:v>
                </c:pt>
                <c:pt idx="307">
                  <c:v>42312.0</c:v>
                </c:pt>
                <c:pt idx="308">
                  <c:v>42313.0</c:v>
                </c:pt>
                <c:pt idx="309">
                  <c:v>42314.0</c:v>
                </c:pt>
                <c:pt idx="310">
                  <c:v>42315.0</c:v>
                </c:pt>
                <c:pt idx="311">
                  <c:v>42316.0</c:v>
                </c:pt>
                <c:pt idx="312">
                  <c:v>42317.0</c:v>
                </c:pt>
                <c:pt idx="313">
                  <c:v>42318.0</c:v>
                </c:pt>
                <c:pt idx="314">
                  <c:v>42319.0</c:v>
                </c:pt>
                <c:pt idx="315">
                  <c:v>42320.0</c:v>
                </c:pt>
                <c:pt idx="316">
                  <c:v>42321.0</c:v>
                </c:pt>
                <c:pt idx="317">
                  <c:v>42322.0</c:v>
                </c:pt>
                <c:pt idx="318">
                  <c:v>42323.0</c:v>
                </c:pt>
                <c:pt idx="319">
                  <c:v>42324.0</c:v>
                </c:pt>
                <c:pt idx="320">
                  <c:v>42325.0</c:v>
                </c:pt>
                <c:pt idx="321">
                  <c:v>42326.0</c:v>
                </c:pt>
                <c:pt idx="322">
                  <c:v>42327.0</c:v>
                </c:pt>
                <c:pt idx="323">
                  <c:v>42328.0</c:v>
                </c:pt>
                <c:pt idx="324">
                  <c:v>42329.0</c:v>
                </c:pt>
                <c:pt idx="325">
                  <c:v>42330.0</c:v>
                </c:pt>
                <c:pt idx="326">
                  <c:v>42331.0</c:v>
                </c:pt>
                <c:pt idx="327">
                  <c:v>42332.0</c:v>
                </c:pt>
                <c:pt idx="328">
                  <c:v>42333.0</c:v>
                </c:pt>
                <c:pt idx="329">
                  <c:v>42334.0</c:v>
                </c:pt>
                <c:pt idx="330">
                  <c:v>42335.0</c:v>
                </c:pt>
                <c:pt idx="331">
                  <c:v>42336.0</c:v>
                </c:pt>
                <c:pt idx="332">
                  <c:v>42337.0</c:v>
                </c:pt>
                <c:pt idx="333">
                  <c:v>42338.0</c:v>
                </c:pt>
                <c:pt idx="334">
                  <c:v>42339.0</c:v>
                </c:pt>
                <c:pt idx="335">
                  <c:v>42340.0</c:v>
                </c:pt>
                <c:pt idx="336">
                  <c:v>42341.0</c:v>
                </c:pt>
                <c:pt idx="337">
                  <c:v>42342.0</c:v>
                </c:pt>
                <c:pt idx="338">
                  <c:v>42343.0</c:v>
                </c:pt>
                <c:pt idx="339">
                  <c:v>42344.0</c:v>
                </c:pt>
                <c:pt idx="340">
                  <c:v>42345.0</c:v>
                </c:pt>
                <c:pt idx="341">
                  <c:v>42346.0</c:v>
                </c:pt>
                <c:pt idx="342">
                  <c:v>42347.0</c:v>
                </c:pt>
                <c:pt idx="343">
                  <c:v>42348.0</c:v>
                </c:pt>
                <c:pt idx="344">
                  <c:v>42349.0</c:v>
                </c:pt>
                <c:pt idx="345">
                  <c:v>42350.0</c:v>
                </c:pt>
                <c:pt idx="346">
                  <c:v>42351.0</c:v>
                </c:pt>
                <c:pt idx="347">
                  <c:v>42352.0</c:v>
                </c:pt>
                <c:pt idx="348">
                  <c:v>42353.0</c:v>
                </c:pt>
                <c:pt idx="349">
                  <c:v>42354.0</c:v>
                </c:pt>
                <c:pt idx="350">
                  <c:v>42355.0</c:v>
                </c:pt>
                <c:pt idx="351">
                  <c:v>42356.0</c:v>
                </c:pt>
                <c:pt idx="352">
                  <c:v>42357.0</c:v>
                </c:pt>
                <c:pt idx="353">
                  <c:v>42358.0</c:v>
                </c:pt>
                <c:pt idx="354">
                  <c:v>42359.0</c:v>
                </c:pt>
                <c:pt idx="355">
                  <c:v>42360.0</c:v>
                </c:pt>
                <c:pt idx="356">
                  <c:v>42361.0</c:v>
                </c:pt>
                <c:pt idx="357">
                  <c:v>42362.0</c:v>
                </c:pt>
                <c:pt idx="358">
                  <c:v>42363.0</c:v>
                </c:pt>
                <c:pt idx="359">
                  <c:v>42364.0</c:v>
                </c:pt>
                <c:pt idx="360">
                  <c:v>42365.0</c:v>
                </c:pt>
                <c:pt idx="361">
                  <c:v>42366.0</c:v>
                </c:pt>
                <c:pt idx="362">
                  <c:v>42367.0</c:v>
                </c:pt>
                <c:pt idx="363">
                  <c:v>42368.0</c:v>
                </c:pt>
                <c:pt idx="364">
                  <c:v>42369.0</c:v>
                </c:pt>
                <c:pt idx="365">
                  <c:v>42370.0</c:v>
                </c:pt>
                <c:pt idx="366">
                  <c:v>42371.0</c:v>
                </c:pt>
                <c:pt idx="367">
                  <c:v>42372.0</c:v>
                </c:pt>
                <c:pt idx="368">
                  <c:v>42373.0</c:v>
                </c:pt>
                <c:pt idx="369">
                  <c:v>42374.0</c:v>
                </c:pt>
                <c:pt idx="370">
                  <c:v>42375.0</c:v>
                </c:pt>
                <c:pt idx="371">
                  <c:v>42376.0</c:v>
                </c:pt>
                <c:pt idx="372">
                  <c:v>42377.0</c:v>
                </c:pt>
                <c:pt idx="373">
                  <c:v>42378.0</c:v>
                </c:pt>
                <c:pt idx="374">
                  <c:v>42379.0</c:v>
                </c:pt>
                <c:pt idx="375">
                  <c:v>42380.0</c:v>
                </c:pt>
                <c:pt idx="376">
                  <c:v>42381.0</c:v>
                </c:pt>
                <c:pt idx="377">
                  <c:v>42382.0</c:v>
                </c:pt>
                <c:pt idx="378">
                  <c:v>42383.0</c:v>
                </c:pt>
                <c:pt idx="379">
                  <c:v>42384.0</c:v>
                </c:pt>
                <c:pt idx="380">
                  <c:v>42385.0</c:v>
                </c:pt>
                <c:pt idx="381">
                  <c:v>42386.0</c:v>
                </c:pt>
                <c:pt idx="382">
                  <c:v>42387.0</c:v>
                </c:pt>
                <c:pt idx="383">
                  <c:v>42388.0</c:v>
                </c:pt>
                <c:pt idx="384">
                  <c:v>42389.0</c:v>
                </c:pt>
                <c:pt idx="385">
                  <c:v>42390.0</c:v>
                </c:pt>
                <c:pt idx="386">
                  <c:v>42391.0</c:v>
                </c:pt>
                <c:pt idx="387">
                  <c:v>42392.0</c:v>
                </c:pt>
                <c:pt idx="388">
                  <c:v>42393.0</c:v>
                </c:pt>
                <c:pt idx="389">
                  <c:v>42394.0</c:v>
                </c:pt>
                <c:pt idx="390">
                  <c:v>42395.0</c:v>
                </c:pt>
                <c:pt idx="391">
                  <c:v>42396.0</c:v>
                </c:pt>
                <c:pt idx="392">
                  <c:v>42397.0</c:v>
                </c:pt>
                <c:pt idx="393">
                  <c:v>42398.0</c:v>
                </c:pt>
                <c:pt idx="394">
                  <c:v>42399.0</c:v>
                </c:pt>
                <c:pt idx="395">
                  <c:v>42400.0</c:v>
                </c:pt>
                <c:pt idx="396">
                  <c:v>42401.0</c:v>
                </c:pt>
                <c:pt idx="397">
                  <c:v>42402.0</c:v>
                </c:pt>
                <c:pt idx="398">
                  <c:v>42403.0</c:v>
                </c:pt>
                <c:pt idx="399">
                  <c:v>42404.0</c:v>
                </c:pt>
                <c:pt idx="400">
                  <c:v>42405.0</c:v>
                </c:pt>
                <c:pt idx="401">
                  <c:v>42406.0</c:v>
                </c:pt>
                <c:pt idx="402">
                  <c:v>42407.0</c:v>
                </c:pt>
                <c:pt idx="403">
                  <c:v>42408.0</c:v>
                </c:pt>
                <c:pt idx="404">
                  <c:v>42409.0</c:v>
                </c:pt>
                <c:pt idx="405">
                  <c:v>42410.0</c:v>
                </c:pt>
                <c:pt idx="406">
                  <c:v>42411.0</c:v>
                </c:pt>
                <c:pt idx="407">
                  <c:v>42412.0</c:v>
                </c:pt>
                <c:pt idx="408">
                  <c:v>42413.0</c:v>
                </c:pt>
                <c:pt idx="409">
                  <c:v>42414.0</c:v>
                </c:pt>
                <c:pt idx="410">
                  <c:v>42415.0</c:v>
                </c:pt>
                <c:pt idx="411">
                  <c:v>42416.0</c:v>
                </c:pt>
                <c:pt idx="412">
                  <c:v>42417.0</c:v>
                </c:pt>
                <c:pt idx="413">
                  <c:v>42418.0</c:v>
                </c:pt>
                <c:pt idx="414">
                  <c:v>42419.0</c:v>
                </c:pt>
                <c:pt idx="415">
                  <c:v>42420.0</c:v>
                </c:pt>
                <c:pt idx="416">
                  <c:v>42421.0</c:v>
                </c:pt>
                <c:pt idx="417">
                  <c:v>42422.0</c:v>
                </c:pt>
                <c:pt idx="418">
                  <c:v>42423.0</c:v>
                </c:pt>
                <c:pt idx="419">
                  <c:v>42424.0</c:v>
                </c:pt>
                <c:pt idx="420">
                  <c:v>42425.0</c:v>
                </c:pt>
                <c:pt idx="421">
                  <c:v>42426.0</c:v>
                </c:pt>
                <c:pt idx="422">
                  <c:v>42427.0</c:v>
                </c:pt>
                <c:pt idx="423">
                  <c:v>42428.0</c:v>
                </c:pt>
                <c:pt idx="424">
                  <c:v>42429.0</c:v>
                </c:pt>
                <c:pt idx="425">
                  <c:v>42430.0</c:v>
                </c:pt>
                <c:pt idx="426">
                  <c:v>42431.0</c:v>
                </c:pt>
                <c:pt idx="427">
                  <c:v>42432.0</c:v>
                </c:pt>
                <c:pt idx="428">
                  <c:v>42433.0</c:v>
                </c:pt>
                <c:pt idx="429">
                  <c:v>42434.0</c:v>
                </c:pt>
                <c:pt idx="430">
                  <c:v>42435.0</c:v>
                </c:pt>
                <c:pt idx="431">
                  <c:v>42436.0</c:v>
                </c:pt>
                <c:pt idx="432">
                  <c:v>42437.0</c:v>
                </c:pt>
                <c:pt idx="433">
                  <c:v>42438.0</c:v>
                </c:pt>
                <c:pt idx="434">
                  <c:v>42439.0</c:v>
                </c:pt>
                <c:pt idx="435">
                  <c:v>42440.0</c:v>
                </c:pt>
                <c:pt idx="436">
                  <c:v>42441.0</c:v>
                </c:pt>
                <c:pt idx="437">
                  <c:v>42442.0</c:v>
                </c:pt>
                <c:pt idx="438">
                  <c:v>42443.0</c:v>
                </c:pt>
                <c:pt idx="439">
                  <c:v>42444.0</c:v>
                </c:pt>
                <c:pt idx="440">
                  <c:v>42445.0</c:v>
                </c:pt>
                <c:pt idx="441">
                  <c:v>42446.0</c:v>
                </c:pt>
                <c:pt idx="442">
                  <c:v>42447.0</c:v>
                </c:pt>
                <c:pt idx="443">
                  <c:v>42448.0</c:v>
                </c:pt>
                <c:pt idx="444">
                  <c:v>42449.0</c:v>
                </c:pt>
                <c:pt idx="445">
                  <c:v>42450.0</c:v>
                </c:pt>
                <c:pt idx="446">
                  <c:v>42451.0</c:v>
                </c:pt>
                <c:pt idx="447">
                  <c:v>42452.0</c:v>
                </c:pt>
                <c:pt idx="448">
                  <c:v>42453.0</c:v>
                </c:pt>
                <c:pt idx="449">
                  <c:v>42454.0</c:v>
                </c:pt>
                <c:pt idx="450">
                  <c:v>42455.0</c:v>
                </c:pt>
                <c:pt idx="451">
                  <c:v>42456.0</c:v>
                </c:pt>
                <c:pt idx="452">
                  <c:v>42457.0</c:v>
                </c:pt>
                <c:pt idx="453">
                  <c:v>42458.0</c:v>
                </c:pt>
                <c:pt idx="454">
                  <c:v>42459.0</c:v>
                </c:pt>
                <c:pt idx="455">
                  <c:v>42460.0</c:v>
                </c:pt>
                <c:pt idx="456">
                  <c:v>42461.0</c:v>
                </c:pt>
                <c:pt idx="457">
                  <c:v>42462.0</c:v>
                </c:pt>
                <c:pt idx="458">
                  <c:v>42463.0</c:v>
                </c:pt>
                <c:pt idx="459">
                  <c:v>42464.0</c:v>
                </c:pt>
                <c:pt idx="460">
                  <c:v>42465.0</c:v>
                </c:pt>
                <c:pt idx="461">
                  <c:v>42466.0</c:v>
                </c:pt>
                <c:pt idx="462">
                  <c:v>42467.0</c:v>
                </c:pt>
                <c:pt idx="463">
                  <c:v>42468.0</c:v>
                </c:pt>
                <c:pt idx="464">
                  <c:v>42469.0</c:v>
                </c:pt>
                <c:pt idx="465">
                  <c:v>42470.0</c:v>
                </c:pt>
                <c:pt idx="466">
                  <c:v>42471.0</c:v>
                </c:pt>
                <c:pt idx="467">
                  <c:v>42472.0</c:v>
                </c:pt>
                <c:pt idx="468">
                  <c:v>42473.0</c:v>
                </c:pt>
                <c:pt idx="469">
                  <c:v>42474.0</c:v>
                </c:pt>
                <c:pt idx="470">
                  <c:v>42475.0</c:v>
                </c:pt>
                <c:pt idx="471">
                  <c:v>42476.0</c:v>
                </c:pt>
                <c:pt idx="472">
                  <c:v>42477.0</c:v>
                </c:pt>
                <c:pt idx="473">
                  <c:v>42478.0</c:v>
                </c:pt>
                <c:pt idx="474">
                  <c:v>42479.0</c:v>
                </c:pt>
                <c:pt idx="475">
                  <c:v>42480.0</c:v>
                </c:pt>
                <c:pt idx="476">
                  <c:v>42481.0</c:v>
                </c:pt>
                <c:pt idx="477">
                  <c:v>42482.0</c:v>
                </c:pt>
                <c:pt idx="478">
                  <c:v>42483.0</c:v>
                </c:pt>
                <c:pt idx="479">
                  <c:v>42484.0</c:v>
                </c:pt>
                <c:pt idx="480">
                  <c:v>42485.0</c:v>
                </c:pt>
                <c:pt idx="481">
                  <c:v>42486.0</c:v>
                </c:pt>
                <c:pt idx="482">
                  <c:v>42487.0</c:v>
                </c:pt>
                <c:pt idx="483">
                  <c:v>42488.0</c:v>
                </c:pt>
                <c:pt idx="484">
                  <c:v>42489.0</c:v>
                </c:pt>
                <c:pt idx="485">
                  <c:v>42490.0</c:v>
                </c:pt>
                <c:pt idx="486">
                  <c:v>42491.0</c:v>
                </c:pt>
                <c:pt idx="487">
                  <c:v>42492.0</c:v>
                </c:pt>
                <c:pt idx="488">
                  <c:v>42493.0</c:v>
                </c:pt>
                <c:pt idx="489">
                  <c:v>42494.0</c:v>
                </c:pt>
                <c:pt idx="490">
                  <c:v>42495.0</c:v>
                </c:pt>
                <c:pt idx="491">
                  <c:v>42496.0</c:v>
                </c:pt>
                <c:pt idx="492">
                  <c:v>42497.0</c:v>
                </c:pt>
                <c:pt idx="493">
                  <c:v>42498.0</c:v>
                </c:pt>
                <c:pt idx="494">
                  <c:v>42499.0</c:v>
                </c:pt>
                <c:pt idx="495">
                  <c:v>42500.0</c:v>
                </c:pt>
                <c:pt idx="496">
                  <c:v>42501.0</c:v>
                </c:pt>
                <c:pt idx="497">
                  <c:v>42502.0</c:v>
                </c:pt>
                <c:pt idx="498">
                  <c:v>42503.0</c:v>
                </c:pt>
                <c:pt idx="499">
                  <c:v>42504.0</c:v>
                </c:pt>
                <c:pt idx="500">
                  <c:v>42505.0</c:v>
                </c:pt>
                <c:pt idx="501">
                  <c:v>42506.0</c:v>
                </c:pt>
                <c:pt idx="502">
                  <c:v>42507.0</c:v>
                </c:pt>
                <c:pt idx="503">
                  <c:v>42508.0</c:v>
                </c:pt>
                <c:pt idx="504">
                  <c:v>42509.0</c:v>
                </c:pt>
                <c:pt idx="505">
                  <c:v>42510.0</c:v>
                </c:pt>
                <c:pt idx="506">
                  <c:v>42511.0</c:v>
                </c:pt>
                <c:pt idx="507">
                  <c:v>42512.0</c:v>
                </c:pt>
                <c:pt idx="508">
                  <c:v>42513.0</c:v>
                </c:pt>
                <c:pt idx="509">
                  <c:v>42514.0</c:v>
                </c:pt>
                <c:pt idx="510">
                  <c:v>42515.0</c:v>
                </c:pt>
                <c:pt idx="511">
                  <c:v>42516.0</c:v>
                </c:pt>
                <c:pt idx="512">
                  <c:v>42517.0</c:v>
                </c:pt>
                <c:pt idx="513">
                  <c:v>42518.0</c:v>
                </c:pt>
                <c:pt idx="514">
                  <c:v>42519.0</c:v>
                </c:pt>
                <c:pt idx="515">
                  <c:v>42520.0</c:v>
                </c:pt>
                <c:pt idx="516">
                  <c:v>42521.0</c:v>
                </c:pt>
                <c:pt idx="517">
                  <c:v>42522.0</c:v>
                </c:pt>
                <c:pt idx="518">
                  <c:v>42523.0</c:v>
                </c:pt>
                <c:pt idx="519">
                  <c:v>42524.0</c:v>
                </c:pt>
                <c:pt idx="520">
                  <c:v>42525.0</c:v>
                </c:pt>
                <c:pt idx="521">
                  <c:v>42526.0</c:v>
                </c:pt>
                <c:pt idx="522">
                  <c:v>42527.0</c:v>
                </c:pt>
                <c:pt idx="523">
                  <c:v>42528.0</c:v>
                </c:pt>
                <c:pt idx="524">
                  <c:v>42529.0</c:v>
                </c:pt>
                <c:pt idx="525">
                  <c:v>42530.0</c:v>
                </c:pt>
                <c:pt idx="526">
                  <c:v>42531.0</c:v>
                </c:pt>
                <c:pt idx="527">
                  <c:v>42532.0</c:v>
                </c:pt>
                <c:pt idx="528">
                  <c:v>42533.0</c:v>
                </c:pt>
                <c:pt idx="529">
                  <c:v>42534.0</c:v>
                </c:pt>
                <c:pt idx="530">
                  <c:v>42535.0</c:v>
                </c:pt>
                <c:pt idx="531">
                  <c:v>42536.0</c:v>
                </c:pt>
                <c:pt idx="532">
                  <c:v>42537.0</c:v>
                </c:pt>
                <c:pt idx="533">
                  <c:v>42538.0</c:v>
                </c:pt>
                <c:pt idx="534">
                  <c:v>42539.0</c:v>
                </c:pt>
                <c:pt idx="535">
                  <c:v>42540.0</c:v>
                </c:pt>
                <c:pt idx="536">
                  <c:v>42541.0</c:v>
                </c:pt>
                <c:pt idx="537">
                  <c:v>42542.0</c:v>
                </c:pt>
                <c:pt idx="538">
                  <c:v>42543.0</c:v>
                </c:pt>
                <c:pt idx="539">
                  <c:v>42544.0</c:v>
                </c:pt>
                <c:pt idx="540">
                  <c:v>42545.0</c:v>
                </c:pt>
                <c:pt idx="541">
                  <c:v>42546.0</c:v>
                </c:pt>
                <c:pt idx="542">
                  <c:v>42547.0</c:v>
                </c:pt>
                <c:pt idx="543">
                  <c:v>42548.0</c:v>
                </c:pt>
                <c:pt idx="544">
                  <c:v>42549.0</c:v>
                </c:pt>
                <c:pt idx="545">
                  <c:v>42550.0</c:v>
                </c:pt>
                <c:pt idx="546">
                  <c:v>42551.0</c:v>
                </c:pt>
                <c:pt idx="547">
                  <c:v>42552.0</c:v>
                </c:pt>
                <c:pt idx="548">
                  <c:v>42553.0</c:v>
                </c:pt>
                <c:pt idx="549">
                  <c:v>42554.0</c:v>
                </c:pt>
                <c:pt idx="550">
                  <c:v>42555.0</c:v>
                </c:pt>
                <c:pt idx="551">
                  <c:v>42556.0</c:v>
                </c:pt>
                <c:pt idx="552">
                  <c:v>42557.0</c:v>
                </c:pt>
                <c:pt idx="553">
                  <c:v>42558.0</c:v>
                </c:pt>
                <c:pt idx="554">
                  <c:v>42559.0</c:v>
                </c:pt>
                <c:pt idx="555">
                  <c:v>42560.0</c:v>
                </c:pt>
                <c:pt idx="556">
                  <c:v>42561.0</c:v>
                </c:pt>
                <c:pt idx="557">
                  <c:v>42562.0</c:v>
                </c:pt>
                <c:pt idx="558">
                  <c:v>42563.0</c:v>
                </c:pt>
                <c:pt idx="559">
                  <c:v>42564.0</c:v>
                </c:pt>
                <c:pt idx="560">
                  <c:v>42565.0</c:v>
                </c:pt>
                <c:pt idx="561">
                  <c:v>42566.0</c:v>
                </c:pt>
                <c:pt idx="562">
                  <c:v>42567.0</c:v>
                </c:pt>
                <c:pt idx="563">
                  <c:v>42568.0</c:v>
                </c:pt>
                <c:pt idx="564">
                  <c:v>42569.0</c:v>
                </c:pt>
                <c:pt idx="565">
                  <c:v>42570.0</c:v>
                </c:pt>
                <c:pt idx="566">
                  <c:v>42571.0</c:v>
                </c:pt>
                <c:pt idx="567">
                  <c:v>42572.0</c:v>
                </c:pt>
                <c:pt idx="568">
                  <c:v>42573.0</c:v>
                </c:pt>
                <c:pt idx="569">
                  <c:v>42574.0</c:v>
                </c:pt>
                <c:pt idx="570">
                  <c:v>42575.0</c:v>
                </c:pt>
                <c:pt idx="571">
                  <c:v>42576.0</c:v>
                </c:pt>
                <c:pt idx="572">
                  <c:v>42577.0</c:v>
                </c:pt>
                <c:pt idx="573">
                  <c:v>42578.0</c:v>
                </c:pt>
                <c:pt idx="574">
                  <c:v>42579.0</c:v>
                </c:pt>
                <c:pt idx="575">
                  <c:v>42580.0</c:v>
                </c:pt>
                <c:pt idx="576">
                  <c:v>42581.0</c:v>
                </c:pt>
                <c:pt idx="577">
                  <c:v>42582.0</c:v>
                </c:pt>
                <c:pt idx="578">
                  <c:v>42583.0</c:v>
                </c:pt>
                <c:pt idx="579">
                  <c:v>42584.0</c:v>
                </c:pt>
                <c:pt idx="580">
                  <c:v>42585.0</c:v>
                </c:pt>
                <c:pt idx="581">
                  <c:v>42586.0</c:v>
                </c:pt>
                <c:pt idx="582">
                  <c:v>42587.0</c:v>
                </c:pt>
                <c:pt idx="583">
                  <c:v>42588.0</c:v>
                </c:pt>
                <c:pt idx="584">
                  <c:v>42589.0</c:v>
                </c:pt>
                <c:pt idx="585">
                  <c:v>42590.0</c:v>
                </c:pt>
                <c:pt idx="586">
                  <c:v>42591.0</c:v>
                </c:pt>
                <c:pt idx="587">
                  <c:v>42592.0</c:v>
                </c:pt>
                <c:pt idx="588">
                  <c:v>42593.0</c:v>
                </c:pt>
                <c:pt idx="589">
                  <c:v>42594.0</c:v>
                </c:pt>
                <c:pt idx="590">
                  <c:v>42595.0</c:v>
                </c:pt>
                <c:pt idx="591">
                  <c:v>42596.0</c:v>
                </c:pt>
                <c:pt idx="592">
                  <c:v>42597.0</c:v>
                </c:pt>
                <c:pt idx="593">
                  <c:v>42598.0</c:v>
                </c:pt>
                <c:pt idx="594">
                  <c:v>42599.0</c:v>
                </c:pt>
                <c:pt idx="595">
                  <c:v>42600.0</c:v>
                </c:pt>
                <c:pt idx="596">
                  <c:v>42601.0</c:v>
                </c:pt>
                <c:pt idx="597">
                  <c:v>42602.0</c:v>
                </c:pt>
                <c:pt idx="598">
                  <c:v>42603.0</c:v>
                </c:pt>
                <c:pt idx="599">
                  <c:v>42604.0</c:v>
                </c:pt>
                <c:pt idx="600">
                  <c:v>42605.0</c:v>
                </c:pt>
                <c:pt idx="601">
                  <c:v>42606.0</c:v>
                </c:pt>
                <c:pt idx="602">
                  <c:v>42607.0</c:v>
                </c:pt>
                <c:pt idx="603">
                  <c:v>42608.0</c:v>
                </c:pt>
                <c:pt idx="604">
                  <c:v>42609.0</c:v>
                </c:pt>
                <c:pt idx="605">
                  <c:v>42610.0</c:v>
                </c:pt>
                <c:pt idx="606">
                  <c:v>42611.0</c:v>
                </c:pt>
                <c:pt idx="607">
                  <c:v>42612.0</c:v>
                </c:pt>
                <c:pt idx="608">
                  <c:v>42613.0</c:v>
                </c:pt>
                <c:pt idx="609">
                  <c:v>42614.0</c:v>
                </c:pt>
                <c:pt idx="610">
                  <c:v>42615.0</c:v>
                </c:pt>
                <c:pt idx="611">
                  <c:v>42616.0</c:v>
                </c:pt>
                <c:pt idx="612">
                  <c:v>42617.0</c:v>
                </c:pt>
                <c:pt idx="613">
                  <c:v>42618.0</c:v>
                </c:pt>
                <c:pt idx="614">
                  <c:v>42619.0</c:v>
                </c:pt>
                <c:pt idx="615">
                  <c:v>42620.0</c:v>
                </c:pt>
                <c:pt idx="616">
                  <c:v>42621.0</c:v>
                </c:pt>
                <c:pt idx="617">
                  <c:v>42622.0</c:v>
                </c:pt>
                <c:pt idx="618">
                  <c:v>42623.0</c:v>
                </c:pt>
                <c:pt idx="619">
                  <c:v>42624.0</c:v>
                </c:pt>
                <c:pt idx="620">
                  <c:v>42625.0</c:v>
                </c:pt>
                <c:pt idx="621">
                  <c:v>42626.0</c:v>
                </c:pt>
                <c:pt idx="622">
                  <c:v>42627.0</c:v>
                </c:pt>
                <c:pt idx="623">
                  <c:v>42628.0</c:v>
                </c:pt>
                <c:pt idx="624">
                  <c:v>42629.0</c:v>
                </c:pt>
                <c:pt idx="625">
                  <c:v>42630.0</c:v>
                </c:pt>
                <c:pt idx="626">
                  <c:v>42631.0</c:v>
                </c:pt>
                <c:pt idx="627">
                  <c:v>42632.0</c:v>
                </c:pt>
                <c:pt idx="628">
                  <c:v>42633.0</c:v>
                </c:pt>
                <c:pt idx="629">
                  <c:v>42634.0</c:v>
                </c:pt>
                <c:pt idx="630">
                  <c:v>42635.0</c:v>
                </c:pt>
                <c:pt idx="631">
                  <c:v>42636.0</c:v>
                </c:pt>
                <c:pt idx="632">
                  <c:v>42637.0</c:v>
                </c:pt>
                <c:pt idx="633">
                  <c:v>42638.0</c:v>
                </c:pt>
                <c:pt idx="634">
                  <c:v>42639.0</c:v>
                </c:pt>
                <c:pt idx="635">
                  <c:v>42640.0</c:v>
                </c:pt>
                <c:pt idx="636">
                  <c:v>42641.0</c:v>
                </c:pt>
                <c:pt idx="637">
                  <c:v>42642.0</c:v>
                </c:pt>
                <c:pt idx="638">
                  <c:v>42643.0</c:v>
                </c:pt>
                <c:pt idx="639">
                  <c:v>42644.0</c:v>
                </c:pt>
                <c:pt idx="640">
                  <c:v>42645.0</c:v>
                </c:pt>
                <c:pt idx="641">
                  <c:v>42646.0</c:v>
                </c:pt>
                <c:pt idx="642">
                  <c:v>42647.0</c:v>
                </c:pt>
                <c:pt idx="643">
                  <c:v>42648.0</c:v>
                </c:pt>
                <c:pt idx="644">
                  <c:v>42649.0</c:v>
                </c:pt>
                <c:pt idx="645">
                  <c:v>42650.0</c:v>
                </c:pt>
                <c:pt idx="646">
                  <c:v>42651.0</c:v>
                </c:pt>
                <c:pt idx="647">
                  <c:v>42652.0</c:v>
                </c:pt>
                <c:pt idx="648">
                  <c:v>42653.0</c:v>
                </c:pt>
                <c:pt idx="649">
                  <c:v>42654.0</c:v>
                </c:pt>
                <c:pt idx="650">
                  <c:v>42655.0</c:v>
                </c:pt>
                <c:pt idx="651">
                  <c:v>42656.0</c:v>
                </c:pt>
                <c:pt idx="652">
                  <c:v>42657.0</c:v>
                </c:pt>
                <c:pt idx="653">
                  <c:v>42658.0</c:v>
                </c:pt>
                <c:pt idx="654">
                  <c:v>42659.0</c:v>
                </c:pt>
                <c:pt idx="655">
                  <c:v>42660.0</c:v>
                </c:pt>
                <c:pt idx="656">
                  <c:v>42661.0</c:v>
                </c:pt>
                <c:pt idx="657">
                  <c:v>42662.0</c:v>
                </c:pt>
                <c:pt idx="658">
                  <c:v>42663.0</c:v>
                </c:pt>
                <c:pt idx="659">
                  <c:v>42664.0</c:v>
                </c:pt>
                <c:pt idx="660">
                  <c:v>42665.0</c:v>
                </c:pt>
                <c:pt idx="661">
                  <c:v>42666.0</c:v>
                </c:pt>
                <c:pt idx="662">
                  <c:v>42667.0</c:v>
                </c:pt>
                <c:pt idx="663">
                  <c:v>42668.0</c:v>
                </c:pt>
                <c:pt idx="664">
                  <c:v>42669.0</c:v>
                </c:pt>
                <c:pt idx="665">
                  <c:v>42670.0</c:v>
                </c:pt>
                <c:pt idx="666">
                  <c:v>42671.0</c:v>
                </c:pt>
                <c:pt idx="667">
                  <c:v>42672.0</c:v>
                </c:pt>
                <c:pt idx="668">
                  <c:v>42673.0</c:v>
                </c:pt>
                <c:pt idx="669">
                  <c:v>42674.0</c:v>
                </c:pt>
                <c:pt idx="670">
                  <c:v>42675.0</c:v>
                </c:pt>
                <c:pt idx="671">
                  <c:v>42676.0</c:v>
                </c:pt>
                <c:pt idx="672">
                  <c:v>42677.0</c:v>
                </c:pt>
                <c:pt idx="673">
                  <c:v>42678.0</c:v>
                </c:pt>
                <c:pt idx="674">
                  <c:v>42679.0</c:v>
                </c:pt>
                <c:pt idx="675">
                  <c:v>42680.0</c:v>
                </c:pt>
                <c:pt idx="676">
                  <c:v>42681.0</c:v>
                </c:pt>
                <c:pt idx="677">
                  <c:v>42682.0</c:v>
                </c:pt>
                <c:pt idx="678">
                  <c:v>42683.0</c:v>
                </c:pt>
                <c:pt idx="679">
                  <c:v>42684.0</c:v>
                </c:pt>
                <c:pt idx="680">
                  <c:v>42685.0</c:v>
                </c:pt>
                <c:pt idx="681">
                  <c:v>42686.0</c:v>
                </c:pt>
                <c:pt idx="682">
                  <c:v>42687.0</c:v>
                </c:pt>
                <c:pt idx="683">
                  <c:v>42688.0</c:v>
                </c:pt>
                <c:pt idx="684">
                  <c:v>42689.0</c:v>
                </c:pt>
                <c:pt idx="685">
                  <c:v>42690.0</c:v>
                </c:pt>
                <c:pt idx="686">
                  <c:v>42691.0</c:v>
                </c:pt>
                <c:pt idx="687">
                  <c:v>42692.0</c:v>
                </c:pt>
                <c:pt idx="688">
                  <c:v>42693.0</c:v>
                </c:pt>
                <c:pt idx="689">
                  <c:v>42694.0</c:v>
                </c:pt>
                <c:pt idx="690">
                  <c:v>42695.0</c:v>
                </c:pt>
                <c:pt idx="691">
                  <c:v>42696.0</c:v>
                </c:pt>
                <c:pt idx="692">
                  <c:v>42697.0</c:v>
                </c:pt>
                <c:pt idx="693">
                  <c:v>42698.0</c:v>
                </c:pt>
                <c:pt idx="694">
                  <c:v>42699.0</c:v>
                </c:pt>
                <c:pt idx="695">
                  <c:v>42700.0</c:v>
                </c:pt>
                <c:pt idx="696">
                  <c:v>42701.0</c:v>
                </c:pt>
                <c:pt idx="697">
                  <c:v>42702.0</c:v>
                </c:pt>
                <c:pt idx="698">
                  <c:v>42703.0</c:v>
                </c:pt>
                <c:pt idx="699">
                  <c:v>42704.0</c:v>
                </c:pt>
                <c:pt idx="700">
                  <c:v>42705.0</c:v>
                </c:pt>
                <c:pt idx="701">
                  <c:v>42706.0</c:v>
                </c:pt>
                <c:pt idx="702">
                  <c:v>42707.0</c:v>
                </c:pt>
                <c:pt idx="703">
                  <c:v>42708.0</c:v>
                </c:pt>
                <c:pt idx="704">
                  <c:v>42709.0</c:v>
                </c:pt>
                <c:pt idx="705">
                  <c:v>42710.0</c:v>
                </c:pt>
                <c:pt idx="706">
                  <c:v>42711.0</c:v>
                </c:pt>
                <c:pt idx="707">
                  <c:v>42712.0</c:v>
                </c:pt>
                <c:pt idx="708">
                  <c:v>42713.0</c:v>
                </c:pt>
                <c:pt idx="709">
                  <c:v>42714.0</c:v>
                </c:pt>
                <c:pt idx="710">
                  <c:v>42715.0</c:v>
                </c:pt>
                <c:pt idx="711">
                  <c:v>42716.0</c:v>
                </c:pt>
                <c:pt idx="712">
                  <c:v>42717.0</c:v>
                </c:pt>
                <c:pt idx="713">
                  <c:v>42718.0</c:v>
                </c:pt>
                <c:pt idx="714">
                  <c:v>42719.0</c:v>
                </c:pt>
                <c:pt idx="715">
                  <c:v>42720.0</c:v>
                </c:pt>
                <c:pt idx="716">
                  <c:v>42721.0</c:v>
                </c:pt>
                <c:pt idx="717">
                  <c:v>42722.0</c:v>
                </c:pt>
                <c:pt idx="718">
                  <c:v>42723.0</c:v>
                </c:pt>
                <c:pt idx="719">
                  <c:v>42724.0</c:v>
                </c:pt>
                <c:pt idx="720">
                  <c:v>42725.0</c:v>
                </c:pt>
                <c:pt idx="721">
                  <c:v>42726.0</c:v>
                </c:pt>
                <c:pt idx="722">
                  <c:v>42727.0</c:v>
                </c:pt>
                <c:pt idx="723">
                  <c:v>42728.0</c:v>
                </c:pt>
                <c:pt idx="724">
                  <c:v>42729.0</c:v>
                </c:pt>
                <c:pt idx="725">
                  <c:v>42730.0</c:v>
                </c:pt>
                <c:pt idx="726">
                  <c:v>42731.0</c:v>
                </c:pt>
                <c:pt idx="727">
                  <c:v>42732.0</c:v>
                </c:pt>
                <c:pt idx="728">
                  <c:v>42733.0</c:v>
                </c:pt>
                <c:pt idx="729">
                  <c:v>42734.0</c:v>
                </c:pt>
                <c:pt idx="730">
                  <c:v>42735.0</c:v>
                </c:pt>
              </c:numCache>
            </c:numRef>
          </c:xVal>
          <c:yVal>
            <c:numRef>
              <c:f>[1]Temp!$I$2:$I$2678</c:f>
              <c:numCache>
                <c:formatCode>General</c:formatCode>
                <c:ptCount val="2677"/>
                <c:pt idx="0">
                  <c:v>1.975544695306425</c:v>
                </c:pt>
                <c:pt idx="1">
                  <c:v>1.891737756617324</c:v>
                </c:pt>
                <c:pt idx="2">
                  <c:v>1.810888257591181</c:v>
                </c:pt>
                <c:pt idx="3">
                  <c:v>1.733020155679448</c:v>
                </c:pt>
                <c:pt idx="4">
                  <c:v>1.658156524881242</c:v>
                </c:pt>
                <c:pt idx="5">
                  <c:v>1.58631954890606</c:v>
                </c:pt>
                <c:pt idx="6">
                  <c:v>1.517530514600246</c:v>
                </c:pt>
                <c:pt idx="7">
                  <c:v>1.451809805639266</c:v>
                </c:pt>
                <c:pt idx="8">
                  <c:v>1.389176896487552</c:v>
                </c:pt>
                <c:pt idx="9">
                  <c:v>1.329650346627803</c:v>
                </c:pt>
                <c:pt idx="10">
                  <c:v>1.273247795061442</c:v>
                </c:pt>
                <c:pt idx="11">
                  <c:v>1.219985955081766</c:v>
                </c:pt>
                <c:pt idx="12">
                  <c:v>1.169880609321433</c:v>
                </c:pt>
                <c:pt idx="13">
                  <c:v>1.122946605075768</c:v>
                </c:pt>
                <c:pt idx="14">
                  <c:v>1.07919784990314</c:v>
                </c:pt>
                <c:pt idx="15">
                  <c:v>1.038647307503886</c:v>
                </c:pt>
                <c:pt idx="16">
                  <c:v>1.001306993878863</c:v>
                </c:pt>
                <c:pt idx="17">
                  <c:v>0.96718797376888</c:v>
                </c:pt>
                <c:pt idx="18">
                  <c:v>0.936300357375934</c:v>
                </c:pt>
                <c:pt idx="19">
                  <c:v>0.908653297367378</c:v>
                </c:pt>
                <c:pt idx="20">
                  <c:v>0.884254986163764</c:v>
                </c:pt>
                <c:pt idx="21">
                  <c:v>0.863112653511258</c:v>
                </c:pt>
                <c:pt idx="22">
                  <c:v>0.845232564339316</c:v>
                </c:pt>
                <c:pt idx="23">
                  <c:v>0.830620016904243</c:v>
                </c:pt>
                <c:pt idx="24">
                  <c:v>0.819279341219207</c:v>
                </c:pt>
                <c:pt idx="25">
                  <c:v>0.811213897771168</c:v>
                </c:pt>
                <c:pt idx="26">
                  <c:v>0.806426076525081</c:v>
                </c:pt>
                <c:pt idx="27">
                  <c:v>0.80491729621572</c:v>
                </c:pt>
                <c:pt idx="28">
                  <c:v>0.806688003927244</c:v>
                </c:pt>
                <c:pt idx="29">
                  <c:v>0.811737674960749</c:v>
                </c:pt>
                <c:pt idx="30">
                  <c:v>0.820064812989722</c:v>
                </c:pt>
                <c:pt idx="31">
                  <c:v>0.831666950503456</c:v>
                </c:pt>
                <c:pt idx="32">
                  <c:v>0.846540649538205</c:v>
                </c:pt>
                <c:pt idx="33">
                  <c:v>0.86468150269595</c:v>
                </c:pt>
                <c:pt idx="34">
                  <c:v>0.886084134450384</c:v>
                </c:pt>
                <c:pt idx="35">
                  <c:v>0.910742202739815</c:v>
                </c:pt>
                <c:pt idx="36">
                  <c:v>0.938648400846445</c:v>
                </c:pt>
                <c:pt idx="37">
                  <c:v>0.969794459561504</c:v>
                </c:pt>
                <c:pt idx="38">
                  <c:v>1.004171149635612</c:v>
                </c:pt>
                <c:pt idx="39">
                  <c:v>1.041768284513592</c:v>
                </c:pt>
                <c:pt idx="40">
                  <c:v>1.082574723352964</c:v>
                </c:pt>
                <c:pt idx="41">
                  <c:v>1.126578374325224</c:v>
                </c:pt>
                <c:pt idx="42">
                  <c:v>1.173766198198917</c:v>
                </c:pt>
                <c:pt idx="43">
                  <c:v>1.224124212203427</c:v>
                </c:pt>
                <c:pt idx="44">
                  <c:v>1.277637494172392</c:v>
                </c:pt>
                <c:pt idx="45">
                  <c:v>1.334290186965452</c:v>
                </c:pt>
                <c:pt idx="46">
                  <c:v>1.394065503167075</c:v>
                </c:pt>
                <c:pt idx="47">
                  <c:v>1.456945730061003</c:v>
                </c:pt>
                <c:pt idx="48">
                  <c:v>1.522912234878943</c:v>
                </c:pt>
                <c:pt idx="49">
                  <c:v>1.591945470321852</c:v>
                </c:pt>
                <c:pt idx="50">
                  <c:v>1.664024980352197</c:v>
                </c:pt>
                <c:pt idx="51">
                  <c:v>1.73912940625556</c:v>
                </c:pt>
                <c:pt idx="52">
                  <c:v>1.817236492969662</c:v>
                </c:pt>
                <c:pt idx="53">
                  <c:v>1.898323095679011</c:v>
                </c:pt>
                <c:pt idx="54">
                  <c:v>1.982365186673237</c:v>
                </c:pt>
                <c:pt idx="55">
                  <c:v>2.06933786246701</c:v>
                </c:pt>
                <c:pt idx="56">
                  <c:v>2.159215351179453</c:v>
                </c:pt>
                <c:pt idx="57">
                  <c:v>2.251971020170952</c:v>
                </c:pt>
                <c:pt idx="58">
                  <c:v>2.347577383934954</c:v>
                </c:pt>
                <c:pt idx="59">
                  <c:v>2.446006112242534</c:v>
                </c:pt>
                <c:pt idx="60">
                  <c:v>2.547228038537206</c:v>
                </c:pt>
                <c:pt idx="61">
                  <c:v>2.651213168577668</c:v>
                </c:pt>
                <c:pt idx="62">
                  <c:v>2.757930689325724</c:v>
                </c:pt>
                <c:pt idx="63">
                  <c:v>2.867348978076794</c:v>
                </c:pt>
                <c:pt idx="64">
                  <c:v>2.979435611830496</c:v>
                </c:pt>
                <c:pt idx="65">
                  <c:v>3.094157376898224</c:v>
                </c:pt>
                <c:pt idx="66">
                  <c:v>3.211480278745096</c:v>
                </c:pt>
                <c:pt idx="67">
                  <c:v>3.331369552063238</c:v>
                </c:pt>
                <c:pt idx="68">
                  <c:v>3.453789671073558</c:v>
                </c:pt>
                <c:pt idx="69">
                  <c:v>3.578704360052761</c:v>
                </c:pt>
                <c:pt idx="70">
                  <c:v>3.706076604082595</c:v>
                </c:pt>
                <c:pt idx="71">
                  <c:v>3.835868660018247</c:v>
                </c:pt>
                <c:pt idx="72">
                  <c:v>3.968042067672425</c:v>
                </c:pt>
                <c:pt idx="73">
                  <c:v>4.102557661211868</c:v>
                </c:pt>
                <c:pt idx="74">
                  <c:v>4.239375580763148</c:v>
                </c:pt>
                <c:pt idx="75">
                  <c:v>4.378455284223934</c:v>
                </c:pt>
                <c:pt idx="76">
                  <c:v>4.519755559276479</c:v>
                </c:pt>
                <c:pt idx="77">
                  <c:v>4.663234535599796</c:v>
                </c:pt>
                <c:pt idx="78">
                  <c:v>4.808849697276666</c:v>
                </c:pt>
                <c:pt idx="79">
                  <c:v>4.95655789539207</c:v>
                </c:pt>
                <c:pt idx="80">
                  <c:v>5.106315360819059</c:v>
                </c:pt>
                <c:pt idx="81">
                  <c:v>5.25807771718863</c:v>
                </c:pt>
                <c:pt idx="82">
                  <c:v>5.411799994039293</c:v>
                </c:pt>
                <c:pt idx="83">
                  <c:v>5.567436640142792</c:v>
                </c:pt>
                <c:pt idx="84">
                  <c:v>5.724941537001988</c:v>
                </c:pt>
                <c:pt idx="85">
                  <c:v>5.884268012516713</c:v>
                </c:pt>
                <c:pt idx="86">
                  <c:v>6.045368854813733</c:v>
                </c:pt>
                <c:pt idx="87">
                  <c:v>6.208196326236605</c:v>
                </c:pt>
                <c:pt idx="88">
                  <c:v>6.372702177491456</c:v>
                </c:pt>
                <c:pt idx="89">
                  <c:v>6.538837661944256</c:v>
                </c:pt>
                <c:pt idx="90">
                  <c:v>6.706553550065421</c:v>
                </c:pt>
                <c:pt idx="91">
                  <c:v>6.875800144017718</c:v>
                </c:pt>
                <c:pt idx="92">
                  <c:v>7.046527292382737</c:v>
                </c:pt>
                <c:pt idx="93">
                  <c:v>7.218684405021784</c:v>
                </c:pt>
                <c:pt idx="94">
                  <c:v>7.392220468066948</c:v>
                </c:pt>
                <c:pt idx="95">
                  <c:v>7.567084059037553</c:v>
                </c:pt>
                <c:pt idx="96">
                  <c:v>7.7432233620777</c:v>
                </c:pt>
                <c:pt idx="97">
                  <c:v>7.920586183310506</c:v>
                </c:pt>
                <c:pt idx="98">
                  <c:v>8.099119966304247</c:v>
                </c:pt>
                <c:pt idx="99">
                  <c:v>8.278771807645951</c:v>
                </c:pt>
                <c:pt idx="100">
                  <c:v>8.459488472617806</c:v>
                </c:pt>
                <c:pt idx="101">
                  <c:v>8.641216410971797</c:v>
                </c:pt>
                <c:pt idx="102">
                  <c:v>8.823901772797818</c:v>
                </c:pt>
                <c:pt idx="103">
                  <c:v>9.007490424480433</c:v>
                </c:pt>
                <c:pt idx="104">
                  <c:v>9.191927964740001</c:v>
                </c:pt>
                <c:pt idx="105">
                  <c:v>9.377159740752862</c:v>
                </c:pt>
                <c:pt idx="106">
                  <c:v>9.563130864346176</c:v>
                </c:pt>
                <c:pt idx="107">
                  <c:v>9.749786228262386</c:v>
                </c:pt>
                <c:pt idx="108">
                  <c:v>9.93707052248884</c:v>
                </c:pt>
                <c:pt idx="109">
                  <c:v>10.12492825064725</c:v>
                </c:pt>
                <c:pt idx="110">
                  <c:v>10.31330374643842</c:v>
                </c:pt>
                <c:pt idx="111">
                  <c:v>10.50214119013749</c:v>
                </c:pt>
                <c:pt idx="112">
                  <c:v>10.69138462513446</c:v>
                </c:pt>
                <c:pt idx="113">
                  <c:v>10.88097797451531</c:v>
                </c:pt>
                <c:pt idx="114">
                  <c:v>11.07086505767886</c:v>
                </c:pt>
                <c:pt idx="115">
                  <c:v>11.26098960698431</c:v>
                </c:pt>
                <c:pt idx="116">
                  <c:v>11.45129528442442</c:v>
                </c:pt>
                <c:pt idx="117">
                  <c:v>11.64172569831985</c:v>
                </c:pt>
                <c:pt idx="118">
                  <c:v>11.83222442002915</c:v>
                </c:pt>
                <c:pt idx="119">
                  <c:v>12.0227350006698</c:v>
                </c:pt>
                <c:pt idx="120">
                  <c:v>12.21320098784515</c:v>
                </c:pt>
                <c:pt idx="121">
                  <c:v>12.40356594237263</c:v>
                </c:pt>
                <c:pt idx="122">
                  <c:v>12.59377345500782</c:v>
                </c:pt>
                <c:pt idx="123">
                  <c:v>12.78376716315968</c:v>
                </c:pt>
                <c:pt idx="124">
                  <c:v>12.9734907675921</c:v>
                </c:pt>
                <c:pt idx="125">
                  <c:v>13.16288804910653</c:v>
                </c:pt>
                <c:pt idx="126">
                  <c:v>13.3519028852009</c:v>
                </c:pt>
                <c:pt idx="127">
                  <c:v>13.54047926670001</c:v>
                </c:pt>
                <c:pt idx="128">
                  <c:v>13.72856131435224</c:v>
                </c:pt>
                <c:pt idx="129">
                  <c:v>13.9160932953877</c:v>
                </c:pt>
                <c:pt idx="130">
                  <c:v>14.10301964003311</c:v>
                </c:pt>
                <c:pt idx="131">
                  <c:v>14.2892849579784</c:v>
                </c:pt>
                <c:pt idx="132">
                  <c:v>14.47483405478992</c:v>
                </c:pt>
                <c:pt idx="133">
                  <c:v>14.65961194826578</c:v>
                </c:pt>
                <c:pt idx="134">
                  <c:v>14.84356388472833</c:v>
                </c:pt>
                <c:pt idx="135">
                  <c:v>15.0266353552488</c:v>
                </c:pt>
                <c:pt idx="136">
                  <c:v>15.20877211179944</c:v>
                </c:pt>
                <c:pt idx="137">
                  <c:v>15.38992018332845</c:v>
                </c:pt>
                <c:pt idx="138">
                  <c:v>15.57002589175277</c:v>
                </c:pt>
                <c:pt idx="139">
                  <c:v>15.749035867864</c:v>
                </c:pt>
                <c:pt idx="140">
                  <c:v>15.92689706714281</c:v>
                </c:pt>
                <c:pt idx="141">
                  <c:v>16.10355678547736</c:v>
                </c:pt>
                <c:pt idx="142">
                  <c:v>16.27896267478043</c:v>
                </c:pt>
                <c:pt idx="143">
                  <c:v>16.45306275850147</c:v>
                </c:pt>
                <c:pt idx="144">
                  <c:v>16.62580544702828</c:v>
                </c:pt>
                <c:pt idx="145">
                  <c:v>16.79713955297418</c:v>
                </c:pt>
                <c:pt idx="146">
                  <c:v>16.96701430634585</c:v>
                </c:pt>
                <c:pt idx="147">
                  <c:v>17.13537936958769</c:v>
                </c:pt>
                <c:pt idx="148">
                  <c:v>17.30218485249786</c:v>
                </c:pt>
                <c:pt idx="149">
                  <c:v>17.46738132701178</c:v>
                </c:pt>
                <c:pt idx="150">
                  <c:v>17.63091984184883</c:v>
                </c:pt>
                <c:pt idx="151">
                  <c:v>17.79275193701763</c:v>
                </c:pt>
                <c:pt idx="152">
                  <c:v>17.95282965817577</c:v>
                </c:pt>
                <c:pt idx="153">
                  <c:v>18.11110557083966</c:v>
                </c:pt>
                <c:pt idx="154">
                  <c:v>18.26753277444055</c:v>
                </c:pt>
                <c:pt idx="155">
                  <c:v>18.42206491622203</c:v>
                </c:pt>
                <c:pt idx="156">
                  <c:v>18.57465620497538</c:v>
                </c:pt>
                <c:pt idx="157">
                  <c:v>18.7252614246086</c:v>
                </c:pt>
                <c:pt idx="158">
                  <c:v>18.87383594754476</c:v>
                </c:pt>
                <c:pt idx="159">
                  <c:v>19.02033574794622</c:v>
                </c:pt>
                <c:pt idx="160">
                  <c:v>19.16471741476037</c:v>
                </c:pt>
                <c:pt idx="161">
                  <c:v>19.30693816458338</c:v>
                </c:pt>
                <c:pt idx="162">
                  <c:v>19.44695585433765</c:v>
                </c:pt>
                <c:pt idx="163">
                  <c:v>19.58472899375989</c:v>
                </c:pt>
                <c:pt idx="164">
                  <c:v>19.7202167576955</c:v>
                </c:pt>
                <c:pt idx="165">
                  <c:v>19.85337899819599</c:v>
                </c:pt>
                <c:pt idx="166">
                  <c:v>19.98417625641558</c:v>
                </c:pt>
                <c:pt idx="167">
                  <c:v>20.11256977430384</c:v>
                </c:pt>
                <c:pt idx="168">
                  <c:v>20.23852150609048</c:v>
                </c:pt>
                <c:pt idx="169">
                  <c:v>20.36199412955908</c:v>
                </c:pt>
                <c:pt idx="170">
                  <c:v>20.48295105710656</c:v>
                </c:pt>
                <c:pt idx="171">
                  <c:v>20.60135644658483</c:v>
                </c:pt>
                <c:pt idx="172">
                  <c:v>20.71717521192159</c:v>
                </c:pt>
                <c:pt idx="173">
                  <c:v>20.83037303351708</c:v>
                </c:pt>
                <c:pt idx="174">
                  <c:v>20.94091636841379</c:v>
                </c:pt>
                <c:pt idx="175">
                  <c:v>21.04877246023582</c:v>
                </c:pt>
                <c:pt idx="176">
                  <c:v>21.15390934889547</c:v>
                </c:pt>
                <c:pt idx="177">
                  <c:v>21.25629588006358</c:v>
                </c:pt>
                <c:pt idx="178">
                  <c:v>21.3559017144013</c:v>
                </c:pt>
                <c:pt idx="179">
                  <c:v>21.45269733655022</c:v>
                </c:pt>
                <c:pt idx="180">
                  <c:v>21.54665406387848</c:v>
                </c:pt>
                <c:pt idx="181">
                  <c:v>21.63774405498004</c:v>
                </c:pt>
                <c:pt idx="182">
                  <c:v>21.72594031792464</c:v>
                </c:pt>
                <c:pt idx="183">
                  <c:v>21.81121671825613</c:v>
                </c:pt>
                <c:pt idx="184">
                  <c:v>21.8935479867367</c:v>
                </c:pt>
                <c:pt idx="185">
                  <c:v>21.97290972683463</c:v>
                </c:pt>
                <c:pt idx="186">
                  <c:v>22.04927842195355</c:v>
                </c:pt>
                <c:pt idx="187">
                  <c:v>22.12263144240095</c:v>
                </c:pt>
                <c:pt idx="188">
                  <c:v>22.19294705209377</c:v>
                </c:pt>
                <c:pt idx="189">
                  <c:v>22.26020441499931</c:v>
                </c:pt>
                <c:pt idx="190">
                  <c:v>22.32438360130945</c:v>
                </c:pt>
                <c:pt idx="191">
                  <c:v>22.38546559334615</c:v>
                </c:pt>
                <c:pt idx="192">
                  <c:v>22.4434322911969</c:v>
                </c:pt>
                <c:pt idx="193">
                  <c:v>22.49826651807816</c:v>
                </c:pt>
                <c:pt idx="194">
                  <c:v>22.54995202542504</c:v>
                </c:pt>
                <c:pt idx="195">
                  <c:v>22.59847349770624</c:v>
                </c:pt>
                <c:pt idx="196">
                  <c:v>22.64381655696238</c:v>
                </c:pt>
                <c:pt idx="197">
                  <c:v>22.6859677670664</c:v>
                </c:pt>
                <c:pt idx="198">
                  <c:v>22.72491463770503</c:v>
                </c:pt>
                <c:pt idx="199">
                  <c:v>22.76064562808</c:v>
                </c:pt>
                <c:pt idx="200">
                  <c:v>22.79315015032769</c:v>
                </c:pt>
                <c:pt idx="201">
                  <c:v>22.82241857265667</c:v>
                </c:pt>
                <c:pt idx="202">
                  <c:v>22.84844222220173</c:v>
                </c:pt>
                <c:pt idx="203">
                  <c:v>22.87121338759388</c:v>
                </c:pt>
                <c:pt idx="204">
                  <c:v>22.89072532124537</c:v>
                </c:pt>
                <c:pt idx="205">
                  <c:v>22.90697224134916</c:v>
                </c:pt>
                <c:pt idx="206">
                  <c:v>22.91994933359218</c:v>
                </c:pt>
                <c:pt idx="207">
                  <c:v>22.92965275258192</c:v>
                </c:pt>
                <c:pt idx="208">
                  <c:v>22.93607962298596</c:v>
                </c:pt>
                <c:pt idx="209">
                  <c:v>22.93922804038382</c:v>
                </c:pt>
                <c:pt idx="210">
                  <c:v>22.93909707183157</c:v>
                </c:pt>
                <c:pt idx="211">
                  <c:v>22.93568675613793</c:v>
                </c:pt>
                <c:pt idx="212">
                  <c:v>22.92899810385313</c:v>
                </c:pt>
                <c:pt idx="213">
                  <c:v>22.91903309696908</c:v>
                </c:pt>
                <c:pt idx="214">
                  <c:v>22.90579468833251</c:v>
                </c:pt>
                <c:pt idx="215">
                  <c:v>22.88928680076949</c:v>
                </c:pt>
                <c:pt idx="216">
                  <c:v>22.86951432592348</c:v>
                </c:pt>
                <c:pt idx="217">
                  <c:v>22.84648312280543</c:v>
                </c:pt>
                <c:pt idx="218">
                  <c:v>22.8202000160579</c:v>
                </c:pt>
                <c:pt idx="219">
                  <c:v>22.79067279393266</c:v>
                </c:pt>
                <c:pt idx="220">
                  <c:v>22.75791020598286</c:v>
                </c:pt>
                <c:pt idx="221">
                  <c:v>22.7219219604704</c:v>
                </c:pt>
                <c:pt idx="222">
                  <c:v>22.68271872148911</c:v>
                </c:pt>
                <c:pt idx="223">
                  <c:v>22.64031210580477</c:v>
                </c:pt>
                <c:pt idx="224">
                  <c:v>22.59471467941282</c:v>
                </c:pt>
                <c:pt idx="225">
                  <c:v>22.54593995381478</c:v>
                </c:pt>
                <c:pt idx="226">
                  <c:v>22.49400238201449</c:v>
                </c:pt>
                <c:pt idx="227">
                  <c:v>22.43891735423536</c:v>
                </c:pt>
                <c:pt idx="228">
                  <c:v>22.38070119335998</c:v>
                </c:pt>
                <c:pt idx="229">
                  <c:v>22.3193711500932</c:v>
                </c:pt>
                <c:pt idx="230">
                  <c:v>22.25494539785046</c:v>
                </c:pt>
                <c:pt idx="231">
                  <c:v>22.18744302737259</c:v>
                </c:pt>
                <c:pt idx="232">
                  <c:v>22.11688404106875</c:v>
                </c:pt>
                <c:pt idx="233">
                  <c:v>22.0432893470894</c:v>
                </c:pt>
                <c:pt idx="234">
                  <c:v>21.96668075313065</c:v>
                </c:pt>
                <c:pt idx="235">
                  <c:v>21.88708095997223</c:v>
                </c:pt>
                <c:pt idx="236">
                  <c:v>21.80451355475078</c:v>
                </c:pt>
                <c:pt idx="237">
                  <c:v>21.71900300397042</c:v>
                </c:pt>
                <c:pt idx="238">
                  <c:v>21.6305746462528</c:v>
                </c:pt>
                <c:pt idx="239">
                  <c:v>21.53925468482876</c:v>
                </c:pt>
                <c:pt idx="240">
                  <c:v>21.44507017977368</c:v>
                </c:pt>
                <c:pt idx="241">
                  <c:v>21.34804903998912</c:v>
                </c:pt>
                <c:pt idx="242">
                  <c:v>21.24822001493271</c:v>
                </c:pt>
                <c:pt idx="243">
                  <c:v>21.14561268609901</c:v>
                </c:pt>
                <c:pt idx="244">
                  <c:v>21.040257458254</c:v>
                </c:pt>
                <c:pt idx="245">
                  <c:v>20.93218555042548</c:v>
                </c:pt>
                <c:pt idx="246">
                  <c:v>20.82142898665207</c:v>
                </c:pt>
                <c:pt idx="247">
                  <c:v>20.708020586494</c:v>
                </c:pt>
                <c:pt idx="248">
                  <c:v>20.59199395530774</c:v>
                </c:pt>
                <c:pt idx="249">
                  <c:v>20.47338347428819</c:v>
                </c:pt>
                <c:pt idx="250">
                  <c:v>20.35222429028072</c:v>
                </c:pt>
                <c:pt idx="251">
                  <c:v>20.22855230536633</c:v>
                </c:pt>
                <c:pt idx="252">
                  <c:v>20.10240416622328</c:v>
                </c:pt>
                <c:pt idx="253">
                  <c:v>19.97381725326763</c:v>
                </c:pt>
                <c:pt idx="254">
                  <c:v>19.84282966957687</c:v>
                </c:pt>
                <c:pt idx="255">
                  <c:v>19.70948022959895</c:v>
                </c:pt>
                <c:pt idx="256">
                  <c:v>19.57380844765088</c:v>
                </c:pt>
                <c:pt idx="257">
                  <c:v>19.4358545262097</c:v>
                </c:pt>
                <c:pt idx="258">
                  <c:v>19.29565934399958</c:v>
                </c:pt>
                <c:pt idx="259">
                  <c:v>19.15326444387872</c:v>
                </c:pt>
                <c:pt idx="260">
                  <c:v>19.00871202052909</c:v>
                </c:pt>
                <c:pt idx="261">
                  <c:v>18.8620449079535</c:v>
                </c:pt>
                <c:pt idx="262">
                  <c:v>18.71330656678271</c:v>
                </c:pt>
                <c:pt idx="263">
                  <c:v>18.56254107139722</c:v>
                </c:pt>
                <c:pt idx="264">
                  <c:v>18.40979309686717</c:v>
                </c:pt>
                <c:pt idx="265">
                  <c:v>18.25510790571391</c:v>
                </c:pt>
                <c:pt idx="266">
                  <c:v>18.09853133449797</c:v>
                </c:pt>
                <c:pt idx="267">
                  <c:v>17.94010978023664</c:v>
                </c:pt>
                <c:pt idx="268">
                  <c:v>17.77989018665544</c:v>
                </c:pt>
                <c:pt idx="269">
                  <c:v>17.61792003027776</c:v>
                </c:pt>
                <c:pt idx="270">
                  <c:v>17.45424730635656</c:v>
                </c:pt>
                <c:pt idx="271">
                  <c:v>17.28892051465226</c:v>
                </c:pt>
                <c:pt idx="272">
                  <c:v>17.12198864506133</c:v>
                </c:pt>
                <c:pt idx="273">
                  <c:v>16.95350116309935</c:v>
                </c:pt>
                <c:pt idx="274">
                  <c:v>16.78350799524353</c:v>
                </c:pt>
                <c:pt idx="275">
                  <c:v>16.61205951413823</c:v>
                </c:pt>
                <c:pt idx="276">
                  <c:v>16.4392065236686</c:v>
                </c:pt>
                <c:pt idx="277">
                  <c:v>16.26500024390617</c:v>
                </c:pt>
                <c:pt idx="278">
                  <c:v>16.08949229593129</c:v>
                </c:pt>
                <c:pt idx="279">
                  <c:v>15.91273468653678</c:v>
                </c:pt>
                <c:pt idx="280">
                  <c:v>15.73477979281696</c:v>
                </c:pt>
                <c:pt idx="281">
                  <c:v>15.55568034664747</c:v>
                </c:pt>
                <c:pt idx="282">
                  <c:v>15.3754894190595</c:v>
                </c:pt>
                <c:pt idx="283">
                  <c:v>15.19426040451371</c:v>
                </c:pt>
                <c:pt idx="284">
                  <c:v>15.01204700507837</c:v>
                </c:pt>
                <c:pt idx="285">
                  <c:v>14.82890321451621</c:v>
                </c:pt>
                <c:pt idx="286">
                  <c:v>14.64488330228493</c:v>
                </c:pt>
                <c:pt idx="287">
                  <c:v>14.46004179745602</c:v>
                </c:pt>
                <c:pt idx="288">
                  <c:v>14.27443347255654</c:v>
                </c:pt>
                <c:pt idx="289">
                  <c:v>14.08811332733896</c:v>
                </c:pt>
                <c:pt idx="290">
                  <c:v>13.9011365724834</c:v>
                </c:pt>
                <c:pt idx="291">
                  <c:v>13.71355861323759</c:v>
                </c:pt>
                <c:pt idx="292">
                  <c:v>13.52543503299914</c:v>
                </c:pt>
                <c:pt idx="293">
                  <c:v>13.33682157684491</c:v>
                </c:pt>
                <c:pt idx="294">
                  <c:v>13.14777413501258</c:v>
                </c:pt>
                <c:pt idx="295">
                  <c:v>12.95834872633912</c:v>
                </c:pt>
                <c:pt idx="296">
                  <c:v>12.76860148166129</c:v>
                </c:pt>
                <c:pt idx="297">
                  <c:v>12.57858862718275</c:v>
                </c:pt>
                <c:pt idx="298">
                  <c:v>12.38836646781309</c:v>
                </c:pt>
                <c:pt idx="299">
                  <c:v>12.19799137048348</c:v>
                </c:pt>
                <c:pt idx="300">
                  <c:v>12.00751974744384</c:v>
                </c:pt>
                <c:pt idx="301">
                  <c:v>11.81700803954684</c:v>
                </c:pt>
                <c:pt idx="302">
                  <c:v>11.62651269952311</c:v>
                </c:pt>
                <c:pt idx="303">
                  <c:v>11.43609017525311</c:v>
                </c:pt>
                <c:pt idx="304">
                  <c:v>11.24579689304044</c:v>
                </c:pt>
                <c:pt idx="305">
                  <c:v>11.05568924089149</c:v>
                </c:pt>
                <c:pt idx="306">
                  <c:v>10.86582355180641</c:v>
                </c:pt>
                <c:pt idx="307">
                  <c:v>10.67625608708658</c:v>
                </c:pt>
                <c:pt idx="308">
                  <c:v>10.48704301966293</c:v>
                </c:pt>
                <c:pt idx="309">
                  <c:v>10.29824041745096</c:v>
                </c:pt>
                <c:pt idx="310">
                  <c:v>10.10990422673635</c:v>
                </c:pt>
                <c:pt idx="311">
                  <c:v>9.922090255597058</c:v>
                </c:pt>
                <c:pt idx="312">
                  <c:v>9.734854157366076</c:v>
                </c:pt>
                <c:pt idx="313">
                  <c:v>9.548251414140182</c:v>
                </c:pt>
                <c:pt idx="314">
                  <c:v>9.36233732033946</c:v>
                </c:pt>
                <c:pt idx="315">
                  <c:v>9.177166966322204</c:v>
                </c:pt>
                <c:pt idx="316">
                  <c:v>8.99279522206066</c:v>
                </c:pt>
                <c:pt idx="317">
                  <c:v>8.80927672088169</c:v>
                </c:pt>
                <c:pt idx="318">
                  <c:v>8.626665843277861</c:v>
                </c:pt>
                <c:pt idx="319">
                  <c:v>8.445016700793264</c:v>
                </c:pt>
                <c:pt idx="320">
                  <c:v>8.264383119989112</c:v>
                </c:pt>
                <c:pt idx="321">
                  <c:v>8.084818626493803</c:v>
                </c:pt>
                <c:pt idx="322">
                  <c:v>7.906376429142111</c:v>
                </c:pt>
                <c:pt idx="323">
                  <c:v>7.729109404208177</c:v>
                </c:pt>
                <c:pt idx="324">
                  <c:v>7.553070079737227</c:v>
                </c:pt>
                <c:pt idx="325">
                  <c:v>7.378310619980342</c:v>
                </c:pt>
                <c:pt idx="326">
                  <c:v>7.204882809937049</c:v>
                </c:pt>
                <c:pt idx="327">
                  <c:v>7.032838040010382</c:v>
                </c:pt>
                <c:pt idx="328">
                  <c:v>6.86222729077866</c:v>
                </c:pt>
                <c:pt idx="329">
                  <c:v>6.693101117888997</c:v>
                </c:pt>
                <c:pt idx="330">
                  <c:v>6.525509637076445</c:v>
                </c:pt>
                <c:pt idx="331">
                  <c:v>6.359502509313696</c:v>
                </c:pt>
                <c:pt idx="332">
                  <c:v>6.195128926095422</c:v>
                </c:pt>
                <c:pt idx="333">
                  <c:v>6.032437594861797</c:v>
                </c:pt>
                <c:pt idx="334">
                  <c:v>5.87147672456544</c:v>
                </c:pt>
                <c:pt idx="335">
                  <c:v>5.712294011386057</c:v>
                </c:pt>
                <c:pt idx="336">
                  <c:v>5.554936624596997</c:v>
                </c:pt>
                <c:pt idx="337">
                  <c:v>5.399451192588017</c:v>
                </c:pt>
                <c:pt idx="338">
                  <c:v>5.245883789048265</c:v>
                </c:pt>
                <c:pt idx="339">
                  <c:v>5.09427991931365</c:v>
                </c:pt>
                <c:pt idx="340">
                  <c:v>4.944684506882688</c:v>
                </c:pt>
                <c:pt idx="341">
                  <c:v>4.797141880104588</c:v>
                </c:pt>
                <c:pt idx="342">
                  <c:v>4.651695759043921</c:v>
                </c:pt>
                <c:pt idx="343">
                  <c:v>4.50838924252533</c:v>
                </c:pt>
                <c:pt idx="344">
                  <c:v>4.367264795362461</c:v>
                </c:pt>
                <c:pt idx="345">
                  <c:v>4.22836423577473</c:v>
                </c:pt>
                <c:pt idx="346">
                  <c:v>4.091728722995647</c:v>
                </c:pt>
                <c:pt idx="347">
                  <c:v>3.95739874507651</c:v>
                </c:pt>
                <c:pt idx="348">
                  <c:v>3.825414106888823</c:v>
                </c:pt>
                <c:pt idx="349">
                  <c:v>3.695813918329383</c:v>
                </c:pt>
                <c:pt idx="350">
                  <c:v>3.568636582731038</c:v>
                </c:pt>
                <c:pt idx="351">
                  <c:v>3.44391978548304</c:v>
                </c:pt>
                <c:pt idx="352">
                  <c:v>3.321700482864021</c:v>
                </c:pt>
                <c:pt idx="353">
                  <c:v>3.202014891091046</c:v>
                </c:pt>
                <c:pt idx="354">
                  <c:v>3.084898475587995</c:v>
                </c:pt>
                <c:pt idx="355">
                  <c:v>2.970385940476371</c:v>
                </c:pt>
                <c:pt idx="356">
                  <c:v>2.8585112182917</c:v>
                </c:pt>
                <c:pt idx="357">
                  <c:v>2.74930745992862</c:v>
                </c:pt>
                <c:pt idx="358">
                  <c:v>2.642807024817543</c:v>
                </c:pt>
                <c:pt idx="359">
                  <c:v>2.53904147133585</c:v>
                </c:pt>
                <c:pt idx="360">
                  <c:v>2.438041547456507</c:v>
                </c:pt>
                <c:pt idx="361">
                  <c:v>2.339837181636687</c:v>
                </c:pt>
                <c:pt idx="362">
                  <c:v>2.244457473949431</c:v>
                </c:pt>
                <c:pt idx="363">
                  <c:v>2.151930687460583</c:v>
                </c:pt>
                <c:pt idx="364">
                  <c:v>2.062284239853867</c:v>
                </c:pt>
                <c:pt idx="365">
                  <c:v>1.975544695306425</c:v>
                </c:pt>
                <c:pt idx="366">
                  <c:v>1.891737756617324</c:v>
                </c:pt>
                <c:pt idx="367">
                  <c:v>1.810888257591181</c:v>
                </c:pt>
                <c:pt idx="368">
                  <c:v>1.733020155679448</c:v>
                </c:pt>
                <c:pt idx="369">
                  <c:v>1.658156524881242</c:v>
                </c:pt>
                <c:pt idx="370">
                  <c:v>1.58631954890606</c:v>
                </c:pt>
                <c:pt idx="371">
                  <c:v>1.517530514600246</c:v>
                </c:pt>
                <c:pt idx="372">
                  <c:v>1.451809805639266</c:v>
                </c:pt>
                <c:pt idx="373">
                  <c:v>1.389176896487552</c:v>
                </c:pt>
                <c:pt idx="374">
                  <c:v>1.329650346627803</c:v>
                </c:pt>
                <c:pt idx="375">
                  <c:v>1.273247795061442</c:v>
                </c:pt>
                <c:pt idx="376">
                  <c:v>1.219985955081766</c:v>
                </c:pt>
                <c:pt idx="377">
                  <c:v>1.169880609321433</c:v>
                </c:pt>
                <c:pt idx="378">
                  <c:v>1.122946605075768</c:v>
                </c:pt>
                <c:pt idx="379">
                  <c:v>1.07919784990314</c:v>
                </c:pt>
                <c:pt idx="380">
                  <c:v>1.038647307503886</c:v>
                </c:pt>
                <c:pt idx="381">
                  <c:v>1.001306993878863</c:v>
                </c:pt>
                <c:pt idx="382">
                  <c:v>0.96718797376888</c:v>
                </c:pt>
                <c:pt idx="383">
                  <c:v>0.936300357375934</c:v>
                </c:pt>
                <c:pt idx="384">
                  <c:v>0.908653297367378</c:v>
                </c:pt>
                <c:pt idx="385">
                  <c:v>0.884254986163764</c:v>
                </c:pt>
                <c:pt idx="386">
                  <c:v>0.863112653511258</c:v>
                </c:pt>
                <c:pt idx="387">
                  <c:v>0.845232564339316</c:v>
                </c:pt>
                <c:pt idx="388">
                  <c:v>0.830620016904243</c:v>
                </c:pt>
                <c:pt idx="389">
                  <c:v>0.819279341219207</c:v>
                </c:pt>
                <c:pt idx="390">
                  <c:v>0.811213897771168</c:v>
                </c:pt>
                <c:pt idx="391">
                  <c:v>0.806426076525081</c:v>
                </c:pt>
                <c:pt idx="392">
                  <c:v>0.80491729621572</c:v>
                </c:pt>
                <c:pt idx="393">
                  <c:v>0.806688003927244</c:v>
                </c:pt>
                <c:pt idx="394">
                  <c:v>0.811737674960749</c:v>
                </c:pt>
                <c:pt idx="395">
                  <c:v>0.820064812989722</c:v>
                </c:pt>
                <c:pt idx="396">
                  <c:v>0.831666950503456</c:v>
                </c:pt>
                <c:pt idx="397">
                  <c:v>0.846540649538205</c:v>
                </c:pt>
                <c:pt idx="398">
                  <c:v>0.86468150269595</c:v>
                </c:pt>
                <c:pt idx="399">
                  <c:v>0.886084134450384</c:v>
                </c:pt>
                <c:pt idx="400">
                  <c:v>0.910742202739815</c:v>
                </c:pt>
                <c:pt idx="401">
                  <c:v>0.938648400846445</c:v>
                </c:pt>
                <c:pt idx="402">
                  <c:v>0.969794459561504</c:v>
                </c:pt>
                <c:pt idx="403">
                  <c:v>1.004171149635612</c:v>
                </c:pt>
                <c:pt idx="404">
                  <c:v>1.041768284513592</c:v>
                </c:pt>
                <c:pt idx="405">
                  <c:v>1.082574723352964</c:v>
                </c:pt>
                <c:pt idx="406">
                  <c:v>1.126578374325224</c:v>
                </c:pt>
                <c:pt idx="407">
                  <c:v>1.173766198198917</c:v>
                </c:pt>
                <c:pt idx="408">
                  <c:v>1.224124212203427</c:v>
                </c:pt>
                <c:pt idx="409">
                  <c:v>1.277637494172392</c:v>
                </c:pt>
                <c:pt idx="410">
                  <c:v>1.334290186965452</c:v>
                </c:pt>
                <c:pt idx="411">
                  <c:v>1.394065503167075</c:v>
                </c:pt>
                <c:pt idx="412">
                  <c:v>1.456945730061003</c:v>
                </c:pt>
                <c:pt idx="413">
                  <c:v>1.522912234878943</c:v>
                </c:pt>
                <c:pt idx="414">
                  <c:v>1.591945470321852</c:v>
                </c:pt>
                <c:pt idx="415">
                  <c:v>1.664024980352197</c:v>
                </c:pt>
                <c:pt idx="416">
                  <c:v>1.73912940625556</c:v>
                </c:pt>
                <c:pt idx="417">
                  <c:v>1.817236492969662</c:v>
                </c:pt>
                <c:pt idx="418">
                  <c:v>1.898323095679011</c:v>
                </c:pt>
                <c:pt idx="419">
                  <c:v>1.982365186673237</c:v>
                </c:pt>
                <c:pt idx="420">
                  <c:v>2.06933786246701</c:v>
                </c:pt>
                <c:pt idx="421">
                  <c:v>2.159215351179453</c:v>
                </c:pt>
                <c:pt idx="422">
                  <c:v>2.251971020170952</c:v>
                </c:pt>
                <c:pt idx="423">
                  <c:v>2.347577383934954</c:v>
                </c:pt>
                <c:pt idx="424">
                  <c:v>2.446006112242534</c:v>
                </c:pt>
                <c:pt idx="425">
                  <c:v>2.547228038537206</c:v>
                </c:pt>
                <c:pt idx="426">
                  <c:v>2.651213168577668</c:v>
                </c:pt>
                <c:pt idx="427">
                  <c:v>2.757930689325724</c:v>
                </c:pt>
                <c:pt idx="428">
                  <c:v>2.867348978076794</c:v>
                </c:pt>
                <c:pt idx="429">
                  <c:v>2.979435611830496</c:v>
                </c:pt>
                <c:pt idx="430">
                  <c:v>3.094157376898224</c:v>
                </c:pt>
                <c:pt idx="431">
                  <c:v>3.211480278745096</c:v>
                </c:pt>
                <c:pt idx="432">
                  <c:v>3.331369552063238</c:v>
                </c:pt>
                <c:pt idx="433">
                  <c:v>3.453789671073558</c:v>
                </c:pt>
                <c:pt idx="434">
                  <c:v>3.578704360052761</c:v>
                </c:pt>
                <c:pt idx="435">
                  <c:v>3.706076604082595</c:v>
                </c:pt>
                <c:pt idx="436">
                  <c:v>3.835868660018247</c:v>
                </c:pt>
                <c:pt idx="437">
                  <c:v>3.968042067672425</c:v>
                </c:pt>
                <c:pt idx="438">
                  <c:v>4.102557661211868</c:v>
                </c:pt>
                <c:pt idx="439">
                  <c:v>4.239375580763148</c:v>
                </c:pt>
                <c:pt idx="440">
                  <c:v>4.378455284223934</c:v>
                </c:pt>
                <c:pt idx="441">
                  <c:v>4.519755559276479</c:v>
                </c:pt>
                <c:pt idx="442">
                  <c:v>4.663234535599796</c:v>
                </c:pt>
                <c:pt idx="443">
                  <c:v>4.808849697276666</c:v>
                </c:pt>
                <c:pt idx="444">
                  <c:v>4.95655789539207</c:v>
                </c:pt>
                <c:pt idx="445">
                  <c:v>5.106315360819059</c:v>
                </c:pt>
                <c:pt idx="446">
                  <c:v>5.25807771718863</c:v>
                </c:pt>
                <c:pt idx="447">
                  <c:v>5.411799994039293</c:v>
                </c:pt>
                <c:pt idx="448">
                  <c:v>5.567436640142792</c:v>
                </c:pt>
                <c:pt idx="449">
                  <c:v>5.724941537001988</c:v>
                </c:pt>
                <c:pt idx="450">
                  <c:v>5.884268012516713</c:v>
                </c:pt>
                <c:pt idx="451">
                  <c:v>6.045368854813733</c:v>
                </c:pt>
                <c:pt idx="452">
                  <c:v>6.208196326236605</c:v>
                </c:pt>
                <c:pt idx="453">
                  <c:v>6.372702177491456</c:v>
                </c:pt>
                <c:pt idx="454">
                  <c:v>6.538837661944256</c:v>
                </c:pt>
                <c:pt idx="455">
                  <c:v>6.706553550065421</c:v>
                </c:pt>
                <c:pt idx="456">
                  <c:v>6.875800144017718</c:v>
                </c:pt>
                <c:pt idx="457">
                  <c:v>7.046527292382737</c:v>
                </c:pt>
                <c:pt idx="458">
                  <c:v>7.218684405021784</c:v>
                </c:pt>
                <c:pt idx="459">
                  <c:v>7.392220468066948</c:v>
                </c:pt>
                <c:pt idx="460">
                  <c:v>7.567084059037553</c:v>
                </c:pt>
                <c:pt idx="461">
                  <c:v>7.7432233620777</c:v>
                </c:pt>
                <c:pt idx="462">
                  <c:v>7.920586183310506</c:v>
                </c:pt>
                <c:pt idx="463">
                  <c:v>8.099119966304247</c:v>
                </c:pt>
                <c:pt idx="464">
                  <c:v>8.278771807645951</c:v>
                </c:pt>
                <c:pt idx="465">
                  <c:v>8.459488472617806</c:v>
                </c:pt>
                <c:pt idx="466">
                  <c:v>8.641216410971797</c:v>
                </c:pt>
                <c:pt idx="467">
                  <c:v>8.823901772797818</c:v>
                </c:pt>
                <c:pt idx="468">
                  <c:v>9.007490424480433</c:v>
                </c:pt>
                <c:pt idx="469">
                  <c:v>9.191927964740001</c:v>
                </c:pt>
                <c:pt idx="470">
                  <c:v>9.377159740752862</c:v>
                </c:pt>
                <c:pt idx="471">
                  <c:v>9.563130864346176</c:v>
                </c:pt>
                <c:pt idx="472">
                  <c:v>9.749786228262386</c:v>
                </c:pt>
                <c:pt idx="473">
                  <c:v>9.93707052248884</c:v>
                </c:pt>
                <c:pt idx="474">
                  <c:v>10.12492825064725</c:v>
                </c:pt>
                <c:pt idx="475">
                  <c:v>10.31330374643842</c:v>
                </c:pt>
                <c:pt idx="476">
                  <c:v>10.50214119013749</c:v>
                </c:pt>
                <c:pt idx="477">
                  <c:v>10.69138462513446</c:v>
                </c:pt>
                <c:pt idx="478">
                  <c:v>10.88097797451531</c:v>
                </c:pt>
                <c:pt idx="479">
                  <c:v>11.07086505767886</c:v>
                </c:pt>
                <c:pt idx="480">
                  <c:v>11.26098960698431</c:v>
                </c:pt>
                <c:pt idx="481">
                  <c:v>11.45129528442442</c:v>
                </c:pt>
                <c:pt idx="482">
                  <c:v>11.64172569831985</c:v>
                </c:pt>
                <c:pt idx="483">
                  <c:v>11.83222442002915</c:v>
                </c:pt>
                <c:pt idx="484">
                  <c:v>12.0227350006698</c:v>
                </c:pt>
                <c:pt idx="485">
                  <c:v>12.21320098784515</c:v>
                </c:pt>
                <c:pt idx="486">
                  <c:v>12.40356594237263</c:v>
                </c:pt>
                <c:pt idx="487">
                  <c:v>12.59377345500782</c:v>
                </c:pt>
                <c:pt idx="488">
                  <c:v>12.78376716315968</c:v>
                </c:pt>
                <c:pt idx="489">
                  <c:v>12.9734907675921</c:v>
                </c:pt>
                <c:pt idx="490">
                  <c:v>13.16288804910653</c:v>
                </c:pt>
                <c:pt idx="491">
                  <c:v>13.3519028852009</c:v>
                </c:pt>
                <c:pt idx="492">
                  <c:v>13.54047926670001</c:v>
                </c:pt>
                <c:pt idx="493">
                  <c:v>13.72856131435224</c:v>
                </c:pt>
                <c:pt idx="494">
                  <c:v>13.9160932953877</c:v>
                </c:pt>
                <c:pt idx="495">
                  <c:v>14.10301964003311</c:v>
                </c:pt>
                <c:pt idx="496">
                  <c:v>14.2892849579784</c:v>
                </c:pt>
                <c:pt idx="497">
                  <c:v>14.47483405478992</c:v>
                </c:pt>
                <c:pt idx="498">
                  <c:v>14.65961194826578</c:v>
                </c:pt>
                <c:pt idx="499">
                  <c:v>14.84356388472833</c:v>
                </c:pt>
                <c:pt idx="500">
                  <c:v>15.0266353552488</c:v>
                </c:pt>
                <c:pt idx="501">
                  <c:v>15.20877211179944</c:v>
                </c:pt>
                <c:pt idx="502">
                  <c:v>15.38992018332845</c:v>
                </c:pt>
                <c:pt idx="503">
                  <c:v>15.57002589175277</c:v>
                </c:pt>
                <c:pt idx="504">
                  <c:v>15.749035867864</c:v>
                </c:pt>
                <c:pt idx="505">
                  <c:v>15.92689706714281</c:v>
                </c:pt>
                <c:pt idx="506">
                  <c:v>16.10355678547736</c:v>
                </c:pt>
                <c:pt idx="507">
                  <c:v>16.27896267478043</c:v>
                </c:pt>
                <c:pt idx="508">
                  <c:v>16.45306275850147</c:v>
                </c:pt>
                <c:pt idx="509">
                  <c:v>16.62580544702828</c:v>
                </c:pt>
                <c:pt idx="510">
                  <c:v>16.79713955297418</c:v>
                </c:pt>
                <c:pt idx="511">
                  <c:v>16.96701430634585</c:v>
                </c:pt>
                <c:pt idx="512">
                  <c:v>17.13537936958769</c:v>
                </c:pt>
                <c:pt idx="513">
                  <c:v>17.30218485249786</c:v>
                </c:pt>
                <c:pt idx="514">
                  <c:v>17.46738132701178</c:v>
                </c:pt>
                <c:pt idx="515">
                  <c:v>17.63091984184883</c:v>
                </c:pt>
                <c:pt idx="516">
                  <c:v>17.79275193701763</c:v>
                </c:pt>
                <c:pt idx="517">
                  <c:v>17.95282965817577</c:v>
                </c:pt>
                <c:pt idx="518">
                  <c:v>18.11110557083966</c:v>
                </c:pt>
                <c:pt idx="519">
                  <c:v>18.26753277444055</c:v>
                </c:pt>
                <c:pt idx="520">
                  <c:v>18.42206491622203</c:v>
                </c:pt>
                <c:pt idx="521">
                  <c:v>18.57465620497538</c:v>
                </c:pt>
                <c:pt idx="522">
                  <c:v>18.7252614246086</c:v>
                </c:pt>
                <c:pt idx="523">
                  <c:v>18.87383594754476</c:v>
                </c:pt>
                <c:pt idx="524">
                  <c:v>19.02033574794622</c:v>
                </c:pt>
                <c:pt idx="525">
                  <c:v>19.16471741476037</c:v>
                </c:pt>
                <c:pt idx="526">
                  <c:v>19.30693816458338</c:v>
                </c:pt>
                <c:pt idx="527">
                  <c:v>19.44695585433765</c:v>
                </c:pt>
                <c:pt idx="528">
                  <c:v>19.58472899375989</c:v>
                </c:pt>
                <c:pt idx="529">
                  <c:v>19.7202167576955</c:v>
                </c:pt>
                <c:pt idx="530">
                  <c:v>19.85337899819599</c:v>
                </c:pt>
                <c:pt idx="531">
                  <c:v>19.98417625641558</c:v>
                </c:pt>
                <c:pt idx="532">
                  <c:v>20.11256977430384</c:v>
                </c:pt>
                <c:pt idx="533">
                  <c:v>20.23852150609048</c:v>
                </c:pt>
                <c:pt idx="534">
                  <c:v>20.36199412955908</c:v>
                </c:pt>
                <c:pt idx="535">
                  <c:v>20.48295105710656</c:v>
                </c:pt>
                <c:pt idx="536">
                  <c:v>20.60135644658483</c:v>
                </c:pt>
                <c:pt idx="537">
                  <c:v>20.71717521192159</c:v>
                </c:pt>
                <c:pt idx="538">
                  <c:v>20.83037303351708</c:v>
                </c:pt>
                <c:pt idx="539">
                  <c:v>20.94091636841379</c:v>
                </c:pt>
                <c:pt idx="540">
                  <c:v>21.04877246023582</c:v>
                </c:pt>
                <c:pt idx="541">
                  <c:v>21.15390934889547</c:v>
                </c:pt>
                <c:pt idx="542">
                  <c:v>21.25629588006358</c:v>
                </c:pt>
                <c:pt idx="543">
                  <c:v>21.3559017144013</c:v>
                </c:pt>
                <c:pt idx="544">
                  <c:v>21.45269733655022</c:v>
                </c:pt>
                <c:pt idx="545">
                  <c:v>21.54665406387848</c:v>
                </c:pt>
                <c:pt idx="546">
                  <c:v>21.63774405498004</c:v>
                </c:pt>
                <c:pt idx="547">
                  <c:v>21.72594031792464</c:v>
                </c:pt>
                <c:pt idx="548">
                  <c:v>21.81121671825613</c:v>
                </c:pt>
                <c:pt idx="549">
                  <c:v>21.8935479867367</c:v>
                </c:pt>
                <c:pt idx="550">
                  <c:v>21.97290972683463</c:v>
                </c:pt>
                <c:pt idx="551">
                  <c:v>22.04927842195355</c:v>
                </c:pt>
                <c:pt idx="552">
                  <c:v>22.12263144240095</c:v>
                </c:pt>
                <c:pt idx="553">
                  <c:v>22.19294705209377</c:v>
                </c:pt>
                <c:pt idx="554">
                  <c:v>22.26020441499931</c:v>
                </c:pt>
                <c:pt idx="555">
                  <c:v>22.32438360130945</c:v>
                </c:pt>
                <c:pt idx="556">
                  <c:v>22.38546559334615</c:v>
                </c:pt>
                <c:pt idx="557">
                  <c:v>22.4434322911969</c:v>
                </c:pt>
                <c:pt idx="558">
                  <c:v>22.49826651807816</c:v>
                </c:pt>
                <c:pt idx="559">
                  <c:v>22.54995202542504</c:v>
                </c:pt>
                <c:pt idx="560">
                  <c:v>22.59847349770624</c:v>
                </c:pt>
                <c:pt idx="561">
                  <c:v>22.64381655696238</c:v>
                </c:pt>
                <c:pt idx="562">
                  <c:v>22.6859677670664</c:v>
                </c:pt>
                <c:pt idx="563">
                  <c:v>22.72491463770503</c:v>
                </c:pt>
                <c:pt idx="564">
                  <c:v>22.76064562808</c:v>
                </c:pt>
                <c:pt idx="565">
                  <c:v>22.79315015032769</c:v>
                </c:pt>
                <c:pt idx="566">
                  <c:v>22.82241857265667</c:v>
                </c:pt>
                <c:pt idx="567">
                  <c:v>22.84844222220173</c:v>
                </c:pt>
                <c:pt idx="568">
                  <c:v>22.87121338759388</c:v>
                </c:pt>
                <c:pt idx="569">
                  <c:v>22.89072532124537</c:v>
                </c:pt>
                <c:pt idx="570">
                  <c:v>22.90697224134916</c:v>
                </c:pt>
                <c:pt idx="571">
                  <c:v>22.91994933359218</c:v>
                </c:pt>
                <c:pt idx="572">
                  <c:v>22.92965275258192</c:v>
                </c:pt>
                <c:pt idx="573">
                  <c:v>22.93607962298596</c:v>
                </c:pt>
                <c:pt idx="574">
                  <c:v>22.93922804038382</c:v>
                </c:pt>
                <c:pt idx="575">
                  <c:v>22.93909707183157</c:v>
                </c:pt>
                <c:pt idx="576">
                  <c:v>22.93568675613793</c:v>
                </c:pt>
                <c:pt idx="577">
                  <c:v>22.92899810385313</c:v>
                </c:pt>
                <c:pt idx="578">
                  <c:v>22.91903309696908</c:v>
                </c:pt>
                <c:pt idx="579">
                  <c:v>22.90579468833251</c:v>
                </c:pt>
                <c:pt idx="580">
                  <c:v>22.88928680076949</c:v>
                </c:pt>
                <c:pt idx="581">
                  <c:v>22.86951432592348</c:v>
                </c:pt>
                <c:pt idx="582">
                  <c:v>22.84648312280543</c:v>
                </c:pt>
                <c:pt idx="583">
                  <c:v>22.8202000160579</c:v>
                </c:pt>
                <c:pt idx="584">
                  <c:v>22.79067279393266</c:v>
                </c:pt>
                <c:pt idx="585">
                  <c:v>22.75791020598286</c:v>
                </c:pt>
                <c:pt idx="586">
                  <c:v>22.7219219604704</c:v>
                </c:pt>
                <c:pt idx="587">
                  <c:v>22.68271872148911</c:v>
                </c:pt>
                <c:pt idx="588">
                  <c:v>22.64031210580477</c:v>
                </c:pt>
                <c:pt idx="589">
                  <c:v>22.59471467941282</c:v>
                </c:pt>
                <c:pt idx="590">
                  <c:v>22.54593995381478</c:v>
                </c:pt>
                <c:pt idx="591">
                  <c:v>22.49400238201449</c:v>
                </c:pt>
                <c:pt idx="592">
                  <c:v>22.43891735423536</c:v>
                </c:pt>
                <c:pt idx="593">
                  <c:v>22.38070119335998</c:v>
                </c:pt>
                <c:pt idx="594">
                  <c:v>22.3193711500932</c:v>
                </c:pt>
                <c:pt idx="595">
                  <c:v>22.25494539785046</c:v>
                </c:pt>
                <c:pt idx="596">
                  <c:v>22.18744302737259</c:v>
                </c:pt>
                <c:pt idx="597">
                  <c:v>22.11688404106875</c:v>
                </c:pt>
                <c:pt idx="598">
                  <c:v>22.0432893470894</c:v>
                </c:pt>
                <c:pt idx="599">
                  <c:v>21.96668075313065</c:v>
                </c:pt>
                <c:pt idx="600">
                  <c:v>21.88708095997223</c:v>
                </c:pt>
                <c:pt idx="601">
                  <c:v>21.80451355475078</c:v>
                </c:pt>
                <c:pt idx="602">
                  <c:v>21.71900300397042</c:v>
                </c:pt>
                <c:pt idx="603">
                  <c:v>21.6305746462528</c:v>
                </c:pt>
                <c:pt idx="604">
                  <c:v>21.53925468482876</c:v>
                </c:pt>
                <c:pt idx="605">
                  <c:v>21.44507017977368</c:v>
                </c:pt>
                <c:pt idx="606">
                  <c:v>21.34804903998912</c:v>
                </c:pt>
                <c:pt idx="607">
                  <c:v>21.24822001493271</c:v>
                </c:pt>
                <c:pt idx="608">
                  <c:v>21.14561268609901</c:v>
                </c:pt>
                <c:pt idx="609">
                  <c:v>21.040257458254</c:v>
                </c:pt>
                <c:pt idx="610">
                  <c:v>20.93218555042548</c:v>
                </c:pt>
                <c:pt idx="611">
                  <c:v>20.82142898665207</c:v>
                </c:pt>
                <c:pt idx="612">
                  <c:v>20.708020586494</c:v>
                </c:pt>
                <c:pt idx="613">
                  <c:v>20.59199395530774</c:v>
                </c:pt>
                <c:pt idx="614">
                  <c:v>20.47338347428819</c:v>
                </c:pt>
                <c:pt idx="615">
                  <c:v>20.35222429028072</c:v>
                </c:pt>
                <c:pt idx="616">
                  <c:v>20.22855230536633</c:v>
                </c:pt>
                <c:pt idx="617">
                  <c:v>20.10240416622328</c:v>
                </c:pt>
                <c:pt idx="618">
                  <c:v>19.97381725326763</c:v>
                </c:pt>
                <c:pt idx="619">
                  <c:v>19.84282966957687</c:v>
                </c:pt>
                <c:pt idx="620">
                  <c:v>19.70948022959895</c:v>
                </c:pt>
                <c:pt idx="621">
                  <c:v>19.57380844765088</c:v>
                </c:pt>
                <c:pt idx="622">
                  <c:v>19.4358545262097</c:v>
                </c:pt>
                <c:pt idx="623">
                  <c:v>19.29565934399958</c:v>
                </c:pt>
                <c:pt idx="624">
                  <c:v>19.15326444387872</c:v>
                </c:pt>
                <c:pt idx="625">
                  <c:v>19.00871202052909</c:v>
                </c:pt>
                <c:pt idx="626">
                  <c:v>18.8620449079535</c:v>
                </c:pt>
                <c:pt idx="627">
                  <c:v>18.71330656678271</c:v>
                </c:pt>
                <c:pt idx="628">
                  <c:v>18.56254107139722</c:v>
                </c:pt>
                <c:pt idx="629">
                  <c:v>18.40979309686717</c:v>
                </c:pt>
                <c:pt idx="630">
                  <c:v>18.25510790571391</c:v>
                </c:pt>
                <c:pt idx="631">
                  <c:v>18.09853133449797</c:v>
                </c:pt>
                <c:pt idx="632">
                  <c:v>17.94010978023664</c:v>
                </c:pt>
                <c:pt idx="633">
                  <c:v>17.77989018665544</c:v>
                </c:pt>
                <c:pt idx="634">
                  <c:v>17.61792003027776</c:v>
                </c:pt>
                <c:pt idx="635">
                  <c:v>17.45424730635656</c:v>
                </c:pt>
                <c:pt idx="636">
                  <c:v>17.28892051465226</c:v>
                </c:pt>
                <c:pt idx="637">
                  <c:v>17.12198864506133</c:v>
                </c:pt>
                <c:pt idx="638">
                  <c:v>16.95350116309935</c:v>
                </c:pt>
                <c:pt idx="639">
                  <c:v>16.78350799524353</c:v>
                </c:pt>
                <c:pt idx="640">
                  <c:v>16.61205951413823</c:v>
                </c:pt>
                <c:pt idx="641">
                  <c:v>16.4392065236686</c:v>
                </c:pt>
                <c:pt idx="642">
                  <c:v>16.26500024390617</c:v>
                </c:pt>
                <c:pt idx="643">
                  <c:v>16.08949229593129</c:v>
                </c:pt>
                <c:pt idx="644">
                  <c:v>15.91273468653678</c:v>
                </c:pt>
                <c:pt idx="645">
                  <c:v>15.73477979281696</c:v>
                </c:pt>
                <c:pt idx="646">
                  <c:v>15.55568034664747</c:v>
                </c:pt>
                <c:pt idx="647">
                  <c:v>15.3754894190595</c:v>
                </c:pt>
                <c:pt idx="648">
                  <c:v>15.19426040451371</c:v>
                </c:pt>
                <c:pt idx="649">
                  <c:v>15.01204700507837</c:v>
                </c:pt>
                <c:pt idx="650">
                  <c:v>14.82890321451621</c:v>
                </c:pt>
                <c:pt idx="651">
                  <c:v>14.64488330228493</c:v>
                </c:pt>
                <c:pt idx="652">
                  <c:v>14.46004179745602</c:v>
                </c:pt>
                <c:pt idx="653">
                  <c:v>14.27443347255654</c:v>
                </c:pt>
                <c:pt idx="654">
                  <c:v>14.08811332733896</c:v>
                </c:pt>
                <c:pt idx="655">
                  <c:v>13.9011365724834</c:v>
                </c:pt>
                <c:pt idx="656">
                  <c:v>13.71355861323759</c:v>
                </c:pt>
                <c:pt idx="657">
                  <c:v>13.52543503299914</c:v>
                </c:pt>
                <c:pt idx="658">
                  <c:v>13.33682157684491</c:v>
                </c:pt>
                <c:pt idx="659">
                  <c:v>13.14777413501258</c:v>
                </c:pt>
                <c:pt idx="660">
                  <c:v>12.95834872633912</c:v>
                </c:pt>
                <c:pt idx="661">
                  <c:v>12.76860148166129</c:v>
                </c:pt>
                <c:pt idx="662">
                  <c:v>12.57858862718275</c:v>
                </c:pt>
                <c:pt idx="663">
                  <c:v>12.38836646781309</c:v>
                </c:pt>
                <c:pt idx="664">
                  <c:v>12.19799137048348</c:v>
                </c:pt>
                <c:pt idx="665">
                  <c:v>12.00751974744384</c:v>
                </c:pt>
                <c:pt idx="666">
                  <c:v>11.81700803954684</c:v>
                </c:pt>
                <c:pt idx="667">
                  <c:v>11.62651269952311</c:v>
                </c:pt>
                <c:pt idx="668">
                  <c:v>11.43609017525311</c:v>
                </c:pt>
                <c:pt idx="669">
                  <c:v>11.24579689304044</c:v>
                </c:pt>
                <c:pt idx="670">
                  <c:v>11.05568924089149</c:v>
                </c:pt>
                <c:pt idx="671">
                  <c:v>10.86582355180641</c:v>
                </c:pt>
                <c:pt idx="672">
                  <c:v>10.67625608708658</c:v>
                </c:pt>
                <c:pt idx="673">
                  <c:v>10.48704301966293</c:v>
                </c:pt>
                <c:pt idx="674">
                  <c:v>10.29824041745096</c:v>
                </c:pt>
                <c:pt idx="675">
                  <c:v>10.10990422673635</c:v>
                </c:pt>
                <c:pt idx="676">
                  <c:v>9.922090255597058</c:v>
                </c:pt>
                <c:pt idx="677">
                  <c:v>9.734854157366076</c:v>
                </c:pt>
                <c:pt idx="678">
                  <c:v>9.548251414140182</c:v>
                </c:pt>
                <c:pt idx="679">
                  <c:v>9.36233732033946</c:v>
                </c:pt>
                <c:pt idx="680">
                  <c:v>9.177166966322204</c:v>
                </c:pt>
                <c:pt idx="681">
                  <c:v>8.99279522206066</c:v>
                </c:pt>
                <c:pt idx="682">
                  <c:v>8.80927672088169</c:v>
                </c:pt>
                <c:pt idx="683">
                  <c:v>8.626665843277861</c:v>
                </c:pt>
                <c:pt idx="684">
                  <c:v>8.445016700793264</c:v>
                </c:pt>
                <c:pt idx="685">
                  <c:v>8.264383119989112</c:v>
                </c:pt>
                <c:pt idx="686">
                  <c:v>8.084818626493803</c:v>
                </c:pt>
                <c:pt idx="687">
                  <c:v>7.906376429142111</c:v>
                </c:pt>
                <c:pt idx="688">
                  <c:v>7.729109404208177</c:v>
                </c:pt>
                <c:pt idx="689">
                  <c:v>7.553070079737227</c:v>
                </c:pt>
                <c:pt idx="690">
                  <c:v>7.378310619980342</c:v>
                </c:pt>
                <c:pt idx="691">
                  <c:v>7.204882809937049</c:v>
                </c:pt>
                <c:pt idx="692">
                  <c:v>7.032838040010382</c:v>
                </c:pt>
                <c:pt idx="693">
                  <c:v>6.86222729077866</c:v>
                </c:pt>
                <c:pt idx="694">
                  <c:v>6.693101117888997</c:v>
                </c:pt>
                <c:pt idx="695">
                  <c:v>6.525509637076445</c:v>
                </c:pt>
                <c:pt idx="696">
                  <c:v>6.359502509313696</c:v>
                </c:pt>
                <c:pt idx="697">
                  <c:v>6.195128926095422</c:v>
                </c:pt>
                <c:pt idx="698">
                  <c:v>6.032437594861797</c:v>
                </c:pt>
                <c:pt idx="699">
                  <c:v>5.87147672456544</c:v>
                </c:pt>
                <c:pt idx="700">
                  <c:v>5.712294011386057</c:v>
                </c:pt>
                <c:pt idx="701">
                  <c:v>5.554936624596997</c:v>
                </c:pt>
                <c:pt idx="702">
                  <c:v>5.399451192588017</c:v>
                </c:pt>
                <c:pt idx="703">
                  <c:v>5.245883789048265</c:v>
                </c:pt>
                <c:pt idx="704">
                  <c:v>5.09427991931365</c:v>
                </c:pt>
                <c:pt idx="705">
                  <c:v>4.944684506882688</c:v>
                </c:pt>
                <c:pt idx="706">
                  <c:v>4.797141880104588</c:v>
                </c:pt>
                <c:pt idx="707">
                  <c:v>4.651695759043921</c:v>
                </c:pt>
                <c:pt idx="708">
                  <c:v>4.50838924252533</c:v>
                </c:pt>
                <c:pt idx="709">
                  <c:v>4.367264795362461</c:v>
                </c:pt>
                <c:pt idx="710">
                  <c:v>4.22836423577473</c:v>
                </c:pt>
                <c:pt idx="711">
                  <c:v>4.091728722995647</c:v>
                </c:pt>
                <c:pt idx="712">
                  <c:v>3.95739874507651</c:v>
                </c:pt>
                <c:pt idx="713">
                  <c:v>3.825414106888823</c:v>
                </c:pt>
                <c:pt idx="714">
                  <c:v>3.695813918329383</c:v>
                </c:pt>
                <c:pt idx="715">
                  <c:v>3.568636582731038</c:v>
                </c:pt>
                <c:pt idx="716">
                  <c:v>3.44391978548304</c:v>
                </c:pt>
                <c:pt idx="717">
                  <c:v>3.321700482864021</c:v>
                </c:pt>
                <c:pt idx="718">
                  <c:v>3.202014891091046</c:v>
                </c:pt>
                <c:pt idx="719">
                  <c:v>3.084898475587995</c:v>
                </c:pt>
                <c:pt idx="720">
                  <c:v>2.970385940476371</c:v>
                </c:pt>
                <c:pt idx="721">
                  <c:v>2.8585112182917</c:v>
                </c:pt>
                <c:pt idx="722">
                  <c:v>2.74930745992862</c:v>
                </c:pt>
                <c:pt idx="723">
                  <c:v>2.642807024817543</c:v>
                </c:pt>
                <c:pt idx="724">
                  <c:v>2.53904147133585</c:v>
                </c:pt>
                <c:pt idx="725">
                  <c:v>2.438041547456507</c:v>
                </c:pt>
                <c:pt idx="726">
                  <c:v>2.339837181636687</c:v>
                </c:pt>
                <c:pt idx="727">
                  <c:v>2.244457473949431</c:v>
                </c:pt>
                <c:pt idx="728">
                  <c:v>2.151930687460583</c:v>
                </c:pt>
                <c:pt idx="729">
                  <c:v>2.062284239853867</c:v>
                </c:pt>
                <c:pt idx="730">
                  <c:v>1.975544695306435</c:v>
                </c:pt>
              </c:numCache>
            </c:numRef>
          </c:yVal>
          <c:smooth val="0"/>
          <c:extLst xmlns:c16r2="http://schemas.microsoft.com/office/drawing/2015/06/chart">
            <c:ext xmlns:c16="http://schemas.microsoft.com/office/drawing/2014/chart" uri="{C3380CC4-5D6E-409C-BE32-E72D297353CC}">
              <c16:uniqueId val="{00000001-67EB-466D-A994-9C5DA1F38C39}"/>
            </c:ext>
          </c:extLst>
        </c:ser>
        <c:dLbls>
          <c:showLegendKey val="0"/>
          <c:showVal val="0"/>
          <c:showCatName val="0"/>
          <c:showSerName val="0"/>
          <c:showPercent val="0"/>
          <c:showBubbleSize val="0"/>
        </c:dLbls>
        <c:axId val="37784832"/>
        <c:axId val="39072720"/>
      </c:scatterChart>
      <c:valAx>
        <c:axId val="37784832"/>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Time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9072720"/>
        <c:crosses val="autoZero"/>
        <c:crossBetween val="midCat"/>
      </c:valAx>
      <c:valAx>
        <c:axId val="39072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Temp</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778483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Zero</a:t>
            </a:r>
            <a:r>
              <a:rPr lang="en-US" baseline="0" dirty="0"/>
              <a:t> Degree Isotherm </a:t>
            </a:r>
            <a:r>
              <a:rPr lang="en-US" dirty="0"/>
              <a:t>Depth at Tribune, KS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depth</c:v>
          </c:tx>
          <c:spPr>
            <a:ln w="25400" cap="rnd">
              <a:noFill/>
              <a:round/>
            </a:ln>
            <a:effectLst/>
          </c:spPr>
          <c:marker>
            <c:symbol val="circle"/>
            <c:size val="5"/>
            <c:spPr>
              <a:solidFill>
                <a:schemeClr val="accent1"/>
              </a:solidFill>
              <a:ln w="9525">
                <a:solidFill>
                  <a:schemeClr val="accent1"/>
                </a:solidFill>
              </a:ln>
              <a:effectLst/>
            </c:spPr>
          </c:marker>
          <c:xVal>
            <c:numRef>
              <c:f>[1]Depth!$A$2:$A$365</c:f>
              <c:numCache>
                <c:formatCode>General</c:formatCode>
                <c:ptCount val="364"/>
                <c:pt idx="0">
                  <c:v>1.0</c:v>
                </c:pt>
                <c:pt idx="1">
                  <c:v>2.0</c:v>
                </c:pt>
                <c:pt idx="2">
                  <c:v>3.0</c:v>
                </c:pt>
                <c:pt idx="3">
                  <c:v>5.0</c:v>
                </c:pt>
                <c:pt idx="4">
                  <c:v>6.0</c:v>
                </c:pt>
                <c:pt idx="5">
                  <c:v>7.0</c:v>
                </c:pt>
                <c:pt idx="6">
                  <c:v>8.0</c:v>
                </c:pt>
                <c:pt idx="7">
                  <c:v>9.0</c:v>
                </c:pt>
                <c:pt idx="8">
                  <c:v>10.0</c:v>
                </c:pt>
                <c:pt idx="9">
                  <c:v>11.0</c:v>
                </c:pt>
                <c:pt idx="10">
                  <c:v>12.0</c:v>
                </c:pt>
                <c:pt idx="11">
                  <c:v>13.0</c:v>
                </c:pt>
                <c:pt idx="12">
                  <c:v>14.0</c:v>
                </c:pt>
                <c:pt idx="13">
                  <c:v>15.0</c:v>
                </c:pt>
                <c:pt idx="14">
                  <c:v>16.0</c:v>
                </c:pt>
                <c:pt idx="15">
                  <c:v>17.0</c:v>
                </c:pt>
                <c:pt idx="16">
                  <c:v>18.0</c:v>
                </c:pt>
                <c:pt idx="17">
                  <c:v>19.0</c:v>
                </c:pt>
                <c:pt idx="18">
                  <c:v>20.0</c:v>
                </c:pt>
                <c:pt idx="19">
                  <c:v>21.0</c:v>
                </c:pt>
                <c:pt idx="20">
                  <c:v>22.0</c:v>
                </c:pt>
                <c:pt idx="21">
                  <c:v>23.0</c:v>
                </c:pt>
                <c:pt idx="22">
                  <c:v>24.0</c:v>
                </c:pt>
                <c:pt idx="23">
                  <c:v>25.0</c:v>
                </c:pt>
                <c:pt idx="24">
                  <c:v>26.0</c:v>
                </c:pt>
                <c:pt idx="25">
                  <c:v>27.0</c:v>
                </c:pt>
                <c:pt idx="26">
                  <c:v>28.0</c:v>
                </c:pt>
                <c:pt idx="27">
                  <c:v>29.0</c:v>
                </c:pt>
                <c:pt idx="28">
                  <c:v>30.0</c:v>
                </c:pt>
                <c:pt idx="29">
                  <c:v>31.0</c:v>
                </c:pt>
                <c:pt idx="30">
                  <c:v>32.0</c:v>
                </c:pt>
                <c:pt idx="31">
                  <c:v>33.0</c:v>
                </c:pt>
                <c:pt idx="32">
                  <c:v>34.0</c:v>
                </c:pt>
                <c:pt idx="33">
                  <c:v>35.0</c:v>
                </c:pt>
                <c:pt idx="34">
                  <c:v>36.0</c:v>
                </c:pt>
                <c:pt idx="35">
                  <c:v>37.0</c:v>
                </c:pt>
                <c:pt idx="36">
                  <c:v>38.0</c:v>
                </c:pt>
                <c:pt idx="37">
                  <c:v>39.0</c:v>
                </c:pt>
                <c:pt idx="38">
                  <c:v>40.0</c:v>
                </c:pt>
                <c:pt idx="39">
                  <c:v>41.0</c:v>
                </c:pt>
                <c:pt idx="40">
                  <c:v>42.0</c:v>
                </c:pt>
                <c:pt idx="41">
                  <c:v>43.0</c:v>
                </c:pt>
                <c:pt idx="42">
                  <c:v>44.0</c:v>
                </c:pt>
                <c:pt idx="43">
                  <c:v>45.0</c:v>
                </c:pt>
                <c:pt idx="44">
                  <c:v>46.0</c:v>
                </c:pt>
                <c:pt idx="45">
                  <c:v>47.0</c:v>
                </c:pt>
                <c:pt idx="46">
                  <c:v>48.0</c:v>
                </c:pt>
                <c:pt idx="47">
                  <c:v>49.0</c:v>
                </c:pt>
                <c:pt idx="48">
                  <c:v>50.0</c:v>
                </c:pt>
                <c:pt idx="49">
                  <c:v>51.0</c:v>
                </c:pt>
                <c:pt idx="50">
                  <c:v>52.0</c:v>
                </c:pt>
                <c:pt idx="51">
                  <c:v>53.0</c:v>
                </c:pt>
                <c:pt idx="52">
                  <c:v>54.0</c:v>
                </c:pt>
                <c:pt idx="53">
                  <c:v>55.0</c:v>
                </c:pt>
                <c:pt idx="54">
                  <c:v>56.0</c:v>
                </c:pt>
                <c:pt idx="55">
                  <c:v>57.0</c:v>
                </c:pt>
                <c:pt idx="56">
                  <c:v>58.0</c:v>
                </c:pt>
                <c:pt idx="57">
                  <c:v>59.0</c:v>
                </c:pt>
                <c:pt idx="58">
                  <c:v>60.0</c:v>
                </c:pt>
                <c:pt idx="59">
                  <c:v>61.0</c:v>
                </c:pt>
                <c:pt idx="60">
                  <c:v>62.0</c:v>
                </c:pt>
                <c:pt idx="61">
                  <c:v>63.0</c:v>
                </c:pt>
                <c:pt idx="62">
                  <c:v>64.0</c:v>
                </c:pt>
                <c:pt idx="63">
                  <c:v>65.0</c:v>
                </c:pt>
                <c:pt idx="64">
                  <c:v>66.0</c:v>
                </c:pt>
                <c:pt idx="65">
                  <c:v>67.0</c:v>
                </c:pt>
                <c:pt idx="66">
                  <c:v>68.0</c:v>
                </c:pt>
                <c:pt idx="67">
                  <c:v>69.0</c:v>
                </c:pt>
                <c:pt idx="68">
                  <c:v>70.0</c:v>
                </c:pt>
                <c:pt idx="69">
                  <c:v>71.0</c:v>
                </c:pt>
                <c:pt idx="70">
                  <c:v>72.0</c:v>
                </c:pt>
                <c:pt idx="71">
                  <c:v>73.0</c:v>
                </c:pt>
                <c:pt idx="72">
                  <c:v>74.0</c:v>
                </c:pt>
                <c:pt idx="73">
                  <c:v>75.0</c:v>
                </c:pt>
                <c:pt idx="74">
                  <c:v>76.0</c:v>
                </c:pt>
                <c:pt idx="75">
                  <c:v>77.0</c:v>
                </c:pt>
                <c:pt idx="76">
                  <c:v>78.0</c:v>
                </c:pt>
                <c:pt idx="77">
                  <c:v>79.0</c:v>
                </c:pt>
                <c:pt idx="78">
                  <c:v>80.0</c:v>
                </c:pt>
                <c:pt idx="79">
                  <c:v>81.0</c:v>
                </c:pt>
                <c:pt idx="80">
                  <c:v>82.0</c:v>
                </c:pt>
                <c:pt idx="81">
                  <c:v>83.0</c:v>
                </c:pt>
                <c:pt idx="82">
                  <c:v>84.0</c:v>
                </c:pt>
                <c:pt idx="83">
                  <c:v>85.0</c:v>
                </c:pt>
                <c:pt idx="84">
                  <c:v>86.0</c:v>
                </c:pt>
                <c:pt idx="85">
                  <c:v>87.0</c:v>
                </c:pt>
                <c:pt idx="86">
                  <c:v>88.0</c:v>
                </c:pt>
                <c:pt idx="87">
                  <c:v>89.0</c:v>
                </c:pt>
                <c:pt idx="88">
                  <c:v>90.0</c:v>
                </c:pt>
                <c:pt idx="89">
                  <c:v>91.0</c:v>
                </c:pt>
                <c:pt idx="90">
                  <c:v>92.0</c:v>
                </c:pt>
                <c:pt idx="91">
                  <c:v>93.0</c:v>
                </c:pt>
                <c:pt idx="92">
                  <c:v>94.0</c:v>
                </c:pt>
                <c:pt idx="93">
                  <c:v>95.0</c:v>
                </c:pt>
                <c:pt idx="94">
                  <c:v>96.0</c:v>
                </c:pt>
                <c:pt idx="95">
                  <c:v>97.0</c:v>
                </c:pt>
                <c:pt idx="96">
                  <c:v>98.0</c:v>
                </c:pt>
                <c:pt idx="97">
                  <c:v>99.0</c:v>
                </c:pt>
                <c:pt idx="98">
                  <c:v>100.0</c:v>
                </c:pt>
                <c:pt idx="99">
                  <c:v>101.0</c:v>
                </c:pt>
                <c:pt idx="100">
                  <c:v>102.0</c:v>
                </c:pt>
                <c:pt idx="101">
                  <c:v>103.0</c:v>
                </c:pt>
                <c:pt idx="102">
                  <c:v>104.0</c:v>
                </c:pt>
                <c:pt idx="103">
                  <c:v>105.0</c:v>
                </c:pt>
                <c:pt idx="104">
                  <c:v>106.0</c:v>
                </c:pt>
                <c:pt idx="105">
                  <c:v>107.0</c:v>
                </c:pt>
                <c:pt idx="106">
                  <c:v>108.0</c:v>
                </c:pt>
                <c:pt idx="107">
                  <c:v>109.0</c:v>
                </c:pt>
                <c:pt idx="108">
                  <c:v>110.0</c:v>
                </c:pt>
                <c:pt idx="109">
                  <c:v>111.0</c:v>
                </c:pt>
                <c:pt idx="110">
                  <c:v>112.0</c:v>
                </c:pt>
                <c:pt idx="111">
                  <c:v>113.0</c:v>
                </c:pt>
                <c:pt idx="112">
                  <c:v>114.0</c:v>
                </c:pt>
                <c:pt idx="113">
                  <c:v>115.0</c:v>
                </c:pt>
                <c:pt idx="114">
                  <c:v>116.0</c:v>
                </c:pt>
                <c:pt idx="115">
                  <c:v>117.0</c:v>
                </c:pt>
                <c:pt idx="116">
                  <c:v>118.0</c:v>
                </c:pt>
                <c:pt idx="117">
                  <c:v>119.0</c:v>
                </c:pt>
                <c:pt idx="118">
                  <c:v>120.0</c:v>
                </c:pt>
                <c:pt idx="119">
                  <c:v>121.0</c:v>
                </c:pt>
                <c:pt idx="120">
                  <c:v>122.0</c:v>
                </c:pt>
                <c:pt idx="121">
                  <c:v>123.0</c:v>
                </c:pt>
                <c:pt idx="122">
                  <c:v>124.0</c:v>
                </c:pt>
                <c:pt idx="123">
                  <c:v>125.0</c:v>
                </c:pt>
                <c:pt idx="124">
                  <c:v>126.0</c:v>
                </c:pt>
                <c:pt idx="125">
                  <c:v>127.0</c:v>
                </c:pt>
                <c:pt idx="126">
                  <c:v>128.0</c:v>
                </c:pt>
                <c:pt idx="127">
                  <c:v>129.0</c:v>
                </c:pt>
                <c:pt idx="128">
                  <c:v>130.0</c:v>
                </c:pt>
                <c:pt idx="129">
                  <c:v>131.0</c:v>
                </c:pt>
                <c:pt idx="130">
                  <c:v>132.0</c:v>
                </c:pt>
                <c:pt idx="131">
                  <c:v>133.0</c:v>
                </c:pt>
                <c:pt idx="132">
                  <c:v>134.0</c:v>
                </c:pt>
                <c:pt idx="133">
                  <c:v>135.0</c:v>
                </c:pt>
                <c:pt idx="134">
                  <c:v>136.0</c:v>
                </c:pt>
                <c:pt idx="135">
                  <c:v>137.0</c:v>
                </c:pt>
                <c:pt idx="136">
                  <c:v>138.0</c:v>
                </c:pt>
                <c:pt idx="137">
                  <c:v>139.0</c:v>
                </c:pt>
                <c:pt idx="138">
                  <c:v>140.0</c:v>
                </c:pt>
                <c:pt idx="139">
                  <c:v>141.0</c:v>
                </c:pt>
                <c:pt idx="140">
                  <c:v>142.0</c:v>
                </c:pt>
                <c:pt idx="141">
                  <c:v>143.0</c:v>
                </c:pt>
                <c:pt idx="142">
                  <c:v>144.0</c:v>
                </c:pt>
                <c:pt idx="143">
                  <c:v>145.0</c:v>
                </c:pt>
                <c:pt idx="144">
                  <c:v>146.0</c:v>
                </c:pt>
                <c:pt idx="145">
                  <c:v>147.0</c:v>
                </c:pt>
                <c:pt idx="146">
                  <c:v>148.0</c:v>
                </c:pt>
                <c:pt idx="147">
                  <c:v>149.0</c:v>
                </c:pt>
                <c:pt idx="148">
                  <c:v>150.0</c:v>
                </c:pt>
                <c:pt idx="149">
                  <c:v>151.0</c:v>
                </c:pt>
                <c:pt idx="150">
                  <c:v>152.0</c:v>
                </c:pt>
                <c:pt idx="151">
                  <c:v>153.0</c:v>
                </c:pt>
                <c:pt idx="152">
                  <c:v>154.0</c:v>
                </c:pt>
                <c:pt idx="153">
                  <c:v>155.0</c:v>
                </c:pt>
                <c:pt idx="154">
                  <c:v>156.0</c:v>
                </c:pt>
                <c:pt idx="155">
                  <c:v>157.0</c:v>
                </c:pt>
                <c:pt idx="156">
                  <c:v>158.0</c:v>
                </c:pt>
                <c:pt idx="157">
                  <c:v>159.0</c:v>
                </c:pt>
                <c:pt idx="158">
                  <c:v>160.0</c:v>
                </c:pt>
                <c:pt idx="159">
                  <c:v>161.0</c:v>
                </c:pt>
                <c:pt idx="160">
                  <c:v>162.0</c:v>
                </c:pt>
                <c:pt idx="161">
                  <c:v>163.0</c:v>
                </c:pt>
                <c:pt idx="162">
                  <c:v>164.0</c:v>
                </c:pt>
                <c:pt idx="163">
                  <c:v>165.0</c:v>
                </c:pt>
                <c:pt idx="164">
                  <c:v>166.0</c:v>
                </c:pt>
                <c:pt idx="165">
                  <c:v>167.0</c:v>
                </c:pt>
                <c:pt idx="166">
                  <c:v>168.0</c:v>
                </c:pt>
                <c:pt idx="167">
                  <c:v>169.0</c:v>
                </c:pt>
                <c:pt idx="168">
                  <c:v>170.0</c:v>
                </c:pt>
                <c:pt idx="169">
                  <c:v>171.0</c:v>
                </c:pt>
                <c:pt idx="170">
                  <c:v>172.0</c:v>
                </c:pt>
                <c:pt idx="171">
                  <c:v>173.0</c:v>
                </c:pt>
                <c:pt idx="172">
                  <c:v>174.0</c:v>
                </c:pt>
                <c:pt idx="173">
                  <c:v>175.0</c:v>
                </c:pt>
                <c:pt idx="174">
                  <c:v>176.0</c:v>
                </c:pt>
                <c:pt idx="175">
                  <c:v>177.0</c:v>
                </c:pt>
                <c:pt idx="176">
                  <c:v>178.0</c:v>
                </c:pt>
                <c:pt idx="177">
                  <c:v>179.0</c:v>
                </c:pt>
                <c:pt idx="178">
                  <c:v>180.0</c:v>
                </c:pt>
                <c:pt idx="179">
                  <c:v>181.0</c:v>
                </c:pt>
                <c:pt idx="180">
                  <c:v>182.0</c:v>
                </c:pt>
                <c:pt idx="181">
                  <c:v>183.0</c:v>
                </c:pt>
                <c:pt idx="182">
                  <c:v>184.0</c:v>
                </c:pt>
                <c:pt idx="183">
                  <c:v>185.0</c:v>
                </c:pt>
                <c:pt idx="184">
                  <c:v>186.0</c:v>
                </c:pt>
                <c:pt idx="185">
                  <c:v>187.0</c:v>
                </c:pt>
                <c:pt idx="186">
                  <c:v>188.0</c:v>
                </c:pt>
                <c:pt idx="187">
                  <c:v>189.0</c:v>
                </c:pt>
                <c:pt idx="188">
                  <c:v>190.0</c:v>
                </c:pt>
                <c:pt idx="189">
                  <c:v>191.0</c:v>
                </c:pt>
                <c:pt idx="190">
                  <c:v>192.0</c:v>
                </c:pt>
                <c:pt idx="191">
                  <c:v>193.0</c:v>
                </c:pt>
                <c:pt idx="192">
                  <c:v>194.0</c:v>
                </c:pt>
                <c:pt idx="193">
                  <c:v>195.0</c:v>
                </c:pt>
                <c:pt idx="194">
                  <c:v>196.0</c:v>
                </c:pt>
                <c:pt idx="195">
                  <c:v>197.0</c:v>
                </c:pt>
                <c:pt idx="196">
                  <c:v>198.0</c:v>
                </c:pt>
                <c:pt idx="197">
                  <c:v>199.0</c:v>
                </c:pt>
                <c:pt idx="198">
                  <c:v>200.0</c:v>
                </c:pt>
                <c:pt idx="199">
                  <c:v>201.0</c:v>
                </c:pt>
                <c:pt idx="200">
                  <c:v>202.0</c:v>
                </c:pt>
                <c:pt idx="201">
                  <c:v>203.0</c:v>
                </c:pt>
                <c:pt idx="202">
                  <c:v>204.0</c:v>
                </c:pt>
                <c:pt idx="203">
                  <c:v>205.0</c:v>
                </c:pt>
                <c:pt idx="204">
                  <c:v>206.0</c:v>
                </c:pt>
                <c:pt idx="205">
                  <c:v>207.0</c:v>
                </c:pt>
                <c:pt idx="206">
                  <c:v>208.0</c:v>
                </c:pt>
                <c:pt idx="207">
                  <c:v>209.0</c:v>
                </c:pt>
                <c:pt idx="208">
                  <c:v>210.0</c:v>
                </c:pt>
                <c:pt idx="209">
                  <c:v>211.0</c:v>
                </c:pt>
                <c:pt idx="210">
                  <c:v>212.0</c:v>
                </c:pt>
                <c:pt idx="211">
                  <c:v>213.0</c:v>
                </c:pt>
                <c:pt idx="212">
                  <c:v>214.0</c:v>
                </c:pt>
                <c:pt idx="213">
                  <c:v>215.0</c:v>
                </c:pt>
                <c:pt idx="214">
                  <c:v>216.0</c:v>
                </c:pt>
                <c:pt idx="215">
                  <c:v>217.0</c:v>
                </c:pt>
                <c:pt idx="216">
                  <c:v>218.0</c:v>
                </c:pt>
                <c:pt idx="217">
                  <c:v>219.0</c:v>
                </c:pt>
                <c:pt idx="218">
                  <c:v>220.0</c:v>
                </c:pt>
                <c:pt idx="219">
                  <c:v>221.0</c:v>
                </c:pt>
                <c:pt idx="220">
                  <c:v>222.0</c:v>
                </c:pt>
                <c:pt idx="221">
                  <c:v>223.0</c:v>
                </c:pt>
                <c:pt idx="222">
                  <c:v>224.0</c:v>
                </c:pt>
                <c:pt idx="223">
                  <c:v>225.0</c:v>
                </c:pt>
                <c:pt idx="224">
                  <c:v>226.0</c:v>
                </c:pt>
                <c:pt idx="225">
                  <c:v>227.0</c:v>
                </c:pt>
                <c:pt idx="226">
                  <c:v>228.0</c:v>
                </c:pt>
                <c:pt idx="227">
                  <c:v>229.0</c:v>
                </c:pt>
                <c:pt idx="228">
                  <c:v>230.0</c:v>
                </c:pt>
                <c:pt idx="229">
                  <c:v>231.0</c:v>
                </c:pt>
                <c:pt idx="230">
                  <c:v>232.0</c:v>
                </c:pt>
                <c:pt idx="231">
                  <c:v>233.0</c:v>
                </c:pt>
                <c:pt idx="232">
                  <c:v>234.0</c:v>
                </c:pt>
                <c:pt idx="233">
                  <c:v>235.0</c:v>
                </c:pt>
                <c:pt idx="234">
                  <c:v>236.0</c:v>
                </c:pt>
                <c:pt idx="235">
                  <c:v>237.0</c:v>
                </c:pt>
                <c:pt idx="236">
                  <c:v>238.0</c:v>
                </c:pt>
                <c:pt idx="237">
                  <c:v>239.0</c:v>
                </c:pt>
                <c:pt idx="238">
                  <c:v>240.0</c:v>
                </c:pt>
                <c:pt idx="239">
                  <c:v>241.0</c:v>
                </c:pt>
                <c:pt idx="240">
                  <c:v>242.0</c:v>
                </c:pt>
                <c:pt idx="241">
                  <c:v>243.0</c:v>
                </c:pt>
                <c:pt idx="242">
                  <c:v>244.0</c:v>
                </c:pt>
                <c:pt idx="243">
                  <c:v>245.0</c:v>
                </c:pt>
                <c:pt idx="244">
                  <c:v>246.0</c:v>
                </c:pt>
                <c:pt idx="245">
                  <c:v>247.0</c:v>
                </c:pt>
                <c:pt idx="246">
                  <c:v>248.0</c:v>
                </c:pt>
                <c:pt idx="247">
                  <c:v>249.0</c:v>
                </c:pt>
                <c:pt idx="248">
                  <c:v>250.0</c:v>
                </c:pt>
                <c:pt idx="249">
                  <c:v>251.0</c:v>
                </c:pt>
                <c:pt idx="250">
                  <c:v>252.0</c:v>
                </c:pt>
                <c:pt idx="251">
                  <c:v>253.0</c:v>
                </c:pt>
                <c:pt idx="252">
                  <c:v>254.0</c:v>
                </c:pt>
                <c:pt idx="253">
                  <c:v>255.0</c:v>
                </c:pt>
                <c:pt idx="254">
                  <c:v>256.0</c:v>
                </c:pt>
                <c:pt idx="255">
                  <c:v>257.0</c:v>
                </c:pt>
                <c:pt idx="256">
                  <c:v>258.0</c:v>
                </c:pt>
                <c:pt idx="257">
                  <c:v>259.0</c:v>
                </c:pt>
                <c:pt idx="258">
                  <c:v>260.0</c:v>
                </c:pt>
                <c:pt idx="259">
                  <c:v>261.0</c:v>
                </c:pt>
                <c:pt idx="260">
                  <c:v>262.0</c:v>
                </c:pt>
                <c:pt idx="261">
                  <c:v>263.0</c:v>
                </c:pt>
                <c:pt idx="262">
                  <c:v>264.0</c:v>
                </c:pt>
                <c:pt idx="263">
                  <c:v>265.0</c:v>
                </c:pt>
                <c:pt idx="264">
                  <c:v>266.0</c:v>
                </c:pt>
                <c:pt idx="265">
                  <c:v>267.0</c:v>
                </c:pt>
                <c:pt idx="266">
                  <c:v>268.0</c:v>
                </c:pt>
                <c:pt idx="267">
                  <c:v>269.0</c:v>
                </c:pt>
                <c:pt idx="268">
                  <c:v>270.0</c:v>
                </c:pt>
                <c:pt idx="269">
                  <c:v>271.0</c:v>
                </c:pt>
                <c:pt idx="270">
                  <c:v>272.0</c:v>
                </c:pt>
                <c:pt idx="271">
                  <c:v>273.0</c:v>
                </c:pt>
                <c:pt idx="272">
                  <c:v>274.0</c:v>
                </c:pt>
                <c:pt idx="273">
                  <c:v>275.0</c:v>
                </c:pt>
                <c:pt idx="274">
                  <c:v>276.0</c:v>
                </c:pt>
                <c:pt idx="275">
                  <c:v>277.0</c:v>
                </c:pt>
                <c:pt idx="276">
                  <c:v>278.0</c:v>
                </c:pt>
                <c:pt idx="277">
                  <c:v>279.0</c:v>
                </c:pt>
                <c:pt idx="278">
                  <c:v>280.0</c:v>
                </c:pt>
                <c:pt idx="279">
                  <c:v>281.0</c:v>
                </c:pt>
                <c:pt idx="280">
                  <c:v>282.0</c:v>
                </c:pt>
                <c:pt idx="281">
                  <c:v>283.0</c:v>
                </c:pt>
                <c:pt idx="282">
                  <c:v>284.0</c:v>
                </c:pt>
                <c:pt idx="283">
                  <c:v>285.0</c:v>
                </c:pt>
                <c:pt idx="284">
                  <c:v>286.0</c:v>
                </c:pt>
                <c:pt idx="285">
                  <c:v>287.0</c:v>
                </c:pt>
                <c:pt idx="286">
                  <c:v>288.0</c:v>
                </c:pt>
                <c:pt idx="287">
                  <c:v>289.0</c:v>
                </c:pt>
                <c:pt idx="288">
                  <c:v>290.0</c:v>
                </c:pt>
                <c:pt idx="289">
                  <c:v>291.0</c:v>
                </c:pt>
                <c:pt idx="290">
                  <c:v>292.0</c:v>
                </c:pt>
                <c:pt idx="291">
                  <c:v>293.0</c:v>
                </c:pt>
                <c:pt idx="292">
                  <c:v>294.0</c:v>
                </c:pt>
                <c:pt idx="293">
                  <c:v>295.0</c:v>
                </c:pt>
                <c:pt idx="294">
                  <c:v>296.0</c:v>
                </c:pt>
                <c:pt idx="295">
                  <c:v>297.0</c:v>
                </c:pt>
                <c:pt idx="296">
                  <c:v>298.0</c:v>
                </c:pt>
                <c:pt idx="297">
                  <c:v>299.0</c:v>
                </c:pt>
                <c:pt idx="298">
                  <c:v>300.0</c:v>
                </c:pt>
                <c:pt idx="299">
                  <c:v>301.0</c:v>
                </c:pt>
                <c:pt idx="300">
                  <c:v>302.0</c:v>
                </c:pt>
                <c:pt idx="301">
                  <c:v>303.0</c:v>
                </c:pt>
                <c:pt idx="302">
                  <c:v>304.0</c:v>
                </c:pt>
                <c:pt idx="303">
                  <c:v>305.0</c:v>
                </c:pt>
                <c:pt idx="304">
                  <c:v>306.0</c:v>
                </c:pt>
                <c:pt idx="305">
                  <c:v>307.0</c:v>
                </c:pt>
                <c:pt idx="306">
                  <c:v>308.0</c:v>
                </c:pt>
                <c:pt idx="307">
                  <c:v>309.0</c:v>
                </c:pt>
                <c:pt idx="308">
                  <c:v>310.0</c:v>
                </c:pt>
                <c:pt idx="309">
                  <c:v>311.0</c:v>
                </c:pt>
                <c:pt idx="310">
                  <c:v>312.0</c:v>
                </c:pt>
                <c:pt idx="311">
                  <c:v>313.0</c:v>
                </c:pt>
                <c:pt idx="312">
                  <c:v>314.0</c:v>
                </c:pt>
                <c:pt idx="313">
                  <c:v>315.0</c:v>
                </c:pt>
                <c:pt idx="314">
                  <c:v>316.0</c:v>
                </c:pt>
                <c:pt idx="315">
                  <c:v>317.0</c:v>
                </c:pt>
                <c:pt idx="316">
                  <c:v>318.0</c:v>
                </c:pt>
                <c:pt idx="317">
                  <c:v>319.0</c:v>
                </c:pt>
                <c:pt idx="318">
                  <c:v>320.0</c:v>
                </c:pt>
                <c:pt idx="319">
                  <c:v>321.0</c:v>
                </c:pt>
                <c:pt idx="320">
                  <c:v>322.0</c:v>
                </c:pt>
                <c:pt idx="321">
                  <c:v>323.0</c:v>
                </c:pt>
                <c:pt idx="322">
                  <c:v>324.0</c:v>
                </c:pt>
                <c:pt idx="323">
                  <c:v>325.0</c:v>
                </c:pt>
                <c:pt idx="324">
                  <c:v>326.0</c:v>
                </c:pt>
                <c:pt idx="325">
                  <c:v>327.0</c:v>
                </c:pt>
                <c:pt idx="326">
                  <c:v>328.0</c:v>
                </c:pt>
                <c:pt idx="327">
                  <c:v>329.0</c:v>
                </c:pt>
                <c:pt idx="328">
                  <c:v>330.0</c:v>
                </c:pt>
                <c:pt idx="329">
                  <c:v>331.0</c:v>
                </c:pt>
                <c:pt idx="330">
                  <c:v>332.0</c:v>
                </c:pt>
                <c:pt idx="331">
                  <c:v>333.0</c:v>
                </c:pt>
                <c:pt idx="332">
                  <c:v>334.0</c:v>
                </c:pt>
                <c:pt idx="333">
                  <c:v>335.0</c:v>
                </c:pt>
                <c:pt idx="334">
                  <c:v>336.0</c:v>
                </c:pt>
                <c:pt idx="335">
                  <c:v>337.0</c:v>
                </c:pt>
                <c:pt idx="336">
                  <c:v>338.0</c:v>
                </c:pt>
                <c:pt idx="337">
                  <c:v>339.0</c:v>
                </c:pt>
                <c:pt idx="338">
                  <c:v>340.0</c:v>
                </c:pt>
                <c:pt idx="339">
                  <c:v>341.0</c:v>
                </c:pt>
                <c:pt idx="340">
                  <c:v>342.0</c:v>
                </c:pt>
                <c:pt idx="341">
                  <c:v>343.0</c:v>
                </c:pt>
                <c:pt idx="342">
                  <c:v>344.0</c:v>
                </c:pt>
                <c:pt idx="343">
                  <c:v>345.0</c:v>
                </c:pt>
                <c:pt idx="344">
                  <c:v>346.0</c:v>
                </c:pt>
                <c:pt idx="345">
                  <c:v>347.0</c:v>
                </c:pt>
                <c:pt idx="346">
                  <c:v>348.0</c:v>
                </c:pt>
                <c:pt idx="347">
                  <c:v>349.0</c:v>
                </c:pt>
                <c:pt idx="348">
                  <c:v>350.0</c:v>
                </c:pt>
                <c:pt idx="349">
                  <c:v>351.0</c:v>
                </c:pt>
                <c:pt idx="350">
                  <c:v>352.0</c:v>
                </c:pt>
                <c:pt idx="351">
                  <c:v>353.0</c:v>
                </c:pt>
                <c:pt idx="352">
                  <c:v>354.0</c:v>
                </c:pt>
                <c:pt idx="353">
                  <c:v>355.0</c:v>
                </c:pt>
                <c:pt idx="354">
                  <c:v>356.0</c:v>
                </c:pt>
                <c:pt idx="355">
                  <c:v>357.0</c:v>
                </c:pt>
                <c:pt idx="356">
                  <c:v>358.0</c:v>
                </c:pt>
                <c:pt idx="357">
                  <c:v>359.0</c:v>
                </c:pt>
                <c:pt idx="358">
                  <c:v>360.0</c:v>
                </c:pt>
                <c:pt idx="359">
                  <c:v>361.0</c:v>
                </c:pt>
                <c:pt idx="360">
                  <c:v>362.0</c:v>
                </c:pt>
                <c:pt idx="361">
                  <c:v>363.0</c:v>
                </c:pt>
                <c:pt idx="362">
                  <c:v>364.0</c:v>
                </c:pt>
                <c:pt idx="363">
                  <c:v>365.0</c:v>
                </c:pt>
              </c:numCache>
            </c:numRef>
          </c:xVal>
          <c:yVal>
            <c:numRef>
              <c:f>[1]Depth!$FF$2:$FF$365</c:f>
              <c:numCache>
                <c:formatCode>General</c:formatCode>
                <c:ptCount val="364"/>
                <c:pt idx="0">
                  <c:v>1.0</c:v>
                </c:pt>
                <c:pt idx="1">
                  <c:v>2.0</c:v>
                </c:pt>
                <c:pt idx="2">
                  <c:v>2.0</c:v>
                </c:pt>
                <c:pt idx="3">
                  <c:v>2.0</c:v>
                </c:pt>
                <c:pt idx="4">
                  <c:v>3.0</c:v>
                </c:pt>
                <c:pt idx="5">
                  <c:v>3.0</c:v>
                </c:pt>
                <c:pt idx="6">
                  <c:v>3.0</c:v>
                </c:pt>
                <c:pt idx="7">
                  <c:v>3.0</c:v>
                </c:pt>
                <c:pt idx="8">
                  <c:v>4.0</c:v>
                </c:pt>
                <c:pt idx="9">
                  <c:v>4.0</c:v>
                </c:pt>
                <c:pt idx="10">
                  <c:v>4.0</c:v>
                </c:pt>
                <c:pt idx="11">
                  <c:v>4.0</c:v>
                </c:pt>
                <c:pt idx="12">
                  <c:v>4.0</c:v>
                </c:pt>
                <c:pt idx="13">
                  <c:v>4.0</c:v>
                </c:pt>
                <c:pt idx="14">
                  <c:v>4.0</c:v>
                </c:pt>
                <c:pt idx="15">
                  <c:v>5.0</c:v>
                </c:pt>
                <c:pt idx="16">
                  <c:v>5.0</c:v>
                </c:pt>
                <c:pt idx="17">
                  <c:v>5.0</c:v>
                </c:pt>
                <c:pt idx="18">
                  <c:v>5.0</c:v>
                </c:pt>
                <c:pt idx="19">
                  <c:v>5.0</c:v>
                </c:pt>
                <c:pt idx="20">
                  <c:v>5.0</c:v>
                </c:pt>
                <c:pt idx="21">
                  <c:v>5.0</c:v>
                </c:pt>
                <c:pt idx="22">
                  <c:v>5.0</c:v>
                </c:pt>
                <c:pt idx="23">
                  <c:v>5.0</c:v>
                </c:pt>
                <c:pt idx="24">
                  <c:v>5.0</c:v>
                </c:pt>
                <c:pt idx="25">
                  <c:v>5.0</c:v>
                </c:pt>
                <c:pt idx="26">
                  <c:v>5.0</c:v>
                </c:pt>
                <c:pt idx="27">
                  <c:v>5.0</c:v>
                </c:pt>
                <c:pt idx="28">
                  <c:v>5.0</c:v>
                </c:pt>
                <c:pt idx="29">
                  <c:v>4.0</c:v>
                </c:pt>
                <c:pt idx="30">
                  <c:v>4.0</c:v>
                </c:pt>
                <c:pt idx="31">
                  <c:v>4.0</c:v>
                </c:pt>
                <c:pt idx="32">
                  <c:v>4.0</c:v>
                </c:pt>
                <c:pt idx="33">
                  <c:v>4.0</c:v>
                </c:pt>
                <c:pt idx="34">
                  <c:v>3.0</c:v>
                </c:pt>
                <c:pt idx="35">
                  <c:v>3.0</c:v>
                </c:pt>
                <c:pt idx="36">
                  <c:v>2.0</c:v>
                </c:pt>
                <c:pt idx="37">
                  <c:v>2.0</c:v>
                </c:pt>
                <c:pt idx="38">
                  <c:v>1.0</c:v>
                </c:pt>
                <c:pt idx="39">
                  <c:v>1.0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0.0</c:v>
                </c:pt>
                <c:pt idx="352">
                  <c:v>0.0</c:v>
                </c:pt>
                <c:pt idx="353">
                  <c:v>0.0</c:v>
                </c:pt>
                <c:pt idx="354">
                  <c:v>0.0</c:v>
                </c:pt>
                <c:pt idx="355">
                  <c:v>0.0</c:v>
                </c:pt>
                <c:pt idx="356">
                  <c:v>0.0</c:v>
                </c:pt>
                <c:pt idx="357">
                  <c:v>0.0</c:v>
                </c:pt>
                <c:pt idx="358">
                  <c:v>0.0</c:v>
                </c:pt>
                <c:pt idx="359">
                  <c:v>0.0</c:v>
                </c:pt>
                <c:pt idx="360">
                  <c:v>0.0</c:v>
                </c:pt>
                <c:pt idx="361">
                  <c:v>0.0</c:v>
                </c:pt>
                <c:pt idx="362">
                  <c:v>1.0</c:v>
                </c:pt>
                <c:pt idx="363">
                  <c:v>1.0</c:v>
                </c:pt>
              </c:numCache>
            </c:numRef>
          </c:yVal>
          <c:smooth val="0"/>
          <c:extLst xmlns:c16r2="http://schemas.microsoft.com/office/drawing/2015/06/chart">
            <c:ext xmlns:c16="http://schemas.microsoft.com/office/drawing/2014/chart" uri="{C3380CC4-5D6E-409C-BE32-E72D297353CC}">
              <c16:uniqueId val="{00000000-A06A-421E-BFD7-6B9E99C9A4FB}"/>
            </c:ext>
          </c:extLst>
        </c:ser>
        <c:dLbls>
          <c:showLegendKey val="0"/>
          <c:showVal val="0"/>
          <c:showCatName val="0"/>
          <c:showSerName val="0"/>
          <c:showPercent val="0"/>
          <c:showBubbleSize val="0"/>
        </c:dLbls>
        <c:axId val="39077264"/>
        <c:axId val="39552256"/>
      </c:scatterChart>
      <c:valAx>
        <c:axId val="39077264"/>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DOY</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9552256"/>
        <c:crosses val="autoZero"/>
        <c:crossBetween val="midCat"/>
      </c:valAx>
      <c:valAx>
        <c:axId val="39552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Depth &lt;=0</a:t>
                </a:r>
                <a:r>
                  <a:rPr lang="en-US" sz="1200" baseline="0"/>
                  <a:t> C</a:t>
                </a:r>
                <a:endParaRPr lang="en-US" sz="1200"/>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9077264"/>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Annual Temperature Oscillation at 10 cm Depth </a:t>
            </a:r>
            <a:r>
              <a:rPr lang="mr-IN" dirty="0"/>
              <a:t>–</a:t>
            </a:r>
            <a:r>
              <a:rPr lang="en-US" dirty="0"/>
              <a:t> Ottawa, KS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[8]Temp!$A$2:$A$3654</c:f>
              <c:numCache>
                <c:formatCode>General</c:formatCode>
                <c:ptCount val="3653"/>
                <c:pt idx="0">
                  <c:v>39083.0</c:v>
                </c:pt>
                <c:pt idx="1">
                  <c:v>39084.0</c:v>
                </c:pt>
                <c:pt idx="2">
                  <c:v>39085.0</c:v>
                </c:pt>
                <c:pt idx="3">
                  <c:v>39086.0</c:v>
                </c:pt>
                <c:pt idx="4">
                  <c:v>39087.0</c:v>
                </c:pt>
                <c:pt idx="5">
                  <c:v>39088.0</c:v>
                </c:pt>
                <c:pt idx="6">
                  <c:v>39089.0</c:v>
                </c:pt>
                <c:pt idx="7">
                  <c:v>39090.0</c:v>
                </c:pt>
                <c:pt idx="8">
                  <c:v>39091.0</c:v>
                </c:pt>
                <c:pt idx="9">
                  <c:v>39092.0</c:v>
                </c:pt>
                <c:pt idx="10">
                  <c:v>39093.0</c:v>
                </c:pt>
                <c:pt idx="11">
                  <c:v>39094.0</c:v>
                </c:pt>
                <c:pt idx="12">
                  <c:v>39095.0</c:v>
                </c:pt>
                <c:pt idx="13">
                  <c:v>39096.0</c:v>
                </c:pt>
                <c:pt idx="14">
                  <c:v>39097.0</c:v>
                </c:pt>
                <c:pt idx="15">
                  <c:v>39098.0</c:v>
                </c:pt>
                <c:pt idx="16">
                  <c:v>39099.0</c:v>
                </c:pt>
                <c:pt idx="17">
                  <c:v>39100.0</c:v>
                </c:pt>
                <c:pt idx="18">
                  <c:v>39101.0</c:v>
                </c:pt>
                <c:pt idx="19">
                  <c:v>39102.0</c:v>
                </c:pt>
                <c:pt idx="20">
                  <c:v>39103.0</c:v>
                </c:pt>
                <c:pt idx="21">
                  <c:v>39104.0</c:v>
                </c:pt>
                <c:pt idx="22">
                  <c:v>39105.0</c:v>
                </c:pt>
                <c:pt idx="23">
                  <c:v>39106.0</c:v>
                </c:pt>
                <c:pt idx="24">
                  <c:v>39107.0</c:v>
                </c:pt>
                <c:pt idx="25">
                  <c:v>39108.0</c:v>
                </c:pt>
                <c:pt idx="26">
                  <c:v>39109.0</c:v>
                </c:pt>
                <c:pt idx="27">
                  <c:v>39110.0</c:v>
                </c:pt>
                <c:pt idx="28">
                  <c:v>39111.0</c:v>
                </c:pt>
                <c:pt idx="29">
                  <c:v>39112.0</c:v>
                </c:pt>
                <c:pt idx="30">
                  <c:v>39113.0</c:v>
                </c:pt>
                <c:pt idx="31">
                  <c:v>39114.0</c:v>
                </c:pt>
                <c:pt idx="32">
                  <c:v>39115.0</c:v>
                </c:pt>
                <c:pt idx="33">
                  <c:v>39116.0</c:v>
                </c:pt>
                <c:pt idx="34">
                  <c:v>39117.0</c:v>
                </c:pt>
                <c:pt idx="35">
                  <c:v>39118.0</c:v>
                </c:pt>
                <c:pt idx="36">
                  <c:v>39119.0</c:v>
                </c:pt>
                <c:pt idx="37">
                  <c:v>39120.0</c:v>
                </c:pt>
                <c:pt idx="38">
                  <c:v>39121.0</c:v>
                </c:pt>
                <c:pt idx="39">
                  <c:v>39122.0</c:v>
                </c:pt>
                <c:pt idx="40">
                  <c:v>39123.0</c:v>
                </c:pt>
                <c:pt idx="41">
                  <c:v>39124.0</c:v>
                </c:pt>
                <c:pt idx="42">
                  <c:v>39125.0</c:v>
                </c:pt>
                <c:pt idx="43">
                  <c:v>39126.0</c:v>
                </c:pt>
                <c:pt idx="44">
                  <c:v>39127.0</c:v>
                </c:pt>
                <c:pt idx="45">
                  <c:v>39128.0</c:v>
                </c:pt>
                <c:pt idx="46">
                  <c:v>39129.0</c:v>
                </c:pt>
                <c:pt idx="47">
                  <c:v>39130.0</c:v>
                </c:pt>
                <c:pt idx="48">
                  <c:v>39131.0</c:v>
                </c:pt>
                <c:pt idx="49">
                  <c:v>39132.0</c:v>
                </c:pt>
                <c:pt idx="50">
                  <c:v>39133.0</c:v>
                </c:pt>
                <c:pt idx="51">
                  <c:v>39134.0</c:v>
                </c:pt>
                <c:pt idx="52">
                  <c:v>39135.0</c:v>
                </c:pt>
                <c:pt idx="53">
                  <c:v>39136.0</c:v>
                </c:pt>
                <c:pt idx="54">
                  <c:v>39137.0</c:v>
                </c:pt>
                <c:pt idx="55">
                  <c:v>39138.0</c:v>
                </c:pt>
                <c:pt idx="56">
                  <c:v>39139.0</c:v>
                </c:pt>
                <c:pt idx="57">
                  <c:v>39140.0</c:v>
                </c:pt>
                <c:pt idx="58">
                  <c:v>39141.0</c:v>
                </c:pt>
                <c:pt idx="59">
                  <c:v>39142.0</c:v>
                </c:pt>
                <c:pt idx="60">
                  <c:v>39143.0</c:v>
                </c:pt>
                <c:pt idx="61">
                  <c:v>39144.0</c:v>
                </c:pt>
                <c:pt idx="62">
                  <c:v>39145.0</c:v>
                </c:pt>
                <c:pt idx="63">
                  <c:v>39146.0</c:v>
                </c:pt>
                <c:pt idx="64">
                  <c:v>39147.0</c:v>
                </c:pt>
                <c:pt idx="65">
                  <c:v>39148.0</c:v>
                </c:pt>
                <c:pt idx="66">
                  <c:v>39149.0</c:v>
                </c:pt>
                <c:pt idx="67">
                  <c:v>39150.0</c:v>
                </c:pt>
                <c:pt idx="68">
                  <c:v>39151.0</c:v>
                </c:pt>
                <c:pt idx="69">
                  <c:v>39152.0</c:v>
                </c:pt>
                <c:pt idx="70">
                  <c:v>39153.0</c:v>
                </c:pt>
                <c:pt idx="71">
                  <c:v>39154.0</c:v>
                </c:pt>
                <c:pt idx="72">
                  <c:v>39155.0</c:v>
                </c:pt>
                <c:pt idx="73">
                  <c:v>39156.0</c:v>
                </c:pt>
                <c:pt idx="74">
                  <c:v>39157.0</c:v>
                </c:pt>
                <c:pt idx="75">
                  <c:v>39158.0</c:v>
                </c:pt>
                <c:pt idx="76">
                  <c:v>39159.0</c:v>
                </c:pt>
                <c:pt idx="77">
                  <c:v>39160.0</c:v>
                </c:pt>
                <c:pt idx="78">
                  <c:v>39161.0</c:v>
                </c:pt>
                <c:pt idx="79">
                  <c:v>39162.0</c:v>
                </c:pt>
                <c:pt idx="80">
                  <c:v>39163.0</c:v>
                </c:pt>
                <c:pt idx="81">
                  <c:v>39164.0</c:v>
                </c:pt>
                <c:pt idx="82">
                  <c:v>39165.0</c:v>
                </c:pt>
                <c:pt idx="83">
                  <c:v>39166.0</c:v>
                </c:pt>
                <c:pt idx="84">
                  <c:v>39167.0</c:v>
                </c:pt>
                <c:pt idx="85">
                  <c:v>39168.0</c:v>
                </c:pt>
                <c:pt idx="86">
                  <c:v>39169.0</c:v>
                </c:pt>
                <c:pt idx="87">
                  <c:v>39170.0</c:v>
                </c:pt>
                <c:pt idx="88">
                  <c:v>39171.0</c:v>
                </c:pt>
                <c:pt idx="89">
                  <c:v>39172.0</c:v>
                </c:pt>
                <c:pt idx="90">
                  <c:v>39173.0</c:v>
                </c:pt>
                <c:pt idx="91">
                  <c:v>39174.0</c:v>
                </c:pt>
                <c:pt idx="92">
                  <c:v>39175.0</c:v>
                </c:pt>
                <c:pt idx="93">
                  <c:v>39176.0</c:v>
                </c:pt>
                <c:pt idx="94">
                  <c:v>39177.0</c:v>
                </c:pt>
                <c:pt idx="95">
                  <c:v>39178.0</c:v>
                </c:pt>
                <c:pt idx="96">
                  <c:v>39179.0</c:v>
                </c:pt>
                <c:pt idx="97">
                  <c:v>39180.0</c:v>
                </c:pt>
                <c:pt idx="98">
                  <c:v>39181.0</c:v>
                </c:pt>
                <c:pt idx="99">
                  <c:v>39182.0</c:v>
                </c:pt>
                <c:pt idx="100">
                  <c:v>39183.0</c:v>
                </c:pt>
                <c:pt idx="101">
                  <c:v>39184.0</c:v>
                </c:pt>
                <c:pt idx="102">
                  <c:v>39185.0</c:v>
                </c:pt>
                <c:pt idx="103">
                  <c:v>39186.0</c:v>
                </c:pt>
                <c:pt idx="104">
                  <c:v>39187.0</c:v>
                </c:pt>
                <c:pt idx="105">
                  <c:v>39188.0</c:v>
                </c:pt>
                <c:pt idx="106">
                  <c:v>39189.0</c:v>
                </c:pt>
                <c:pt idx="107">
                  <c:v>39190.0</c:v>
                </c:pt>
                <c:pt idx="108">
                  <c:v>39191.0</c:v>
                </c:pt>
                <c:pt idx="109">
                  <c:v>39192.0</c:v>
                </c:pt>
                <c:pt idx="110">
                  <c:v>39193.0</c:v>
                </c:pt>
                <c:pt idx="111">
                  <c:v>39194.0</c:v>
                </c:pt>
                <c:pt idx="112">
                  <c:v>39195.0</c:v>
                </c:pt>
                <c:pt idx="113">
                  <c:v>39196.0</c:v>
                </c:pt>
                <c:pt idx="114">
                  <c:v>39197.0</c:v>
                </c:pt>
                <c:pt idx="115">
                  <c:v>39198.0</c:v>
                </c:pt>
                <c:pt idx="116">
                  <c:v>39199.0</c:v>
                </c:pt>
                <c:pt idx="117">
                  <c:v>39200.0</c:v>
                </c:pt>
                <c:pt idx="118">
                  <c:v>39201.0</c:v>
                </c:pt>
                <c:pt idx="119">
                  <c:v>39202.0</c:v>
                </c:pt>
                <c:pt idx="120">
                  <c:v>39203.0</c:v>
                </c:pt>
                <c:pt idx="121">
                  <c:v>39204.0</c:v>
                </c:pt>
                <c:pt idx="122">
                  <c:v>39205.0</c:v>
                </c:pt>
                <c:pt idx="123">
                  <c:v>39206.0</c:v>
                </c:pt>
                <c:pt idx="124">
                  <c:v>39207.0</c:v>
                </c:pt>
                <c:pt idx="125">
                  <c:v>39208.0</c:v>
                </c:pt>
                <c:pt idx="126">
                  <c:v>39209.0</c:v>
                </c:pt>
                <c:pt idx="127">
                  <c:v>39210.0</c:v>
                </c:pt>
                <c:pt idx="128">
                  <c:v>39211.0</c:v>
                </c:pt>
                <c:pt idx="129">
                  <c:v>39212.0</c:v>
                </c:pt>
                <c:pt idx="130">
                  <c:v>39213.0</c:v>
                </c:pt>
                <c:pt idx="131">
                  <c:v>39214.0</c:v>
                </c:pt>
                <c:pt idx="132">
                  <c:v>39215.0</c:v>
                </c:pt>
                <c:pt idx="133">
                  <c:v>39216.0</c:v>
                </c:pt>
                <c:pt idx="134">
                  <c:v>39217.0</c:v>
                </c:pt>
                <c:pt idx="135">
                  <c:v>39218.0</c:v>
                </c:pt>
                <c:pt idx="136">
                  <c:v>39219.0</c:v>
                </c:pt>
                <c:pt idx="137">
                  <c:v>39220.0</c:v>
                </c:pt>
                <c:pt idx="138">
                  <c:v>39221.0</c:v>
                </c:pt>
                <c:pt idx="139">
                  <c:v>39222.0</c:v>
                </c:pt>
                <c:pt idx="140">
                  <c:v>39223.0</c:v>
                </c:pt>
                <c:pt idx="141">
                  <c:v>39224.0</c:v>
                </c:pt>
                <c:pt idx="142">
                  <c:v>39225.0</c:v>
                </c:pt>
                <c:pt idx="143">
                  <c:v>39226.0</c:v>
                </c:pt>
                <c:pt idx="144">
                  <c:v>39227.0</c:v>
                </c:pt>
                <c:pt idx="145">
                  <c:v>39228.0</c:v>
                </c:pt>
                <c:pt idx="146">
                  <c:v>39229.0</c:v>
                </c:pt>
                <c:pt idx="147">
                  <c:v>39230.0</c:v>
                </c:pt>
                <c:pt idx="148">
                  <c:v>39231.0</c:v>
                </c:pt>
                <c:pt idx="149">
                  <c:v>39232.0</c:v>
                </c:pt>
                <c:pt idx="150">
                  <c:v>39233.0</c:v>
                </c:pt>
                <c:pt idx="151">
                  <c:v>39234.0</c:v>
                </c:pt>
                <c:pt idx="152">
                  <c:v>39235.0</c:v>
                </c:pt>
                <c:pt idx="153">
                  <c:v>39236.0</c:v>
                </c:pt>
                <c:pt idx="154">
                  <c:v>39237.0</c:v>
                </c:pt>
                <c:pt idx="155">
                  <c:v>39238.0</c:v>
                </c:pt>
                <c:pt idx="156">
                  <c:v>39239.0</c:v>
                </c:pt>
                <c:pt idx="157">
                  <c:v>39240.0</c:v>
                </c:pt>
                <c:pt idx="158">
                  <c:v>39241.0</c:v>
                </c:pt>
                <c:pt idx="159">
                  <c:v>39242.0</c:v>
                </c:pt>
                <c:pt idx="160">
                  <c:v>39243.0</c:v>
                </c:pt>
                <c:pt idx="161">
                  <c:v>39244.0</c:v>
                </c:pt>
                <c:pt idx="162">
                  <c:v>39245.0</c:v>
                </c:pt>
                <c:pt idx="163">
                  <c:v>39246.0</c:v>
                </c:pt>
                <c:pt idx="164">
                  <c:v>39247.0</c:v>
                </c:pt>
                <c:pt idx="165">
                  <c:v>39248.0</c:v>
                </c:pt>
                <c:pt idx="166">
                  <c:v>39249.0</c:v>
                </c:pt>
                <c:pt idx="167">
                  <c:v>39250.0</c:v>
                </c:pt>
                <c:pt idx="168">
                  <c:v>39251.0</c:v>
                </c:pt>
                <c:pt idx="169">
                  <c:v>39252.0</c:v>
                </c:pt>
                <c:pt idx="170">
                  <c:v>39253.0</c:v>
                </c:pt>
                <c:pt idx="171">
                  <c:v>39254.0</c:v>
                </c:pt>
                <c:pt idx="172">
                  <c:v>39255.0</c:v>
                </c:pt>
                <c:pt idx="173">
                  <c:v>39256.0</c:v>
                </c:pt>
                <c:pt idx="174">
                  <c:v>39257.0</c:v>
                </c:pt>
                <c:pt idx="175">
                  <c:v>39258.0</c:v>
                </c:pt>
                <c:pt idx="176">
                  <c:v>39259.0</c:v>
                </c:pt>
                <c:pt idx="177">
                  <c:v>39260.0</c:v>
                </c:pt>
                <c:pt idx="178">
                  <c:v>39261.0</c:v>
                </c:pt>
                <c:pt idx="179">
                  <c:v>39262.0</c:v>
                </c:pt>
                <c:pt idx="180">
                  <c:v>39263.0</c:v>
                </c:pt>
                <c:pt idx="181">
                  <c:v>39264.0</c:v>
                </c:pt>
                <c:pt idx="182">
                  <c:v>39265.0</c:v>
                </c:pt>
                <c:pt idx="183">
                  <c:v>39266.0</c:v>
                </c:pt>
                <c:pt idx="184">
                  <c:v>39267.0</c:v>
                </c:pt>
                <c:pt idx="185">
                  <c:v>39268.0</c:v>
                </c:pt>
                <c:pt idx="186">
                  <c:v>39269.0</c:v>
                </c:pt>
                <c:pt idx="187">
                  <c:v>39270.0</c:v>
                </c:pt>
                <c:pt idx="188">
                  <c:v>39271.0</c:v>
                </c:pt>
                <c:pt idx="189">
                  <c:v>39272.0</c:v>
                </c:pt>
                <c:pt idx="190">
                  <c:v>39273.0</c:v>
                </c:pt>
                <c:pt idx="191">
                  <c:v>39274.0</c:v>
                </c:pt>
                <c:pt idx="192">
                  <c:v>39275.0</c:v>
                </c:pt>
                <c:pt idx="193">
                  <c:v>39276.0</c:v>
                </c:pt>
                <c:pt idx="194">
                  <c:v>39277.0</c:v>
                </c:pt>
                <c:pt idx="195">
                  <c:v>39278.0</c:v>
                </c:pt>
                <c:pt idx="196">
                  <c:v>39279.0</c:v>
                </c:pt>
                <c:pt idx="197">
                  <c:v>39280.0</c:v>
                </c:pt>
                <c:pt idx="198">
                  <c:v>39281.0</c:v>
                </c:pt>
                <c:pt idx="199">
                  <c:v>39282.0</c:v>
                </c:pt>
                <c:pt idx="200">
                  <c:v>39283.0</c:v>
                </c:pt>
                <c:pt idx="201">
                  <c:v>39284.0</c:v>
                </c:pt>
                <c:pt idx="202">
                  <c:v>39285.0</c:v>
                </c:pt>
                <c:pt idx="203">
                  <c:v>39286.0</c:v>
                </c:pt>
                <c:pt idx="204">
                  <c:v>39287.0</c:v>
                </c:pt>
                <c:pt idx="205">
                  <c:v>39288.0</c:v>
                </c:pt>
                <c:pt idx="206">
                  <c:v>39289.0</c:v>
                </c:pt>
                <c:pt idx="207">
                  <c:v>39290.0</c:v>
                </c:pt>
                <c:pt idx="208">
                  <c:v>39291.0</c:v>
                </c:pt>
                <c:pt idx="209">
                  <c:v>39292.0</c:v>
                </c:pt>
                <c:pt idx="210">
                  <c:v>39293.0</c:v>
                </c:pt>
                <c:pt idx="211">
                  <c:v>39294.0</c:v>
                </c:pt>
                <c:pt idx="212">
                  <c:v>39295.0</c:v>
                </c:pt>
                <c:pt idx="213">
                  <c:v>39296.0</c:v>
                </c:pt>
                <c:pt idx="214">
                  <c:v>39297.0</c:v>
                </c:pt>
                <c:pt idx="215">
                  <c:v>39298.0</c:v>
                </c:pt>
                <c:pt idx="216">
                  <c:v>39299.0</c:v>
                </c:pt>
                <c:pt idx="217">
                  <c:v>39300.0</c:v>
                </c:pt>
                <c:pt idx="218">
                  <c:v>39301.0</c:v>
                </c:pt>
                <c:pt idx="219">
                  <c:v>39302.0</c:v>
                </c:pt>
                <c:pt idx="220">
                  <c:v>39303.0</c:v>
                </c:pt>
                <c:pt idx="221">
                  <c:v>39304.0</c:v>
                </c:pt>
                <c:pt idx="222">
                  <c:v>39305.0</c:v>
                </c:pt>
                <c:pt idx="223">
                  <c:v>39306.0</c:v>
                </c:pt>
                <c:pt idx="224">
                  <c:v>39307.0</c:v>
                </c:pt>
                <c:pt idx="225">
                  <c:v>39308.0</c:v>
                </c:pt>
                <c:pt idx="226">
                  <c:v>39309.0</c:v>
                </c:pt>
                <c:pt idx="227">
                  <c:v>39310.0</c:v>
                </c:pt>
                <c:pt idx="228">
                  <c:v>39311.0</c:v>
                </c:pt>
                <c:pt idx="229">
                  <c:v>39312.0</c:v>
                </c:pt>
                <c:pt idx="230">
                  <c:v>39313.0</c:v>
                </c:pt>
                <c:pt idx="231">
                  <c:v>39314.0</c:v>
                </c:pt>
                <c:pt idx="232">
                  <c:v>39315.0</c:v>
                </c:pt>
                <c:pt idx="233">
                  <c:v>39316.0</c:v>
                </c:pt>
                <c:pt idx="234">
                  <c:v>39317.0</c:v>
                </c:pt>
                <c:pt idx="235">
                  <c:v>39318.0</c:v>
                </c:pt>
                <c:pt idx="236">
                  <c:v>39319.0</c:v>
                </c:pt>
                <c:pt idx="237">
                  <c:v>39320.0</c:v>
                </c:pt>
                <c:pt idx="238">
                  <c:v>39321.0</c:v>
                </c:pt>
                <c:pt idx="239">
                  <c:v>39322.0</c:v>
                </c:pt>
                <c:pt idx="240">
                  <c:v>39323.0</c:v>
                </c:pt>
                <c:pt idx="241">
                  <c:v>39324.0</c:v>
                </c:pt>
                <c:pt idx="242">
                  <c:v>39325.0</c:v>
                </c:pt>
                <c:pt idx="243">
                  <c:v>39326.0</c:v>
                </c:pt>
                <c:pt idx="244">
                  <c:v>39327.0</c:v>
                </c:pt>
                <c:pt idx="245">
                  <c:v>39328.0</c:v>
                </c:pt>
                <c:pt idx="246">
                  <c:v>39329.0</c:v>
                </c:pt>
                <c:pt idx="247">
                  <c:v>39330.0</c:v>
                </c:pt>
                <c:pt idx="248">
                  <c:v>39331.0</c:v>
                </c:pt>
                <c:pt idx="249">
                  <c:v>39332.0</c:v>
                </c:pt>
                <c:pt idx="250">
                  <c:v>39333.0</c:v>
                </c:pt>
                <c:pt idx="251">
                  <c:v>39334.0</c:v>
                </c:pt>
                <c:pt idx="252">
                  <c:v>39335.0</c:v>
                </c:pt>
                <c:pt idx="253">
                  <c:v>39336.0</c:v>
                </c:pt>
                <c:pt idx="254">
                  <c:v>39337.0</c:v>
                </c:pt>
                <c:pt idx="255">
                  <c:v>39338.0</c:v>
                </c:pt>
                <c:pt idx="256">
                  <c:v>39339.0</c:v>
                </c:pt>
                <c:pt idx="257">
                  <c:v>39340.0</c:v>
                </c:pt>
                <c:pt idx="258">
                  <c:v>39341.0</c:v>
                </c:pt>
                <c:pt idx="259">
                  <c:v>39342.0</c:v>
                </c:pt>
                <c:pt idx="260">
                  <c:v>39343.0</c:v>
                </c:pt>
                <c:pt idx="261">
                  <c:v>39344.0</c:v>
                </c:pt>
                <c:pt idx="262">
                  <c:v>39345.0</c:v>
                </c:pt>
                <c:pt idx="263">
                  <c:v>39346.0</c:v>
                </c:pt>
                <c:pt idx="264">
                  <c:v>39347.0</c:v>
                </c:pt>
                <c:pt idx="265">
                  <c:v>39348.0</c:v>
                </c:pt>
                <c:pt idx="266">
                  <c:v>39349.0</c:v>
                </c:pt>
                <c:pt idx="267">
                  <c:v>39350.0</c:v>
                </c:pt>
                <c:pt idx="268">
                  <c:v>39351.0</c:v>
                </c:pt>
                <c:pt idx="269">
                  <c:v>39352.0</c:v>
                </c:pt>
                <c:pt idx="270">
                  <c:v>39353.0</c:v>
                </c:pt>
                <c:pt idx="271">
                  <c:v>39354.0</c:v>
                </c:pt>
                <c:pt idx="272">
                  <c:v>39355.0</c:v>
                </c:pt>
                <c:pt idx="273">
                  <c:v>39356.0</c:v>
                </c:pt>
                <c:pt idx="274">
                  <c:v>39357.0</c:v>
                </c:pt>
                <c:pt idx="275">
                  <c:v>39358.0</c:v>
                </c:pt>
                <c:pt idx="276">
                  <c:v>39359.0</c:v>
                </c:pt>
                <c:pt idx="277">
                  <c:v>39360.0</c:v>
                </c:pt>
                <c:pt idx="278">
                  <c:v>39361.0</c:v>
                </c:pt>
                <c:pt idx="279">
                  <c:v>39362.0</c:v>
                </c:pt>
                <c:pt idx="280">
                  <c:v>39363.0</c:v>
                </c:pt>
                <c:pt idx="281">
                  <c:v>39364.0</c:v>
                </c:pt>
                <c:pt idx="282">
                  <c:v>39365.0</c:v>
                </c:pt>
                <c:pt idx="283">
                  <c:v>39366.0</c:v>
                </c:pt>
                <c:pt idx="284">
                  <c:v>39367.0</c:v>
                </c:pt>
                <c:pt idx="285">
                  <c:v>39368.0</c:v>
                </c:pt>
                <c:pt idx="286">
                  <c:v>39369.0</c:v>
                </c:pt>
                <c:pt idx="287">
                  <c:v>39370.0</c:v>
                </c:pt>
                <c:pt idx="288">
                  <c:v>39371.0</c:v>
                </c:pt>
                <c:pt idx="289">
                  <c:v>39372.0</c:v>
                </c:pt>
                <c:pt idx="290">
                  <c:v>39373.0</c:v>
                </c:pt>
                <c:pt idx="291">
                  <c:v>39374.0</c:v>
                </c:pt>
                <c:pt idx="292">
                  <c:v>39375.0</c:v>
                </c:pt>
                <c:pt idx="293">
                  <c:v>39376.0</c:v>
                </c:pt>
                <c:pt idx="294">
                  <c:v>39377.0</c:v>
                </c:pt>
                <c:pt idx="295">
                  <c:v>39378.0</c:v>
                </c:pt>
                <c:pt idx="296">
                  <c:v>39379.0</c:v>
                </c:pt>
                <c:pt idx="297">
                  <c:v>39380.0</c:v>
                </c:pt>
                <c:pt idx="298">
                  <c:v>39381.0</c:v>
                </c:pt>
                <c:pt idx="299">
                  <c:v>39382.0</c:v>
                </c:pt>
                <c:pt idx="300">
                  <c:v>39383.0</c:v>
                </c:pt>
                <c:pt idx="301">
                  <c:v>39384.0</c:v>
                </c:pt>
                <c:pt idx="302">
                  <c:v>39385.0</c:v>
                </c:pt>
                <c:pt idx="303">
                  <c:v>39386.0</c:v>
                </c:pt>
                <c:pt idx="304">
                  <c:v>39387.0</c:v>
                </c:pt>
                <c:pt idx="305">
                  <c:v>39388.0</c:v>
                </c:pt>
                <c:pt idx="306">
                  <c:v>39389.0</c:v>
                </c:pt>
                <c:pt idx="307">
                  <c:v>39390.0</c:v>
                </c:pt>
                <c:pt idx="308">
                  <c:v>39391.0</c:v>
                </c:pt>
                <c:pt idx="309">
                  <c:v>39392.0</c:v>
                </c:pt>
                <c:pt idx="310">
                  <c:v>39393.0</c:v>
                </c:pt>
                <c:pt idx="311">
                  <c:v>39394.0</c:v>
                </c:pt>
                <c:pt idx="312">
                  <c:v>39395.0</c:v>
                </c:pt>
                <c:pt idx="313">
                  <c:v>39396.0</c:v>
                </c:pt>
                <c:pt idx="314">
                  <c:v>39397.0</c:v>
                </c:pt>
                <c:pt idx="315">
                  <c:v>39398.0</c:v>
                </c:pt>
                <c:pt idx="316">
                  <c:v>39399.0</c:v>
                </c:pt>
                <c:pt idx="317">
                  <c:v>39400.0</c:v>
                </c:pt>
                <c:pt idx="318">
                  <c:v>39401.0</c:v>
                </c:pt>
                <c:pt idx="319">
                  <c:v>39402.0</c:v>
                </c:pt>
                <c:pt idx="320">
                  <c:v>39403.0</c:v>
                </c:pt>
                <c:pt idx="321">
                  <c:v>39404.0</c:v>
                </c:pt>
                <c:pt idx="322">
                  <c:v>39405.0</c:v>
                </c:pt>
                <c:pt idx="323">
                  <c:v>39406.0</c:v>
                </c:pt>
                <c:pt idx="324">
                  <c:v>39407.0</c:v>
                </c:pt>
                <c:pt idx="325">
                  <c:v>39408.0</c:v>
                </c:pt>
                <c:pt idx="326">
                  <c:v>39409.0</c:v>
                </c:pt>
                <c:pt idx="327">
                  <c:v>39410.0</c:v>
                </c:pt>
                <c:pt idx="328">
                  <c:v>39411.0</c:v>
                </c:pt>
                <c:pt idx="329">
                  <c:v>39412.0</c:v>
                </c:pt>
                <c:pt idx="330">
                  <c:v>39413.0</c:v>
                </c:pt>
                <c:pt idx="331">
                  <c:v>39414.0</c:v>
                </c:pt>
                <c:pt idx="332">
                  <c:v>39415.0</c:v>
                </c:pt>
                <c:pt idx="333">
                  <c:v>39416.0</c:v>
                </c:pt>
                <c:pt idx="334">
                  <c:v>39417.0</c:v>
                </c:pt>
                <c:pt idx="335">
                  <c:v>39418.0</c:v>
                </c:pt>
                <c:pt idx="336">
                  <c:v>39419.0</c:v>
                </c:pt>
                <c:pt idx="337">
                  <c:v>39420.0</c:v>
                </c:pt>
                <c:pt idx="338">
                  <c:v>39421.0</c:v>
                </c:pt>
                <c:pt idx="339">
                  <c:v>39422.0</c:v>
                </c:pt>
                <c:pt idx="340">
                  <c:v>39423.0</c:v>
                </c:pt>
                <c:pt idx="341">
                  <c:v>39424.0</c:v>
                </c:pt>
                <c:pt idx="342">
                  <c:v>39425.0</c:v>
                </c:pt>
                <c:pt idx="343">
                  <c:v>39426.0</c:v>
                </c:pt>
                <c:pt idx="344">
                  <c:v>39427.0</c:v>
                </c:pt>
                <c:pt idx="345">
                  <c:v>39428.0</c:v>
                </c:pt>
                <c:pt idx="346">
                  <c:v>39429.0</c:v>
                </c:pt>
                <c:pt idx="347">
                  <c:v>39430.0</c:v>
                </c:pt>
                <c:pt idx="348">
                  <c:v>39431.0</c:v>
                </c:pt>
                <c:pt idx="349">
                  <c:v>39432.0</c:v>
                </c:pt>
                <c:pt idx="350">
                  <c:v>39433.0</c:v>
                </c:pt>
                <c:pt idx="351">
                  <c:v>39434.0</c:v>
                </c:pt>
                <c:pt idx="352">
                  <c:v>39435.0</c:v>
                </c:pt>
                <c:pt idx="353">
                  <c:v>39436.0</c:v>
                </c:pt>
                <c:pt idx="354">
                  <c:v>39437.0</c:v>
                </c:pt>
                <c:pt idx="355">
                  <c:v>39438.0</c:v>
                </c:pt>
                <c:pt idx="356">
                  <c:v>39439.0</c:v>
                </c:pt>
                <c:pt idx="357">
                  <c:v>39440.0</c:v>
                </c:pt>
                <c:pt idx="358">
                  <c:v>39441.0</c:v>
                </c:pt>
                <c:pt idx="359">
                  <c:v>39442.0</c:v>
                </c:pt>
                <c:pt idx="360">
                  <c:v>39443.0</c:v>
                </c:pt>
                <c:pt idx="361">
                  <c:v>39444.0</c:v>
                </c:pt>
                <c:pt idx="362">
                  <c:v>39445.0</c:v>
                </c:pt>
                <c:pt idx="363">
                  <c:v>39446.0</c:v>
                </c:pt>
                <c:pt idx="364">
                  <c:v>39447.0</c:v>
                </c:pt>
                <c:pt idx="365">
                  <c:v>39448.0</c:v>
                </c:pt>
                <c:pt idx="366">
                  <c:v>39449.0</c:v>
                </c:pt>
                <c:pt idx="367">
                  <c:v>39450.0</c:v>
                </c:pt>
                <c:pt idx="368">
                  <c:v>39451.0</c:v>
                </c:pt>
                <c:pt idx="369">
                  <c:v>39452.0</c:v>
                </c:pt>
                <c:pt idx="370">
                  <c:v>39453.0</c:v>
                </c:pt>
                <c:pt idx="371">
                  <c:v>39454.0</c:v>
                </c:pt>
                <c:pt idx="372">
                  <c:v>39455.0</c:v>
                </c:pt>
                <c:pt idx="373">
                  <c:v>39456.0</c:v>
                </c:pt>
                <c:pt idx="374">
                  <c:v>39457.0</c:v>
                </c:pt>
                <c:pt idx="375">
                  <c:v>39458.0</c:v>
                </c:pt>
                <c:pt idx="376">
                  <c:v>39459.0</c:v>
                </c:pt>
                <c:pt idx="377">
                  <c:v>39460.0</c:v>
                </c:pt>
                <c:pt idx="378">
                  <c:v>39461.0</c:v>
                </c:pt>
                <c:pt idx="379">
                  <c:v>39462.0</c:v>
                </c:pt>
                <c:pt idx="380">
                  <c:v>39463.0</c:v>
                </c:pt>
                <c:pt idx="381">
                  <c:v>39464.0</c:v>
                </c:pt>
                <c:pt idx="382">
                  <c:v>39465.0</c:v>
                </c:pt>
                <c:pt idx="383">
                  <c:v>39466.0</c:v>
                </c:pt>
                <c:pt idx="384">
                  <c:v>39467.0</c:v>
                </c:pt>
                <c:pt idx="385">
                  <c:v>39468.0</c:v>
                </c:pt>
                <c:pt idx="386">
                  <c:v>39469.0</c:v>
                </c:pt>
                <c:pt idx="387">
                  <c:v>39470.0</c:v>
                </c:pt>
                <c:pt idx="388">
                  <c:v>39471.0</c:v>
                </c:pt>
                <c:pt idx="389">
                  <c:v>39472.0</c:v>
                </c:pt>
                <c:pt idx="390">
                  <c:v>39473.0</c:v>
                </c:pt>
                <c:pt idx="391">
                  <c:v>39474.0</c:v>
                </c:pt>
                <c:pt idx="392">
                  <c:v>39475.0</c:v>
                </c:pt>
                <c:pt idx="393">
                  <c:v>39476.0</c:v>
                </c:pt>
                <c:pt idx="394">
                  <c:v>39477.0</c:v>
                </c:pt>
                <c:pt idx="395">
                  <c:v>39478.0</c:v>
                </c:pt>
                <c:pt idx="396">
                  <c:v>39479.0</c:v>
                </c:pt>
                <c:pt idx="397">
                  <c:v>39480.0</c:v>
                </c:pt>
                <c:pt idx="398">
                  <c:v>39481.0</c:v>
                </c:pt>
                <c:pt idx="399">
                  <c:v>39482.0</c:v>
                </c:pt>
                <c:pt idx="400">
                  <c:v>39483.0</c:v>
                </c:pt>
                <c:pt idx="401">
                  <c:v>39484.0</c:v>
                </c:pt>
                <c:pt idx="402">
                  <c:v>39485.0</c:v>
                </c:pt>
                <c:pt idx="403">
                  <c:v>39486.0</c:v>
                </c:pt>
                <c:pt idx="404">
                  <c:v>39487.0</c:v>
                </c:pt>
                <c:pt idx="405">
                  <c:v>39488.0</c:v>
                </c:pt>
                <c:pt idx="406">
                  <c:v>39489.0</c:v>
                </c:pt>
                <c:pt idx="407">
                  <c:v>39490.0</c:v>
                </c:pt>
                <c:pt idx="408">
                  <c:v>39491.0</c:v>
                </c:pt>
                <c:pt idx="409">
                  <c:v>39492.0</c:v>
                </c:pt>
                <c:pt idx="410">
                  <c:v>39493.0</c:v>
                </c:pt>
                <c:pt idx="411">
                  <c:v>39494.0</c:v>
                </c:pt>
                <c:pt idx="412">
                  <c:v>39495.0</c:v>
                </c:pt>
                <c:pt idx="413">
                  <c:v>39496.0</c:v>
                </c:pt>
                <c:pt idx="414">
                  <c:v>39497.0</c:v>
                </c:pt>
                <c:pt idx="415">
                  <c:v>39498.0</c:v>
                </c:pt>
                <c:pt idx="416">
                  <c:v>39499.0</c:v>
                </c:pt>
                <c:pt idx="417">
                  <c:v>39500.0</c:v>
                </c:pt>
                <c:pt idx="418">
                  <c:v>39501.0</c:v>
                </c:pt>
                <c:pt idx="419">
                  <c:v>39502.0</c:v>
                </c:pt>
                <c:pt idx="420">
                  <c:v>39503.0</c:v>
                </c:pt>
                <c:pt idx="421">
                  <c:v>39504.0</c:v>
                </c:pt>
                <c:pt idx="422">
                  <c:v>39505.0</c:v>
                </c:pt>
                <c:pt idx="423">
                  <c:v>39506.0</c:v>
                </c:pt>
                <c:pt idx="424">
                  <c:v>39507.0</c:v>
                </c:pt>
                <c:pt idx="425">
                  <c:v>39508.0</c:v>
                </c:pt>
                <c:pt idx="426">
                  <c:v>39509.0</c:v>
                </c:pt>
                <c:pt idx="427">
                  <c:v>39510.0</c:v>
                </c:pt>
                <c:pt idx="428">
                  <c:v>39511.0</c:v>
                </c:pt>
                <c:pt idx="429">
                  <c:v>39512.0</c:v>
                </c:pt>
                <c:pt idx="430">
                  <c:v>39513.0</c:v>
                </c:pt>
                <c:pt idx="431">
                  <c:v>39514.0</c:v>
                </c:pt>
                <c:pt idx="432">
                  <c:v>39515.0</c:v>
                </c:pt>
                <c:pt idx="433">
                  <c:v>39516.0</c:v>
                </c:pt>
                <c:pt idx="434">
                  <c:v>39517.0</c:v>
                </c:pt>
                <c:pt idx="435">
                  <c:v>39518.0</c:v>
                </c:pt>
                <c:pt idx="436">
                  <c:v>39519.0</c:v>
                </c:pt>
                <c:pt idx="437">
                  <c:v>39520.0</c:v>
                </c:pt>
                <c:pt idx="438">
                  <c:v>39521.0</c:v>
                </c:pt>
                <c:pt idx="439">
                  <c:v>39522.0</c:v>
                </c:pt>
                <c:pt idx="440">
                  <c:v>39523.0</c:v>
                </c:pt>
                <c:pt idx="441">
                  <c:v>39524.0</c:v>
                </c:pt>
                <c:pt idx="442">
                  <c:v>39525.0</c:v>
                </c:pt>
                <c:pt idx="443">
                  <c:v>39526.0</c:v>
                </c:pt>
                <c:pt idx="444">
                  <c:v>39527.0</c:v>
                </c:pt>
                <c:pt idx="445">
                  <c:v>39528.0</c:v>
                </c:pt>
                <c:pt idx="446">
                  <c:v>39529.0</c:v>
                </c:pt>
                <c:pt idx="447">
                  <c:v>39530.0</c:v>
                </c:pt>
                <c:pt idx="448">
                  <c:v>39531.0</c:v>
                </c:pt>
                <c:pt idx="449">
                  <c:v>39532.0</c:v>
                </c:pt>
                <c:pt idx="450">
                  <c:v>39533.0</c:v>
                </c:pt>
                <c:pt idx="451">
                  <c:v>39534.0</c:v>
                </c:pt>
                <c:pt idx="452">
                  <c:v>39535.0</c:v>
                </c:pt>
                <c:pt idx="453">
                  <c:v>39536.0</c:v>
                </c:pt>
                <c:pt idx="454">
                  <c:v>39537.0</c:v>
                </c:pt>
                <c:pt idx="455">
                  <c:v>39538.0</c:v>
                </c:pt>
                <c:pt idx="456">
                  <c:v>39539.0</c:v>
                </c:pt>
                <c:pt idx="457">
                  <c:v>39540.0</c:v>
                </c:pt>
                <c:pt idx="458">
                  <c:v>39541.0</c:v>
                </c:pt>
                <c:pt idx="459">
                  <c:v>39542.0</c:v>
                </c:pt>
                <c:pt idx="460">
                  <c:v>39543.0</c:v>
                </c:pt>
                <c:pt idx="461">
                  <c:v>39544.0</c:v>
                </c:pt>
                <c:pt idx="462">
                  <c:v>39545.0</c:v>
                </c:pt>
                <c:pt idx="463">
                  <c:v>39546.0</c:v>
                </c:pt>
                <c:pt idx="464">
                  <c:v>39547.0</c:v>
                </c:pt>
                <c:pt idx="465">
                  <c:v>39548.0</c:v>
                </c:pt>
                <c:pt idx="466">
                  <c:v>39549.0</c:v>
                </c:pt>
                <c:pt idx="467">
                  <c:v>39550.0</c:v>
                </c:pt>
                <c:pt idx="468">
                  <c:v>39551.0</c:v>
                </c:pt>
                <c:pt idx="469">
                  <c:v>39552.0</c:v>
                </c:pt>
                <c:pt idx="470">
                  <c:v>39553.0</c:v>
                </c:pt>
                <c:pt idx="471">
                  <c:v>39554.0</c:v>
                </c:pt>
                <c:pt idx="472">
                  <c:v>39555.0</c:v>
                </c:pt>
                <c:pt idx="473">
                  <c:v>39556.0</c:v>
                </c:pt>
                <c:pt idx="474">
                  <c:v>39557.0</c:v>
                </c:pt>
                <c:pt idx="475">
                  <c:v>39558.0</c:v>
                </c:pt>
                <c:pt idx="476">
                  <c:v>39559.0</c:v>
                </c:pt>
                <c:pt idx="477">
                  <c:v>39560.0</c:v>
                </c:pt>
                <c:pt idx="478">
                  <c:v>39561.0</c:v>
                </c:pt>
                <c:pt idx="479">
                  <c:v>39562.0</c:v>
                </c:pt>
                <c:pt idx="480">
                  <c:v>39563.0</c:v>
                </c:pt>
                <c:pt idx="481">
                  <c:v>39564.0</c:v>
                </c:pt>
                <c:pt idx="482">
                  <c:v>39565.0</c:v>
                </c:pt>
                <c:pt idx="483">
                  <c:v>39566.0</c:v>
                </c:pt>
                <c:pt idx="484">
                  <c:v>39567.0</c:v>
                </c:pt>
                <c:pt idx="485">
                  <c:v>39568.0</c:v>
                </c:pt>
                <c:pt idx="486">
                  <c:v>39569.0</c:v>
                </c:pt>
                <c:pt idx="487">
                  <c:v>39570.0</c:v>
                </c:pt>
                <c:pt idx="488">
                  <c:v>39571.0</c:v>
                </c:pt>
                <c:pt idx="489">
                  <c:v>39572.0</c:v>
                </c:pt>
                <c:pt idx="490">
                  <c:v>39573.0</c:v>
                </c:pt>
                <c:pt idx="491">
                  <c:v>39574.0</c:v>
                </c:pt>
                <c:pt idx="492">
                  <c:v>39575.0</c:v>
                </c:pt>
                <c:pt idx="493">
                  <c:v>39576.0</c:v>
                </c:pt>
                <c:pt idx="494">
                  <c:v>39577.0</c:v>
                </c:pt>
                <c:pt idx="495">
                  <c:v>39578.0</c:v>
                </c:pt>
                <c:pt idx="496">
                  <c:v>39579.0</c:v>
                </c:pt>
                <c:pt idx="497">
                  <c:v>39580.0</c:v>
                </c:pt>
                <c:pt idx="498">
                  <c:v>39581.0</c:v>
                </c:pt>
                <c:pt idx="499">
                  <c:v>39582.0</c:v>
                </c:pt>
                <c:pt idx="500">
                  <c:v>39583.0</c:v>
                </c:pt>
                <c:pt idx="501">
                  <c:v>39584.0</c:v>
                </c:pt>
                <c:pt idx="502">
                  <c:v>39585.0</c:v>
                </c:pt>
                <c:pt idx="503">
                  <c:v>39586.0</c:v>
                </c:pt>
                <c:pt idx="504">
                  <c:v>39587.0</c:v>
                </c:pt>
                <c:pt idx="505">
                  <c:v>39588.0</c:v>
                </c:pt>
                <c:pt idx="506">
                  <c:v>39589.0</c:v>
                </c:pt>
                <c:pt idx="507">
                  <c:v>39590.0</c:v>
                </c:pt>
                <c:pt idx="508">
                  <c:v>39591.0</c:v>
                </c:pt>
                <c:pt idx="509">
                  <c:v>39592.0</c:v>
                </c:pt>
                <c:pt idx="510">
                  <c:v>39593.0</c:v>
                </c:pt>
                <c:pt idx="511">
                  <c:v>39594.0</c:v>
                </c:pt>
                <c:pt idx="512">
                  <c:v>39595.0</c:v>
                </c:pt>
                <c:pt idx="513">
                  <c:v>39596.0</c:v>
                </c:pt>
                <c:pt idx="514">
                  <c:v>39597.0</c:v>
                </c:pt>
                <c:pt idx="515">
                  <c:v>39598.0</c:v>
                </c:pt>
                <c:pt idx="516">
                  <c:v>39599.0</c:v>
                </c:pt>
                <c:pt idx="517">
                  <c:v>39600.0</c:v>
                </c:pt>
                <c:pt idx="518">
                  <c:v>39601.0</c:v>
                </c:pt>
                <c:pt idx="519">
                  <c:v>39602.0</c:v>
                </c:pt>
                <c:pt idx="520">
                  <c:v>39603.0</c:v>
                </c:pt>
                <c:pt idx="521">
                  <c:v>39604.0</c:v>
                </c:pt>
                <c:pt idx="522">
                  <c:v>39605.0</c:v>
                </c:pt>
                <c:pt idx="523">
                  <c:v>39606.0</c:v>
                </c:pt>
                <c:pt idx="524">
                  <c:v>39607.0</c:v>
                </c:pt>
                <c:pt idx="525">
                  <c:v>39608.0</c:v>
                </c:pt>
                <c:pt idx="526">
                  <c:v>39609.0</c:v>
                </c:pt>
                <c:pt idx="527">
                  <c:v>39610.0</c:v>
                </c:pt>
                <c:pt idx="528">
                  <c:v>39611.0</c:v>
                </c:pt>
                <c:pt idx="529">
                  <c:v>39612.0</c:v>
                </c:pt>
                <c:pt idx="530">
                  <c:v>39613.0</c:v>
                </c:pt>
                <c:pt idx="531">
                  <c:v>39614.0</c:v>
                </c:pt>
                <c:pt idx="532">
                  <c:v>39615.0</c:v>
                </c:pt>
                <c:pt idx="533">
                  <c:v>39616.0</c:v>
                </c:pt>
                <c:pt idx="534">
                  <c:v>39617.0</c:v>
                </c:pt>
                <c:pt idx="535">
                  <c:v>39618.0</c:v>
                </c:pt>
                <c:pt idx="536">
                  <c:v>39619.0</c:v>
                </c:pt>
                <c:pt idx="537">
                  <c:v>39620.0</c:v>
                </c:pt>
                <c:pt idx="538">
                  <c:v>39621.0</c:v>
                </c:pt>
                <c:pt idx="539">
                  <c:v>39622.0</c:v>
                </c:pt>
                <c:pt idx="540">
                  <c:v>39623.0</c:v>
                </c:pt>
                <c:pt idx="541">
                  <c:v>39624.0</c:v>
                </c:pt>
                <c:pt idx="542">
                  <c:v>39625.0</c:v>
                </c:pt>
                <c:pt idx="543">
                  <c:v>39626.0</c:v>
                </c:pt>
                <c:pt idx="544">
                  <c:v>39627.0</c:v>
                </c:pt>
                <c:pt idx="545">
                  <c:v>39628.0</c:v>
                </c:pt>
                <c:pt idx="546">
                  <c:v>39629.0</c:v>
                </c:pt>
                <c:pt idx="547">
                  <c:v>39630.0</c:v>
                </c:pt>
                <c:pt idx="548">
                  <c:v>39631.0</c:v>
                </c:pt>
                <c:pt idx="549">
                  <c:v>39632.0</c:v>
                </c:pt>
                <c:pt idx="550">
                  <c:v>39633.0</c:v>
                </c:pt>
                <c:pt idx="551">
                  <c:v>39634.0</c:v>
                </c:pt>
                <c:pt idx="552">
                  <c:v>39635.0</c:v>
                </c:pt>
                <c:pt idx="553">
                  <c:v>39636.0</c:v>
                </c:pt>
                <c:pt idx="554">
                  <c:v>39637.0</c:v>
                </c:pt>
                <c:pt idx="555">
                  <c:v>39638.0</c:v>
                </c:pt>
                <c:pt idx="556">
                  <c:v>39639.0</c:v>
                </c:pt>
                <c:pt idx="557">
                  <c:v>39640.0</c:v>
                </c:pt>
                <c:pt idx="558">
                  <c:v>39641.0</c:v>
                </c:pt>
                <c:pt idx="559">
                  <c:v>39642.0</c:v>
                </c:pt>
                <c:pt idx="560">
                  <c:v>39643.0</c:v>
                </c:pt>
                <c:pt idx="561">
                  <c:v>39644.0</c:v>
                </c:pt>
                <c:pt idx="562">
                  <c:v>39645.0</c:v>
                </c:pt>
                <c:pt idx="563">
                  <c:v>39646.0</c:v>
                </c:pt>
                <c:pt idx="564">
                  <c:v>39647.0</c:v>
                </c:pt>
                <c:pt idx="565">
                  <c:v>39648.0</c:v>
                </c:pt>
                <c:pt idx="566">
                  <c:v>39649.0</c:v>
                </c:pt>
                <c:pt idx="567">
                  <c:v>39650.0</c:v>
                </c:pt>
                <c:pt idx="568">
                  <c:v>39651.0</c:v>
                </c:pt>
                <c:pt idx="569">
                  <c:v>39652.0</c:v>
                </c:pt>
                <c:pt idx="570">
                  <c:v>39653.0</c:v>
                </c:pt>
                <c:pt idx="571">
                  <c:v>39654.0</c:v>
                </c:pt>
                <c:pt idx="572">
                  <c:v>39655.0</c:v>
                </c:pt>
                <c:pt idx="573">
                  <c:v>39656.0</c:v>
                </c:pt>
                <c:pt idx="574">
                  <c:v>39657.0</c:v>
                </c:pt>
                <c:pt idx="575">
                  <c:v>39658.0</c:v>
                </c:pt>
                <c:pt idx="576">
                  <c:v>39659.0</c:v>
                </c:pt>
                <c:pt idx="577">
                  <c:v>39660.0</c:v>
                </c:pt>
                <c:pt idx="578">
                  <c:v>39661.0</c:v>
                </c:pt>
                <c:pt idx="579">
                  <c:v>39662.0</c:v>
                </c:pt>
                <c:pt idx="580">
                  <c:v>39663.0</c:v>
                </c:pt>
                <c:pt idx="581">
                  <c:v>39664.0</c:v>
                </c:pt>
                <c:pt idx="582">
                  <c:v>39665.0</c:v>
                </c:pt>
                <c:pt idx="583">
                  <c:v>39666.0</c:v>
                </c:pt>
                <c:pt idx="584">
                  <c:v>39667.0</c:v>
                </c:pt>
                <c:pt idx="585">
                  <c:v>39668.0</c:v>
                </c:pt>
                <c:pt idx="586">
                  <c:v>39669.0</c:v>
                </c:pt>
                <c:pt idx="587">
                  <c:v>39670.0</c:v>
                </c:pt>
                <c:pt idx="588">
                  <c:v>39671.0</c:v>
                </c:pt>
                <c:pt idx="589">
                  <c:v>39672.0</c:v>
                </c:pt>
                <c:pt idx="590">
                  <c:v>39673.0</c:v>
                </c:pt>
                <c:pt idx="591">
                  <c:v>39674.0</c:v>
                </c:pt>
                <c:pt idx="592">
                  <c:v>39675.0</c:v>
                </c:pt>
                <c:pt idx="593">
                  <c:v>39676.0</c:v>
                </c:pt>
                <c:pt idx="594">
                  <c:v>39677.0</c:v>
                </c:pt>
                <c:pt idx="595">
                  <c:v>39678.0</c:v>
                </c:pt>
                <c:pt idx="596">
                  <c:v>39679.0</c:v>
                </c:pt>
                <c:pt idx="597">
                  <c:v>39680.0</c:v>
                </c:pt>
                <c:pt idx="598">
                  <c:v>39681.0</c:v>
                </c:pt>
                <c:pt idx="599">
                  <c:v>39682.0</c:v>
                </c:pt>
                <c:pt idx="600">
                  <c:v>39683.0</c:v>
                </c:pt>
                <c:pt idx="601">
                  <c:v>39684.0</c:v>
                </c:pt>
                <c:pt idx="602">
                  <c:v>39685.0</c:v>
                </c:pt>
                <c:pt idx="603">
                  <c:v>39686.0</c:v>
                </c:pt>
                <c:pt idx="604">
                  <c:v>39687.0</c:v>
                </c:pt>
                <c:pt idx="605">
                  <c:v>39688.0</c:v>
                </c:pt>
                <c:pt idx="606">
                  <c:v>39689.0</c:v>
                </c:pt>
                <c:pt idx="607">
                  <c:v>39690.0</c:v>
                </c:pt>
                <c:pt idx="608">
                  <c:v>39691.0</c:v>
                </c:pt>
                <c:pt idx="609">
                  <c:v>39692.0</c:v>
                </c:pt>
                <c:pt idx="610">
                  <c:v>39693.0</c:v>
                </c:pt>
                <c:pt idx="611">
                  <c:v>39694.0</c:v>
                </c:pt>
                <c:pt idx="612">
                  <c:v>39695.0</c:v>
                </c:pt>
                <c:pt idx="613">
                  <c:v>39696.0</c:v>
                </c:pt>
                <c:pt idx="614">
                  <c:v>39697.0</c:v>
                </c:pt>
                <c:pt idx="615">
                  <c:v>39698.0</c:v>
                </c:pt>
                <c:pt idx="616">
                  <c:v>39699.0</c:v>
                </c:pt>
                <c:pt idx="617">
                  <c:v>39700.0</c:v>
                </c:pt>
                <c:pt idx="618">
                  <c:v>39701.0</c:v>
                </c:pt>
                <c:pt idx="619">
                  <c:v>39702.0</c:v>
                </c:pt>
                <c:pt idx="620">
                  <c:v>39703.0</c:v>
                </c:pt>
                <c:pt idx="621">
                  <c:v>39704.0</c:v>
                </c:pt>
                <c:pt idx="622">
                  <c:v>39705.0</c:v>
                </c:pt>
                <c:pt idx="623">
                  <c:v>39706.0</c:v>
                </c:pt>
                <c:pt idx="624">
                  <c:v>39707.0</c:v>
                </c:pt>
                <c:pt idx="625">
                  <c:v>39708.0</c:v>
                </c:pt>
                <c:pt idx="626">
                  <c:v>39709.0</c:v>
                </c:pt>
                <c:pt idx="627">
                  <c:v>39710.0</c:v>
                </c:pt>
                <c:pt idx="628">
                  <c:v>39711.0</c:v>
                </c:pt>
                <c:pt idx="629">
                  <c:v>39712.0</c:v>
                </c:pt>
                <c:pt idx="630">
                  <c:v>39713.0</c:v>
                </c:pt>
                <c:pt idx="631">
                  <c:v>39714.0</c:v>
                </c:pt>
                <c:pt idx="632">
                  <c:v>39715.0</c:v>
                </c:pt>
                <c:pt idx="633">
                  <c:v>39716.0</c:v>
                </c:pt>
                <c:pt idx="634">
                  <c:v>39717.0</c:v>
                </c:pt>
                <c:pt idx="635">
                  <c:v>39718.0</c:v>
                </c:pt>
                <c:pt idx="636">
                  <c:v>39719.0</c:v>
                </c:pt>
                <c:pt idx="637">
                  <c:v>39720.0</c:v>
                </c:pt>
                <c:pt idx="638">
                  <c:v>39721.0</c:v>
                </c:pt>
                <c:pt idx="639">
                  <c:v>39722.0</c:v>
                </c:pt>
                <c:pt idx="640">
                  <c:v>39723.0</c:v>
                </c:pt>
                <c:pt idx="641">
                  <c:v>39724.0</c:v>
                </c:pt>
                <c:pt idx="642">
                  <c:v>39725.0</c:v>
                </c:pt>
                <c:pt idx="643">
                  <c:v>39726.0</c:v>
                </c:pt>
                <c:pt idx="644">
                  <c:v>39727.0</c:v>
                </c:pt>
                <c:pt idx="645">
                  <c:v>39728.0</c:v>
                </c:pt>
                <c:pt idx="646">
                  <c:v>39729.0</c:v>
                </c:pt>
                <c:pt idx="647">
                  <c:v>39730.0</c:v>
                </c:pt>
                <c:pt idx="648">
                  <c:v>39731.0</c:v>
                </c:pt>
                <c:pt idx="649">
                  <c:v>39732.0</c:v>
                </c:pt>
                <c:pt idx="650">
                  <c:v>39733.0</c:v>
                </c:pt>
                <c:pt idx="651">
                  <c:v>39734.0</c:v>
                </c:pt>
                <c:pt idx="652">
                  <c:v>39735.0</c:v>
                </c:pt>
                <c:pt idx="653">
                  <c:v>39736.0</c:v>
                </c:pt>
                <c:pt idx="654">
                  <c:v>39737.0</c:v>
                </c:pt>
                <c:pt idx="655">
                  <c:v>39738.0</c:v>
                </c:pt>
                <c:pt idx="656">
                  <c:v>39739.0</c:v>
                </c:pt>
                <c:pt idx="657">
                  <c:v>39740.0</c:v>
                </c:pt>
                <c:pt idx="658">
                  <c:v>39741.0</c:v>
                </c:pt>
                <c:pt idx="659">
                  <c:v>39742.0</c:v>
                </c:pt>
                <c:pt idx="660">
                  <c:v>39743.0</c:v>
                </c:pt>
                <c:pt idx="661">
                  <c:v>39744.0</c:v>
                </c:pt>
                <c:pt idx="662">
                  <c:v>39745.0</c:v>
                </c:pt>
                <c:pt idx="663">
                  <c:v>39746.0</c:v>
                </c:pt>
                <c:pt idx="664">
                  <c:v>39747.0</c:v>
                </c:pt>
                <c:pt idx="665">
                  <c:v>39748.0</c:v>
                </c:pt>
                <c:pt idx="666">
                  <c:v>39749.0</c:v>
                </c:pt>
                <c:pt idx="667">
                  <c:v>39750.0</c:v>
                </c:pt>
                <c:pt idx="668">
                  <c:v>39751.0</c:v>
                </c:pt>
                <c:pt idx="669">
                  <c:v>39752.0</c:v>
                </c:pt>
                <c:pt idx="670">
                  <c:v>39753.0</c:v>
                </c:pt>
                <c:pt idx="671">
                  <c:v>39754.0</c:v>
                </c:pt>
                <c:pt idx="672">
                  <c:v>39755.0</c:v>
                </c:pt>
                <c:pt idx="673">
                  <c:v>39756.0</c:v>
                </c:pt>
                <c:pt idx="674">
                  <c:v>39757.0</c:v>
                </c:pt>
                <c:pt idx="675">
                  <c:v>39758.0</c:v>
                </c:pt>
                <c:pt idx="676">
                  <c:v>39759.0</c:v>
                </c:pt>
                <c:pt idx="677">
                  <c:v>39760.0</c:v>
                </c:pt>
                <c:pt idx="678">
                  <c:v>39761.0</c:v>
                </c:pt>
                <c:pt idx="679">
                  <c:v>39762.0</c:v>
                </c:pt>
                <c:pt idx="680">
                  <c:v>39763.0</c:v>
                </c:pt>
                <c:pt idx="681">
                  <c:v>39764.0</c:v>
                </c:pt>
                <c:pt idx="682">
                  <c:v>39765.0</c:v>
                </c:pt>
                <c:pt idx="683">
                  <c:v>39766.0</c:v>
                </c:pt>
                <c:pt idx="684">
                  <c:v>39767.0</c:v>
                </c:pt>
                <c:pt idx="685">
                  <c:v>39768.0</c:v>
                </c:pt>
                <c:pt idx="686">
                  <c:v>39769.0</c:v>
                </c:pt>
                <c:pt idx="687">
                  <c:v>39770.0</c:v>
                </c:pt>
                <c:pt idx="688">
                  <c:v>39771.0</c:v>
                </c:pt>
                <c:pt idx="689">
                  <c:v>39772.0</c:v>
                </c:pt>
                <c:pt idx="690">
                  <c:v>39773.0</c:v>
                </c:pt>
                <c:pt idx="691">
                  <c:v>39774.0</c:v>
                </c:pt>
                <c:pt idx="692">
                  <c:v>39775.0</c:v>
                </c:pt>
                <c:pt idx="693">
                  <c:v>39776.0</c:v>
                </c:pt>
                <c:pt idx="694">
                  <c:v>39777.0</c:v>
                </c:pt>
                <c:pt idx="695">
                  <c:v>39778.0</c:v>
                </c:pt>
                <c:pt idx="696">
                  <c:v>39779.0</c:v>
                </c:pt>
                <c:pt idx="697">
                  <c:v>39780.0</c:v>
                </c:pt>
                <c:pt idx="698">
                  <c:v>39781.0</c:v>
                </c:pt>
                <c:pt idx="699">
                  <c:v>39782.0</c:v>
                </c:pt>
                <c:pt idx="700">
                  <c:v>39783.0</c:v>
                </c:pt>
                <c:pt idx="701">
                  <c:v>39784.0</c:v>
                </c:pt>
                <c:pt idx="702">
                  <c:v>39785.0</c:v>
                </c:pt>
                <c:pt idx="703">
                  <c:v>39786.0</c:v>
                </c:pt>
                <c:pt idx="704">
                  <c:v>39787.0</c:v>
                </c:pt>
                <c:pt idx="705">
                  <c:v>39788.0</c:v>
                </c:pt>
                <c:pt idx="706">
                  <c:v>39789.0</c:v>
                </c:pt>
                <c:pt idx="707">
                  <c:v>39790.0</c:v>
                </c:pt>
                <c:pt idx="708">
                  <c:v>39791.0</c:v>
                </c:pt>
                <c:pt idx="709">
                  <c:v>39792.0</c:v>
                </c:pt>
                <c:pt idx="710">
                  <c:v>39793.0</c:v>
                </c:pt>
                <c:pt idx="711">
                  <c:v>39794.0</c:v>
                </c:pt>
                <c:pt idx="712">
                  <c:v>39795.0</c:v>
                </c:pt>
                <c:pt idx="713">
                  <c:v>39796.0</c:v>
                </c:pt>
                <c:pt idx="714">
                  <c:v>39797.0</c:v>
                </c:pt>
                <c:pt idx="715">
                  <c:v>39798.0</c:v>
                </c:pt>
                <c:pt idx="716">
                  <c:v>39799.0</c:v>
                </c:pt>
                <c:pt idx="717">
                  <c:v>39800.0</c:v>
                </c:pt>
                <c:pt idx="718">
                  <c:v>39801.0</c:v>
                </c:pt>
                <c:pt idx="719">
                  <c:v>39802.0</c:v>
                </c:pt>
                <c:pt idx="720">
                  <c:v>39803.0</c:v>
                </c:pt>
                <c:pt idx="721">
                  <c:v>39804.0</c:v>
                </c:pt>
                <c:pt idx="722">
                  <c:v>39805.0</c:v>
                </c:pt>
                <c:pt idx="723">
                  <c:v>39806.0</c:v>
                </c:pt>
                <c:pt idx="724">
                  <c:v>39807.0</c:v>
                </c:pt>
                <c:pt idx="725">
                  <c:v>39808.0</c:v>
                </c:pt>
                <c:pt idx="726">
                  <c:v>39809.0</c:v>
                </c:pt>
                <c:pt idx="727">
                  <c:v>39810.0</c:v>
                </c:pt>
                <c:pt idx="728">
                  <c:v>39811.0</c:v>
                </c:pt>
                <c:pt idx="729">
                  <c:v>39812.0</c:v>
                </c:pt>
                <c:pt idx="730">
                  <c:v>39813.0</c:v>
                </c:pt>
                <c:pt idx="731">
                  <c:v>39814.0</c:v>
                </c:pt>
                <c:pt idx="732">
                  <c:v>39815.0</c:v>
                </c:pt>
                <c:pt idx="733">
                  <c:v>39816.0</c:v>
                </c:pt>
                <c:pt idx="734">
                  <c:v>39817.0</c:v>
                </c:pt>
                <c:pt idx="735">
                  <c:v>39818.0</c:v>
                </c:pt>
                <c:pt idx="736">
                  <c:v>39819.0</c:v>
                </c:pt>
                <c:pt idx="737">
                  <c:v>39820.0</c:v>
                </c:pt>
                <c:pt idx="738">
                  <c:v>39821.0</c:v>
                </c:pt>
                <c:pt idx="739">
                  <c:v>39822.0</c:v>
                </c:pt>
                <c:pt idx="740">
                  <c:v>39823.0</c:v>
                </c:pt>
                <c:pt idx="741">
                  <c:v>39824.0</c:v>
                </c:pt>
                <c:pt idx="742">
                  <c:v>39825.0</c:v>
                </c:pt>
                <c:pt idx="743">
                  <c:v>39826.0</c:v>
                </c:pt>
                <c:pt idx="744">
                  <c:v>39827.0</c:v>
                </c:pt>
                <c:pt idx="745">
                  <c:v>39828.0</c:v>
                </c:pt>
                <c:pt idx="746">
                  <c:v>39829.0</c:v>
                </c:pt>
                <c:pt idx="747">
                  <c:v>39830.0</c:v>
                </c:pt>
                <c:pt idx="748">
                  <c:v>39831.0</c:v>
                </c:pt>
                <c:pt idx="749">
                  <c:v>39832.0</c:v>
                </c:pt>
                <c:pt idx="750">
                  <c:v>39833.0</c:v>
                </c:pt>
                <c:pt idx="751">
                  <c:v>39834.0</c:v>
                </c:pt>
                <c:pt idx="752">
                  <c:v>39835.0</c:v>
                </c:pt>
                <c:pt idx="753">
                  <c:v>39836.0</c:v>
                </c:pt>
                <c:pt idx="754">
                  <c:v>39837.0</c:v>
                </c:pt>
                <c:pt idx="755">
                  <c:v>39838.0</c:v>
                </c:pt>
                <c:pt idx="756">
                  <c:v>39839.0</c:v>
                </c:pt>
                <c:pt idx="757">
                  <c:v>39840.0</c:v>
                </c:pt>
                <c:pt idx="758">
                  <c:v>39841.0</c:v>
                </c:pt>
                <c:pt idx="759">
                  <c:v>39842.0</c:v>
                </c:pt>
                <c:pt idx="760">
                  <c:v>39843.0</c:v>
                </c:pt>
                <c:pt idx="761">
                  <c:v>39844.0</c:v>
                </c:pt>
                <c:pt idx="762">
                  <c:v>39845.0</c:v>
                </c:pt>
                <c:pt idx="763">
                  <c:v>39846.0</c:v>
                </c:pt>
                <c:pt idx="764">
                  <c:v>39847.0</c:v>
                </c:pt>
                <c:pt idx="765">
                  <c:v>39848.0</c:v>
                </c:pt>
                <c:pt idx="766">
                  <c:v>39849.0</c:v>
                </c:pt>
                <c:pt idx="767">
                  <c:v>39850.0</c:v>
                </c:pt>
                <c:pt idx="768">
                  <c:v>39851.0</c:v>
                </c:pt>
                <c:pt idx="769">
                  <c:v>39852.0</c:v>
                </c:pt>
                <c:pt idx="770">
                  <c:v>39853.0</c:v>
                </c:pt>
                <c:pt idx="771">
                  <c:v>39854.0</c:v>
                </c:pt>
                <c:pt idx="772">
                  <c:v>39855.0</c:v>
                </c:pt>
                <c:pt idx="773">
                  <c:v>39856.0</c:v>
                </c:pt>
                <c:pt idx="774">
                  <c:v>39857.0</c:v>
                </c:pt>
                <c:pt idx="775">
                  <c:v>39858.0</c:v>
                </c:pt>
                <c:pt idx="776">
                  <c:v>39859.0</c:v>
                </c:pt>
                <c:pt idx="777">
                  <c:v>39860.0</c:v>
                </c:pt>
                <c:pt idx="778">
                  <c:v>39861.0</c:v>
                </c:pt>
                <c:pt idx="779">
                  <c:v>39862.0</c:v>
                </c:pt>
                <c:pt idx="780">
                  <c:v>39863.0</c:v>
                </c:pt>
                <c:pt idx="781">
                  <c:v>39864.0</c:v>
                </c:pt>
                <c:pt idx="782">
                  <c:v>39865.0</c:v>
                </c:pt>
                <c:pt idx="783">
                  <c:v>39866.0</c:v>
                </c:pt>
                <c:pt idx="784">
                  <c:v>39867.0</c:v>
                </c:pt>
                <c:pt idx="785">
                  <c:v>39868.0</c:v>
                </c:pt>
                <c:pt idx="786">
                  <c:v>39869.0</c:v>
                </c:pt>
                <c:pt idx="787">
                  <c:v>39870.0</c:v>
                </c:pt>
                <c:pt idx="788">
                  <c:v>39871.0</c:v>
                </c:pt>
                <c:pt idx="789">
                  <c:v>39872.0</c:v>
                </c:pt>
                <c:pt idx="790">
                  <c:v>39873.0</c:v>
                </c:pt>
                <c:pt idx="791">
                  <c:v>39874.0</c:v>
                </c:pt>
                <c:pt idx="792">
                  <c:v>39875.0</c:v>
                </c:pt>
                <c:pt idx="793">
                  <c:v>39876.0</c:v>
                </c:pt>
                <c:pt idx="794">
                  <c:v>39877.0</c:v>
                </c:pt>
                <c:pt idx="795">
                  <c:v>39878.0</c:v>
                </c:pt>
                <c:pt idx="796">
                  <c:v>39879.0</c:v>
                </c:pt>
                <c:pt idx="797">
                  <c:v>39880.0</c:v>
                </c:pt>
                <c:pt idx="798">
                  <c:v>39881.0</c:v>
                </c:pt>
                <c:pt idx="799">
                  <c:v>39882.0</c:v>
                </c:pt>
                <c:pt idx="800">
                  <c:v>39883.0</c:v>
                </c:pt>
                <c:pt idx="801">
                  <c:v>39884.0</c:v>
                </c:pt>
                <c:pt idx="802">
                  <c:v>39885.0</c:v>
                </c:pt>
                <c:pt idx="803">
                  <c:v>39886.0</c:v>
                </c:pt>
                <c:pt idx="804">
                  <c:v>39887.0</c:v>
                </c:pt>
                <c:pt idx="805">
                  <c:v>39888.0</c:v>
                </c:pt>
                <c:pt idx="806">
                  <c:v>39889.0</c:v>
                </c:pt>
                <c:pt idx="807">
                  <c:v>39890.0</c:v>
                </c:pt>
                <c:pt idx="808">
                  <c:v>39891.0</c:v>
                </c:pt>
                <c:pt idx="809">
                  <c:v>39892.0</c:v>
                </c:pt>
                <c:pt idx="810">
                  <c:v>39893.0</c:v>
                </c:pt>
                <c:pt idx="811">
                  <c:v>39894.0</c:v>
                </c:pt>
                <c:pt idx="812">
                  <c:v>39895.0</c:v>
                </c:pt>
                <c:pt idx="813">
                  <c:v>39896.0</c:v>
                </c:pt>
                <c:pt idx="814">
                  <c:v>39897.0</c:v>
                </c:pt>
                <c:pt idx="815">
                  <c:v>39898.0</c:v>
                </c:pt>
                <c:pt idx="816">
                  <c:v>39899.0</c:v>
                </c:pt>
                <c:pt idx="817">
                  <c:v>39900.0</c:v>
                </c:pt>
                <c:pt idx="818">
                  <c:v>39901.0</c:v>
                </c:pt>
                <c:pt idx="819">
                  <c:v>39902.0</c:v>
                </c:pt>
                <c:pt idx="820">
                  <c:v>39903.0</c:v>
                </c:pt>
                <c:pt idx="821">
                  <c:v>39904.0</c:v>
                </c:pt>
                <c:pt idx="822">
                  <c:v>39905.0</c:v>
                </c:pt>
                <c:pt idx="823">
                  <c:v>39906.0</c:v>
                </c:pt>
                <c:pt idx="824">
                  <c:v>39907.0</c:v>
                </c:pt>
                <c:pt idx="825">
                  <c:v>39908.0</c:v>
                </c:pt>
                <c:pt idx="826">
                  <c:v>39909.0</c:v>
                </c:pt>
                <c:pt idx="827">
                  <c:v>39910.0</c:v>
                </c:pt>
                <c:pt idx="828">
                  <c:v>39911.0</c:v>
                </c:pt>
                <c:pt idx="829">
                  <c:v>39912.0</c:v>
                </c:pt>
                <c:pt idx="830">
                  <c:v>39913.0</c:v>
                </c:pt>
                <c:pt idx="831">
                  <c:v>39914.0</c:v>
                </c:pt>
                <c:pt idx="832">
                  <c:v>39915.0</c:v>
                </c:pt>
                <c:pt idx="833">
                  <c:v>39916.0</c:v>
                </c:pt>
                <c:pt idx="834">
                  <c:v>39917.0</c:v>
                </c:pt>
                <c:pt idx="835">
                  <c:v>39918.0</c:v>
                </c:pt>
                <c:pt idx="836">
                  <c:v>39919.0</c:v>
                </c:pt>
                <c:pt idx="837">
                  <c:v>39920.0</c:v>
                </c:pt>
                <c:pt idx="838">
                  <c:v>39921.0</c:v>
                </c:pt>
                <c:pt idx="839">
                  <c:v>39922.0</c:v>
                </c:pt>
                <c:pt idx="840">
                  <c:v>39923.0</c:v>
                </c:pt>
                <c:pt idx="841">
                  <c:v>39924.0</c:v>
                </c:pt>
                <c:pt idx="842">
                  <c:v>39925.0</c:v>
                </c:pt>
                <c:pt idx="843">
                  <c:v>39926.0</c:v>
                </c:pt>
                <c:pt idx="844">
                  <c:v>39927.0</c:v>
                </c:pt>
                <c:pt idx="845">
                  <c:v>39928.0</c:v>
                </c:pt>
                <c:pt idx="846">
                  <c:v>39929.0</c:v>
                </c:pt>
                <c:pt idx="847">
                  <c:v>39930.0</c:v>
                </c:pt>
                <c:pt idx="848">
                  <c:v>39931.0</c:v>
                </c:pt>
                <c:pt idx="849">
                  <c:v>39932.0</c:v>
                </c:pt>
                <c:pt idx="850">
                  <c:v>39933.0</c:v>
                </c:pt>
                <c:pt idx="851">
                  <c:v>39934.0</c:v>
                </c:pt>
                <c:pt idx="852">
                  <c:v>39935.0</c:v>
                </c:pt>
                <c:pt idx="853">
                  <c:v>39936.0</c:v>
                </c:pt>
                <c:pt idx="854">
                  <c:v>39937.0</c:v>
                </c:pt>
                <c:pt idx="855">
                  <c:v>39938.0</c:v>
                </c:pt>
                <c:pt idx="856">
                  <c:v>39939.0</c:v>
                </c:pt>
                <c:pt idx="857">
                  <c:v>39940.0</c:v>
                </c:pt>
                <c:pt idx="858">
                  <c:v>39941.0</c:v>
                </c:pt>
                <c:pt idx="859">
                  <c:v>39942.0</c:v>
                </c:pt>
                <c:pt idx="860">
                  <c:v>39943.0</c:v>
                </c:pt>
                <c:pt idx="861">
                  <c:v>39944.0</c:v>
                </c:pt>
                <c:pt idx="862">
                  <c:v>39945.0</c:v>
                </c:pt>
                <c:pt idx="863">
                  <c:v>39946.0</c:v>
                </c:pt>
                <c:pt idx="864">
                  <c:v>39947.0</c:v>
                </c:pt>
                <c:pt idx="865">
                  <c:v>39948.0</c:v>
                </c:pt>
                <c:pt idx="866">
                  <c:v>39949.0</c:v>
                </c:pt>
                <c:pt idx="867">
                  <c:v>39950.0</c:v>
                </c:pt>
                <c:pt idx="868">
                  <c:v>39951.0</c:v>
                </c:pt>
                <c:pt idx="869">
                  <c:v>39952.0</c:v>
                </c:pt>
                <c:pt idx="870">
                  <c:v>39953.0</c:v>
                </c:pt>
                <c:pt idx="871">
                  <c:v>39954.0</c:v>
                </c:pt>
                <c:pt idx="872">
                  <c:v>39955.0</c:v>
                </c:pt>
                <c:pt idx="873">
                  <c:v>39956.0</c:v>
                </c:pt>
                <c:pt idx="874">
                  <c:v>39957.0</c:v>
                </c:pt>
                <c:pt idx="875">
                  <c:v>39958.0</c:v>
                </c:pt>
                <c:pt idx="876">
                  <c:v>39959.0</c:v>
                </c:pt>
                <c:pt idx="877">
                  <c:v>39960.0</c:v>
                </c:pt>
                <c:pt idx="878">
                  <c:v>39961.0</c:v>
                </c:pt>
                <c:pt idx="879">
                  <c:v>39962.0</c:v>
                </c:pt>
                <c:pt idx="880">
                  <c:v>39963.0</c:v>
                </c:pt>
                <c:pt idx="881">
                  <c:v>39964.0</c:v>
                </c:pt>
                <c:pt idx="882">
                  <c:v>39965.0</c:v>
                </c:pt>
                <c:pt idx="883">
                  <c:v>39966.0</c:v>
                </c:pt>
                <c:pt idx="884">
                  <c:v>39967.0</c:v>
                </c:pt>
                <c:pt idx="885">
                  <c:v>39968.0</c:v>
                </c:pt>
                <c:pt idx="886">
                  <c:v>39969.0</c:v>
                </c:pt>
                <c:pt idx="887">
                  <c:v>39970.0</c:v>
                </c:pt>
                <c:pt idx="888">
                  <c:v>39971.0</c:v>
                </c:pt>
                <c:pt idx="889">
                  <c:v>39972.0</c:v>
                </c:pt>
                <c:pt idx="890">
                  <c:v>39973.0</c:v>
                </c:pt>
                <c:pt idx="891">
                  <c:v>39974.0</c:v>
                </c:pt>
                <c:pt idx="892">
                  <c:v>39975.0</c:v>
                </c:pt>
                <c:pt idx="893">
                  <c:v>39976.0</c:v>
                </c:pt>
                <c:pt idx="894">
                  <c:v>39977.0</c:v>
                </c:pt>
                <c:pt idx="895">
                  <c:v>39978.0</c:v>
                </c:pt>
                <c:pt idx="896">
                  <c:v>39979.0</c:v>
                </c:pt>
                <c:pt idx="897">
                  <c:v>39980.0</c:v>
                </c:pt>
                <c:pt idx="898">
                  <c:v>39981.0</c:v>
                </c:pt>
                <c:pt idx="899">
                  <c:v>39982.0</c:v>
                </c:pt>
                <c:pt idx="900">
                  <c:v>39983.0</c:v>
                </c:pt>
                <c:pt idx="901">
                  <c:v>39984.0</c:v>
                </c:pt>
                <c:pt idx="902">
                  <c:v>39985.0</c:v>
                </c:pt>
                <c:pt idx="903">
                  <c:v>39986.0</c:v>
                </c:pt>
                <c:pt idx="904">
                  <c:v>39987.0</c:v>
                </c:pt>
                <c:pt idx="905">
                  <c:v>39988.0</c:v>
                </c:pt>
                <c:pt idx="906">
                  <c:v>39989.0</c:v>
                </c:pt>
                <c:pt idx="907">
                  <c:v>39990.0</c:v>
                </c:pt>
                <c:pt idx="908">
                  <c:v>39991.0</c:v>
                </c:pt>
                <c:pt idx="909">
                  <c:v>39992.0</c:v>
                </c:pt>
                <c:pt idx="910">
                  <c:v>39993.0</c:v>
                </c:pt>
                <c:pt idx="911">
                  <c:v>39994.0</c:v>
                </c:pt>
                <c:pt idx="912">
                  <c:v>39995.0</c:v>
                </c:pt>
                <c:pt idx="913">
                  <c:v>39996.0</c:v>
                </c:pt>
                <c:pt idx="914">
                  <c:v>39997.0</c:v>
                </c:pt>
                <c:pt idx="915">
                  <c:v>39998.0</c:v>
                </c:pt>
                <c:pt idx="916">
                  <c:v>39999.0</c:v>
                </c:pt>
                <c:pt idx="917">
                  <c:v>40000.0</c:v>
                </c:pt>
                <c:pt idx="918">
                  <c:v>40001.0</c:v>
                </c:pt>
                <c:pt idx="919">
                  <c:v>40002.0</c:v>
                </c:pt>
                <c:pt idx="920">
                  <c:v>40003.0</c:v>
                </c:pt>
                <c:pt idx="921">
                  <c:v>40004.0</c:v>
                </c:pt>
                <c:pt idx="922">
                  <c:v>40005.0</c:v>
                </c:pt>
                <c:pt idx="923">
                  <c:v>40006.0</c:v>
                </c:pt>
                <c:pt idx="924">
                  <c:v>40007.0</c:v>
                </c:pt>
                <c:pt idx="925">
                  <c:v>40008.0</c:v>
                </c:pt>
                <c:pt idx="926">
                  <c:v>40009.0</c:v>
                </c:pt>
                <c:pt idx="927">
                  <c:v>40010.0</c:v>
                </c:pt>
                <c:pt idx="928">
                  <c:v>40011.0</c:v>
                </c:pt>
                <c:pt idx="929">
                  <c:v>40012.0</c:v>
                </c:pt>
                <c:pt idx="930">
                  <c:v>40013.0</c:v>
                </c:pt>
                <c:pt idx="931">
                  <c:v>40014.0</c:v>
                </c:pt>
                <c:pt idx="932">
                  <c:v>40015.0</c:v>
                </c:pt>
                <c:pt idx="933">
                  <c:v>40016.0</c:v>
                </c:pt>
                <c:pt idx="934">
                  <c:v>40017.0</c:v>
                </c:pt>
                <c:pt idx="935">
                  <c:v>40018.0</c:v>
                </c:pt>
                <c:pt idx="936">
                  <c:v>40019.0</c:v>
                </c:pt>
                <c:pt idx="937">
                  <c:v>40020.0</c:v>
                </c:pt>
                <c:pt idx="938">
                  <c:v>40021.0</c:v>
                </c:pt>
                <c:pt idx="939">
                  <c:v>40022.0</c:v>
                </c:pt>
                <c:pt idx="940">
                  <c:v>40023.0</c:v>
                </c:pt>
                <c:pt idx="941">
                  <c:v>40024.0</c:v>
                </c:pt>
                <c:pt idx="942">
                  <c:v>40025.0</c:v>
                </c:pt>
                <c:pt idx="943">
                  <c:v>40026.0</c:v>
                </c:pt>
                <c:pt idx="944">
                  <c:v>40027.0</c:v>
                </c:pt>
                <c:pt idx="945">
                  <c:v>40028.0</c:v>
                </c:pt>
                <c:pt idx="946">
                  <c:v>40029.0</c:v>
                </c:pt>
                <c:pt idx="947">
                  <c:v>40030.0</c:v>
                </c:pt>
                <c:pt idx="948">
                  <c:v>40031.0</c:v>
                </c:pt>
                <c:pt idx="949">
                  <c:v>40032.0</c:v>
                </c:pt>
                <c:pt idx="950">
                  <c:v>40033.0</c:v>
                </c:pt>
                <c:pt idx="951">
                  <c:v>40034.0</c:v>
                </c:pt>
                <c:pt idx="952">
                  <c:v>40035.0</c:v>
                </c:pt>
                <c:pt idx="953">
                  <c:v>40036.0</c:v>
                </c:pt>
                <c:pt idx="954">
                  <c:v>40037.0</c:v>
                </c:pt>
                <c:pt idx="955">
                  <c:v>40038.0</c:v>
                </c:pt>
                <c:pt idx="956">
                  <c:v>40039.0</c:v>
                </c:pt>
                <c:pt idx="957">
                  <c:v>40040.0</c:v>
                </c:pt>
                <c:pt idx="958">
                  <c:v>40041.0</c:v>
                </c:pt>
                <c:pt idx="959">
                  <c:v>40042.0</c:v>
                </c:pt>
                <c:pt idx="960">
                  <c:v>40043.0</c:v>
                </c:pt>
                <c:pt idx="961">
                  <c:v>40044.0</c:v>
                </c:pt>
                <c:pt idx="962">
                  <c:v>40045.0</c:v>
                </c:pt>
                <c:pt idx="963">
                  <c:v>40046.0</c:v>
                </c:pt>
                <c:pt idx="964">
                  <c:v>40047.0</c:v>
                </c:pt>
                <c:pt idx="965">
                  <c:v>40048.0</c:v>
                </c:pt>
                <c:pt idx="966">
                  <c:v>40049.0</c:v>
                </c:pt>
                <c:pt idx="967">
                  <c:v>40050.0</c:v>
                </c:pt>
                <c:pt idx="968">
                  <c:v>40051.0</c:v>
                </c:pt>
                <c:pt idx="969">
                  <c:v>40052.0</c:v>
                </c:pt>
                <c:pt idx="970">
                  <c:v>40053.0</c:v>
                </c:pt>
                <c:pt idx="971">
                  <c:v>40054.0</c:v>
                </c:pt>
                <c:pt idx="972">
                  <c:v>40055.0</c:v>
                </c:pt>
                <c:pt idx="973">
                  <c:v>40056.0</c:v>
                </c:pt>
                <c:pt idx="974">
                  <c:v>40057.0</c:v>
                </c:pt>
                <c:pt idx="975">
                  <c:v>40058.0</c:v>
                </c:pt>
                <c:pt idx="976">
                  <c:v>40059.0</c:v>
                </c:pt>
                <c:pt idx="977">
                  <c:v>40060.0</c:v>
                </c:pt>
                <c:pt idx="978">
                  <c:v>40061.0</c:v>
                </c:pt>
                <c:pt idx="979">
                  <c:v>40062.0</c:v>
                </c:pt>
                <c:pt idx="980">
                  <c:v>40063.0</c:v>
                </c:pt>
                <c:pt idx="981">
                  <c:v>40064.0</c:v>
                </c:pt>
                <c:pt idx="982">
                  <c:v>40065.0</c:v>
                </c:pt>
                <c:pt idx="983">
                  <c:v>40066.0</c:v>
                </c:pt>
                <c:pt idx="984">
                  <c:v>40067.0</c:v>
                </c:pt>
                <c:pt idx="985">
                  <c:v>40068.0</c:v>
                </c:pt>
                <c:pt idx="986">
                  <c:v>40069.0</c:v>
                </c:pt>
                <c:pt idx="987">
                  <c:v>40070.0</c:v>
                </c:pt>
                <c:pt idx="988">
                  <c:v>40071.0</c:v>
                </c:pt>
                <c:pt idx="989">
                  <c:v>40072.0</c:v>
                </c:pt>
                <c:pt idx="990">
                  <c:v>40073.0</c:v>
                </c:pt>
                <c:pt idx="991">
                  <c:v>40074.0</c:v>
                </c:pt>
                <c:pt idx="992">
                  <c:v>40075.0</c:v>
                </c:pt>
                <c:pt idx="993">
                  <c:v>40076.0</c:v>
                </c:pt>
                <c:pt idx="994">
                  <c:v>40077.0</c:v>
                </c:pt>
                <c:pt idx="995">
                  <c:v>40078.0</c:v>
                </c:pt>
                <c:pt idx="996">
                  <c:v>40079.0</c:v>
                </c:pt>
                <c:pt idx="997">
                  <c:v>40080.0</c:v>
                </c:pt>
                <c:pt idx="998">
                  <c:v>40081.0</c:v>
                </c:pt>
                <c:pt idx="999">
                  <c:v>40082.0</c:v>
                </c:pt>
                <c:pt idx="1000">
                  <c:v>40083.0</c:v>
                </c:pt>
                <c:pt idx="1001">
                  <c:v>40084.0</c:v>
                </c:pt>
                <c:pt idx="1002">
                  <c:v>40085.0</c:v>
                </c:pt>
                <c:pt idx="1003">
                  <c:v>40086.0</c:v>
                </c:pt>
                <c:pt idx="1004">
                  <c:v>40087.0</c:v>
                </c:pt>
                <c:pt idx="1005">
                  <c:v>40088.0</c:v>
                </c:pt>
                <c:pt idx="1006">
                  <c:v>40089.0</c:v>
                </c:pt>
                <c:pt idx="1007">
                  <c:v>40090.0</c:v>
                </c:pt>
                <c:pt idx="1008">
                  <c:v>40091.0</c:v>
                </c:pt>
                <c:pt idx="1009">
                  <c:v>40092.0</c:v>
                </c:pt>
                <c:pt idx="1010">
                  <c:v>40093.0</c:v>
                </c:pt>
                <c:pt idx="1011">
                  <c:v>40094.0</c:v>
                </c:pt>
                <c:pt idx="1012">
                  <c:v>40095.0</c:v>
                </c:pt>
                <c:pt idx="1013">
                  <c:v>40096.0</c:v>
                </c:pt>
                <c:pt idx="1014">
                  <c:v>40097.0</c:v>
                </c:pt>
                <c:pt idx="1015">
                  <c:v>40098.0</c:v>
                </c:pt>
                <c:pt idx="1016">
                  <c:v>40099.0</c:v>
                </c:pt>
                <c:pt idx="1017">
                  <c:v>40100.0</c:v>
                </c:pt>
                <c:pt idx="1018">
                  <c:v>40101.0</c:v>
                </c:pt>
                <c:pt idx="1019">
                  <c:v>40102.0</c:v>
                </c:pt>
                <c:pt idx="1020">
                  <c:v>40103.0</c:v>
                </c:pt>
                <c:pt idx="1021">
                  <c:v>40104.0</c:v>
                </c:pt>
                <c:pt idx="1022">
                  <c:v>40105.0</c:v>
                </c:pt>
                <c:pt idx="1023">
                  <c:v>40106.0</c:v>
                </c:pt>
                <c:pt idx="1024">
                  <c:v>40107.0</c:v>
                </c:pt>
                <c:pt idx="1025">
                  <c:v>40108.0</c:v>
                </c:pt>
                <c:pt idx="1026">
                  <c:v>40109.0</c:v>
                </c:pt>
                <c:pt idx="1027">
                  <c:v>40110.0</c:v>
                </c:pt>
                <c:pt idx="1028">
                  <c:v>40111.0</c:v>
                </c:pt>
                <c:pt idx="1029">
                  <c:v>40112.0</c:v>
                </c:pt>
                <c:pt idx="1030">
                  <c:v>40113.0</c:v>
                </c:pt>
                <c:pt idx="1031">
                  <c:v>40114.0</c:v>
                </c:pt>
                <c:pt idx="1032">
                  <c:v>40115.0</c:v>
                </c:pt>
                <c:pt idx="1033">
                  <c:v>40116.0</c:v>
                </c:pt>
                <c:pt idx="1034">
                  <c:v>40117.0</c:v>
                </c:pt>
                <c:pt idx="1035">
                  <c:v>40118.0</c:v>
                </c:pt>
                <c:pt idx="1036">
                  <c:v>40119.0</c:v>
                </c:pt>
                <c:pt idx="1037">
                  <c:v>40120.0</c:v>
                </c:pt>
                <c:pt idx="1038">
                  <c:v>40121.0</c:v>
                </c:pt>
                <c:pt idx="1039">
                  <c:v>40122.0</c:v>
                </c:pt>
                <c:pt idx="1040">
                  <c:v>40123.0</c:v>
                </c:pt>
                <c:pt idx="1041">
                  <c:v>40124.0</c:v>
                </c:pt>
                <c:pt idx="1042">
                  <c:v>40125.0</c:v>
                </c:pt>
                <c:pt idx="1043">
                  <c:v>40126.0</c:v>
                </c:pt>
                <c:pt idx="1044">
                  <c:v>40127.0</c:v>
                </c:pt>
                <c:pt idx="1045">
                  <c:v>40128.0</c:v>
                </c:pt>
                <c:pt idx="1046">
                  <c:v>40129.0</c:v>
                </c:pt>
                <c:pt idx="1047">
                  <c:v>40130.0</c:v>
                </c:pt>
                <c:pt idx="1048">
                  <c:v>40131.0</c:v>
                </c:pt>
                <c:pt idx="1049">
                  <c:v>40132.0</c:v>
                </c:pt>
                <c:pt idx="1050">
                  <c:v>40133.0</c:v>
                </c:pt>
                <c:pt idx="1051">
                  <c:v>40134.0</c:v>
                </c:pt>
                <c:pt idx="1052">
                  <c:v>40135.0</c:v>
                </c:pt>
                <c:pt idx="1053">
                  <c:v>40136.0</c:v>
                </c:pt>
                <c:pt idx="1054">
                  <c:v>40137.0</c:v>
                </c:pt>
                <c:pt idx="1055">
                  <c:v>40138.0</c:v>
                </c:pt>
                <c:pt idx="1056">
                  <c:v>40139.0</c:v>
                </c:pt>
                <c:pt idx="1057">
                  <c:v>40140.0</c:v>
                </c:pt>
                <c:pt idx="1058">
                  <c:v>40141.0</c:v>
                </c:pt>
                <c:pt idx="1059">
                  <c:v>40142.0</c:v>
                </c:pt>
                <c:pt idx="1060">
                  <c:v>40143.0</c:v>
                </c:pt>
                <c:pt idx="1061">
                  <c:v>40144.0</c:v>
                </c:pt>
                <c:pt idx="1062">
                  <c:v>40145.0</c:v>
                </c:pt>
                <c:pt idx="1063">
                  <c:v>40146.0</c:v>
                </c:pt>
                <c:pt idx="1064">
                  <c:v>40147.0</c:v>
                </c:pt>
                <c:pt idx="1065">
                  <c:v>40148.0</c:v>
                </c:pt>
                <c:pt idx="1066">
                  <c:v>40149.0</c:v>
                </c:pt>
                <c:pt idx="1067">
                  <c:v>40150.0</c:v>
                </c:pt>
                <c:pt idx="1068">
                  <c:v>40151.0</c:v>
                </c:pt>
                <c:pt idx="1069">
                  <c:v>40152.0</c:v>
                </c:pt>
                <c:pt idx="1070">
                  <c:v>40153.0</c:v>
                </c:pt>
                <c:pt idx="1071">
                  <c:v>40154.0</c:v>
                </c:pt>
                <c:pt idx="1072">
                  <c:v>40155.0</c:v>
                </c:pt>
                <c:pt idx="1073">
                  <c:v>40156.0</c:v>
                </c:pt>
                <c:pt idx="1074">
                  <c:v>40157.0</c:v>
                </c:pt>
                <c:pt idx="1075">
                  <c:v>40158.0</c:v>
                </c:pt>
                <c:pt idx="1076">
                  <c:v>40159.0</c:v>
                </c:pt>
                <c:pt idx="1077">
                  <c:v>40160.0</c:v>
                </c:pt>
                <c:pt idx="1078">
                  <c:v>40161.0</c:v>
                </c:pt>
                <c:pt idx="1079">
                  <c:v>40162.0</c:v>
                </c:pt>
                <c:pt idx="1080">
                  <c:v>40163.0</c:v>
                </c:pt>
                <c:pt idx="1081">
                  <c:v>40164.0</c:v>
                </c:pt>
                <c:pt idx="1082">
                  <c:v>40165.0</c:v>
                </c:pt>
                <c:pt idx="1083">
                  <c:v>40166.0</c:v>
                </c:pt>
                <c:pt idx="1084">
                  <c:v>40167.0</c:v>
                </c:pt>
                <c:pt idx="1085">
                  <c:v>40168.0</c:v>
                </c:pt>
                <c:pt idx="1086">
                  <c:v>40169.0</c:v>
                </c:pt>
                <c:pt idx="1087">
                  <c:v>40170.0</c:v>
                </c:pt>
                <c:pt idx="1088">
                  <c:v>40171.0</c:v>
                </c:pt>
                <c:pt idx="1089">
                  <c:v>40172.0</c:v>
                </c:pt>
                <c:pt idx="1090">
                  <c:v>40173.0</c:v>
                </c:pt>
                <c:pt idx="1091">
                  <c:v>40174.0</c:v>
                </c:pt>
                <c:pt idx="1092">
                  <c:v>40175.0</c:v>
                </c:pt>
                <c:pt idx="1093">
                  <c:v>40176.0</c:v>
                </c:pt>
                <c:pt idx="1094">
                  <c:v>40177.0</c:v>
                </c:pt>
                <c:pt idx="1095">
                  <c:v>40178.0</c:v>
                </c:pt>
                <c:pt idx="1096">
                  <c:v>40179.0</c:v>
                </c:pt>
                <c:pt idx="1097">
                  <c:v>40180.0</c:v>
                </c:pt>
                <c:pt idx="1098">
                  <c:v>40181.0</c:v>
                </c:pt>
                <c:pt idx="1099">
                  <c:v>40182.0</c:v>
                </c:pt>
                <c:pt idx="1100">
                  <c:v>40183.0</c:v>
                </c:pt>
                <c:pt idx="1101">
                  <c:v>40184.0</c:v>
                </c:pt>
                <c:pt idx="1102">
                  <c:v>40185.0</c:v>
                </c:pt>
                <c:pt idx="1103">
                  <c:v>40186.0</c:v>
                </c:pt>
                <c:pt idx="1104">
                  <c:v>40187.0</c:v>
                </c:pt>
                <c:pt idx="1105">
                  <c:v>40188.0</c:v>
                </c:pt>
                <c:pt idx="1106">
                  <c:v>40189.0</c:v>
                </c:pt>
                <c:pt idx="1107">
                  <c:v>40190.0</c:v>
                </c:pt>
                <c:pt idx="1108">
                  <c:v>40191.0</c:v>
                </c:pt>
                <c:pt idx="1109">
                  <c:v>40192.0</c:v>
                </c:pt>
                <c:pt idx="1110">
                  <c:v>40193.0</c:v>
                </c:pt>
                <c:pt idx="1111">
                  <c:v>40194.0</c:v>
                </c:pt>
                <c:pt idx="1112">
                  <c:v>40195.0</c:v>
                </c:pt>
                <c:pt idx="1113">
                  <c:v>40196.0</c:v>
                </c:pt>
                <c:pt idx="1114">
                  <c:v>40197.0</c:v>
                </c:pt>
                <c:pt idx="1115">
                  <c:v>40198.0</c:v>
                </c:pt>
                <c:pt idx="1116">
                  <c:v>40199.0</c:v>
                </c:pt>
                <c:pt idx="1117">
                  <c:v>40200.0</c:v>
                </c:pt>
                <c:pt idx="1118">
                  <c:v>40201.0</c:v>
                </c:pt>
                <c:pt idx="1119">
                  <c:v>40202.0</c:v>
                </c:pt>
                <c:pt idx="1120">
                  <c:v>40203.0</c:v>
                </c:pt>
                <c:pt idx="1121">
                  <c:v>40204.0</c:v>
                </c:pt>
                <c:pt idx="1122">
                  <c:v>40205.0</c:v>
                </c:pt>
                <c:pt idx="1123">
                  <c:v>40206.0</c:v>
                </c:pt>
                <c:pt idx="1124">
                  <c:v>40207.0</c:v>
                </c:pt>
                <c:pt idx="1125">
                  <c:v>40208.0</c:v>
                </c:pt>
                <c:pt idx="1126">
                  <c:v>40209.0</c:v>
                </c:pt>
                <c:pt idx="1127">
                  <c:v>40210.0</c:v>
                </c:pt>
                <c:pt idx="1128">
                  <c:v>40211.0</c:v>
                </c:pt>
                <c:pt idx="1129">
                  <c:v>40212.0</c:v>
                </c:pt>
                <c:pt idx="1130">
                  <c:v>40213.0</c:v>
                </c:pt>
                <c:pt idx="1131">
                  <c:v>40214.0</c:v>
                </c:pt>
                <c:pt idx="1132">
                  <c:v>40215.0</c:v>
                </c:pt>
                <c:pt idx="1133">
                  <c:v>40216.0</c:v>
                </c:pt>
                <c:pt idx="1134">
                  <c:v>40217.0</c:v>
                </c:pt>
                <c:pt idx="1135">
                  <c:v>40218.0</c:v>
                </c:pt>
                <c:pt idx="1136">
                  <c:v>40219.0</c:v>
                </c:pt>
                <c:pt idx="1137">
                  <c:v>40220.0</c:v>
                </c:pt>
                <c:pt idx="1138">
                  <c:v>40221.0</c:v>
                </c:pt>
                <c:pt idx="1139">
                  <c:v>40222.0</c:v>
                </c:pt>
                <c:pt idx="1140">
                  <c:v>40223.0</c:v>
                </c:pt>
                <c:pt idx="1141">
                  <c:v>40224.0</c:v>
                </c:pt>
                <c:pt idx="1142">
                  <c:v>40225.0</c:v>
                </c:pt>
                <c:pt idx="1143">
                  <c:v>40226.0</c:v>
                </c:pt>
                <c:pt idx="1144">
                  <c:v>40227.0</c:v>
                </c:pt>
                <c:pt idx="1145">
                  <c:v>40228.0</c:v>
                </c:pt>
                <c:pt idx="1146">
                  <c:v>40229.0</c:v>
                </c:pt>
                <c:pt idx="1147">
                  <c:v>40230.0</c:v>
                </c:pt>
                <c:pt idx="1148">
                  <c:v>40231.0</c:v>
                </c:pt>
                <c:pt idx="1149">
                  <c:v>40232.0</c:v>
                </c:pt>
                <c:pt idx="1150">
                  <c:v>40233.0</c:v>
                </c:pt>
                <c:pt idx="1151">
                  <c:v>40234.0</c:v>
                </c:pt>
                <c:pt idx="1152">
                  <c:v>40235.0</c:v>
                </c:pt>
                <c:pt idx="1153">
                  <c:v>40236.0</c:v>
                </c:pt>
                <c:pt idx="1154">
                  <c:v>40237.0</c:v>
                </c:pt>
                <c:pt idx="1155">
                  <c:v>40238.0</c:v>
                </c:pt>
                <c:pt idx="1156">
                  <c:v>40239.0</c:v>
                </c:pt>
                <c:pt idx="1157">
                  <c:v>40240.0</c:v>
                </c:pt>
                <c:pt idx="1158">
                  <c:v>40241.0</c:v>
                </c:pt>
                <c:pt idx="1159">
                  <c:v>40242.0</c:v>
                </c:pt>
                <c:pt idx="1160">
                  <c:v>40243.0</c:v>
                </c:pt>
                <c:pt idx="1161">
                  <c:v>40244.0</c:v>
                </c:pt>
                <c:pt idx="1162">
                  <c:v>40245.0</c:v>
                </c:pt>
                <c:pt idx="1163">
                  <c:v>40246.0</c:v>
                </c:pt>
                <c:pt idx="1164">
                  <c:v>40247.0</c:v>
                </c:pt>
                <c:pt idx="1165">
                  <c:v>40248.0</c:v>
                </c:pt>
                <c:pt idx="1166">
                  <c:v>40249.0</c:v>
                </c:pt>
                <c:pt idx="1167">
                  <c:v>40250.0</c:v>
                </c:pt>
                <c:pt idx="1168">
                  <c:v>40251.0</c:v>
                </c:pt>
                <c:pt idx="1169">
                  <c:v>40252.0</c:v>
                </c:pt>
                <c:pt idx="1170">
                  <c:v>40253.0</c:v>
                </c:pt>
                <c:pt idx="1171">
                  <c:v>40254.0</c:v>
                </c:pt>
                <c:pt idx="1172">
                  <c:v>40255.0</c:v>
                </c:pt>
                <c:pt idx="1173">
                  <c:v>40256.0</c:v>
                </c:pt>
                <c:pt idx="1174">
                  <c:v>40257.0</c:v>
                </c:pt>
                <c:pt idx="1175">
                  <c:v>40258.0</c:v>
                </c:pt>
                <c:pt idx="1176">
                  <c:v>40259.0</c:v>
                </c:pt>
                <c:pt idx="1177">
                  <c:v>40260.0</c:v>
                </c:pt>
                <c:pt idx="1178">
                  <c:v>40261.0</c:v>
                </c:pt>
                <c:pt idx="1179">
                  <c:v>40262.0</c:v>
                </c:pt>
                <c:pt idx="1180">
                  <c:v>40263.0</c:v>
                </c:pt>
                <c:pt idx="1181">
                  <c:v>40264.0</c:v>
                </c:pt>
                <c:pt idx="1182">
                  <c:v>40265.0</c:v>
                </c:pt>
                <c:pt idx="1183">
                  <c:v>40266.0</c:v>
                </c:pt>
                <c:pt idx="1184">
                  <c:v>40267.0</c:v>
                </c:pt>
                <c:pt idx="1185">
                  <c:v>40268.0</c:v>
                </c:pt>
                <c:pt idx="1186">
                  <c:v>40269.0</c:v>
                </c:pt>
                <c:pt idx="1187">
                  <c:v>40270.0</c:v>
                </c:pt>
                <c:pt idx="1188">
                  <c:v>40271.0</c:v>
                </c:pt>
                <c:pt idx="1189">
                  <c:v>40272.0</c:v>
                </c:pt>
                <c:pt idx="1190">
                  <c:v>40273.0</c:v>
                </c:pt>
                <c:pt idx="1191">
                  <c:v>40274.0</c:v>
                </c:pt>
                <c:pt idx="1192">
                  <c:v>40275.0</c:v>
                </c:pt>
                <c:pt idx="1193">
                  <c:v>40276.0</c:v>
                </c:pt>
                <c:pt idx="1194">
                  <c:v>40277.0</c:v>
                </c:pt>
                <c:pt idx="1195">
                  <c:v>40278.0</c:v>
                </c:pt>
                <c:pt idx="1196">
                  <c:v>40279.0</c:v>
                </c:pt>
                <c:pt idx="1197">
                  <c:v>40280.0</c:v>
                </c:pt>
                <c:pt idx="1198">
                  <c:v>40281.0</c:v>
                </c:pt>
                <c:pt idx="1199">
                  <c:v>40282.0</c:v>
                </c:pt>
                <c:pt idx="1200">
                  <c:v>40283.0</c:v>
                </c:pt>
                <c:pt idx="1201">
                  <c:v>40284.0</c:v>
                </c:pt>
                <c:pt idx="1202">
                  <c:v>40285.0</c:v>
                </c:pt>
                <c:pt idx="1203">
                  <c:v>40286.0</c:v>
                </c:pt>
                <c:pt idx="1204">
                  <c:v>40287.0</c:v>
                </c:pt>
                <c:pt idx="1205">
                  <c:v>40288.0</c:v>
                </c:pt>
                <c:pt idx="1206">
                  <c:v>40289.0</c:v>
                </c:pt>
                <c:pt idx="1207">
                  <c:v>40290.0</c:v>
                </c:pt>
                <c:pt idx="1208">
                  <c:v>40291.0</c:v>
                </c:pt>
                <c:pt idx="1209">
                  <c:v>40292.0</c:v>
                </c:pt>
                <c:pt idx="1210">
                  <c:v>40293.0</c:v>
                </c:pt>
                <c:pt idx="1211">
                  <c:v>40294.0</c:v>
                </c:pt>
                <c:pt idx="1212">
                  <c:v>40295.0</c:v>
                </c:pt>
                <c:pt idx="1213">
                  <c:v>40296.0</c:v>
                </c:pt>
                <c:pt idx="1214">
                  <c:v>40297.0</c:v>
                </c:pt>
                <c:pt idx="1215">
                  <c:v>40298.0</c:v>
                </c:pt>
                <c:pt idx="1216">
                  <c:v>40299.0</c:v>
                </c:pt>
                <c:pt idx="1217">
                  <c:v>40300.0</c:v>
                </c:pt>
                <c:pt idx="1218">
                  <c:v>40301.0</c:v>
                </c:pt>
                <c:pt idx="1219">
                  <c:v>40302.0</c:v>
                </c:pt>
                <c:pt idx="1220">
                  <c:v>40303.0</c:v>
                </c:pt>
                <c:pt idx="1221">
                  <c:v>40304.0</c:v>
                </c:pt>
                <c:pt idx="1222">
                  <c:v>40305.0</c:v>
                </c:pt>
                <c:pt idx="1223">
                  <c:v>40306.0</c:v>
                </c:pt>
                <c:pt idx="1224">
                  <c:v>40307.0</c:v>
                </c:pt>
                <c:pt idx="1225">
                  <c:v>40308.0</c:v>
                </c:pt>
                <c:pt idx="1226">
                  <c:v>40309.0</c:v>
                </c:pt>
                <c:pt idx="1227">
                  <c:v>40310.0</c:v>
                </c:pt>
                <c:pt idx="1228">
                  <c:v>40311.0</c:v>
                </c:pt>
                <c:pt idx="1229">
                  <c:v>40312.0</c:v>
                </c:pt>
                <c:pt idx="1230">
                  <c:v>40313.0</c:v>
                </c:pt>
                <c:pt idx="1231">
                  <c:v>40314.0</c:v>
                </c:pt>
                <c:pt idx="1232">
                  <c:v>40315.0</c:v>
                </c:pt>
                <c:pt idx="1233">
                  <c:v>40316.0</c:v>
                </c:pt>
                <c:pt idx="1234">
                  <c:v>40317.0</c:v>
                </c:pt>
                <c:pt idx="1235">
                  <c:v>40318.0</c:v>
                </c:pt>
                <c:pt idx="1236">
                  <c:v>40319.0</c:v>
                </c:pt>
                <c:pt idx="1237">
                  <c:v>40320.0</c:v>
                </c:pt>
                <c:pt idx="1238">
                  <c:v>40321.0</c:v>
                </c:pt>
                <c:pt idx="1239">
                  <c:v>40322.0</c:v>
                </c:pt>
                <c:pt idx="1240">
                  <c:v>40323.0</c:v>
                </c:pt>
                <c:pt idx="1241">
                  <c:v>40324.0</c:v>
                </c:pt>
                <c:pt idx="1242">
                  <c:v>40325.0</c:v>
                </c:pt>
                <c:pt idx="1243">
                  <c:v>40326.0</c:v>
                </c:pt>
                <c:pt idx="1244">
                  <c:v>40327.0</c:v>
                </c:pt>
                <c:pt idx="1245">
                  <c:v>40328.0</c:v>
                </c:pt>
                <c:pt idx="1246">
                  <c:v>40329.0</c:v>
                </c:pt>
                <c:pt idx="1247">
                  <c:v>40330.0</c:v>
                </c:pt>
                <c:pt idx="1248">
                  <c:v>40331.0</c:v>
                </c:pt>
                <c:pt idx="1249">
                  <c:v>40332.0</c:v>
                </c:pt>
                <c:pt idx="1250">
                  <c:v>40333.0</c:v>
                </c:pt>
                <c:pt idx="1251">
                  <c:v>40334.0</c:v>
                </c:pt>
                <c:pt idx="1252">
                  <c:v>40335.0</c:v>
                </c:pt>
                <c:pt idx="1253">
                  <c:v>40336.0</c:v>
                </c:pt>
                <c:pt idx="1254">
                  <c:v>40337.0</c:v>
                </c:pt>
                <c:pt idx="1255">
                  <c:v>40338.0</c:v>
                </c:pt>
                <c:pt idx="1256">
                  <c:v>40339.0</c:v>
                </c:pt>
                <c:pt idx="1257">
                  <c:v>40340.0</c:v>
                </c:pt>
                <c:pt idx="1258">
                  <c:v>40341.0</c:v>
                </c:pt>
                <c:pt idx="1259">
                  <c:v>40342.0</c:v>
                </c:pt>
                <c:pt idx="1260">
                  <c:v>40343.0</c:v>
                </c:pt>
                <c:pt idx="1261">
                  <c:v>40344.0</c:v>
                </c:pt>
                <c:pt idx="1262">
                  <c:v>40345.0</c:v>
                </c:pt>
                <c:pt idx="1263">
                  <c:v>40346.0</c:v>
                </c:pt>
                <c:pt idx="1264">
                  <c:v>40347.0</c:v>
                </c:pt>
                <c:pt idx="1265">
                  <c:v>40348.0</c:v>
                </c:pt>
                <c:pt idx="1266">
                  <c:v>40349.0</c:v>
                </c:pt>
                <c:pt idx="1267">
                  <c:v>40350.0</c:v>
                </c:pt>
                <c:pt idx="1268">
                  <c:v>40351.0</c:v>
                </c:pt>
                <c:pt idx="1269">
                  <c:v>40352.0</c:v>
                </c:pt>
                <c:pt idx="1270">
                  <c:v>40353.0</c:v>
                </c:pt>
                <c:pt idx="1271">
                  <c:v>40354.0</c:v>
                </c:pt>
                <c:pt idx="1272">
                  <c:v>40355.0</c:v>
                </c:pt>
                <c:pt idx="1273">
                  <c:v>40356.0</c:v>
                </c:pt>
                <c:pt idx="1274">
                  <c:v>40357.0</c:v>
                </c:pt>
                <c:pt idx="1275">
                  <c:v>40358.0</c:v>
                </c:pt>
                <c:pt idx="1276">
                  <c:v>40359.0</c:v>
                </c:pt>
                <c:pt idx="1277">
                  <c:v>40360.0</c:v>
                </c:pt>
                <c:pt idx="1278">
                  <c:v>40361.0</c:v>
                </c:pt>
                <c:pt idx="1279">
                  <c:v>40362.0</c:v>
                </c:pt>
                <c:pt idx="1280">
                  <c:v>40363.0</c:v>
                </c:pt>
                <c:pt idx="1281">
                  <c:v>40364.0</c:v>
                </c:pt>
                <c:pt idx="1282">
                  <c:v>40365.0</c:v>
                </c:pt>
                <c:pt idx="1283">
                  <c:v>40366.0</c:v>
                </c:pt>
                <c:pt idx="1284">
                  <c:v>40367.0</c:v>
                </c:pt>
                <c:pt idx="1285">
                  <c:v>40368.0</c:v>
                </c:pt>
                <c:pt idx="1286">
                  <c:v>40369.0</c:v>
                </c:pt>
                <c:pt idx="1287">
                  <c:v>40370.0</c:v>
                </c:pt>
                <c:pt idx="1288">
                  <c:v>40371.0</c:v>
                </c:pt>
                <c:pt idx="1289">
                  <c:v>40372.0</c:v>
                </c:pt>
                <c:pt idx="1290">
                  <c:v>40373.0</c:v>
                </c:pt>
                <c:pt idx="1291">
                  <c:v>40374.0</c:v>
                </c:pt>
                <c:pt idx="1292">
                  <c:v>40375.0</c:v>
                </c:pt>
                <c:pt idx="1293">
                  <c:v>40376.0</c:v>
                </c:pt>
                <c:pt idx="1294">
                  <c:v>40377.0</c:v>
                </c:pt>
                <c:pt idx="1295">
                  <c:v>40378.0</c:v>
                </c:pt>
                <c:pt idx="1296">
                  <c:v>40379.0</c:v>
                </c:pt>
                <c:pt idx="1297">
                  <c:v>40380.0</c:v>
                </c:pt>
                <c:pt idx="1298">
                  <c:v>40381.0</c:v>
                </c:pt>
                <c:pt idx="1299">
                  <c:v>40382.0</c:v>
                </c:pt>
                <c:pt idx="1300">
                  <c:v>40383.0</c:v>
                </c:pt>
                <c:pt idx="1301">
                  <c:v>40384.0</c:v>
                </c:pt>
                <c:pt idx="1302">
                  <c:v>40385.0</c:v>
                </c:pt>
                <c:pt idx="1303">
                  <c:v>40386.0</c:v>
                </c:pt>
                <c:pt idx="1304">
                  <c:v>40387.0</c:v>
                </c:pt>
                <c:pt idx="1305">
                  <c:v>40388.0</c:v>
                </c:pt>
                <c:pt idx="1306">
                  <c:v>40389.0</c:v>
                </c:pt>
                <c:pt idx="1307">
                  <c:v>40390.0</c:v>
                </c:pt>
                <c:pt idx="1308">
                  <c:v>40391.0</c:v>
                </c:pt>
                <c:pt idx="1309">
                  <c:v>40392.0</c:v>
                </c:pt>
                <c:pt idx="1310">
                  <c:v>40393.0</c:v>
                </c:pt>
                <c:pt idx="1311">
                  <c:v>40394.0</c:v>
                </c:pt>
                <c:pt idx="1312">
                  <c:v>40395.0</c:v>
                </c:pt>
                <c:pt idx="1313">
                  <c:v>40396.0</c:v>
                </c:pt>
                <c:pt idx="1314">
                  <c:v>40397.0</c:v>
                </c:pt>
                <c:pt idx="1315">
                  <c:v>40398.0</c:v>
                </c:pt>
                <c:pt idx="1316">
                  <c:v>40399.0</c:v>
                </c:pt>
                <c:pt idx="1317">
                  <c:v>40400.0</c:v>
                </c:pt>
                <c:pt idx="1318">
                  <c:v>40401.0</c:v>
                </c:pt>
                <c:pt idx="1319">
                  <c:v>40402.0</c:v>
                </c:pt>
                <c:pt idx="1320">
                  <c:v>40403.0</c:v>
                </c:pt>
                <c:pt idx="1321">
                  <c:v>40404.0</c:v>
                </c:pt>
                <c:pt idx="1322">
                  <c:v>40405.0</c:v>
                </c:pt>
                <c:pt idx="1323">
                  <c:v>40406.0</c:v>
                </c:pt>
                <c:pt idx="1324">
                  <c:v>40407.0</c:v>
                </c:pt>
                <c:pt idx="1325">
                  <c:v>40408.0</c:v>
                </c:pt>
                <c:pt idx="1326">
                  <c:v>40409.0</c:v>
                </c:pt>
                <c:pt idx="1327">
                  <c:v>40410.0</c:v>
                </c:pt>
                <c:pt idx="1328">
                  <c:v>40411.0</c:v>
                </c:pt>
                <c:pt idx="1329">
                  <c:v>40412.0</c:v>
                </c:pt>
                <c:pt idx="1330">
                  <c:v>40413.0</c:v>
                </c:pt>
                <c:pt idx="1331">
                  <c:v>40414.0</c:v>
                </c:pt>
                <c:pt idx="1332">
                  <c:v>40415.0</c:v>
                </c:pt>
                <c:pt idx="1333">
                  <c:v>40416.0</c:v>
                </c:pt>
                <c:pt idx="1334">
                  <c:v>40417.0</c:v>
                </c:pt>
                <c:pt idx="1335">
                  <c:v>40418.0</c:v>
                </c:pt>
                <c:pt idx="1336">
                  <c:v>40419.0</c:v>
                </c:pt>
                <c:pt idx="1337">
                  <c:v>40420.0</c:v>
                </c:pt>
                <c:pt idx="1338">
                  <c:v>40421.0</c:v>
                </c:pt>
                <c:pt idx="1339">
                  <c:v>40422.0</c:v>
                </c:pt>
                <c:pt idx="1340">
                  <c:v>40423.0</c:v>
                </c:pt>
                <c:pt idx="1341">
                  <c:v>40424.0</c:v>
                </c:pt>
                <c:pt idx="1342">
                  <c:v>40425.0</c:v>
                </c:pt>
                <c:pt idx="1343">
                  <c:v>40426.0</c:v>
                </c:pt>
                <c:pt idx="1344">
                  <c:v>40427.0</c:v>
                </c:pt>
                <c:pt idx="1345">
                  <c:v>40428.0</c:v>
                </c:pt>
                <c:pt idx="1346">
                  <c:v>40429.0</c:v>
                </c:pt>
                <c:pt idx="1347">
                  <c:v>40430.0</c:v>
                </c:pt>
                <c:pt idx="1348">
                  <c:v>40431.0</c:v>
                </c:pt>
                <c:pt idx="1349">
                  <c:v>40432.0</c:v>
                </c:pt>
                <c:pt idx="1350">
                  <c:v>40433.0</c:v>
                </c:pt>
                <c:pt idx="1351">
                  <c:v>40434.0</c:v>
                </c:pt>
                <c:pt idx="1352">
                  <c:v>40435.0</c:v>
                </c:pt>
                <c:pt idx="1353">
                  <c:v>40436.0</c:v>
                </c:pt>
                <c:pt idx="1354">
                  <c:v>40437.0</c:v>
                </c:pt>
                <c:pt idx="1355">
                  <c:v>40438.0</c:v>
                </c:pt>
                <c:pt idx="1356">
                  <c:v>40439.0</c:v>
                </c:pt>
                <c:pt idx="1357">
                  <c:v>40440.0</c:v>
                </c:pt>
                <c:pt idx="1358">
                  <c:v>40441.0</c:v>
                </c:pt>
                <c:pt idx="1359">
                  <c:v>40442.0</c:v>
                </c:pt>
                <c:pt idx="1360">
                  <c:v>40443.0</c:v>
                </c:pt>
                <c:pt idx="1361">
                  <c:v>40444.0</c:v>
                </c:pt>
                <c:pt idx="1362">
                  <c:v>40445.0</c:v>
                </c:pt>
                <c:pt idx="1363">
                  <c:v>40446.0</c:v>
                </c:pt>
                <c:pt idx="1364">
                  <c:v>40447.0</c:v>
                </c:pt>
                <c:pt idx="1365">
                  <c:v>40448.0</c:v>
                </c:pt>
                <c:pt idx="1366">
                  <c:v>40449.0</c:v>
                </c:pt>
                <c:pt idx="1367">
                  <c:v>40450.0</c:v>
                </c:pt>
                <c:pt idx="1368">
                  <c:v>40451.0</c:v>
                </c:pt>
                <c:pt idx="1369">
                  <c:v>40452.0</c:v>
                </c:pt>
                <c:pt idx="1370">
                  <c:v>40453.0</c:v>
                </c:pt>
                <c:pt idx="1371">
                  <c:v>40454.0</c:v>
                </c:pt>
                <c:pt idx="1372">
                  <c:v>40455.0</c:v>
                </c:pt>
                <c:pt idx="1373">
                  <c:v>40456.0</c:v>
                </c:pt>
                <c:pt idx="1374">
                  <c:v>40457.0</c:v>
                </c:pt>
                <c:pt idx="1375">
                  <c:v>40458.0</c:v>
                </c:pt>
                <c:pt idx="1376">
                  <c:v>40459.0</c:v>
                </c:pt>
                <c:pt idx="1377">
                  <c:v>40460.0</c:v>
                </c:pt>
                <c:pt idx="1378">
                  <c:v>40461.0</c:v>
                </c:pt>
                <c:pt idx="1379">
                  <c:v>40462.0</c:v>
                </c:pt>
                <c:pt idx="1380">
                  <c:v>40463.0</c:v>
                </c:pt>
                <c:pt idx="1381">
                  <c:v>40464.0</c:v>
                </c:pt>
                <c:pt idx="1382">
                  <c:v>40465.0</c:v>
                </c:pt>
                <c:pt idx="1383">
                  <c:v>40466.0</c:v>
                </c:pt>
                <c:pt idx="1384">
                  <c:v>40467.0</c:v>
                </c:pt>
                <c:pt idx="1385">
                  <c:v>40468.0</c:v>
                </c:pt>
                <c:pt idx="1386">
                  <c:v>40469.0</c:v>
                </c:pt>
                <c:pt idx="1387">
                  <c:v>40470.0</c:v>
                </c:pt>
                <c:pt idx="1388">
                  <c:v>40471.0</c:v>
                </c:pt>
                <c:pt idx="1389">
                  <c:v>40472.0</c:v>
                </c:pt>
                <c:pt idx="1390">
                  <c:v>40473.0</c:v>
                </c:pt>
                <c:pt idx="1391">
                  <c:v>40474.0</c:v>
                </c:pt>
                <c:pt idx="1392">
                  <c:v>40475.0</c:v>
                </c:pt>
                <c:pt idx="1393">
                  <c:v>40476.0</c:v>
                </c:pt>
                <c:pt idx="1394">
                  <c:v>40477.0</c:v>
                </c:pt>
                <c:pt idx="1395">
                  <c:v>40478.0</c:v>
                </c:pt>
                <c:pt idx="1396">
                  <c:v>40479.0</c:v>
                </c:pt>
                <c:pt idx="1397">
                  <c:v>40480.0</c:v>
                </c:pt>
                <c:pt idx="1398">
                  <c:v>40481.0</c:v>
                </c:pt>
                <c:pt idx="1399">
                  <c:v>40482.0</c:v>
                </c:pt>
                <c:pt idx="1400">
                  <c:v>40483.0</c:v>
                </c:pt>
                <c:pt idx="1401">
                  <c:v>40484.0</c:v>
                </c:pt>
                <c:pt idx="1402">
                  <c:v>40485.0</c:v>
                </c:pt>
                <c:pt idx="1403">
                  <c:v>40486.0</c:v>
                </c:pt>
                <c:pt idx="1404">
                  <c:v>40487.0</c:v>
                </c:pt>
                <c:pt idx="1405">
                  <c:v>40488.0</c:v>
                </c:pt>
                <c:pt idx="1406">
                  <c:v>40489.0</c:v>
                </c:pt>
                <c:pt idx="1407">
                  <c:v>40490.0</c:v>
                </c:pt>
                <c:pt idx="1408">
                  <c:v>40491.0</c:v>
                </c:pt>
                <c:pt idx="1409">
                  <c:v>40492.0</c:v>
                </c:pt>
                <c:pt idx="1410">
                  <c:v>40493.0</c:v>
                </c:pt>
                <c:pt idx="1411">
                  <c:v>40494.0</c:v>
                </c:pt>
                <c:pt idx="1412">
                  <c:v>40495.0</c:v>
                </c:pt>
                <c:pt idx="1413">
                  <c:v>40496.0</c:v>
                </c:pt>
                <c:pt idx="1414">
                  <c:v>40497.0</c:v>
                </c:pt>
                <c:pt idx="1415">
                  <c:v>40498.0</c:v>
                </c:pt>
                <c:pt idx="1416">
                  <c:v>40499.0</c:v>
                </c:pt>
                <c:pt idx="1417">
                  <c:v>40500.0</c:v>
                </c:pt>
                <c:pt idx="1418">
                  <c:v>40501.0</c:v>
                </c:pt>
                <c:pt idx="1419">
                  <c:v>40502.0</c:v>
                </c:pt>
                <c:pt idx="1420">
                  <c:v>40503.0</c:v>
                </c:pt>
                <c:pt idx="1421">
                  <c:v>40504.0</c:v>
                </c:pt>
                <c:pt idx="1422">
                  <c:v>40505.0</c:v>
                </c:pt>
                <c:pt idx="1423">
                  <c:v>40506.0</c:v>
                </c:pt>
                <c:pt idx="1424">
                  <c:v>40507.0</c:v>
                </c:pt>
                <c:pt idx="1425">
                  <c:v>40508.0</c:v>
                </c:pt>
                <c:pt idx="1426">
                  <c:v>40509.0</c:v>
                </c:pt>
                <c:pt idx="1427">
                  <c:v>40510.0</c:v>
                </c:pt>
                <c:pt idx="1428">
                  <c:v>40511.0</c:v>
                </c:pt>
                <c:pt idx="1429">
                  <c:v>40512.0</c:v>
                </c:pt>
                <c:pt idx="1430">
                  <c:v>40513.0</c:v>
                </c:pt>
                <c:pt idx="1431">
                  <c:v>40514.0</c:v>
                </c:pt>
                <c:pt idx="1432">
                  <c:v>40515.0</c:v>
                </c:pt>
                <c:pt idx="1433">
                  <c:v>40516.0</c:v>
                </c:pt>
                <c:pt idx="1434">
                  <c:v>40517.0</c:v>
                </c:pt>
                <c:pt idx="1435">
                  <c:v>40518.0</c:v>
                </c:pt>
                <c:pt idx="1436">
                  <c:v>40519.0</c:v>
                </c:pt>
                <c:pt idx="1437">
                  <c:v>40520.0</c:v>
                </c:pt>
                <c:pt idx="1438">
                  <c:v>40521.0</c:v>
                </c:pt>
                <c:pt idx="1439">
                  <c:v>40522.0</c:v>
                </c:pt>
                <c:pt idx="1440">
                  <c:v>40523.0</c:v>
                </c:pt>
                <c:pt idx="1441">
                  <c:v>40524.0</c:v>
                </c:pt>
                <c:pt idx="1442">
                  <c:v>40525.0</c:v>
                </c:pt>
                <c:pt idx="1443">
                  <c:v>40526.0</c:v>
                </c:pt>
                <c:pt idx="1444">
                  <c:v>40527.0</c:v>
                </c:pt>
                <c:pt idx="1445">
                  <c:v>40528.0</c:v>
                </c:pt>
                <c:pt idx="1446">
                  <c:v>40529.0</c:v>
                </c:pt>
                <c:pt idx="1447">
                  <c:v>40530.0</c:v>
                </c:pt>
                <c:pt idx="1448">
                  <c:v>40531.0</c:v>
                </c:pt>
                <c:pt idx="1449">
                  <c:v>40532.0</c:v>
                </c:pt>
                <c:pt idx="1450">
                  <c:v>40533.0</c:v>
                </c:pt>
                <c:pt idx="1451">
                  <c:v>40534.0</c:v>
                </c:pt>
                <c:pt idx="1452">
                  <c:v>40535.0</c:v>
                </c:pt>
                <c:pt idx="1453">
                  <c:v>40536.0</c:v>
                </c:pt>
                <c:pt idx="1454">
                  <c:v>40537.0</c:v>
                </c:pt>
                <c:pt idx="1455">
                  <c:v>40538.0</c:v>
                </c:pt>
                <c:pt idx="1456">
                  <c:v>40539.0</c:v>
                </c:pt>
                <c:pt idx="1457">
                  <c:v>40540.0</c:v>
                </c:pt>
                <c:pt idx="1458">
                  <c:v>40541.0</c:v>
                </c:pt>
                <c:pt idx="1459">
                  <c:v>40542.0</c:v>
                </c:pt>
                <c:pt idx="1460">
                  <c:v>40543.0</c:v>
                </c:pt>
                <c:pt idx="1461">
                  <c:v>40544.0</c:v>
                </c:pt>
                <c:pt idx="1462">
                  <c:v>40545.0</c:v>
                </c:pt>
                <c:pt idx="1463">
                  <c:v>40546.0</c:v>
                </c:pt>
                <c:pt idx="1464">
                  <c:v>40547.0</c:v>
                </c:pt>
                <c:pt idx="1465">
                  <c:v>40548.0</c:v>
                </c:pt>
                <c:pt idx="1466">
                  <c:v>40549.0</c:v>
                </c:pt>
                <c:pt idx="1467">
                  <c:v>40550.0</c:v>
                </c:pt>
                <c:pt idx="1468">
                  <c:v>40551.0</c:v>
                </c:pt>
                <c:pt idx="1469">
                  <c:v>40552.0</c:v>
                </c:pt>
                <c:pt idx="1470">
                  <c:v>40553.0</c:v>
                </c:pt>
                <c:pt idx="1471">
                  <c:v>40554.0</c:v>
                </c:pt>
                <c:pt idx="1472">
                  <c:v>40555.0</c:v>
                </c:pt>
                <c:pt idx="1473">
                  <c:v>40556.0</c:v>
                </c:pt>
                <c:pt idx="1474">
                  <c:v>40557.0</c:v>
                </c:pt>
                <c:pt idx="1475">
                  <c:v>40558.0</c:v>
                </c:pt>
                <c:pt idx="1476">
                  <c:v>40559.0</c:v>
                </c:pt>
                <c:pt idx="1477">
                  <c:v>40560.0</c:v>
                </c:pt>
                <c:pt idx="1478">
                  <c:v>40561.0</c:v>
                </c:pt>
                <c:pt idx="1479">
                  <c:v>40562.0</c:v>
                </c:pt>
                <c:pt idx="1480">
                  <c:v>40563.0</c:v>
                </c:pt>
                <c:pt idx="1481">
                  <c:v>40564.0</c:v>
                </c:pt>
                <c:pt idx="1482">
                  <c:v>40565.0</c:v>
                </c:pt>
                <c:pt idx="1483">
                  <c:v>40566.0</c:v>
                </c:pt>
                <c:pt idx="1484">
                  <c:v>40567.0</c:v>
                </c:pt>
                <c:pt idx="1485">
                  <c:v>40568.0</c:v>
                </c:pt>
                <c:pt idx="1486">
                  <c:v>40569.0</c:v>
                </c:pt>
                <c:pt idx="1487">
                  <c:v>40570.0</c:v>
                </c:pt>
                <c:pt idx="1488">
                  <c:v>40571.0</c:v>
                </c:pt>
                <c:pt idx="1489">
                  <c:v>40572.0</c:v>
                </c:pt>
                <c:pt idx="1490">
                  <c:v>40573.0</c:v>
                </c:pt>
                <c:pt idx="1491">
                  <c:v>40574.0</c:v>
                </c:pt>
                <c:pt idx="1492">
                  <c:v>40575.0</c:v>
                </c:pt>
                <c:pt idx="1493">
                  <c:v>40576.0</c:v>
                </c:pt>
                <c:pt idx="1494">
                  <c:v>40577.0</c:v>
                </c:pt>
                <c:pt idx="1495">
                  <c:v>40578.0</c:v>
                </c:pt>
                <c:pt idx="1496">
                  <c:v>40579.0</c:v>
                </c:pt>
                <c:pt idx="1497">
                  <c:v>40580.0</c:v>
                </c:pt>
                <c:pt idx="1498">
                  <c:v>40581.0</c:v>
                </c:pt>
                <c:pt idx="1499">
                  <c:v>40582.0</c:v>
                </c:pt>
                <c:pt idx="1500">
                  <c:v>40583.0</c:v>
                </c:pt>
                <c:pt idx="1501">
                  <c:v>40584.0</c:v>
                </c:pt>
                <c:pt idx="1502">
                  <c:v>40585.0</c:v>
                </c:pt>
                <c:pt idx="1503">
                  <c:v>40586.0</c:v>
                </c:pt>
                <c:pt idx="1504">
                  <c:v>40587.0</c:v>
                </c:pt>
                <c:pt idx="1505">
                  <c:v>40588.0</c:v>
                </c:pt>
                <c:pt idx="1506">
                  <c:v>40589.0</c:v>
                </c:pt>
                <c:pt idx="1507">
                  <c:v>40590.0</c:v>
                </c:pt>
                <c:pt idx="1508">
                  <c:v>40591.0</c:v>
                </c:pt>
                <c:pt idx="1509">
                  <c:v>40592.0</c:v>
                </c:pt>
                <c:pt idx="1510">
                  <c:v>40593.0</c:v>
                </c:pt>
                <c:pt idx="1511">
                  <c:v>40594.0</c:v>
                </c:pt>
                <c:pt idx="1512">
                  <c:v>40595.0</c:v>
                </c:pt>
                <c:pt idx="1513">
                  <c:v>40596.0</c:v>
                </c:pt>
                <c:pt idx="1514">
                  <c:v>40597.0</c:v>
                </c:pt>
                <c:pt idx="1515">
                  <c:v>40598.0</c:v>
                </c:pt>
                <c:pt idx="1516">
                  <c:v>40599.0</c:v>
                </c:pt>
                <c:pt idx="1517">
                  <c:v>40600.0</c:v>
                </c:pt>
                <c:pt idx="1518">
                  <c:v>40601.0</c:v>
                </c:pt>
                <c:pt idx="1519">
                  <c:v>40602.0</c:v>
                </c:pt>
                <c:pt idx="1520">
                  <c:v>40603.0</c:v>
                </c:pt>
                <c:pt idx="1521">
                  <c:v>40604.0</c:v>
                </c:pt>
                <c:pt idx="1522">
                  <c:v>40605.0</c:v>
                </c:pt>
                <c:pt idx="1523">
                  <c:v>40606.0</c:v>
                </c:pt>
                <c:pt idx="1524">
                  <c:v>40607.0</c:v>
                </c:pt>
                <c:pt idx="1525">
                  <c:v>40608.0</c:v>
                </c:pt>
                <c:pt idx="1526">
                  <c:v>40609.0</c:v>
                </c:pt>
                <c:pt idx="1527">
                  <c:v>40610.0</c:v>
                </c:pt>
                <c:pt idx="1528">
                  <c:v>40611.0</c:v>
                </c:pt>
                <c:pt idx="1529">
                  <c:v>40612.0</c:v>
                </c:pt>
                <c:pt idx="1530">
                  <c:v>40613.0</c:v>
                </c:pt>
                <c:pt idx="1531">
                  <c:v>40614.0</c:v>
                </c:pt>
                <c:pt idx="1532">
                  <c:v>40615.0</c:v>
                </c:pt>
                <c:pt idx="1533">
                  <c:v>40616.0</c:v>
                </c:pt>
                <c:pt idx="1534">
                  <c:v>40617.0</c:v>
                </c:pt>
                <c:pt idx="1535">
                  <c:v>40618.0</c:v>
                </c:pt>
                <c:pt idx="1536">
                  <c:v>40619.0</c:v>
                </c:pt>
                <c:pt idx="1537">
                  <c:v>40620.0</c:v>
                </c:pt>
                <c:pt idx="1538">
                  <c:v>40621.0</c:v>
                </c:pt>
                <c:pt idx="1539">
                  <c:v>40622.0</c:v>
                </c:pt>
                <c:pt idx="1540">
                  <c:v>40623.0</c:v>
                </c:pt>
                <c:pt idx="1541">
                  <c:v>40624.0</c:v>
                </c:pt>
                <c:pt idx="1542">
                  <c:v>40625.0</c:v>
                </c:pt>
                <c:pt idx="1543">
                  <c:v>40626.0</c:v>
                </c:pt>
                <c:pt idx="1544">
                  <c:v>40627.0</c:v>
                </c:pt>
                <c:pt idx="1545">
                  <c:v>40628.0</c:v>
                </c:pt>
                <c:pt idx="1546">
                  <c:v>40629.0</c:v>
                </c:pt>
                <c:pt idx="1547">
                  <c:v>40630.0</c:v>
                </c:pt>
                <c:pt idx="1548">
                  <c:v>40631.0</c:v>
                </c:pt>
                <c:pt idx="1549">
                  <c:v>40632.0</c:v>
                </c:pt>
                <c:pt idx="1550">
                  <c:v>40633.0</c:v>
                </c:pt>
                <c:pt idx="1551">
                  <c:v>40634.0</c:v>
                </c:pt>
                <c:pt idx="1552">
                  <c:v>40635.0</c:v>
                </c:pt>
                <c:pt idx="1553">
                  <c:v>40636.0</c:v>
                </c:pt>
                <c:pt idx="1554">
                  <c:v>40637.0</c:v>
                </c:pt>
                <c:pt idx="1555">
                  <c:v>40638.0</c:v>
                </c:pt>
                <c:pt idx="1556">
                  <c:v>40639.0</c:v>
                </c:pt>
                <c:pt idx="1557">
                  <c:v>40640.0</c:v>
                </c:pt>
                <c:pt idx="1558">
                  <c:v>40641.0</c:v>
                </c:pt>
                <c:pt idx="1559">
                  <c:v>40642.0</c:v>
                </c:pt>
                <c:pt idx="1560">
                  <c:v>40643.0</c:v>
                </c:pt>
                <c:pt idx="1561">
                  <c:v>40644.0</c:v>
                </c:pt>
                <c:pt idx="1562">
                  <c:v>40645.0</c:v>
                </c:pt>
                <c:pt idx="1563">
                  <c:v>40646.0</c:v>
                </c:pt>
                <c:pt idx="1564">
                  <c:v>40647.0</c:v>
                </c:pt>
                <c:pt idx="1565">
                  <c:v>40648.0</c:v>
                </c:pt>
                <c:pt idx="1566">
                  <c:v>40649.0</c:v>
                </c:pt>
                <c:pt idx="1567">
                  <c:v>40650.0</c:v>
                </c:pt>
                <c:pt idx="1568">
                  <c:v>40651.0</c:v>
                </c:pt>
                <c:pt idx="1569">
                  <c:v>40652.0</c:v>
                </c:pt>
                <c:pt idx="1570">
                  <c:v>40653.0</c:v>
                </c:pt>
                <c:pt idx="1571">
                  <c:v>40654.0</c:v>
                </c:pt>
                <c:pt idx="1572">
                  <c:v>40655.0</c:v>
                </c:pt>
                <c:pt idx="1573">
                  <c:v>40656.0</c:v>
                </c:pt>
                <c:pt idx="1574">
                  <c:v>40657.0</c:v>
                </c:pt>
                <c:pt idx="1575">
                  <c:v>40658.0</c:v>
                </c:pt>
                <c:pt idx="1576">
                  <c:v>40659.0</c:v>
                </c:pt>
                <c:pt idx="1577">
                  <c:v>40660.0</c:v>
                </c:pt>
                <c:pt idx="1578">
                  <c:v>40661.0</c:v>
                </c:pt>
                <c:pt idx="1579">
                  <c:v>40662.0</c:v>
                </c:pt>
                <c:pt idx="1580">
                  <c:v>40663.0</c:v>
                </c:pt>
                <c:pt idx="1581">
                  <c:v>40664.0</c:v>
                </c:pt>
                <c:pt idx="1582">
                  <c:v>40665.0</c:v>
                </c:pt>
                <c:pt idx="1583">
                  <c:v>40666.0</c:v>
                </c:pt>
                <c:pt idx="1584">
                  <c:v>40667.0</c:v>
                </c:pt>
                <c:pt idx="1585">
                  <c:v>40668.0</c:v>
                </c:pt>
                <c:pt idx="1586">
                  <c:v>40669.0</c:v>
                </c:pt>
                <c:pt idx="1587">
                  <c:v>40670.0</c:v>
                </c:pt>
                <c:pt idx="1588">
                  <c:v>40671.0</c:v>
                </c:pt>
                <c:pt idx="1589">
                  <c:v>40672.0</c:v>
                </c:pt>
                <c:pt idx="1590">
                  <c:v>40673.0</c:v>
                </c:pt>
                <c:pt idx="1591">
                  <c:v>40674.0</c:v>
                </c:pt>
                <c:pt idx="1592">
                  <c:v>40675.0</c:v>
                </c:pt>
                <c:pt idx="1593">
                  <c:v>40676.0</c:v>
                </c:pt>
                <c:pt idx="1594">
                  <c:v>40677.0</c:v>
                </c:pt>
                <c:pt idx="1595">
                  <c:v>40678.0</c:v>
                </c:pt>
                <c:pt idx="1596">
                  <c:v>40679.0</c:v>
                </c:pt>
                <c:pt idx="1597">
                  <c:v>40680.0</c:v>
                </c:pt>
                <c:pt idx="1598">
                  <c:v>40681.0</c:v>
                </c:pt>
                <c:pt idx="1599">
                  <c:v>40682.0</c:v>
                </c:pt>
                <c:pt idx="1600">
                  <c:v>40683.0</c:v>
                </c:pt>
                <c:pt idx="1601">
                  <c:v>40684.0</c:v>
                </c:pt>
                <c:pt idx="1602">
                  <c:v>40685.0</c:v>
                </c:pt>
                <c:pt idx="1603">
                  <c:v>40686.0</c:v>
                </c:pt>
                <c:pt idx="1604">
                  <c:v>40687.0</c:v>
                </c:pt>
                <c:pt idx="1605">
                  <c:v>40688.0</c:v>
                </c:pt>
                <c:pt idx="1606">
                  <c:v>40689.0</c:v>
                </c:pt>
                <c:pt idx="1607">
                  <c:v>40690.0</c:v>
                </c:pt>
                <c:pt idx="1608">
                  <c:v>40691.0</c:v>
                </c:pt>
                <c:pt idx="1609">
                  <c:v>40692.0</c:v>
                </c:pt>
                <c:pt idx="1610">
                  <c:v>40693.0</c:v>
                </c:pt>
                <c:pt idx="1611">
                  <c:v>40694.0</c:v>
                </c:pt>
                <c:pt idx="1612">
                  <c:v>40695.0</c:v>
                </c:pt>
                <c:pt idx="1613">
                  <c:v>40696.0</c:v>
                </c:pt>
                <c:pt idx="1614">
                  <c:v>40697.0</c:v>
                </c:pt>
                <c:pt idx="1615">
                  <c:v>40698.0</c:v>
                </c:pt>
                <c:pt idx="1616">
                  <c:v>40699.0</c:v>
                </c:pt>
                <c:pt idx="1617">
                  <c:v>40700.0</c:v>
                </c:pt>
                <c:pt idx="1618">
                  <c:v>40701.0</c:v>
                </c:pt>
                <c:pt idx="1619">
                  <c:v>40702.0</c:v>
                </c:pt>
                <c:pt idx="1620">
                  <c:v>40703.0</c:v>
                </c:pt>
                <c:pt idx="1621">
                  <c:v>40704.0</c:v>
                </c:pt>
                <c:pt idx="1622">
                  <c:v>40705.0</c:v>
                </c:pt>
                <c:pt idx="1623">
                  <c:v>40706.0</c:v>
                </c:pt>
                <c:pt idx="1624">
                  <c:v>40707.0</c:v>
                </c:pt>
                <c:pt idx="1625">
                  <c:v>40708.0</c:v>
                </c:pt>
                <c:pt idx="1626">
                  <c:v>40709.0</c:v>
                </c:pt>
                <c:pt idx="1627">
                  <c:v>40710.0</c:v>
                </c:pt>
                <c:pt idx="1628">
                  <c:v>40711.0</c:v>
                </c:pt>
                <c:pt idx="1629">
                  <c:v>40712.0</c:v>
                </c:pt>
                <c:pt idx="1630">
                  <c:v>40713.0</c:v>
                </c:pt>
                <c:pt idx="1631">
                  <c:v>40714.0</c:v>
                </c:pt>
                <c:pt idx="1632">
                  <c:v>40715.0</c:v>
                </c:pt>
                <c:pt idx="1633">
                  <c:v>40716.0</c:v>
                </c:pt>
                <c:pt idx="1634">
                  <c:v>40717.0</c:v>
                </c:pt>
                <c:pt idx="1635">
                  <c:v>40718.0</c:v>
                </c:pt>
                <c:pt idx="1636">
                  <c:v>40719.0</c:v>
                </c:pt>
                <c:pt idx="1637">
                  <c:v>40720.0</c:v>
                </c:pt>
                <c:pt idx="1638">
                  <c:v>40721.0</c:v>
                </c:pt>
                <c:pt idx="1639">
                  <c:v>40722.0</c:v>
                </c:pt>
                <c:pt idx="1640">
                  <c:v>40723.0</c:v>
                </c:pt>
                <c:pt idx="1641">
                  <c:v>40724.0</c:v>
                </c:pt>
                <c:pt idx="1642">
                  <c:v>40725.0</c:v>
                </c:pt>
                <c:pt idx="1643">
                  <c:v>40726.0</c:v>
                </c:pt>
                <c:pt idx="1644">
                  <c:v>40727.0</c:v>
                </c:pt>
                <c:pt idx="1645">
                  <c:v>40728.0</c:v>
                </c:pt>
                <c:pt idx="1646">
                  <c:v>40729.0</c:v>
                </c:pt>
                <c:pt idx="1647">
                  <c:v>40730.0</c:v>
                </c:pt>
                <c:pt idx="1648">
                  <c:v>40731.0</c:v>
                </c:pt>
                <c:pt idx="1649">
                  <c:v>40732.0</c:v>
                </c:pt>
                <c:pt idx="1650">
                  <c:v>40733.0</c:v>
                </c:pt>
                <c:pt idx="1651">
                  <c:v>40734.0</c:v>
                </c:pt>
                <c:pt idx="1652">
                  <c:v>40735.0</c:v>
                </c:pt>
                <c:pt idx="1653">
                  <c:v>40736.0</c:v>
                </c:pt>
                <c:pt idx="1654">
                  <c:v>40737.0</c:v>
                </c:pt>
                <c:pt idx="1655">
                  <c:v>40738.0</c:v>
                </c:pt>
                <c:pt idx="1656">
                  <c:v>40739.0</c:v>
                </c:pt>
                <c:pt idx="1657">
                  <c:v>40740.0</c:v>
                </c:pt>
                <c:pt idx="1658">
                  <c:v>40741.0</c:v>
                </c:pt>
                <c:pt idx="1659">
                  <c:v>40742.0</c:v>
                </c:pt>
                <c:pt idx="1660">
                  <c:v>40743.0</c:v>
                </c:pt>
                <c:pt idx="1661">
                  <c:v>40744.0</c:v>
                </c:pt>
                <c:pt idx="1662">
                  <c:v>40745.0</c:v>
                </c:pt>
                <c:pt idx="1663">
                  <c:v>40746.0</c:v>
                </c:pt>
                <c:pt idx="1664">
                  <c:v>40747.0</c:v>
                </c:pt>
                <c:pt idx="1665">
                  <c:v>40748.0</c:v>
                </c:pt>
                <c:pt idx="1666">
                  <c:v>40749.0</c:v>
                </c:pt>
                <c:pt idx="1667">
                  <c:v>40750.0</c:v>
                </c:pt>
                <c:pt idx="1668">
                  <c:v>40751.0</c:v>
                </c:pt>
                <c:pt idx="1669">
                  <c:v>40752.0</c:v>
                </c:pt>
                <c:pt idx="1670">
                  <c:v>40753.0</c:v>
                </c:pt>
                <c:pt idx="1671">
                  <c:v>40754.0</c:v>
                </c:pt>
                <c:pt idx="1672">
                  <c:v>40755.0</c:v>
                </c:pt>
                <c:pt idx="1673">
                  <c:v>40756.0</c:v>
                </c:pt>
                <c:pt idx="1674">
                  <c:v>40757.0</c:v>
                </c:pt>
                <c:pt idx="1675">
                  <c:v>40758.0</c:v>
                </c:pt>
                <c:pt idx="1676">
                  <c:v>40759.0</c:v>
                </c:pt>
                <c:pt idx="1677">
                  <c:v>40760.0</c:v>
                </c:pt>
                <c:pt idx="1678">
                  <c:v>40761.0</c:v>
                </c:pt>
                <c:pt idx="1679">
                  <c:v>40762.0</c:v>
                </c:pt>
                <c:pt idx="1680">
                  <c:v>40763.0</c:v>
                </c:pt>
                <c:pt idx="1681">
                  <c:v>40764.0</c:v>
                </c:pt>
                <c:pt idx="1682">
                  <c:v>40765.0</c:v>
                </c:pt>
                <c:pt idx="1683">
                  <c:v>40766.0</c:v>
                </c:pt>
                <c:pt idx="1684">
                  <c:v>40767.0</c:v>
                </c:pt>
                <c:pt idx="1685">
                  <c:v>40768.0</c:v>
                </c:pt>
                <c:pt idx="1686">
                  <c:v>40769.0</c:v>
                </c:pt>
                <c:pt idx="1687">
                  <c:v>40770.0</c:v>
                </c:pt>
                <c:pt idx="1688">
                  <c:v>40771.0</c:v>
                </c:pt>
                <c:pt idx="1689">
                  <c:v>40772.0</c:v>
                </c:pt>
                <c:pt idx="1690">
                  <c:v>40773.0</c:v>
                </c:pt>
                <c:pt idx="1691">
                  <c:v>40774.0</c:v>
                </c:pt>
                <c:pt idx="1692">
                  <c:v>40775.0</c:v>
                </c:pt>
                <c:pt idx="1693">
                  <c:v>40776.0</c:v>
                </c:pt>
                <c:pt idx="1694">
                  <c:v>40777.0</c:v>
                </c:pt>
                <c:pt idx="1695">
                  <c:v>40778.0</c:v>
                </c:pt>
                <c:pt idx="1696">
                  <c:v>40779.0</c:v>
                </c:pt>
                <c:pt idx="1697">
                  <c:v>40780.0</c:v>
                </c:pt>
                <c:pt idx="1698">
                  <c:v>40781.0</c:v>
                </c:pt>
                <c:pt idx="1699">
                  <c:v>40782.0</c:v>
                </c:pt>
                <c:pt idx="1700">
                  <c:v>40783.0</c:v>
                </c:pt>
                <c:pt idx="1701">
                  <c:v>40784.0</c:v>
                </c:pt>
                <c:pt idx="1702">
                  <c:v>40785.0</c:v>
                </c:pt>
                <c:pt idx="1703">
                  <c:v>40786.0</c:v>
                </c:pt>
                <c:pt idx="1704">
                  <c:v>40787.0</c:v>
                </c:pt>
                <c:pt idx="1705">
                  <c:v>40788.0</c:v>
                </c:pt>
                <c:pt idx="1706">
                  <c:v>40789.0</c:v>
                </c:pt>
                <c:pt idx="1707">
                  <c:v>40790.0</c:v>
                </c:pt>
                <c:pt idx="1708">
                  <c:v>40791.0</c:v>
                </c:pt>
                <c:pt idx="1709">
                  <c:v>40792.0</c:v>
                </c:pt>
                <c:pt idx="1710">
                  <c:v>40793.0</c:v>
                </c:pt>
                <c:pt idx="1711">
                  <c:v>40794.0</c:v>
                </c:pt>
                <c:pt idx="1712">
                  <c:v>40795.0</c:v>
                </c:pt>
                <c:pt idx="1713">
                  <c:v>40796.0</c:v>
                </c:pt>
                <c:pt idx="1714">
                  <c:v>40797.0</c:v>
                </c:pt>
                <c:pt idx="1715">
                  <c:v>40798.0</c:v>
                </c:pt>
                <c:pt idx="1716">
                  <c:v>40799.0</c:v>
                </c:pt>
                <c:pt idx="1717">
                  <c:v>40800.0</c:v>
                </c:pt>
                <c:pt idx="1718">
                  <c:v>40801.0</c:v>
                </c:pt>
                <c:pt idx="1719">
                  <c:v>40802.0</c:v>
                </c:pt>
                <c:pt idx="1720">
                  <c:v>40803.0</c:v>
                </c:pt>
                <c:pt idx="1721">
                  <c:v>40804.0</c:v>
                </c:pt>
                <c:pt idx="1722">
                  <c:v>40805.0</c:v>
                </c:pt>
                <c:pt idx="1723">
                  <c:v>40806.0</c:v>
                </c:pt>
                <c:pt idx="1724">
                  <c:v>40807.0</c:v>
                </c:pt>
                <c:pt idx="1725">
                  <c:v>40808.0</c:v>
                </c:pt>
                <c:pt idx="1726">
                  <c:v>40809.0</c:v>
                </c:pt>
                <c:pt idx="1727">
                  <c:v>40810.0</c:v>
                </c:pt>
                <c:pt idx="1728">
                  <c:v>40811.0</c:v>
                </c:pt>
                <c:pt idx="1729">
                  <c:v>40812.0</c:v>
                </c:pt>
                <c:pt idx="1730">
                  <c:v>40813.0</c:v>
                </c:pt>
                <c:pt idx="1731">
                  <c:v>40814.0</c:v>
                </c:pt>
                <c:pt idx="1732">
                  <c:v>40815.0</c:v>
                </c:pt>
                <c:pt idx="1733">
                  <c:v>40816.0</c:v>
                </c:pt>
                <c:pt idx="1734">
                  <c:v>40817.0</c:v>
                </c:pt>
                <c:pt idx="1735">
                  <c:v>40818.0</c:v>
                </c:pt>
                <c:pt idx="1736">
                  <c:v>40819.0</c:v>
                </c:pt>
                <c:pt idx="1737">
                  <c:v>40820.0</c:v>
                </c:pt>
                <c:pt idx="1738">
                  <c:v>40821.0</c:v>
                </c:pt>
                <c:pt idx="1739">
                  <c:v>40822.0</c:v>
                </c:pt>
                <c:pt idx="1740">
                  <c:v>40823.0</c:v>
                </c:pt>
                <c:pt idx="1741">
                  <c:v>40824.0</c:v>
                </c:pt>
                <c:pt idx="1742">
                  <c:v>40825.0</c:v>
                </c:pt>
                <c:pt idx="1743">
                  <c:v>40826.0</c:v>
                </c:pt>
                <c:pt idx="1744">
                  <c:v>40827.0</c:v>
                </c:pt>
                <c:pt idx="1745">
                  <c:v>40828.0</c:v>
                </c:pt>
                <c:pt idx="1746">
                  <c:v>40829.0</c:v>
                </c:pt>
                <c:pt idx="1747">
                  <c:v>40830.0</c:v>
                </c:pt>
                <c:pt idx="1748">
                  <c:v>40831.0</c:v>
                </c:pt>
                <c:pt idx="1749">
                  <c:v>40832.0</c:v>
                </c:pt>
                <c:pt idx="1750">
                  <c:v>40833.0</c:v>
                </c:pt>
                <c:pt idx="1751">
                  <c:v>40834.0</c:v>
                </c:pt>
                <c:pt idx="1752">
                  <c:v>40835.0</c:v>
                </c:pt>
                <c:pt idx="1753">
                  <c:v>40836.0</c:v>
                </c:pt>
                <c:pt idx="1754">
                  <c:v>40837.0</c:v>
                </c:pt>
                <c:pt idx="1755">
                  <c:v>40838.0</c:v>
                </c:pt>
                <c:pt idx="1756">
                  <c:v>40839.0</c:v>
                </c:pt>
                <c:pt idx="1757">
                  <c:v>40840.0</c:v>
                </c:pt>
                <c:pt idx="1758">
                  <c:v>40841.0</c:v>
                </c:pt>
                <c:pt idx="1759">
                  <c:v>40842.0</c:v>
                </c:pt>
                <c:pt idx="1760">
                  <c:v>40843.0</c:v>
                </c:pt>
                <c:pt idx="1761">
                  <c:v>40844.0</c:v>
                </c:pt>
                <c:pt idx="1762">
                  <c:v>40845.0</c:v>
                </c:pt>
                <c:pt idx="1763">
                  <c:v>40846.0</c:v>
                </c:pt>
                <c:pt idx="1764">
                  <c:v>40847.0</c:v>
                </c:pt>
                <c:pt idx="1765">
                  <c:v>40848.0</c:v>
                </c:pt>
                <c:pt idx="1766">
                  <c:v>40849.0</c:v>
                </c:pt>
                <c:pt idx="1767">
                  <c:v>40850.0</c:v>
                </c:pt>
                <c:pt idx="1768">
                  <c:v>40851.0</c:v>
                </c:pt>
                <c:pt idx="1769">
                  <c:v>40852.0</c:v>
                </c:pt>
                <c:pt idx="1770">
                  <c:v>40853.0</c:v>
                </c:pt>
                <c:pt idx="1771">
                  <c:v>40854.0</c:v>
                </c:pt>
                <c:pt idx="1772">
                  <c:v>40855.0</c:v>
                </c:pt>
                <c:pt idx="1773">
                  <c:v>40856.0</c:v>
                </c:pt>
                <c:pt idx="1774">
                  <c:v>40857.0</c:v>
                </c:pt>
                <c:pt idx="1775">
                  <c:v>40858.0</c:v>
                </c:pt>
                <c:pt idx="1776">
                  <c:v>40859.0</c:v>
                </c:pt>
                <c:pt idx="1777">
                  <c:v>40860.0</c:v>
                </c:pt>
                <c:pt idx="1778">
                  <c:v>40861.0</c:v>
                </c:pt>
                <c:pt idx="1779">
                  <c:v>40862.0</c:v>
                </c:pt>
                <c:pt idx="1780">
                  <c:v>40863.0</c:v>
                </c:pt>
                <c:pt idx="1781">
                  <c:v>40864.0</c:v>
                </c:pt>
                <c:pt idx="1782">
                  <c:v>40865.0</c:v>
                </c:pt>
                <c:pt idx="1783">
                  <c:v>40866.0</c:v>
                </c:pt>
                <c:pt idx="1784">
                  <c:v>40867.0</c:v>
                </c:pt>
                <c:pt idx="1785">
                  <c:v>40868.0</c:v>
                </c:pt>
                <c:pt idx="1786">
                  <c:v>40869.0</c:v>
                </c:pt>
                <c:pt idx="1787">
                  <c:v>40870.0</c:v>
                </c:pt>
                <c:pt idx="1788">
                  <c:v>40871.0</c:v>
                </c:pt>
                <c:pt idx="1789">
                  <c:v>40872.0</c:v>
                </c:pt>
                <c:pt idx="1790">
                  <c:v>40873.0</c:v>
                </c:pt>
                <c:pt idx="1791">
                  <c:v>40874.0</c:v>
                </c:pt>
                <c:pt idx="1792">
                  <c:v>40875.0</c:v>
                </c:pt>
                <c:pt idx="1793">
                  <c:v>40876.0</c:v>
                </c:pt>
                <c:pt idx="1794">
                  <c:v>40877.0</c:v>
                </c:pt>
                <c:pt idx="1795">
                  <c:v>40878.0</c:v>
                </c:pt>
                <c:pt idx="1796">
                  <c:v>40879.0</c:v>
                </c:pt>
                <c:pt idx="1797">
                  <c:v>40880.0</c:v>
                </c:pt>
                <c:pt idx="1798">
                  <c:v>40881.0</c:v>
                </c:pt>
                <c:pt idx="1799">
                  <c:v>40882.0</c:v>
                </c:pt>
                <c:pt idx="1800">
                  <c:v>40883.0</c:v>
                </c:pt>
                <c:pt idx="1801">
                  <c:v>40884.0</c:v>
                </c:pt>
                <c:pt idx="1802">
                  <c:v>40885.0</c:v>
                </c:pt>
                <c:pt idx="1803">
                  <c:v>40886.0</c:v>
                </c:pt>
                <c:pt idx="1804">
                  <c:v>40887.0</c:v>
                </c:pt>
                <c:pt idx="1805">
                  <c:v>40888.0</c:v>
                </c:pt>
                <c:pt idx="1806">
                  <c:v>40889.0</c:v>
                </c:pt>
                <c:pt idx="1807">
                  <c:v>40890.0</c:v>
                </c:pt>
                <c:pt idx="1808">
                  <c:v>40891.0</c:v>
                </c:pt>
                <c:pt idx="1809">
                  <c:v>40892.0</c:v>
                </c:pt>
                <c:pt idx="1810">
                  <c:v>40893.0</c:v>
                </c:pt>
                <c:pt idx="1811">
                  <c:v>40894.0</c:v>
                </c:pt>
                <c:pt idx="1812">
                  <c:v>40895.0</c:v>
                </c:pt>
                <c:pt idx="1813">
                  <c:v>40896.0</c:v>
                </c:pt>
                <c:pt idx="1814">
                  <c:v>40897.0</c:v>
                </c:pt>
                <c:pt idx="1815">
                  <c:v>40898.0</c:v>
                </c:pt>
                <c:pt idx="1816">
                  <c:v>40899.0</c:v>
                </c:pt>
                <c:pt idx="1817">
                  <c:v>40900.0</c:v>
                </c:pt>
                <c:pt idx="1818">
                  <c:v>40901.0</c:v>
                </c:pt>
                <c:pt idx="1819">
                  <c:v>40902.0</c:v>
                </c:pt>
                <c:pt idx="1820">
                  <c:v>40903.0</c:v>
                </c:pt>
                <c:pt idx="1821">
                  <c:v>40904.0</c:v>
                </c:pt>
                <c:pt idx="1822">
                  <c:v>40905.0</c:v>
                </c:pt>
                <c:pt idx="1823">
                  <c:v>40906.0</c:v>
                </c:pt>
                <c:pt idx="1824">
                  <c:v>40907.0</c:v>
                </c:pt>
                <c:pt idx="1825">
                  <c:v>40908.0</c:v>
                </c:pt>
                <c:pt idx="1826">
                  <c:v>40909.0</c:v>
                </c:pt>
                <c:pt idx="1827">
                  <c:v>40910.0</c:v>
                </c:pt>
                <c:pt idx="1828">
                  <c:v>40911.0</c:v>
                </c:pt>
                <c:pt idx="1829">
                  <c:v>40912.0</c:v>
                </c:pt>
                <c:pt idx="1830">
                  <c:v>40913.0</c:v>
                </c:pt>
                <c:pt idx="1831">
                  <c:v>40914.0</c:v>
                </c:pt>
                <c:pt idx="1832">
                  <c:v>40915.0</c:v>
                </c:pt>
                <c:pt idx="1833">
                  <c:v>40916.0</c:v>
                </c:pt>
                <c:pt idx="1834">
                  <c:v>40917.0</c:v>
                </c:pt>
                <c:pt idx="1835">
                  <c:v>40918.0</c:v>
                </c:pt>
                <c:pt idx="1836">
                  <c:v>40919.0</c:v>
                </c:pt>
                <c:pt idx="1837">
                  <c:v>40920.0</c:v>
                </c:pt>
                <c:pt idx="1838">
                  <c:v>40921.0</c:v>
                </c:pt>
                <c:pt idx="1839">
                  <c:v>40922.0</c:v>
                </c:pt>
                <c:pt idx="1840">
                  <c:v>40923.0</c:v>
                </c:pt>
                <c:pt idx="1841">
                  <c:v>40924.0</c:v>
                </c:pt>
                <c:pt idx="1842">
                  <c:v>40925.0</c:v>
                </c:pt>
                <c:pt idx="1843">
                  <c:v>40926.0</c:v>
                </c:pt>
                <c:pt idx="1844">
                  <c:v>40927.0</c:v>
                </c:pt>
                <c:pt idx="1845">
                  <c:v>40928.0</c:v>
                </c:pt>
                <c:pt idx="1846">
                  <c:v>40929.0</c:v>
                </c:pt>
                <c:pt idx="1847">
                  <c:v>40930.0</c:v>
                </c:pt>
                <c:pt idx="1848">
                  <c:v>40931.0</c:v>
                </c:pt>
                <c:pt idx="1849">
                  <c:v>40932.0</c:v>
                </c:pt>
                <c:pt idx="1850">
                  <c:v>40933.0</c:v>
                </c:pt>
                <c:pt idx="1851">
                  <c:v>40934.0</c:v>
                </c:pt>
                <c:pt idx="1852">
                  <c:v>40935.0</c:v>
                </c:pt>
                <c:pt idx="1853">
                  <c:v>40936.0</c:v>
                </c:pt>
                <c:pt idx="1854">
                  <c:v>40937.0</c:v>
                </c:pt>
                <c:pt idx="1855">
                  <c:v>40938.0</c:v>
                </c:pt>
                <c:pt idx="1856">
                  <c:v>40939.0</c:v>
                </c:pt>
                <c:pt idx="1857">
                  <c:v>40940.0</c:v>
                </c:pt>
                <c:pt idx="1858">
                  <c:v>40941.0</c:v>
                </c:pt>
                <c:pt idx="1859">
                  <c:v>40942.0</c:v>
                </c:pt>
                <c:pt idx="1860">
                  <c:v>40943.0</c:v>
                </c:pt>
                <c:pt idx="1861">
                  <c:v>40944.0</c:v>
                </c:pt>
                <c:pt idx="1862">
                  <c:v>40945.0</c:v>
                </c:pt>
                <c:pt idx="1863">
                  <c:v>40946.0</c:v>
                </c:pt>
                <c:pt idx="1864">
                  <c:v>40947.0</c:v>
                </c:pt>
                <c:pt idx="1865">
                  <c:v>40948.0</c:v>
                </c:pt>
                <c:pt idx="1866">
                  <c:v>40949.0</c:v>
                </c:pt>
                <c:pt idx="1867">
                  <c:v>40950.0</c:v>
                </c:pt>
                <c:pt idx="1868">
                  <c:v>40951.0</c:v>
                </c:pt>
                <c:pt idx="1869">
                  <c:v>40952.0</c:v>
                </c:pt>
                <c:pt idx="1870">
                  <c:v>40953.0</c:v>
                </c:pt>
                <c:pt idx="1871">
                  <c:v>40954.0</c:v>
                </c:pt>
                <c:pt idx="1872">
                  <c:v>40955.0</c:v>
                </c:pt>
                <c:pt idx="1873">
                  <c:v>40956.0</c:v>
                </c:pt>
                <c:pt idx="1874">
                  <c:v>40957.0</c:v>
                </c:pt>
                <c:pt idx="1875">
                  <c:v>40958.0</c:v>
                </c:pt>
                <c:pt idx="1876">
                  <c:v>40959.0</c:v>
                </c:pt>
                <c:pt idx="1877">
                  <c:v>40960.0</c:v>
                </c:pt>
                <c:pt idx="1878">
                  <c:v>40961.0</c:v>
                </c:pt>
                <c:pt idx="1879">
                  <c:v>40962.0</c:v>
                </c:pt>
                <c:pt idx="1880">
                  <c:v>40963.0</c:v>
                </c:pt>
                <c:pt idx="1881">
                  <c:v>40964.0</c:v>
                </c:pt>
                <c:pt idx="1882">
                  <c:v>40965.0</c:v>
                </c:pt>
                <c:pt idx="1883">
                  <c:v>40966.0</c:v>
                </c:pt>
                <c:pt idx="1884">
                  <c:v>40967.0</c:v>
                </c:pt>
                <c:pt idx="1885">
                  <c:v>40968.0</c:v>
                </c:pt>
                <c:pt idx="1886">
                  <c:v>40969.0</c:v>
                </c:pt>
                <c:pt idx="1887">
                  <c:v>40970.0</c:v>
                </c:pt>
                <c:pt idx="1888">
                  <c:v>40971.0</c:v>
                </c:pt>
                <c:pt idx="1889">
                  <c:v>40972.0</c:v>
                </c:pt>
                <c:pt idx="1890">
                  <c:v>40973.0</c:v>
                </c:pt>
                <c:pt idx="1891">
                  <c:v>40974.0</c:v>
                </c:pt>
                <c:pt idx="1892">
                  <c:v>40975.0</c:v>
                </c:pt>
                <c:pt idx="1893">
                  <c:v>40976.0</c:v>
                </c:pt>
                <c:pt idx="1894">
                  <c:v>40977.0</c:v>
                </c:pt>
                <c:pt idx="1895">
                  <c:v>40978.0</c:v>
                </c:pt>
                <c:pt idx="1896">
                  <c:v>40979.0</c:v>
                </c:pt>
                <c:pt idx="1897">
                  <c:v>40980.0</c:v>
                </c:pt>
                <c:pt idx="1898">
                  <c:v>40981.0</c:v>
                </c:pt>
                <c:pt idx="1899">
                  <c:v>40982.0</c:v>
                </c:pt>
                <c:pt idx="1900">
                  <c:v>40983.0</c:v>
                </c:pt>
                <c:pt idx="1901">
                  <c:v>40984.0</c:v>
                </c:pt>
                <c:pt idx="1902">
                  <c:v>40985.0</c:v>
                </c:pt>
                <c:pt idx="1903">
                  <c:v>40986.0</c:v>
                </c:pt>
                <c:pt idx="1904">
                  <c:v>40987.0</c:v>
                </c:pt>
                <c:pt idx="1905">
                  <c:v>40988.0</c:v>
                </c:pt>
                <c:pt idx="1906">
                  <c:v>40989.0</c:v>
                </c:pt>
                <c:pt idx="1907">
                  <c:v>40990.0</c:v>
                </c:pt>
                <c:pt idx="1908">
                  <c:v>40991.0</c:v>
                </c:pt>
                <c:pt idx="1909">
                  <c:v>40992.0</c:v>
                </c:pt>
                <c:pt idx="1910">
                  <c:v>40993.0</c:v>
                </c:pt>
                <c:pt idx="1911">
                  <c:v>40994.0</c:v>
                </c:pt>
                <c:pt idx="1912">
                  <c:v>40995.0</c:v>
                </c:pt>
                <c:pt idx="1913">
                  <c:v>40996.0</c:v>
                </c:pt>
                <c:pt idx="1914">
                  <c:v>40997.0</c:v>
                </c:pt>
                <c:pt idx="1915">
                  <c:v>40998.0</c:v>
                </c:pt>
                <c:pt idx="1916">
                  <c:v>40999.0</c:v>
                </c:pt>
                <c:pt idx="1917">
                  <c:v>41000.0</c:v>
                </c:pt>
                <c:pt idx="1918">
                  <c:v>41001.0</c:v>
                </c:pt>
                <c:pt idx="1919">
                  <c:v>41002.0</c:v>
                </c:pt>
                <c:pt idx="1920">
                  <c:v>41003.0</c:v>
                </c:pt>
                <c:pt idx="1921">
                  <c:v>41004.0</c:v>
                </c:pt>
                <c:pt idx="1922">
                  <c:v>41005.0</c:v>
                </c:pt>
                <c:pt idx="1923">
                  <c:v>41006.0</c:v>
                </c:pt>
                <c:pt idx="1924">
                  <c:v>41007.0</c:v>
                </c:pt>
                <c:pt idx="1925">
                  <c:v>41008.0</c:v>
                </c:pt>
                <c:pt idx="1926">
                  <c:v>41009.0</c:v>
                </c:pt>
                <c:pt idx="1927">
                  <c:v>41010.0</c:v>
                </c:pt>
                <c:pt idx="1928">
                  <c:v>41011.0</c:v>
                </c:pt>
                <c:pt idx="1929">
                  <c:v>41012.0</c:v>
                </c:pt>
                <c:pt idx="1930">
                  <c:v>41013.0</c:v>
                </c:pt>
                <c:pt idx="1931">
                  <c:v>41014.0</c:v>
                </c:pt>
                <c:pt idx="1932">
                  <c:v>41015.0</c:v>
                </c:pt>
                <c:pt idx="1933">
                  <c:v>41016.0</c:v>
                </c:pt>
                <c:pt idx="1934">
                  <c:v>41017.0</c:v>
                </c:pt>
                <c:pt idx="1935">
                  <c:v>41018.0</c:v>
                </c:pt>
                <c:pt idx="1936">
                  <c:v>41019.0</c:v>
                </c:pt>
                <c:pt idx="1937">
                  <c:v>41020.0</c:v>
                </c:pt>
                <c:pt idx="1938">
                  <c:v>41021.0</c:v>
                </c:pt>
                <c:pt idx="1939">
                  <c:v>41022.0</c:v>
                </c:pt>
                <c:pt idx="1940">
                  <c:v>41023.0</c:v>
                </c:pt>
                <c:pt idx="1941">
                  <c:v>41024.0</c:v>
                </c:pt>
                <c:pt idx="1942">
                  <c:v>41025.0</c:v>
                </c:pt>
                <c:pt idx="1943">
                  <c:v>41026.0</c:v>
                </c:pt>
                <c:pt idx="1944">
                  <c:v>41027.0</c:v>
                </c:pt>
                <c:pt idx="1945">
                  <c:v>41028.0</c:v>
                </c:pt>
                <c:pt idx="1946">
                  <c:v>41029.0</c:v>
                </c:pt>
                <c:pt idx="1947">
                  <c:v>41030.0</c:v>
                </c:pt>
                <c:pt idx="1948">
                  <c:v>41031.0</c:v>
                </c:pt>
                <c:pt idx="1949">
                  <c:v>41032.0</c:v>
                </c:pt>
                <c:pt idx="1950">
                  <c:v>41033.0</c:v>
                </c:pt>
                <c:pt idx="1951">
                  <c:v>41034.0</c:v>
                </c:pt>
                <c:pt idx="1952">
                  <c:v>41035.0</c:v>
                </c:pt>
                <c:pt idx="1953">
                  <c:v>41036.0</c:v>
                </c:pt>
                <c:pt idx="1954">
                  <c:v>41037.0</c:v>
                </c:pt>
                <c:pt idx="1955">
                  <c:v>41038.0</c:v>
                </c:pt>
                <c:pt idx="1956">
                  <c:v>41039.0</c:v>
                </c:pt>
                <c:pt idx="1957">
                  <c:v>41040.0</c:v>
                </c:pt>
                <c:pt idx="1958">
                  <c:v>41041.0</c:v>
                </c:pt>
                <c:pt idx="1959">
                  <c:v>41042.0</c:v>
                </c:pt>
                <c:pt idx="1960">
                  <c:v>41043.0</c:v>
                </c:pt>
                <c:pt idx="1961">
                  <c:v>41044.0</c:v>
                </c:pt>
                <c:pt idx="1962">
                  <c:v>41045.0</c:v>
                </c:pt>
                <c:pt idx="1963">
                  <c:v>41046.0</c:v>
                </c:pt>
                <c:pt idx="1964">
                  <c:v>41047.0</c:v>
                </c:pt>
                <c:pt idx="1965">
                  <c:v>41048.0</c:v>
                </c:pt>
                <c:pt idx="1966">
                  <c:v>41049.0</c:v>
                </c:pt>
                <c:pt idx="1967">
                  <c:v>41050.0</c:v>
                </c:pt>
                <c:pt idx="1968">
                  <c:v>41051.0</c:v>
                </c:pt>
                <c:pt idx="1969">
                  <c:v>41052.0</c:v>
                </c:pt>
                <c:pt idx="1970">
                  <c:v>41053.0</c:v>
                </c:pt>
                <c:pt idx="1971">
                  <c:v>41054.0</c:v>
                </c:pt>
                <c:pt idx="1972">
                  <c:v>41055.0</c:v>
                </c:pt>
                <c:pt idx="1973">
                  <c:v>41056.0</c:v>
                </c:pt>
                <c:pt idx="1974">
                  <c:v>41057.0</c:v>
                </c:pt>
                <c:pt idx="1975">
                  <c:v>41058.0</c:v>
                </c:pt>
                <c:pt idx="1976">
                  <c:v>41059.0</c:v>
                </c:pt>
                <c:pt idx="1977">
                  <c:v>41060.0</c:v>
                </c:pt>
                <c:pt idx="1978">
                  <c:v>41061.0</c:v>
                </c:pt>
                <c:pt idx="1979">
                  <c:v>41062.0</c:v>
                </c:pt>
                <c:pt idx="1980">
                  <c:v>41063.0</c:v>
                </c:pt>
                <c:pt idx="1981">
                  <c:v>41064.0</c:v>
                </c:pt>
                <c:pt idx="1982">
                  <c:v>41065.0</c:v>
                </c:pt>
                <c:pt idx="1983">
                  <c:v>41066.0</c:v>
                </c:pt>
                <c:pt idx="1984">
                  <c:v>41067.0</c:v>
                </c:pt>
                <c:pt idx="1985">
                  <c:v>41068.0</c:v>
                </c:pt>
                <c:pt idx="1986">
                  <c:v>41069.0</c:v>
                </c:pt>
                <c:pt idx="1987">
                  <c:v>41070.0</c:v>
                </c:pt>
                <c:pt idx="1988">
                  <c:v>41071.0</c:v>
                </c:pt>
                <c:pt idx="1989">
                  <c:v>41072.0</c:v>
                </c:pt>
                <c:pt idx="1990">
                  <c:v>41073.0</c:v>
                </c:pt>
                <c:pt idx="1991">
                  <c:v>41074.0</c:v>
                </c:pt>
                <c:pt idx="1992">
                  <c:v>41075.0</c:v>
                </c:pt>
                <c:pt idx="1993">
                  <c:v>41076.0</c:v>
                </c:pt>
                <c:pt idx="1994">
                  <c:v>41077.0</c:v>
                </c:pt>
                <c:pt idx="1995">
                  <c:v>41078.0</c:v>
                </c:pt>
                <c:pt idx="1996">
                  <c:v>41079.0</c:v>
                </c:pt>
                <c:pt idx="1997">
                  <c:v>41080.0</c:v>
                </c:pt>
                <c:pt idx="1998">
                  <c:v>41081.0</c:v>
                </c:pt>
                <c:pt idx="1999">
                  <c:v>41082.0</c:v>
                </c:pt>
                <c:pt idx="2000">
                  <c:v>41083.0</c:v>
                </c:pt>
                <c:pt idx="2001">
                  <c:v>41084.0</c:v>
                </c:pt>
                <c:pt idx="2002">
                  <c:v>41085.0</c:v>
                </c:pt>
                <c:pt idx="2003">
                  <c:v>41086.0</c:v>
                </c:pt>
                <c:pt idx="2004">
                  <c:v>41087.0</c:v>
                </c:pt>
                <c:pt idx="2005">
                  <c:v>41088.0</c:v>
                </c:pt>
                <c:pt idx="2006">
                  <c:v>41089.0</c:v>
                </c:pt>
                <c:pt idx="2007">
                  <c:v>41090.0</c:v>
                </c:pt>
                <c:pt idx="2008">
                  <c:v>41091.0</c:v>
                </c:pt>
                <c:pt idx="2009">
                  <c:v>41092.0</c:v>
                </c:pt>
                <c:pt idx="2010">
                  <c:v>41093.0</c:v>
                </c:pt>
                <c:pt idx="2011">
                  <c:v>41094.0</c:v>
                </c:pt>
                <c:pt idx="2012">
                  <c:v>41095.0</c:v>
                </c:pt>
                <c:pt idx="2013">
                  <c:v>41096.0</c:v>
                </c:pt>
                <c:pt idx="2014">
                  <c:v>41097.0</c:v>
                </c:pt>
                <c:pt idx="2015">
                  <c:v>41098.0</c:v>
                </c:pt>
                <c:pt idx="2016">
                  <c:v>41099.0</c:v>
                </c:pt>
                <c:pt idx="2017">
                  <c:v>41100.0</c:v>
                </c:pt>
                <c:pt idx="2018">
                  <c:v>41101.0</c:v>
                </c:pt>
                <c:pt idx="2019">
                  <c:v>41102.0</c:v>
                </c:pt>
                <c:pt idx="2020">
                  <c:v>41103.0</c:v>
                </c:pt>
                <c:pt idx="2021">
                  <c:v>41104.0</c:v>
                </c:pt>
                <c:pt idx="2022">
                  <c:v>41105.0</c:v>
                </c:pt>
                <c:pt idx="2023">
                  <c:v>41106.0</c:v>
                </c:pt>
                <c:pt idx="2024">
                  <c:v>41107.0</c:v>
                </c:pt>
                <c:pt idx="2025">
                  <c:v>41108.0</c:v>
                </c:pt>
                <c:pt idx="2026">
                  <c:v>41109.0</c:v>
                </c:pt>
                <c:pt idx="2027">
                  <c:v>41110.0</c:v>
                </c:pt>
                <c:pt idx="2028">
                  <c:v>41111.0</c:v>
                </c:pt>
                <c:pt idx="2029">
                  <c:v>41112.0</c:v>
                </c:pt>
                <c:pt idx="2030">
                  <c:v>41113.0</c:v>
                </c:pt>
                <c:pt idx="2031">
                  <c:v>41114.0</c:v>
                </c:pt>
                <c:pt idx="2032">
                  <c:v>41115.0</c:v>
                </c:pt>
                <c:pt idx="2033">
                  <c:v>41116.0</c:v>
                </c:pt>
                <c:pt idx="2034">
                  <c:v>41117.0</c:v>
                </c:pt>
                <c:pt idx="2035">
                  <c:v>41118.0</c:v>
                </c:pt>
                <c:pt idx="2036">
                  <c:v>41119.0</c:v>
                </c:pt>
                <c:pt idx="2037">
                  <c:v>41120.0</c:v>
                </c:pt>
                <c:pt idx="2038">
                  <c:v>41121.0</c:v>
                </c:pt>
                <c:pt idx="2039">
                  <c:v>41122.0</c:v>
                </c:pt>
                <c:pt idx="2040">
                  <c:v>41123.0</c:v>
                </c:pt>
                <c:pt idx="2041">
                  <c:v>41124.0</c:v>
                </c:pt>
                <c:pt idx="2042">
                  <c:v>41125.0</c:v>
                </c:pt>
                <c:pt idx="2043">
                  <c:v>41126.0</c:v>
                </c:pt>
                <c:pt idx="2044">
                  <c:v>41127.0</c:v>
                </c:pt>
                <c:pt idx="2045">
                  <c:v>41128.0</c:v>
                </c:pt>
                <c:pt idx="2046">
                  <c:v>41129.0</c:v>
                </c:pt>
                <c:pt idx="2047">
                  <c:v>41130.0</c:v>
                </c:pt>
                <c:pt idx="2048">
                  <c:v>41131.0</c:v>
                </c:pt>
                <c:pt idx="2049">
                  <c:v>41132.0</c:v>
                </c:pt>
                <c:pt idx="2050">
                  <c:v>41133.0</c:v>
                </c:pt>
                <c:pt idx="2051">
                  <c:v>41134.0</c:v>
                </c:pt>
                <c:pt idx="2052">
                  <c:v>41135.0</c:v>
                </c:pt>
                <c:pt idx="2053">
                  <c:v>41136.0</c:v>
                </c:pt>
                <c:pt idx="2054">
                  <c:v>41137.0</c:v>
                </c:pt>
                <c:pt idx="2055">
                  <c:v>41138.0</c:v>
                </c:pt>
                <c:pt idx="2056">
                  <c:v>41139.0</c:v>
                </c:pt>
                <c:pt idx="2057">
                  <c:v>41140.0</c:v>
                </c:pt>
                <c:pt idx="2058">
                  <c:v>41141.0</c:v>
                </c:pt>
                <c:pt idx="2059">
                  <c:v>41142.0</c:v>
                </c:pt>
                <c:pt idx="2060">
                  <c:v>41143.0</c:v>
                </c:pt>
                <c:pt idx="2061">
                  <c:v>41144.0</c:v>
                </c:pt>
                <c:pt idx="2062">
                  <c:v>41145.0</c:v>
                </c:pt>
                <c:pt idx="2063">
                  <c:v>41146.0</c:v>
                </c:pt>
                <c:pt idx="2064">
                  <c:v>41147.0</c:v>
                </c:pt>
                <c:pt idx="2065">
                  <c:v>41148.0</c:v>
                </c:pt>
                <c:pt idx="2066">
                  <c:v>41149.0</c:v>
                </c:pt>
                <c:pt idx="2067">
                  <c:v>41150.0</c:v>
                </c:pt>
                <c:pt idx="2068">
                  <c:v>41151.0</c:v>
                </c:pt>
                <c:pt idx="2069">
                  <c:v>41152.0</c:v>
                </c:pt>
                <c:pt idx="2070">
                  <c:v>41153.0</c:v>
                </c:pt>
                <c:pt idx="2071">
                  <c:v>41154.0</c:v>
                </c:pt>
                <c:pt idx="2072">
                  <c:v>41155.0</c:v>
                </c:pt>
                <c:pt idx="2073">
                  <c:v>41156.0</c:v>
                </c:pt>
                <c:pt idx="2074">
                  <c:v>41157.0</c:v>
                </c:pt>
                <c:pt idx="2075">
                  <c:v>41158.0</c:v>
                </c:pt>
                <c:pt idx="2076">
                  <c:v>41159.0</c:v>
                </c:pt>
                <c:pt idx="2077">
                  <c:v>41160.0</c:v>
                </c:pt>
                <c:pt idx="2078">
                  <c:v>41161.0</c:v>
                </c:pt>
                <c:pt idx="2079">
                  <c:v>41162.0</c:v>
                </c:pt>
                <c:pt idx="2080">
                  <c:v>41163.0</c:v>
                </c:pt>
                <c:pt idx="2081">
                  <c:v>41164.0</c:v>
                </c:pt>
                <c:pt idx="2082">
                  <c:v>41165.0</c:v>
                </c:pt>
                <c:pt idx="2083">
                  <c:v>41166.0</c:v>
                </c:pt>
                <c:pt idx="2084">
                  <c:v>41167.0</c:v>
                </c:pt>
                <c:pt idx="2085">
                  <c:v>41168.0</c:v>
                </c:pt>
                <c:pt idx="2086">
                  <c:v>41169.0</c:v>
                </c:pt>
                <c:pt idx="2087">
                  <c:v>41170.0</c:v>
                </c:pt>
                <c:pt idx="2088">
                  <c:v>41171.0</c:v>
                </c:pt>
                <c:pt idx="2089">
                  <c:v>41172.0</c:v>
                </c:pt>
                <c:pt idx="2090">
                  <c:v>41173.0</c:v>
                </c:pt>
                <c:pt idx="2091">
                  <c:v>41174.0</c:v>
                </c:pt>
                <c:pt idx="2092">
                  <c:v>41175.0</c:v>
                </c:pt>
                <c:pt idx="2093">
                  <c:v>41176.0</c:v>
                </c:pt>
                <c:pt idx="2094">
                  <c:v>41177.0</c:v>
                </c:pt>
                <c:pt idx="2095">
                  <c:v>41178.0</c:v>
                </c:pt>
                <c:pt idx="2096">
                  <c:v>41179.0</c:v>
                </c:pt>
                <c:pt idx="2097">
                  <c:v>41180.0</c:v>
                </c:pt>
                <c:pt idx="2098">
                  <c:v>41181.0</c:v>
                </c:pt>
                <c:pt idx="2099">
                  <c:v>41182.0</c:v>
                </c:pt>
                <c:pt idx="2100">
                  <c:v>41183.0</c:v>
                </c:pt>
                <c:pt idx="2101">
                  <c:v>41184.0</c:v>
                </c:pt>
                <c:pt idx="2102">
                  <c:v>41185.0</c:v>
                </c:pt>
                <c:pt idx="2103">
                  <c:v>41186.0</c:v>
                </c:pt>
                <c:pt idx="2104">
                  <c:v>41187.0</c:v>
                </c:pt>
                <c:pt idx="2105">
                  <c:v>41188.0</c:v>
                </c:pt>
                <c:pt idx="2106">
                  <c:v>41189.0</c:v>
                </c:pt>
                <c:pt idx="2107">
                  <c:v>41190.0</c:v>
                </c:pt>
                <c:pt idx="2108">
                  <c:v>41191.0</c:v>
                </c:pt>
                <c:pt idx="2109">
                  <c:v>41192.0</c:v>
                </c:pt>
                <c:pt idx="2110">
                  <c:v>41193.0</c:v>
                </c:pt>
                <c:pt idx="2111">
                  <c:v>41194.0</c:v>
                </c:pt>
                <c:pt idx="2112">
                  <c:v>41195.0</c:v>
                </c:pt>
                <c:pt idx="2113">
                  <c:v>41196.0</c:v>
                </c:pt>
                <c:pt idx="2114">
                  <c:v>41197.0</c:v>
                </c:pt>
                <c:pt idx="2115">
                  <c:v>41198.0</c:v>
                </c:pt>
                <c:pt idx="2116">
                  <c:v>41199.0</c:v>
                </c:pt>
                <c:pt idx="2117">
                  <c:v>41200.0</c:v>
                </c:pt>
                <c:pt idx="2118">
                  <c:v>41201.0</c:v>
                </c:pt>
                <c:pt idx="2119">
                  <c:v>41202.0</c:v>
                </c:pt>
                <c:pt idx="2120">
                  <c:v>41203.0</c:v>
                </c:pt>
                <c:pt idx="2121">
                  <c:v>41204.0</c:v>
                </c:pt>
                <c:pt idx="2122">
                  <c:v>41205.0</c:v>
                </c:pt>
                <c:pt idx="2123">
                  <c:v>41206.0</c:v>
                </c:pt>
                <c:pt idx="2124">
                  <c:v>41207.0</c:v>
                </c:pt>
                <c:pt idx="2125">
                  <c:v>41208.0</c:v>
                </c:pt>
                <c:pt idx="2126">
                  <c:v>41209.0</c:v>
                </c:pt>
                <c:pt idx="2127">
                  <c:v>41210.0</c:v>
                </c:pt>
                <c:pt idx="2128">
                  <c:v>41211.0</c:v>
                </c:pt>
                <c:pt idx="2129">
                  <c:v>41212.0</c:v>
                </c:pt>
                <c:pt idx="2130">
                  <c:v>41213.0</c:v>
                </c:pt>
                <c:pt idx="2131">
                  <c:v>41214.0</c:v>
                </c:pt>
                <c:pt idx="2132">
                  <c:v>41215.0</c:v>
                </c:pt>
                <c:pt idx="2133">
                  <c:v>41216.0</c:v>
                </c:pt>
                <c:pt idx="2134">
                  <c:v>41217.0</c:v>
                </c:pt>
                <c:pt idx="2135">
                  <c:v>41218.0</c:v>
                </c:pt>
                <c:pt idx="2136">
                  <c:v>41219.0</c:v>
                </c:pt>
                <c:pt idx="2137">
                  <c:v>41220.0</c:v>
                </c:pt>
                <c:pt idx="2138">
                  <c:v>41221.0</c:v>
                </c:pt>
                <c:pt idx="2139">
                  <c:v>41222.0</c:v>
                </c:pt>
                <c:pt idx="2140">
                  <c:v>41223.0</c:v>
                </c:pt>
                <c:pt idx="2141">
                  <c:v>41224.0</c:v>
                </c:pt>
                <c:pt idx="2142">
                  <c:v>41225.0</c:v>
                </c:pt>
                <c:pt idx="2143">
                  <c:v>41226.0</c:v>
                </c:pt>
                <c:pt idx="2144">
                  <c:v>41227.0</c:v>
                </c:pt>
                <c:pt idx="2145">
                  <c:v>41228.0</c:v>
                </c:pt>
                <c:pt idx="2146">
                  <c:v>41229.0</c:v>
                </c:pt>
                <c:pt idx="2147">
                  <c:v>41230.0</c:v>
                </c:pt>
                <c:pt idx="2148">
                  <c:v>41231.0</c:v>
                </c:pt>
                <c:pt idx="2149">
                  <c:v>41232.0</c:v>
                </c:pt>
                <c:pt idx="2150">
                  <c:v>41233.0</c:v>
                </c:pt>
                <c:pt idx="2151">
                  <c:v>41234.0</c:v>
                </c:pt>
                <c:pt idx="2152">
                  <c:v>41235.0</c:v>
                </c:pt>
                <c:pt idx="2153">
                  <c:v>41236.0</c:v>
                </c:pt>
                <c:pt idx="2154">
                  <c:v>41237.0</c:v>
                </c:pt>
                <c:pt idx="2155">
                  <c:v>41238.0</c:v>
                </c:pt>
                <c:pt idx="2156">
                  <c:v>41239.0</c:v>
                </c:pt>
                <c:pt idx="2157">
                  <c:v>41240.0</c:v>
                </c:pt>
                <c:pt idx="2158">
                  <c:v>41241.0</c:v>
                </c:pt>
                <c:pt idx="2159">
                  <c:v>41242.0</c:v>
                </c:pt>
                <c:pt idx="2160">
                  <c:v>41243.0</c:v>
                </c:pt>
                <c:pt idx="2161">
                  <c:v>41244.0</c:v>
                </c:pt>
                <c:pt idx="2162">
                  <c:v>41245.0</c:v>
                </c:pt>
                <c:pt idx="2163">
                  <c:v>41246.0</c:v>
                </c:pt>
                <c:pt idx="2164">
                  <c:v>41247.0</c:v>
                </c:pt>
                <c:pt idx="2165">
                  <c:v>41248.0</c:v>
                </c:pt>
                <c:pt idx="2166">
                  <c:v>41249.0</c:v>
                </c:pt>
                <c:pt idx="2167">
                  <c:v>41250.0</c:v>
                </c:pt>
                <c:pt idx="2168">
                  <c:v>41251.0</c:v>
                </c:pt>
                <c:pt idx="2169">
                  <c:v>41252.0</c:v>
                </c:pt>
                <c:pt idx="2170">
                  <c:v>41253.0</c:v>
                </c:pt>
                <c:pt idx="2171">
                  <c:v>41254.0</c:v>
                </c:pt>
                <c:pt idx="2172">
                  <c:v>41255.0</c:v>
                </c:pt>
                <c:pt idx="2173">
                  <c:v>41256.0</c:v>
                </c:pt>
                <c:pt idx="2174">
                  <c:v>41257.0</c:v>
                </c:pt>
                <c:pt idx="2175">
                  <c:v>41258.0</c:v>
                </c:pt>
                <c:pt idx="2176">
                  <c:v>41259.0</c:v>
                </c:pt>
                <c:pt idx="2177">
                  <c:v>41260.0</c:v>
                </c:pt>
                <c:pt idx="2178">
                  <c:v>41261.0</c:v>
                </c:pt>
                <c:pt idx="2179">
                  <c:v>41262.0</c:v>
                </c:pt>
                <c:pt idx="2180">
                  <c:v>41263.0</c:v>
                </c:pt>
                <c:pt idx="2181">
                  <c:v>41264.0</c:v>
                </c:pt>
                <c:pt idx="2182">
                  <c:v>41265.0</c:v>
                </c:pt>
                <c:pt idx="2183">
                  <c:v>41266.0</c:v>
                </c:pt>
                <c:pt idx="2184">
                  <c:v>41267.0</c:v>
                </c:pt>
                <c:pt idx="2185">
                  <c:v>41268.0</c:v>
                </c:pt>
                <c:pt idx="2186">
                  <c:v>41269.0</c:v>
                </c:pt>
                <c:pt idx="2187">
                  <c:v>41270.0</c:v>
                </c:pt>
                <c:pt idx="2188">
                  <c:v>41271.0</c:v>
                </c:pt>
                <c:pt idx="2189">
                  <c:v>41272.0</c:v>
                </c:pt>
                <c:pt idx="2190">
                  <c:v>41273.0</c:v>
                </c:pt>
                <c:pt idx="2191">
                  <c:v>41274.0</c:v>
                </c:pt>
                <c:pt idx="2192">
                  <c:v>41275.0</c:v>
                </c:pt>
                <c:pt idx="2193">
                  <c:v>41276.0</c:v>
                </c:pt>
                <c:pt idx="2194">
                  <c:v>41277.0</c:v>
                </c:pt>
                <c:pt idx="2195">
                  <c:v>41278.0</c:v>
                </c:pt>
                <c:pt idx="2196">
                  <c:v>41279.0</c:v>
                </c:pt>
                <c:pt idx="2197">
                  <c:v>41280.0</c:v>
                </c:pt>
                <c:pt idx="2198">
                  <c:v>41281.0</c:v>
                </c:pt>
                <c:pt idx="2199">
                  <c:v>41282.0</c:v>
                </c:pt>
                <c:pt idx="2200">
                  <c:v>41283.0</c:v>
                </c:pt>
                <c:pt idx="2201">
                  <c:v>41284.0</c:v>
                </c:pt>
                <c:pt idx="2202">
                  <c:v>41285.0</c:v>
                </c:pt>
                <c:pt idx="2203">
                  <c:v>41286.0</c:v>
                </c:pt>
                <c:pt idx="2204">
                  <c:v>41287.0</c:v>
                </c:pt>
                <c:pt idx="2205">
                  <c:v>41288.0</c:v>
                </c:pt>
                <c:pt idx="2206">
                  <c:v>41289.0</c:v>
                </c:pt>
                <c:pt idx="2207">
                  <c:v>41290.0</c:v>
                </c:pt>
                <c:pt idx="2208">
                  <c:v>41291.0</c:v>
                </c:pt>
                <c:pt idx="2209">
                  <c:v>41292.0</c:v>
                </c:pt>
                <c:pt idx="2210">
                  <c:v>41293.0</c:v>
                </c:pt>
                <c:pt idx="2211">
                  <c:v>41294.0</c:v>
                </c:pt>
                <c:pt idx="2212">
                  <c:v>41295.0</c:v>
                </c:pt>
                <c:pt idx="2213">
                  <c:v>41296.0</c:v>
                </c:pt>
                <c:pt idx="2214">
                  <c:v>41297.0</c:v>
                </c:pt>
                <c:pt idx="2215">
                  <c:v>41298.0</c:v>
                </c:pt>
                <c:pt idx="2216">
                  <c:v>41299.0</c:v>
                </c:pt>
                <c:pt idx="2217">
                  <c:v>41300.0</c:v>
                </c:pt>
                <c:pt idx="2218">
                  <c:v>41301.0</c:v>
                </c:pt>
                <c:pt idx="2219">
                  <c:v>41302.0</c:v>
                </c:pt>
                <c:pt idx="2220">
                  <c:v>41303.0</c:v>
                </c:pt>
                <c:pt idx="2221">
                  <c:v>41304.0</c:v>
                </c:pt>
                <c:pt idx="2222">
                  <c:v>41305.0</c:v>
                </c:pt>
                <c:pt idx="2223">
                  <c:v>41306.0</c:v>
                </c:pt>
                <c:pt idx="2224">
                  <c:v>41307.0</c:v>
                </c:pt>
                <c:pt idx="2225">
                  <c:v>41308.0</c:v>
                </c:pt>
                <c:pt idx="2226">
                  <c:v>41309.0</c:v>
                </c:pt>
                <c:pt idx="2227">
                  <c:v>41310.0</c:v>
                </c:pt>
                <c:pt idx="2228">
                  <c:v>41311.0</c:v>
                </c:pt>
                <c:pt idx="2229">
                  <c:v>41312.0</c:v>
                </c:pt>
                <c:pt idx="2230">
                  <c:v>41313.0</c:v>
                </c:pt>
                <c:pt idx="2231">
                  <c:v>41314.0</c:v>
                </c:pt>
                <c:pt idx="2232">
                  <c:v>41315.0</c:v>
                </c:pt>
                <c:pt idx="2233">
                  <c:v>41316.0</c:v>
                </c:pt>
                <c:pt idx="2234">
                  <c:v>41317.0</c:v>
                </c:pt>
                <c:pt idx="2235">
                  <c:v>41318.0</c:v>
                </c:pt>
                <c:pt idx="2236">
                  <c:v>41319.0</c:v>
                </c:pt>
                <c:pt idx="2237">
                  <c:v>41320.0</c:v>
                </c:pt>
                <c:pt idx="2238">
                  <c:v>41321.0</c:v>
                </c:pt>
                <c:pt idx="2239">
                  <c:v>41322.0</c:v>
                </c:pt>
                <c:pt idx="2240">
                  <c:v>41323.0</c:v>
                </c:pt>
                <c:pt idx="2241">
                  <c:v>41324.0</c:v>
                </c:pt>
                <c:pt idx="2242">
                  <c:v>41325.0</c:v>
                </c:pt>
                <c:pt idx="2243">
                  <c:v>41326.0</c:v>
                </c:pt>
                <c:pt idx="2244">
                  <c:v>41327.0</c:v>
                </c:pt>
                <c:pt idx="2245">
                  <c:v>41328.0</c:v>
                </c:pt>
                <c:pt idx="2246">
                  <c:v>41329.0</c:v>
                </c:pt>
                <c:pt idx="2247">
                  <c:v>41330.0</c:v>
                </c:pt>
                <c:pt idx="2248">
                  <c:v>41331.0</c:v>
                </c:pt>
                <c:pt idx="2249">
                  <c:v>41332.0</c:v>
                </c:pt>
                <c:pt idx="2250">
                  <c:v>41333.0</c:v>
                </c:pt>
                <c:pt idx="2251">
                  <c:v>41334.0</c:v>
                </c:pt>
                <c:pt idx="2252">
                  <c:v>41335.0</c:v>
                </c:pt>
                <c:pt idx="2253">
                  <c:v>41336.0</c:v>
                </c:pt>
                <c:pt idx="2254">
                  <c:v>41337.0</c:v>
                </c:pt>
                <c:pt idx="2255">
                  <c:v>41338.0</c:v>
                </c:pt>
                <c:pt idx="2256">
                  <c:v>41339.0</c:v>
                </c:pt>
                <c:pt idx="2257">
                  <c:v>41340.0</c:v>
                </c:pt>
                <c:pt idx="2258">
                  <c:v>41341.0</c:v>
                </c:pt>
                <c:pt idx="2259">
                  <c:v>41342.0</c:v>
                </c:pt>
                <c:pt idx="2260">
                  <c:v>41343.0</c:v>
                </c:pt>
                <c:pt idx="2261">
                  <c:v>41344.0</c:v>
                </c:pt>
                <c:pt idx="2262">
                  <c:v>41345.0</c:v>
                </c:pt>
                <c:pt idx="2263">
                  <c:v>41346.0</c:v>
                </c:pt>
                <c:pt idx="2264">
                  <c:v>41347.0</c:v>
                </c:pt>
                <c:pt idx="2265">
                  <c:v>41348.0</c:v>
                </c:pt>
                <c:pt idx="2266">
                  <c:v>41349.0</c:v>
                </c:pt>
                <c:pt idx="2267">
                  <c:v>41350.0</c:v>
                </c:pt>
                <c:pt idx="2268">
                  <c:v>41351.0</c:v>
                </c:pt>
                <c:pt idx="2269">
                  <c:v>41352.0</c:v>
                </c:pt>
                <c:pt idx="2270">
                  <c:v>41353.0</c:v>
                </c:pt>
                <c:pt idx="2271">
                  <c:v>41354.0</c:v>
                </c:pt>
                <c:pt idx="2272">
                  <c:v>41355.0</c:v>
                </c:pt>
                <c:pt idx="2273">
                  <c:v>41356.0</c:v>
                </c:pt>
                <c:pt idx="2274">
                  <c:v>41357.0</c:v>
                </c:pt>
                <c:pt idx="2275">
                  <c:v>41358.0</c:v>
                </c:pt>
                <c:pt idx="2276">
                  <c:v>41359.0</c:v>
                </c:pt>
                <c:pt idx="2277">
                  <c:v>41360.0</c:v>
                </c:pt>
                <c:pt idx="2278">
                  <c:v>41361.0</c:v>
                </c:pt>
                <c:pt idx="2279">
                  <c:v>41362.0</c:v>
                </c:pt>
                <c:pt idx="2280">
                  <c:v>41363.0</c:v>
                </c:pt>
                <c:pt idx="2281">
                  <c:v>41364.0</c:v>
                </c:pt>
                <c:pt idx="2282">
                  <c:v>41365.0</c:v>
                </c:pt>
                <c:pt idx="2283">
                  <c:v>41366.0</c:v>
                </c:pt>
                <c:pt idx="2284">
                  <c:v>41367.0</c:v>
                </c:pt>
                <c:pt idx="2285">
                  <c:v>41368.0</c:v>
                </c:pt>
                <c:pt idx="2286">
                  <c:v>41369.0</c:v>
                </c:pt>
                <c:pt idx="2287">
                  <c:v>41370.0</c:v>
                </c:pt>
                <c:pt idx="2288">
                  <c:v>41371.0</c:v>
                </c:pt>
                <c:pt idx="2289">
                  <c:v>41372.0</c:v>
                </c:pt>
                <c:pt idx="2290">
                  <c:v>41373.0</c:v>
                </c:pt>
                <c:pt idx="2291">
                  <c:v>41374.0</c:v>
                </c:pt>
                <c:pt idx="2292">
                  <c:v>41375.0</c:v>
                </c:pt>
                <c:pt idx="2293">
                  <c:v>41376.0</c:v>
                </c:pt>
                <c:pt idx="2294">
                  <c:v>41377.0</c:v>
                </c:pt>
                <c:pt idx="2295">
                  <c:v>41378.0</c:v>
                </c:pt>
                <c:pt idx="2296">
                  <c:v>41379.0</c:v>
                </c:pt>
                <c:pt idx="2297">
                  <c:v>41380.0</c:v>
                </c:pt>
                <c:pt idx="2298">
                  <c:v>41381.0</c:v>
                </c:pt>
                <c:pt idx="2299">
                  <c:v>41382.0</c:v>
                </c:pt>
                <c:pt idx="2300">
                  <c:v>41383.0</c:v>
                </c:pt>
                <c:pt idx="2301">
                  <c:v>41384.0</c:v>
                </c:pt>
                <c:pt idx="2302">
                  <c:v>41385.0</c:v>
                </c:pt>
                <c:pt idx="2303">
                  <c:v>41386.0</c:v>
                </c:pt>
                <c:pt idx="2304">
                  <c:v>41387.0</c:v>
                </c:pt>
                <c:pt idx="2305">
                  <c:v>41388.0</c:v>
                </c:pt>
                <c:pt idx="2306">
                  <c:v>41389.0</c:v>
                </c:pt>
                <c:pt idx="2307">
                  <c:v>41390.0</c:v>
                </c:pt>
                <c:pt idx="2308">
                  <c:v>41391.0</c:v>
                </c:pt>
                <c:pt idx="2309">
                  <c:v>41392.0</c:v>
                </c:pt>
                <c:pt idx="2310">
                  <c:v>41393.0</c:v>
                </c:pt>
                <c:pt idx="2311">
                  <c:v>41394.0</c:v>
                </c:pt>
                <c:pt idx="2312">
                  <c:v>41395.0</c:v>
                </c:pt>
                <c:pt idx="2313">
                  <c:v>41396.0</c:v>
                </c:pt>
                <c:pt idx="2314">
                  <c:v>41397.0</c:v>
                </c:pt>
                <c:pt idx="2315">
                  <c:v>41398.0</c:v>
                </c:pt>
                <c:pt idx="2316">
                  <c:v>41399.0</c:v>
                </c:pt>
                <c:pt idx="2317">
                  <c:v>41400.0</c:v>
                </c:pt>
                <c:pt idx="2318">
                  <c:v>41401.0</c:v>
                </c:pt>
                <c:pt idx="2319">
                  <c:v>41402.0</c:v>
                </c:pt>
                <c:pt idx="2320">
                  <c:v>41403.0</c:v>
                </c:pt>
                <c:pt idx="2321">
                  <c:v>41404.0</c:v>
                </c:pt>
                <c:pt idx="2322">
                  <c:v>41405.0</c:v>
                </c:pt>
                <c:pt idx="2323">
                  <c:v>41406.0</c:v>
                </c:pt>
                <c:pt idx="2324">
                  <c:v>41407.0</c:v>
                </c:pt>
                <c:pt idx="2325">
                  <c:v>41408.0</c:v>
                </c:pt>
                <c:pt idx="2326">
                  <c:v>41409.0</c:v>
                </c:pt>
                <c:pt idx="2327">
                  <c:v>41410.0</c:v>
                </c:pt>
                <c:pt idx="2328">
                  <c:v>41411.0</c:v>
                </c:pt>
                <c:pt idx="2329">
                  <c:v>41412.0</c:v>
                </c:pt>
                <c:pt idx="2330">
                  <c:v>41413.0</c:v>
                </c:pt>
                <c:pt idx="2331">
                  <c:v>41414.0</c:v>
                </c:pt>
                <c:pt idx="2332">
                  <c:v>41415.0</c:v>
                </c:pt>
                <c:pt idx="2333">
                  <c:v>41416.0</c:v>
                </c:pt>
                <c:pt idx="2334">
                  <c:v>41417.0</c:v>
                </c:pt>
                <c:pt idx="2335">
                  <c:v>41418.0</c:v>
                </c:pt>
                <c:pt idx="2336">
                  <c:v>41419.0</c:v>
                </c:pt>
                <c:pt idx="2337">
                  <c:v>41420.0</c:v>
                </c:pt>
                <c:pt idx="2338">
                  <c:v>41421.0</c:v>
                </c:pt>
                <c:pt idx="2339">
                  <c:v>41422.0</c:v>
                </c:pt>
                <c:pt idx="2340">
                  <c:v>41423.0</c:v>
                </c:pt>
                <c:pt idx="2341">
                  <c:v>41424.0</c:v>
                </c:pt>
                <c:pt idx="2342">
                  <c:v>41425.0</c:v>
                </c:pt>
                <c:pt idx="2343">
                  <c:v>41426.0</c:v>
                </c:pt>
                <c:pt idx="2344">
                  <c:v>41427.0</c:v>
                </c:pt>
                <c:pt idx="2345">
                  <c:v>41428.0</c:v>
                </c:pt>
                <c:pt idx="2346">
                  <c:v>41429.0</c:v>
                </c:pt>
                <c:pt idx="2347">
                  <c:v>41430.0</c:v>
                </c:pt>
                <c:pt idx="2348">
                  <c:v>41431.0</c:v>
                </c:pt>
                <c:pt idx="2349">
                  <c:v>41432.0</c:v>
                </c:pt>
                <c:pt idx="2350">
                  <c:v>41433.0</c:v>
                </c:pt>
                <c:pt idx="2351">
                  <c:v>41434.0</c:v>
                </c:pt>
                <c:pt idx="2352">
                  <c:v>41435.0</c:v>
                </c:pt>
                <c:pt idx="2353">
                  <c:v>41436.0</c:v>
                </c:pt>
                <c:pt idx="2354">
                  <c:v>41437.0</c:v>
                </c:pt>
                <c:pt idx="2355">
                  <c:v>41438.0</c:v>
                </c:pt>
                <c:pt idx="2356">
                  <c:v>41439.0</c:v>
                </c:pt>
                <c:pt idx="2357">
                  <c:v>41440.0</c:v>
                </c:pt>
                <c:pt idx="2358">
                  <c:v>41441.0</c:v>
                </c:pt>
                <c:pt idx="2359">
                  <c:v>41442.0</c:v>
                </c:pt>
                <c:pt idx="2360">
                  <c:v>41443.0</c:v>
                </c:pt>
                <c:pt idx="2361">
                  <c:v>41444.0</c:v>
                </c:pt>
                <c:pt idx="2362">
                  <c:v>41445.0</c:v>
                </c:pt>
                <c:pt idx="2363">
                  <c:v>41446.0</c:v>
                </c:pt>
                <c:pt idx="2364">
                  <c:v>41447.0</c:v>
                </c:pt>
                <c:pt idx="2365">
                  <c:v>41448.0</c:v>
                </c:pt>
                <c:pt idx="2366">
                  <c:v>41449.0</c:v>
                </c:pt>
                <c:pt idx="2367">
                  <c:v>41450.0</c:v>
                </c:pt>
                <c:pt idx="2368">
                  <c:v>41451.0</c:v>
                </c:pt>
                <c:pt idx="2369">
                  <c:v>41452.0</c:v>
                </c:pt>
                <c:pt idx="2370">
                  <c:v>41453.0</c:v>
                </c:pt>
                <c:pt idx="2371">
                  <c:v>41454.0</c:v>
                </c:pt>
                <c:pt idx="2372">
                  <c:v>41455.0</c:v>
                </c:pt>
                <c:pt idx="2373">
                  <c:v>41456.0</c:v>
                </c:pt>
                <c:pt idx="2374">
                  <c:v>41457.0</c:v>
                </c:pt>
                <c:pt idx="2375">
                  <c:v>41458.0</c:v>
                </c:pt>
                <c:pt idx="2376">
                  <c:v>41459.0</c:v>
                </c:pt>
                <c:pt idx="2377">
                  <c:v>41460.0</c:v>
                </c:pt>
                <c:pt idx="2378">
                  <c:v>41461.0</c:v>
                </c:pt>
                <c:pt idx="2379">
                  <c:v>41462.0</c:v>
                </c:pt>
                <c:pt idx="2380">
                  <c:v>41463.0</c:v>
                </c:pt>
                <c:pt idx="2381">
                  <c:v>41464.0</c:v>
                </c:pt>
                <c:pt idx="2382">
                  <c:v>41465.0</c:v>
                </c:pt>
                <c:pt idx="2383">
                  <c:v>41466.0</c:v>
                </c:pt>
                <c:pt idx="2384">
                  <c:v>41467.0</c:v>
                </c:pt>
                <c:pt idx="2385">
                  <c:v>41468.0</c:v>
                </c:pt>
                <c:pt idx="2386">
                  <c:v>41469.0</c:v>
                </c:pt>
                <c:pt idx="2387">
                  <c:v>41470.0</c:v>
                </c:pt>
                <c:pt idx="2388">
                  <c:v>41471.0</c:v>
                </c:pt>
                <c:pt idx="2389">
                  <c:v>41472.0</c:v>
                </c:pt>
                <c:pt idx="2390">
                  <c:v>41473.0</c:v>
                </c:pt>
                <c:pt idx="2391">
                  <c:v>41474.0</c:v>
                </c:pt>
                <c:pt idx="2392">
                  <c:v>41475.0</c:v>
                </c:pt>
                <c:pt idx="2393">
                  <c:v>41476.0</c:v>
                </c:pt>
                <c:pt idx="2394">
                  <c:v>41477.0</c:v>
                </c:pt>
                <c:pt idx="2395">
                  <c:v>41478.0</c:v>
                </c:pt>
                <c:pt idx="2396">
                  <c:v>41479.0</c:v>
                </c:pt>
                <c:pt idx="2397">
                  <c:v>41480.0</c:v>
                </c:pt>
                <c:pt idx="2398">
                  <c:v>41481.0</c:v>
                </c:pt>
                <c:pt idx="2399">
                  <c:v>41482.0</c:v>
                </c:pt>
                <c:pt idx="2400">
                  <c:v>41483.0</c:v>
                </c:pt>
                <c:pt idx="2401">
                  <c:v>41484.0</c:v>
                </c:pt>
                <c:pt idx="2402">
                  <c:v>41485.0</c:v>
                </c:pt>
                <c:pt idx="2403">
                  <c:v>41486.0</c:v>
                </c:pt>
                <c:pt idx="2404">
                  <c:v>41487.0</c:v>
                </c:pt>
                <c:pt idx="2405">
                  <c:v>41488.0</c:v>
                </c:pt>
                <c:pt idx="2406">
                  <c:v>41489.0</c:v>
                </c:pt>
                <c:pt idx="2407">
                  <c:v>41490.0</c:v>
                </c:pt>
                <c:pt idx="2408">
                  <c:v>41491.0</c:v>
                </c:pt>
                <c:pt idx="2409">
                  <c:v>41492.0</c:v>
                </c:pt>
                <c:pt idx="2410">
                  <c:v>41493.0</c:v>
                </c:pt>
                <c:pt idx="2411">
                  <c:v>41494.0</c:v>
                </c:pt>
                <c:pt idx="2412">
                  <c:v>41495.0</c:v>
                </c:pt>
                <c:pt idx="2413">
                  <c:v>41496.0</c:v>
                </c:pt>
                <c:pt idx="2414">
                  <c:v>41497.0</c:v>
                </c:pt>
                <c:pt idx="2415">
                  <c:v>41498.0</c:v>
                </c:pt>
                <c:pt idx="2416">
                  <c:v>41499.0</c:v>
                </c:pt>
                <c:pt idx="2417">
                  <c:v>41500.0</c:v>
                </c:pt>
                <c:pt idx="2418">
                  <c:v>41501.0</c:v>
                </c:pt>
                <c:pt idx="2419">
                  <c:v>41502.0</c:v>
                </c:pt>
                <c:pt idx="2420">
                  <c:v>41503.0</c:v>
                </c:pt>
                <c:pt idx="2421">
                  <c:v>41504.0</c:v>
                </c:pt>
                <c:pt idx="2422">
                  <c:v>41505.0</c:v>
                </c:pt>
                <c:pt idx="2423">
                  <c:v>41506.0</c:v>
                </c:pt>
                <c:pt idx="2424">
                  <c:v>41507.0</c:v>
                </c:pt>
                <c:pt idx="2425">
                  <c:v>41508.0</c:v>
                </c:pt>
                <c:pt idx="2426">
                  <c:v>41509.0</c:v>
                </c:pt>
                <c:pt idx="2427">
                  <c:v>41510.0</c:v>
                </c:pt>
                <c:pt idx="2428">
                  <c:v>41511.0</c:v>
                </c:pt>
                <c:pt idx="2429">
                  <c:v>41512.0</c:v>
                </c:pt>
                <c:pt idx="2430">
                  <c:v>41513.0</c:v>
                </c:pt>
                <c:pt idx="2431">
                  <c:v>41514.0</c:v>
                </c:pt>
                <c:pt idx="2432">
                  <c:v>41515.0</c:v>
                </c:pt>
                <c:pt idx="2433">
                  <c:v>41516.0</c:v>
                </c:pt>
                <c:pt idx="2434">
                  <c:v>41517.0</c:v>
                </c:pt>
                <c:pt idx="2435">
                  <c:v>41518.0</c:v>
                </c:pt>
                <c:pt idx="2436">
                  <c:v>41519.0</c:v>
                </c:pt>
                <c:pt idx="2437">
                  <c:v>41520.0</c:v>
                </c:pt>
                <c:pt idx="2438">
                  <c:v>41521.0</c:v>
                </c:pt>
                <c:pt idx="2439">
                  <c:v>41522.0</c:v>
                </c:pt>
                <c:pt idx="2440">
                  <c:v>41523.0</c:v>
                </c:pt>
                <c:pt idx="2441">
                  <c:v>41524.0</c:v>
                </c:pt>
                <c:pt idx="2442">
                  <c:v>41525.0</c:v>
                </c:pt>
                <c:pt idx="2443">
                  <c:v>41526.0</c:v>
                </c:pt>
                <c:pt idx="2444">
                  <c:v>41527.0</c:v>
                </c:pt>
                <c:pt idx="2445">
                  <c:v>41528.0</c:v>
                </c:pt>
                <c:pt idx="2446">
                  <c:v>41529.0</c:v>
                </c:pt>
                <c:pt idx="2447">
                  <c:v>41530.0</c:v>
                </c:pt>
                <c:pt idx="2448">
                  <c:v>41531.0</c:v>
                </c:pt>
                <c:pt idx="2449">
                  <c:v>41532.0</c:v>
                </c:pt>
                <c:pt idx="2450">
                  <c:v>41533.0</c:v>
                </c:pt>
                <c:pt idx="2451">
                  <c:v>41534.0</c:v>
                </c:pt>
                <c:pt idx="2452">
                  <c:v>41535.0</c:v>
                </c:pt>
                <c:pt idx="2453">
                  <c:v>41536.0</c:v>
                </c:pt>
                <c:pt idx="2454">
                  <c:v>41537.0</c:v>
                </c:pt>
                <c:pt idx="2455">
                  <c:v>41538.0</c:v>
                </c:pt>
                <c:pt idx="2456">
                  <c:v>41539.0</c:v>
                </c:pt>
                <c:pt idx="2457">
                  <c:v>41540.0</c:v>
                </c:pt>
                <c:pt idx="2458">
                  <c:v>41541.0</c:v>
                </c:pt>
                <c:pt idx="2459">
                  <c:v>41542.0</c:v>
                </c:pt>
                <c:pt idx="2460">
                  <c:v>41543.0</c:v>
                </c:pt>
                <c:pt idx="2461">
                  <c:v>41544.0</c:v>
                </c:pt>
                <c:pt idx="2462">
                  <c:v>41545.0</c:v>
                </c:pt>
                <c:pt idx="2463">
                  <c:v>41546.0</c:v>
                </c:pt>
                <c:pt idx="2464">
                  <c:v>41547.0</c:v>
                </c:pt>
                <c:pt idx="2465">
                  <c:v>41548.0</c:v>
                </c:pt>
                <c:pt idx="2466">
                  <c:v>41549.0</c:v>
                </c:pt>
                <c:pt idx="2467">
                  <c:v>41550.0</c:v>
                </c:pt>
                <c:pt idx="2468">
                  <c:v>41551.0</c:v>
                </c:pt>
                <c:pt idx="2469">
                  <c:v>41552.0</c:v>
                </c:pt>
                <c:pt idx="2470">
                  <c:v>41553.0</c:v>
                </c:pt>
                <c:pt idx="2471">
                  <c:v>41554.0</c:v>
                </c:pt>
                <c:pt idx="2472">
                  <c:v>41555.0</c:v>
                </c:pt>
                <c:pt idx="2473">
                  <c:v>41556.0</c:v>
                </c:pt>
                <c:pt idx="2474">
                  <c:v>41557.0</c:v>
                </c:pt>
                <c:pt idx="2475">
                  <c:v>41558.0</c:v>
                </c:pt>
                <c:pt idx="2476">
                  <c:v>41559.0</c:v>
                </c:pt>
                <c:pt idx="2477">
                  <c:v>41560.0</c:v>
                </c:pt>
                <c:pt idx="2478">
                  <c:v>41561.0</c:v>
                </c:pt>
                <c:pt idx="2479">
                  <c:v>41562.0</c:v>
                </c:pt>
                <c:pt idx="2480">
                  <c:v>41563.0</c:v>
                </c:pt>
                <c:pt idx="2481">
                  <c:v>41564.0</c:v>
                </c:pt>
                <c:pt idx="2482">
                  <c:v>41565.0</c:v>
                </c:pt>
                <c:pt idx="2483">
                  <c:v>41566.0</c:v>
                </c:pt>
                <c:pt idx="2484">
                  <c:v>41567.0</c:v>
                </c:pt>
                <c:pt idx="2485">
                  <c:v>41568.0</c:v>
                </c:pt>
                <c:pt idx="2486">
                  <c:v>41569.0</c:v>
                </c:pt>
                <c:pt idx="2487">
                  <c:v>41570.0</c:v>
                </c:pt>
                <c:pt idx="2488">
                  <c:v>41571.0</c:v>
                </c:pt>
                <c:pt idx="2489">
                  <c:v>41572.0</c:v>
                </c:pt>
                <c:pt idx="2490">
                  <c:v>41573.0</c:v>
                </c:pt>
                <c:pt idx="2491">
                  <c:v>41574.0</c:v>
                </c:pt>
                <c:pt idx="2492">
                  <c:v>41575.0</c:v>
                </c:pt>
                <c:pt idx="2493">
                  <c:v>41576.0</c:v>
                </c:pt>
                <c:pt idx="2494">
                  <c:v>41577.0</c:v>
                </c:pt>
                <c:pt idx="2495">
                  <c:v>41578.0</c:v>
                </c:pt>
                <c:pt idx="2496">
                  <c:v>41579.0</c:v>
                </c:pt>
                <c:pt idx="2497">
                  <c:v>41580.0</c:v>
                </c:pt>
                <c:pt idx="2498">
                  <c:v>41581.0</c:v>
                </c:pt>
                <c:pt idx="2499">
                  <c:v>41582.0</c:v>
                </c:pt>
                <c:pt idx="2500">
                  <c:v>41583.0</c:v>
                </c:pt>
                <c:pt idx="2501">
                  <c:v>41584.0</c:v>
                </c:pt>
                <c:pt idx="2502">
                  <c:v>41585.0</c:v>
                </c:pt>
                <c:pt idx="2503">
                  <c:v>41586.0</c:v>
                </c:pt>
                <c:pt idx="2504">
                  <c:v>41587.0</c:v>
                </c:pt>
                <c:pt idx="2505">
                  <c:v>41588.0</c:v>
                </c:pt>
                <c:pt idx="2506">
                  <c:v>41589.0</c:v>
                </c:pt>
                <c:pt idx="2507">
                  <c:v>41590.0</c:v>
                </c:pt>
                <c:pt idx="2508">
                  <c:v>41591.0</c:v>
                </c:pt>
                <c:pt idx="2509">
                  <c:v>41592.0</c:v>
                </c:pt>
                <c:pt idx="2510">
                  <c:v>41593.0</c:v>
                </c:pt>
                <c:pt idx="2511">
                  <c:v>41594.0</c:v>
                </c:pt>
                <c:pt idx="2512">
                  <c:v>41595.0</c:v>
                </c:pt>
                <c:pt idx="2513">
                  <c:v>41596.0</c:v>
                </c:pt>
                <c:pt idx="2514">
                  <c:v>41597.0</c:v>
                </c:pt>
                <c:pt idx="2515">
                  <c:v>41598.0</c:v>
                </c:pt>
                <c:pt idx="2516">
                  <c:v>41599.0</c:v>
                </c:pt>
                <c:pt idx="2517">
                  <c:v>41600.0</c:v>
                </c:pt>
                <c:pt idx="2518">
                  <c:v>41601.0</c:v>
                </c:pt>
                <c:pt idx="2519">
                  <c:v>41602.0</c:v>
                </c:pt>
                <c:pt idx="2520">
                  <c:v>41603.0</c:v>
                </c:pt>
                <c:pt idx="2521">
                  <c:v>41604.0</c:v>
                </c:pt>
                <c:pt idx="2522">
                  <c:v>41605.0</c:v>
                </c:pt>
                <c:pt idx="2523">
                  <c:v>41606.0</c:v>
                </c:pt>
                <c:pt idx="2524">
                  <c:v>41607.0</c:v>
                </c:pt>
                <c:pt idx="2525">
                  <c:v>41608.0</c:v>
                </c:pt>
                <c:pt idx="2526">
                  <c:v>41609.0</c:v>
                </c:pt>
                <c:pt idx="2527">
                  <c:v>41610.0</c:v>
                </c:pt>
                <c:pt idx="2528">
                  <c:v>41611.0</c:v>
                </c:pt>
                <c:pt idx="2529">
                  <c:v>41612.0</c:v>
                </c:pt>
                <c:pt idx="2530">
                  <c:v>41613.0</c:v>
                </c:pt>
                <c:pt idx="2531">
                  <c:v>41614.0</c:v>
                </c:pt>
                <c:pt idx="2532">
                  <c:v>41615.0</c:v>
                </c:pt>
                <c:pt idx="2533">
                  <c:v>41616.0</c:v>
                </c:pt>
                <c:pt idx="2534">
                  <c:v>41617.0</c:v>
                </c:pt>
                <c:pt idx="2535">
                  <c:v>41618.0</c:v>
                </c:pt>
                <c:pt idx="2536">
                  <c:v>41619.0</c:v>
                </c:pt>
                <c:pt idx="2537">
                  <c:v>41620.0</c:v>
                </c:pt>
                <c:pt idx="2538">
                  <c:v>41621.0</c:v>
                </c:pt>
                <c:pt idx="2539">
                  <c:v>41622.0</c:v>
                </c:pt>
                <c:pt idx="2540">
                  <c:v>41623.0</c:v>
                </c:pt>
                <c:pt idx="2541">
                  <c:v>41624.0</c:v>
                </c:pt>
                <c:pt idx="2542">
                  <c:v>41625.0</c:v>
                </c:pt>
                <c:pt idx="2543">
                  <c:v>41626.0</c:v>
                </c:pt>
                <c:pt idx="2544">
                  <c:v>41627.0</c:v>
                </c:pt>
                <c:pt idx="2545">
                  <c:v>41628.0</c:v>
                </c:pt>
                <c:pt idx="2546">
                  <c:v>41629.0</c:v>
                </c:pt>
                <c:pt idx="2547">
                  <c:v>41630.0</c:v>
                </c:pt>
                <c:pt idx="2548">
                  <c:v>41631.0</c:v>
                </c:pt>
                <c:pt idx="2549">
                  <c:v>41632.0</c:v>
                </c:pt>
                <c:pt idx="2550">
                  <c:v>41633.0</c:v>
                </c:pt>
                <c:pt idx="2551">
                  <c:v>41634.0</c:v>
                </c:pt>
                <c:pt idx="2552">
                  <c:v>41635.0</c:v>
                </c:pt>
                <c:pt idx="2553">
                  <c:v>41636.0</c:v>
                </c:pt>
                <c:pt idx="2554">
                  <c:v>41637.0</c:v>
                </c:pt>
                <c:pt idx="2555">
                  <c:v>41638.0</c:v>
                </c:pt>
                <c:pt idx="2556">
                  <c:v>41639.0</c:v>
                </c:pt>
                <c:pt idx="2557">
                  <c:v>41640.0</c:v>
                </c:pt>
                <c:pt idx="2558">
                  <c:v>41641.0</c:v>
                </c:pt>
                <c:pt idx="2559">
                  <c:v>41642.0</c:v>
                </c:pt>
                <c:pt idx="2560">
                  <c:v>41643.0</c:v>
                </c:pt>
                <c:pt idx="2561">
                  <c:v>41644.0</c:v>
                </c:pt>
                <c:pt idx="2562">
                  <c:v>41645.0</c:v>
                </c:pt>
                <c:pt idx="2563">
                  <c:v>41646.0</c:v>
                </c:pt>
                <c:pt idx="2564">
                  <c:v>41647.0</c:v>
                </c:pt>
                <c:pt idx="2565">
                  <c:v>41648.0</c:v>
                </c:pt>
                <c:pt idx="2566">
                  <c:v>41649.0</c:v>
                </c:pt>
                <c:pt idx="2567">
                  <c:v>41650.0</c:v>
                </c:pt>
                <c:pt idx="2568">
                  <c:v>41651.0</c:v>
                </c:pt>
                <c:pt idx="2569">
                  <c:v>41652.0</c:v>
                </c:pt>
                <c:pt idx="2570">
                  <c:v>41653.0</c:v>
                </c:pt>
                <c:pt idx="2571">
                  <c:v>41654.0</c:v>
                </c:pt>
                <c:pt idx="2572">
                  <c:v>41655.0</c:v>
                </c:pt>
                <c:pt idx="2573">
                  <c:v>41656.0</c:v>
                </c:pt>
                <c:pt idx="2574">
                  <c:v>41657.0</c:v>
                </c:pt>
                <c:pt idx="2575">
                  <c:v>41658.0</c:v>
                </c:pt>
                <c:pt idx="2576">
                  <c:v>41659.0</c:v>
                </c:pt>
                <c:pt idx="2577">
                  <c:v>41660.0</c:v>
                </c:pt>
                <c:pt idx="2578">
                  <c:v>41661.0</c:v>
                </c:pt>
                <c:pt idx="2579">
                  <c:v>41662.0</c:v>
                </c:pt>
                <c:pt idx="2580">
                  <c:v>41663.0</c:v>
                </c:pt>
                <c:pt idx="2581">
                  <c:v>41664.0</c:v>
                </c:pt>
                <c:pt idx="2582">
                  <c:v>41665.0</c:v>
                </c:pt>
                <c:pt idx="2583">
                  <c:v>41666.0</c:v>
                </c:pt>
                <c:pt idx="2584">
                  <c:v>41667.0</c:v>
                </c:pt>
                <c:pt idx="2585">
                  <c:v>41668.0</c:v>
                </c:pt>
                <c:pt idx="2586">
                  <c:v>41669.0</c:v>
                </c:pt>
                <c:pt idx="2587">
                  <c:v>41670.0</c:v>
                </c:pt>
                <c:pt idx="2588">
                  <c:v>41671.0</c:v>
                </c:pt>
                <c:pt idx="2589">
                  <c:v>41672.0</c:v>
                </c:pt>
                <c:pt idx="2590">
                  <c:v>41673.0</c:v>
                </c:pt>
                <c:pt idx="2591">
                  <c:v>41674.0</c:v>
                </c:pt>
                <c:pt idx="2592">
                  <c:v>41675.0</c:v>
                </c:pt>
                <c:pt idx="2593">
                  <c:v>41676.0</c:v>
                </c:pt>
                <c:pt idx="2594">
                  <c:v>41677.0</c:v>
                </c:pt>
                <c:pt idx="2595">
                  <c:v>41678.0</c:v>
                </c:pt>
                <c:pt idx="2596">
                  <c:v>41679.0</c:v>
                </c:pt>
                <c:pt idx="2597">
                  <c:v>41680.0</c:v>
                </c:pt>
                <c:pt idx="2598">
                  <c:v>41681.0</c:v>
                </c:pt>
                <c:pt idx="2599">
                  <c:v>41682.0</c:v>
                </c:pt>
                <c:pt idx="2600">
                  <c:v>41683.0</c:v>
                </c:pt>
                <c:pt idx="2601">
                  <c:v>41684.0</c:v>
                </c:pt>
                <c:pt idx="2602">
                  <c:v>41685.0</c:v>
                </c:pt>
                <c:pt idx="2603">
                  <c:v>41686.0</c:v>
                </c:pt>
                <c:pt idx="2604">
                  <c:v>41687.0</c:v>
                </c:pt>
                <c:pt idx="2605">
                  <c:v>41688.0</c:v>
                </c:pt>
                <c:pt idx="2606">
                  <c:v>41689.0</c:v>
                </c:pt>
                <c:pt idx="2607">
                  <c:v>41690.0</c:v>
                </c:pt>
                <c:pt idx="2608">
                  <c:v>41691.0</c:v>
                </c:pt>
                <c:pt idx="2609">
                  <c:v>41692.0</c:v>
                </c:pt>
                <c:pt idx="2610">
                  <c:v>41693.0</c:v>
                </c:pt>
                <c:pt idx="2611">
                  <c:v>41694.0</c:v>
                </c:pt>
                <c:pt idx="2612">
                  <c:v>41695.0</c:v>
                </c:pt>
                <c:pt idx="2613">
                  <c:v>41696.0</c:v>
                </c:pt>
                <c:pt idx="2614">
                  <c:v>41697.0</c:v>
                </c:pt>
                <c:pt idx="2615">
                  <c:v>41698.0</c:v>
                </c:pt>
                <c:pt idx="2616">
                  <c:v>41699.0</c:v>
                </c:pt>
                <c:pt idx="2617">
                  <c:v>41700.0</c:v>
                </c:pt>
                <c:pt idx="2618">
                  <c:v>41701.0</c:v>
                </c:pt>
                <c:pt idx="2619">
                  <c:v>41702.0</c:v>
                </c:pt>
                <c:pt idx="2620">
                  <c:v>41703.0</c:v>
                </c:pt>
                <c:pt idx="2621">
                  <c:v>41704.0</c:v>
                </c:pt>
                <c:pt idx="2622">
                  <c:v>41705.0</c:v>
                </c:pt>
                <c:pt idx="2623">
                  <c:v>41706.0</c:v>
                </c:pt>
                <c:pt idx="2624">
                  <c:v>41707.0</c:v>
                </c:pt>
                <c:pt idx="2625">
                  <c:v>41708.0</c:v>
                </c:pt>
                <c:pt idx="2626">
                  <c:v>41709.0</c:v>
                </c:pt>
                <c:pt idx="2627">
                  <c:v>41710.0</c:v>
                </c:pt>
                <c:pt idx="2628">
                  <c:v>41711.0</c:v>
                </c:pt>
                <c:pt idx="2629">
                  <c:v>41712.0</c:v>
                </c:pt>
                <c:pt idx="2630">
                  <c:v>41713.0</c:v>
                </c:pt>
                <c:pt idx="2631">
                  <c:v>41714.0</c:v>
                </c:pt>
                <c:pt idx="2632">
                  <c:v>41715.0</c:v>
                </c:pt>
                <c:pt idx="2633">
                  <c:v>41716.0</c:v>
                </c:pt>
                <c:pt idx="2634">
                  <c:v>41717.0</c:v>
                </c:pt>
                <c:pt idx="2635">
                  <c:v>41718.0</c:v>
                </c:pt>
                <c:pt idx="2636">
                  <c:v>41719.0</c:v>
                </c:pt>
                <c:pt idx="2637">
                  <c:v>41720.0</c:v>
                </c:pt>
                <c:pt idx="2638">
                  <c:v>41721.0</c:v>
                </c:pt>
                <c:pt idx="2639">
                  <c:v>41722.0</c:v>
                </c:pt>
                <c:pt idx="2640">
                  <c:v>41723.0</c:v>
                </c:pt>
                <c:pt idx="2641">
                  <c:v>41724.0</c:v>
                </c:pt>
                <c:pt idx="2642">
                  <c:v>41725.0</c:v>
                </c:pt>
                <c:pt idx="2643">
                  <c:v>41726.0</c:v>
                </c:pt>
                <c:pt idx="2644">
                  <c:v>41727.0</c:v>
                </c:pt>
                <c:pt idx="2645">
                  <c:v>41728.0</c:v>
                </c:pt>
                <c:pt idx="2646">
                  <c:v>41729.0</c:v>
                </c:pt>
                <c:pt idx="2647">
                  <c:v>41730.0</c:v>
                </c:pt>
                <c:pt idx="2648">
                  <c:v>41731.0</c:v>
                </c:pt>
                <c:pt idx="2649">
                  <c:v>41732.0</c:v>
                </c:pt>
                <c:pt idx="2650">
                  <c:v>41733.0</c:v>
                </c:pt>
                <c:pt idx="2651">
                  <c:v>41734.0</c:v>
                </c:pt>
                <c:pt idx="2652">
                  <c:v>41735.0</c:v>
                </c:pt>
                <c:pt idx="2653">
                  <c:v>41736.0</c:v>
                </c:pt>
                <c:pt idx="2654">
                  <c:v>41737.0</c:v>
                </c:pt>
                <c:pt idx="2655">
                  <c:v>41738.0</c:v>
                </c:pt>
                <c:pt idx="2656">
                  <c:v>41739.0</c:v>
                </c:pt>
                <c:pt idx="2657">
                  <c:v>41740.0</c:v>
                </c:pt>
                <c:pt idx="2658">
                  <c:v>41741.0</c:v>
                </c:pt>
                <c:pt idx="2659">
                  <c:v>41742.0</c:v>
                </c:pt>
                <c:pt idx="2660">
                  <c:v>41743.0</c:v>
                </c:pt>
                <c:pt idx="2661">
                  <c:v>41744.0</c:v>
                </c:pt>
                <c:pt idx="2662">
                  <c:v>41745.0</c:v>
                </c:pt>
                <c:pt idx="2663">
                  <c:v>41746.0</c:v>
                </c:pt>
                <c:pt idx="2664">
                  <c:v>41747.0</c:v>
                </c:pt>
                <c:pt idx="2665">
                  <c:v>41748.0</c:v>
                </c:pt>
                <c:pt idx="2666">
                  <c:v>41749.0</c:v>
                </c:pt>
                <c:pt idx="2667">
                  <c:v>41750.0</c:v>
                </c:pt>
                <c:pt idx="2668">
                  <c:v>41751.0</c:v>
                </c:pt>
                <c:pt idx="2669">
                  <c:v>41752.0</c:v>
                </c:pt>
                <c:pt idx="2670">
                  <c:v>41753.0</c:v>
                </c:pt>
                <c:pt idx="2671">
                  <c:v>41754.0</c:v>
                </c:pt>
                <c:pt idx="2672">
                  <c:v>41755.0</c:v>
                </c:pt>
                <c:pt idx="2673">
                  <c:v>41756.0</c:v>
                </c:pt>
                <c:pt idx="2674">
                  <c:v>41757.0</c:v>
                </c:pt>
                <c:pt idx="2675">
                  <c:v>41758.0</c:v>
                </c:pt>
                <c:pt idx="2676">
                  <c:v>41759.0</c:v>
                </c:pt>
                <c:pt idx="2677">
                  <c:v>41760.0</c:v>
                </c:pt>
                <c:pt idx="2678">
                  <c:v>41761.0</c:v>
                </c:pt>
                <c:pt idx="2679">
                  <c:v>41762.0</c:v>
                </c:pt>
                <c:pt idx="2680">
                  <c:v>41763.0</c:v>
                </c:pt>
                <c:pt idx="2681">
                  <c:v>41764.0</c:v>
                </c:pt>
                <c:pt idx="2682">
                  <c:v>41765.0</c:v>
                </c:pt>
                <c:pt idx="2683">
                  <c:v>41766.0</c:v>
                </c:pt>
                <c:pt idx="2684">
                  <c:v>41767.0</c:v>
                </c:pt>
                <c:pt idx="2685">
                  <c:v>41768.0</c:v>
                </c:pt>
                <c:pt idx="2686">
                  <c:v>41769.0</c:v>
                </c:pt>
                <c:pt idx="2687">
                  <c:v>41770.0</c:v>
                </c:pt>
                <c:pt idx="2688">
                  <c:v>41771.0</c:v>
                </c:pt>
                <c:pt idx="2689">
                  <c:v>41772.0</c:v>
                </c:pt>
                <c:pt idx="2690">
                  <c:v>41773.0</c:v>
                </c:pt>
                <c:pt idx="2691">
                  <c:v>41774.0</c:v>
                </c:pt>
                <c:pt idx="2692">
                  <c:v>41775.0</c:v>
                </c:pt>
                <c:pt idx="2693">
                  <c:v>41776.0</c:v>
                </c:pt>
                <c:pt idx="2694">
                  <c:v>41777.0</c:v>
                </c:pt>
                <c:pt idx="2695">
                  <c:v>41778.0</c:v>
                </c:pt>
                <c:pt idx="2696">
                  <c:v>41779.0</c:v>
                </c:pt>
                <c:pt idx="2697">
                  <c:v>41780.0</c:v>
                </c:pt>
                <c:pt idx="2698">
                  <c:v>41781.0</c:v>
                </c:pt>
                <c:pt idx="2699">
                  <c:v>41782.0</c:v>
                </c:pt>
                <c:pt idx="2700">
                  <c:v>41783.0</c:v>
                </c:pt>
                <c:pt idx="2701">
                  <c:v>41784.0</c:v>
                </c:pt>
                <c:pt idx="2702">
                  <c:v>41785.0</c:v>
                </c:pt>
                <c:pt idx="2703">
                  <c:v>41786.0</c:v>
                </c:pt>
                <c:pt idx="2704">
                  <c:v>41787.0</c:v>
                </c:pt>
                <c:pt idx="2705">
                  <c:v>41788.0</c:v>
                </c:pt>
                <c:pt idx="2706">
                  <c:v>41789.0</c:v>
                </c:pt>
                <c:pt idx="2707">
                  <c:v>41790.0</c:v>
                </c:pt>
                <c:pt idx="2708">
                  <c:v>41791.0</c:v>
                </c:pt>
                <c:pt idx="2709">
                  <c:v>41792.0</c:v>
                </c:pt>
                <c:pt idx="2710">
                  <c:v>41793.0</c:v>
                </c:pt>
                <c:pt idx="2711">
                  <c:v>41794.0</c:v>
                </c:pt>
                <c:pt idx="2712">
                  <c:v>41795.0</c:v>
                </c:pt>
                <c:pt idx="2713">
                  <c:v>41796.0</c:v>
                </c:pt>
                <c:pt idx="2714">
                  <c:v>41797.0</c:v>
                </c:pt>
                <c:pt idx="2715">
                  <c:v>41798.0</c:v>
                </c:pt>
                <c:pt idx="2716">
                  <c:v>41799.0</c:v>
                </c:pt>
                <c:pt idx="2717">
                  <c:v>41800.0</c:v>
                </c:pt>
                <c:pt idx="2718">
                  <c:v>41801.0</c:v>
                </c:pt>
                <c:pt idx="2719">
                  <c:v>41802.0</c:v>
                </c:pt>
                <c:pt idx="2720">
                  <c:v>41803.0</c:v>
                </c:pt>
                <c:pt idx="2721">
                  <c:v>41804.0</c:v>
                </c:pt>
                <c:pt idx="2722">
                  <c:v>41805.0</c:v>
                </c:pt>
                <c:pt idx="2723">
                  <c:v>41806.0</c:v>
                </c:pt>
                <c:pt idx="2724">
                  <c:v>41807.0</c:v>
                </c:pt>
                <c:pt idx="2725">
                  <c:v>41808.0</c:v>
                </c:pt>
                <c:pt idx="2726">
                  <c:v>41809.0</c:v>
                </c:pt>
                <c:pt idx="2727">
                  <c:v>41810.0</c:v>
                </c:pt>
                <c:pt idx="2728">
                  <c:v>41811.0</c:v>
                </c:pt>
                <c:pt idx="2729">
                  <c:v>41812.0</c:v>
                </c:pt>
                <c:pt idx="2730">
                  <c:v>41813.0</c:v>
                </c:pt>
                <c:pt idx="2731">
                  <c:v>41814.0</c:v>
                </c:pt>
                <c:pt idx="2732">
                  <c:v>41815.0</c:v>
                </c:pt>
                <c:pt idx="2733">
                  <c:v>41816.0</c:v>
                </c:pt>
                <c:pt idx="2734">
                  <c:v>41817.0</c:v>
                </c:pt>
                <c:pt idx="2735">
                  <c:v>41818.0</c:v>
                </c:pt>
                <c:pt idx="2736">
                  <c:v>41819.0</c:v>
                </c:pt>
                <c:pt idx="2737">
                  <c:v>41820.0</c:v>
                </c:pt>
                <c:pt idx="2738">
                  <c:v>41821.0</c:v>
                </c:pt>
                <c:pt idx="2739">
                  <c:v>41822.0</c:v>
                </c:pt>
                <c:pt idx="2740">
                  <c:v>41823.0</c:v>
                </c:pt>
                <c:pt idx="2741">
                  <c:v>41824.0</c:v>
                </c:pt>
                <c:pt idx="2742">
                  <c:v>41825.0</c:v>
                </c:pt>
                <c:pt idx="2743">
                  <c:v>41826.0</c:v>
                </c:pt>
                <c:pt idx="2744">
                  <c:v>41827.0</c:v>
                </c:pt>
                <c:pt idx="2745">
                  <c:v>41828.0</c:v>
                </c:pt>
                <c:pt idx="2746">
                  <c:v>41829.0</c:v>
                </c:pt>
                <c:pt idx="2747">
                  <c:v>41830.0</c:v>
                </c:pt>
                <c:pt idx="2748">
                  <c:v>41831.0</c:v>
                </c:pt>
                <c:pt idx="2749">
                  <c:v>41832.0</c:v>
                </c:pt>
                <c:pt idx="2750">
                  <c:v>41833.0</c:v>
                </c:pt>
                <c:pt idx="2751">
                  <c:v>41834.0</c:v>
                </c:pt>
                <c:pt idx="2752">
                  <c:v>41835.0</c:v>
                </c:pt>
                <c:pt idx="2753">
                  <c:v>41836.0</c:v>
                </c:pt>
                <c:pt idx="2754">
                  <c:v>41837.0</c:v>
                </c:pt>
                <c:pt idx="2755">
                  <c:v>41838.0</c:v>
                </c:pt>
                <c:pt idx="2756">
                  <c:v>41839.0</c:v>
                </c:pt>
                <c:pt idx="2757">
                  <c:v>41840.0</c:v>
                </c:pt>
                <c:pt idx="2758">
                  <c:v>41841.0</c:v>
                </c:pt>
                <c:pt idx="2759">
                  <c:v>41842.0</c:v>
                </c:pt>
                <c:pt idx="2760">
                  <c:v>41843.0</c:v>
                </c:pt>
                <c:pt idx="2761">
                  <c:v>41844.0</c:v>
                </c:pt>
                <c:pt idx="2762">
                  <c:v>41845.0</c:v>
                </c:pt>
                <c:pt idx="2763">
                  <c:v>41846.0</c:v>
                </c:pt>
                <c:pt idx="2764">
                  <c:v>41847.0</c:v>
                </c:pt>
                <c:pt idx="2765">
                  <c:v>41848.0</c:v>
                </c:pt>
                <c:pt idx="2766">
                  <c:v>41849.0</c:v>
                </c:pt>
                <c:pt idx="2767">
                  <c:v>41850.0</c:v>
                </c:pt>
                <c:pt idx="2768">
                  <c:v>41851.0</c:v>
                </c:pt>
                <c:pt idx="2769">
                  <c:v>41852.0</c:v>
                </c:pt>
                <c:pt idx="2770">
                  <c:v>41853.0</c:v>
                </c:pt>
                <c:pt idx="2771">
                  <c:v>41854.0</c:v>
                </c:pt>
                <c:pt idx="2772">
                  <c:v>41855.0</c:v>
                </c:pt>
                <c:pt idx="2773">
                  <c:v>41856.0</c:v>
                </c:pt>
                <c:pt idx="2774">
                  <c:v>41857.0</c:v>
                </c:pt>
                <c:pt idx="2775">
                  <c:v>41858.0</c:v>
                </c:pt>
                <c:pt idx="2776">
                  <c:v>41859.0</c:v>
                </c:pt>
                <c:pt idx="2777">
                  <c:v>41860.0</c:v>
                </c:pt>
                <c:pt idx="2778">
                  <c:v>41861.0</c:v>
                </c:pt>
                <c:pt idx="2779">
                  <c:v>41862.0</c:v>
                </c:pt>
                <c:pt idx="2780">
                  <c:v>41863.0</c:v>
                </c:pt>
                <c:pt idx="2781">
                  <c:v>41864.0</c:v>
                </c:pt>
                <c:pt idx="2782">
                  <c:v>41865.0</c:v>
                </c:pt>
                <c:pt idx="2783">
                  <c:v>41866.0</c:v>
                </c:pt>
                <c:pt idx="2784">
                  <c:v>41867.0</c:v>
                </c:pt>
                <c:pt idx="2785">
                  <c:v>41868.0</c:v>
                </c:pt>
                <c:pt idx="2786">
                  <c:v>41869.0</c:v>
                </c:pt>
                <c:pt idx="2787">
                  <c:v>41870.0</c:v>
                </c:pt>
                <c:pt idx="2788">
                  <c:v>41871.0</c:v>
                </c:pt>
                <c:pt idx="2789">
                  <c:v>41872.0</c:v>
                </c:pt>
                <c:pt idx="2790">
                  <c:v>41873.0</c:v>
                </c:pt>
                <c:pt idx="2791">
                  <c:v>41874.0</c:v>
                </c:pt>
                <c:pt idx="2792">
                  <c:v>41875.0</c:v>
                </c:pt>
                <c:pt idx="2793">
                  <c:v>41876.0</c:v>
                </c:pt>
                <c:pt idx="2794">
                  <c:v>41877.0</c:v>
                </c:pt>
                <c:pt idx="2795">
                  <c:v>41878.0</c:v>
                </c:pt>
                <c:pt idx="2796">
                  <c:v>41879.0</c:v>
                </c:pt>
                <c:pt idx="2797">
                  <c:v>41880.0</c:v>
                </c:pt>
                <c:pt idx="2798">
                  <c:v>41881.0</c:v>
                </c:pt>
                <c:pt idx="2799">
                  <c:v>41882.0</c:v>
                </c:pt>
                <c:pt idx="2800">
                  <c:v>41883.0</c:v>
                </c:pt>
                <c:pt idx="2801">
                  <c:v>41884.0</c:v>
                </c:pt>
                <c:pt idx="2802">
                  <c:v>41885.0</c:v>
                </c:pt>
                <c:pt idx="2803">
                  <c:v>41886.0</c:v>
                </c:pt>
                <c:pt idx="2804">
                  <c:v>41887.0</c:v>
                </c:pt>
                <c:pt idx="2805">
                  <c:v>41888.0</c:v>
                </c:pt>
                <c:pt idx="2806">
                  <c:v>41889.0</c:v>
                </c:pt>
                <c:pt idx="2807">
                  <c:v>41890.0</c:v>
                </c:pt>
                <c:pt idx="2808">
                  <c:v>41891.0</c:v>
                </c:pt>
                <c:pt idx="2809">
                  <c:v>41892.0</c:v>
                </c:pt>
                <c:pt idx="2810">
                  <c:v>41893.0</c:v>
                </c:pt>
                <c:pt idx="2811">
                  <c:v>41894.0</c:v>
                </c:pt>
                <c:pt idx="2812">
                  <c:v>41895.0</c:v>
                </c:pt>
                <c:pt idx="2813">
                  <c:v>41896.0</c:v>
                </c:pt>
                <c:pt idx="2814">
                  <c:v>41897.0</c:v>
                </c:pt>
                <c:pt idx="2815">
                  <c:v>41898.0</c:v>
                </c:pt>
                <c:pt idx="2816">
                  <c:v>41899.0</c:v>
                </c:pt>
                <c:pt idx="2817">
                  <c:v>41900.0</c:v>
                </c:pt>
                <c:pt idx="2818">
                  <c:v>41901.0</c:v>
                </c:pt>
                <c:pt idx="2819">
                  <c:v>41902.0</c:v>
                </c:pt>
                <c:pt idx="2820">
                  <c:v>41903.0</c:v>
                </c:pt>
                <c:pt idx="2821">
                  <c:v>41904.0</c:v>
                </c:pt>
                <c:pt idx="2822">
                  <c:v>41905.0</c:v>
                </c:pt>
                <c:pt idx="2823">
                  <c:v>41906.0</c:v>
                </c:pt>
                <c:pt idx="2824">
                  <c:v>41907.0</c:v>
                </c:pt>
                <c:pt idx="2825">
                  <c:v>41908.0</c:v>
                </c:pt>
                <c:pt idx="2826">
                  <c:v>41909.0</c:v>
                </c:pt>
                <c:pt idx="2827">
                  <c:v>41910.0</c:v>
                </c:pt>
                <c:pt idx="2828">
                  <c:v>41911.0</c:v>
                </c:pt>
                <c:pt idx="2829">
                  <c:v>41912.0</c:v>
                </c:pt>
                <c:pt idx="2830">
                  <c:v>41913.0</c:v>
                </c:pt>
                <c:pt idx="2831">
                  <c:v>41914.0</c:v>
                </c:pt>
                <c:pt idx="2832">
                  <c:v>41915.0</c:v>
                </c:pt>
                <c:pt idx="2833">
                  <c:v>41916.0</c:v>
                </c:pt>
                <c:pt idx="2834">
                  <c:v>41917.0</c:v>
                </c:pt>
                <c:pt idx="2835">
                  <c:v>41918.0</c:v>
                </c:pt>
                <c:pt idx="2836">
                  <c:v>41919.0</c:v>
                </c:pt>
                <c:pt idx="2837">
                  <c:v>41920.0</c:v>
                </c:pt>
                <c:pt idx="2838">
                  <c:v>41921.0</c:v>
                </c:pt>
                <c:pt idx="2839">
                  <c:v>41922.0</c:v>
                </c:pt>
                <c:pt idx="2840">
                  <c:v>41923.0</c:v>
                </c:pt>
                <c:pt idx="2841">
                  <c:v>41924.0</c:v>
                </c:pt>
                <c:pt idx="2842">
                  <c:v>41925.0</c:v>
                </c:pt>
                <c:pt idx="2843">
                  <c:v>41926.0</c:v>
                </c:pt>
                <c:pt idx="2844">
                  <c:v>41927.0</c:v>
                </c:pt>
                <c:pt idx="2845">
                  <c:v>41928.0</c:v>
                </c:pt>
                <c:pt idx="2846">
                  <c:v>41929.0</c:v>
                </c:pt>
                <c:pt idx="2847">
                  <c:v>41930.0</c:v>
                </c:pt>
                <c:pt idx="2848">
                  <c:v>41931.0</c:v>
                </c:pt>
                <c:pt idx="2849">
                  <c:v>41932.0</c:v>
                </c:pt>
                <c:pt idx="2850">
                  <c:v>41933.0</c:v>
                </c:pt>
                <c:pt idx="2851">
                  <c:v>41934.0</c:v>
                </c:pt>
                <c:pt idx="2852">
                  <c:v>41935.0</c:v>
                </c:pt>
                <c:pt idx="2853">
                  <c:v>41936.0</c:v>
                </c:pt>
                <c:pt idx="2854">
                  <c:v>41937.0</c:v>
                </c:pt>
                <c:pt idx="2855">
                  <c:v>41938.0</c:v>
                </c:pt>
                <c:pt idx="2856">
                  <c:v>41939.0</c:v>
                </c:pt>
                <c:pt idx="2857">
                  <c:v>41940.0</c:v>
                </c:pt>
                <c:pt idx="2858">
                  <c:v>41941.0</c:v>
                </c:pt>
                <c:pt idx="2859">
                  <c:v>41942.0</c:v>
                </c:pt>
                <c:pt idx="2860">
                  <c:v>41943.0</c:v>
                </c:pt>
                <c:pt idx="2861">
                  <c:v>41944.0</c:v>
                </c:pt>
                <c:pt idx="2862">
                  <c:v>41945.0</c:v>
                </c:pt>
                <c:pt idx="2863">
                  <c:v>41946.0</c:v>
                </c:pt>
                <c:pt idx="2864">
                  <c:v>41947.0</c:v>
                </c:pt>
                <c:pt idx="2865">
                  <c:v>41948.0</c:v>
                </c:pt>
                <c:pt idx="2866">
                  <c:v>41949.0</c:v>
                </c:pt>
                <c:pt idx="2867">
                  <c:v>41950.0</c:v>
                </c:pt>
                <c:pt idx="2868">
                  <c:v>41951.0</c:v>
                </c:pt>
                <c:pt idx="2869">
                  <c:v>41952.0</c:v>
                </c:pt>
                <c:pt idx="2870">
                  <c:v>41953.0</c:v>
                </c:pt>
                <c:pt idx="2871">
                  <c:v>41954.0</c:v>
                </c:pt>
                <c:pt idx="2872">
                  <c:v>41955.0</c:v>
                </c:pt>
                <c:pt idx="2873">
                  <c:v>41956.0</c:v>
                </c:pt>
                <c:pt idx="2874">
                  <c:v>41957.0</c:v>
                </c:pt>
                <c:pt idx="2875">
                  <c:v>41958.0</c:v>
                </c:pt>
                <c:pt idx="2876">
                  <c:v>41959.0</c:v>
                </c:pt>
                <c:pt idx="2877">
                  <c:v>41960.0</c:v>
                </c:pt>
                <c:pt idx="2878">
                  <c:v>41961.0</c:v>
                </c:pt>
                <c:pt idx="2879">
                  <c:v>41962.0</c:v>
                </c:pt>
                <c:pt idx="2880">
                  <c:v>41963.0</c:v>
                </c:pt>
                <c:pt idx="2881">
                  <c:v>41964.0</c:v>
                </c:pt>
                <c:pt idx="2882">
                  <c:v>41965.0</c:v>
                </c:pt>
                <c:pt idx="2883">
                  <c:v>41966.0</c:v>
                </c:pt>
                <c:pt idx="2884">
                  <c:v>41967.0</c:v>
                </c:pt>
                <c:pt idx="2885">
                  <c:v>41968.0</c:v>
                </c:pt>
                <c:pt idx="2886">
                  <c:v>41969.0</c:v>
                </c:pt>
                <c:pt idx="2887">
                  <c:v>41970.0</c:v>
                </c:pt>
                <c:pt idx="2888">
                  <c:v>41971.0</c:v>
                </c:pt>
                <c:pt idx="2889">
                  <c:v>41972.0</c:v>
                </c:pt>
                <c:pt idx="2890">
                  <c:v>41973.0</c:v>
                </c:pt>
                <c:pt idx="2891">
                  <c:v>41974.0</c:v>
                </c:pt>
                <c:pt idx="2892">
                  <c:v>41975.0</c:v>
                </c:pt>
                <c:pt idx="2893">
                  <c:v>41976.0</c:v>
                </c:pt>
                <c:pt idx="2894">
                  <c:v>41977.0</c:v>
                </c:pt>
                <c:pt idx="2895">
                  <c:v>41978.0</c:v>
                </c:pt>
                <c:pt idx="2896">
                  <c:v>41979.0</c:v>
                </c:pt>
                <c:pt idx="2897">
                  <c:v>41980.0</c:v>
                </c:pt>
                <c:pt idx="2898">
                  <c:v>41981.0</c:v>
                </c:pt>
                <c:pt idx="2899">
                  <c:v>41982.0</c:v>
                </c:pt>
                <c:pt idx="2900">
                  <c:v>41983.0</c:v>
                </c:pt>
                <c:pt idx="2901">
                  <c:v>41984.0</c:v>
                </c:pt>
                <c:pt idx="2902">
                  <c:v>41985.0</c:v>
                </c:pt>
                <c:pt idx="2903">
                  <c:v>41986.0</c:v>
                </c:pt>
                <c:pt idx="2904">
                  <c:v>41987.0</c:v>
                </c:pt>
                <c:pt idx="2905">
                  <c:v>41988.0</c:v>
                </c:pt>
                <c:pt idx="2906">
                  <c:v>41989.0</c:v>
                </c:pt>
                <c:pt idx="2907">
                  <c:v>41990.0</c:v>
                </c:pt>
                <c:pt idx="2908">
                  <c:v>41991.0</c:v>
                </c:pt>
                <c:pt idx="2909">
                  <c:v>41992.0</c:v>
                </c:pt>
                <c:pt idx="2910">
                  <c:v>41993.0</c:v>
                </c:pt>
                <c:pt idx="2911">
                  <c:v>41994.0</c:v>
                </c:pt>
                <c:pt idx="2912">
                  <c:v>41995.0</c:v>
                </c:pt>
                <c:pt idx="2913">
                  <c:v>41996.0</c:v>
                </c:pt>
                <c:pt idx="2914">
                  <c:v>41997.0</c:v>
                </c:pt>
                <c:pt idx="2915">
                  <c:v>41998.0</c:v>
                </c:pt>
                <c:pt idx="2916">
                  <c:v>41999.0</c:v>
                </c:pt>
                <c:pt idx="2917">
                  <c:v>42000.0</c:v>
                </c:pt>
                <c:pt idx="2918">
                  <c:v>42001.0</c:v>
                </c:pt>
                <c:pt idx="2919">
                  <c:v>42002.0</c:v>
                </c:pt>
                <c:pt idx="2920">
                  <c:v>42003.0</c:v>
                </c:pt>
                <c:pt idx="2921">
                  <c:v>42004.0</c:v>
                </c:pt>
                <c:pt idx="2922">
                  <c:v>42005.0</c:v>
                </c:pt>
                <c:pt idx="2923">
                  <c:v>42006.0</c:v>
                </c:pt>
                <c:pt idx="2924">
                  <c:v>42007.0</c:v>
                </c:pt>
                <c:pt idx="2925">
                  <c:v>42008.0</c:v>
                </c:pt>
                <c:pt idx="2926">
                  <c:v>42009.0</c:v>
                </c:pt>
                <c:pt idx="2927">
                  <c:v>42010.0</c:v>
                </c:pt>
                <c:pt idx="2928">
                  <c:v>42011.0</c:v>
                </c:pt>
                <c:pt idx="2929">
                  <c:v>42012.0</c:v>
                </c:pt>
                <c:pt idx="2930">
                  <c:v>42013.0</c:v>
                </c:pt>
                <c:pt idx="2931">
                  <c:v>42014.0</c:v>
                </c:pt>
                <c:pt idx="2932">
                  <c:v>42015.0</c:v>
                </c:pt>
                <c:pt idx="2933">
                  <c:v>42016.0</c:v>
                </c:pt>
                <c:pt idx="2934">
                  <c:v>42017.0</c:v>
                </c:pt>
                <c:pt idx="2935">
                  <c:v>42018.0</c:v>
                </c:pt>
                <c:pt idx="2936">
                  <c:v>42019.0</c:v>
                </c:pt>
                <c:pt idx="2937">
                  <c:v>42020.0</c:v>
                </c:pt>
                <c:pt idx="2938">
                  <c:v>42021.0</c:v>
                </c:pt>
                <c:pt idx="2939">
                  <c:v>42022.0</c:v>
                </c:pt>
                <c:pt idx="2940">
                  <c:v>42023.0</c:v>
                </c:pt>
                <c:pt idx="2941">
                  <c:v>42024.0</c:v>
                </c:pt>
                <c:pt idx="2942">
                  <c:v>42025.0</c:v>
                </c:pt>
                <c:pt idx="2943">
                  <c:v>42026.0</c:v>
                </c:pt>
                <c:pt idx="2944">
                  <c:v>42027.0</c:v>
                </c:pt>
                <c:pt idx="2945">
                  <c:v>42028.0</c:v>
                </c:pt>
                <c:pt idx="2946">
                  <c:v>42029.0</c:v>
                </c:pt>
                <c:pt idx="2947">
                  <c:v>42030.0</c:v>
                </c:pt>
                <c:pt idx="2948">
                  <c:v>42031.0</c:v>
                </c:pt>
                <c:pt idx="2949">
                  <c:v>42032.0</c:v>
                </c:pt>
                <c:pt idx="2950">
                  <c:v>42033.0</c:v>
                </c:pt>
                <c:pt idx="2951">
                  <c:v>42034.0</c:v>
                </c:pt>
                <c:pt idx="2952">
                  <c:v>42035.0</c:v>
                </c:pt>
                <c:pt idx="2953">
                  <c:v>42036.0</c:v>
                </c:pt>
                <c:pt idx="2954">
                  <c:v>42037.0</c:v>
                </c:pt>
                <c:pt idx="2955">
                  <c:v>42038.0</c:v>
                </c:pt>
                <c:pt idx="2956">
                  <c:v>42039.0</c:v>
                </c:pt>
                <c:pt idx="2957">
                  <c:v>42040.0</c:v>
                </c:pt>
                <c:pt idx="2958">
                  <c:v>42041.0</c:v>
                </c:pt>
                <c:pt idx="2959">
                  <c:v>42042.0</c:v>
                </c:pt>
                <c:pt idx="2960">
                  <c:v>42043.0</c:v>
                </c:pt>
                <c:pt idx="2961">
                  <c:v>42044.0</c:v>
                </c:pt>
                <c:pt idx="2962">
                  <c:v>42045.0</c:v>
                </c:pt>
                <c:pt idx="2963">
                  <c:v>42046.0</c:v>
                </c:pt>
                <c:pt idx="2964">
                  <c:v>42047.0</c:v>
                </c:pt>
                <c:pt idx="2965">
                  <c:v>42048.0</c:v>
                </c:pt>
                <c:pt idx="2966">
                  <c:v>42049.0</c:v>
                </c:pt>
                <c:pt idx="2967">
                  <c:v>42050.0</c:v>
                </c:pt>
                <c:pt idx="2968">
                  <c:v>42051.0</c:v>
                </c:pt>
                <c:pt idx="2969">
                  <c:v>42052.0</c:v>
                </c:pt>
                <c:pt idx="2970">
                  <c:v>42053.0</c:v>
                </c:pt>
                <c:pt idx="2971">
                  <c:v>42054.0</c:v>
                </c:pt>
                <c:pt idx="2972">
                  <c:v>42055.0</c:v>
                </c:pt>
                <c:pt idx="2973">
                  <c:v>42056.0</c:v>
                </c:pt>
                <c:pt idx="2974">
                  <c:v>42057.0</c:v>
                </c:pt>
                <c:pt idx="2975">
                  <c:v>42058.0</c:v>
                </c:pt>
                <c:pt idx="2976">
                  <c:v>42059.0</c:v>
                </c:pt>
                <c:pt idx="2977">
                  <c:v>42060.0</c:v>
                </c:pt>
                <c:pt idx="2978">
                  <c:v>42061.0</c:v>
                </c:pt>
                <c:pt idx="2979">
                  <c:v>42062.0</c:v>
                </c:pt>
                <c:pt idx="2980">
                  <c:v>42063.0</c:v>
                </c:pt>
                <c:pt idx="2981">
                  <c:v>42064.0</c:v>
                </c:pt>
                <c:pt idx="2982">
                  <c:v>42065.0</c:v>
                </c:pt>
                <c:pt idx="2983">
                  <c:v>42066.0</c:v>
                </c:pt>
                <c:pt idx="2984">
                  <c:v>42067.0</c:v>
                </c:pt>
                <c:pt idx="2985">
                  <c:v>42068.0</c:v>
                </c:pt>
                <c:pt idx="2986">
                  <c:v>42069.0</c:v>
                </c:pt>
                <c:pt idx="2987">
                  <c:v>42070.0</c:v>
                </c:pt>
                <c:pt idx="2988">
                  <c:v>42071.0</c:v>
                </c:pt>
                <c:pt idx="2989">
                  <c:v>42072.0</c:v>
                </c:pt>
                <c:pt idx="2990">
                  <c:v>42073.0</c:v>
                </c:pt>
                <c:pt idx="2991">
                  <c:v>42074.0</c:v>
                </c:pt>
                <c:pt idx="2992">
                  <c:v>42075.0</c:v>
                </c:pt>
                <c:pt idx="2993">
                  <c:v>42076.0</c:v>
                </c:pt>
                <c:pt idx="2994">
                  <c:v>42077.0</c:v>
                </c:pt>
                <c:pt idx="2995">
                  <c:v>42078.0</c:v>
                </c:pt>
                <c:pt idx="2996">
                  <c:v>42079.0</c:v>
                </c:pt>
                <c:pt idx="2997">
                  <c:v>42080.0</c:v>
                </c:pt>
                <c:pt idx="2998">
                  <c:v>42081.0</c:v>
                </c:pt>
                <c:pt idx="2999">
                  <c:v>42082.0</c:v>
                </c:pt>
                <c:pt idx="3000">
                  <c:v>42083.0</c:v>
                </c:pt>
                <c:pt idx="3001">
                  <c:v>42084.0</c:v>
                </c:pt>
                <c:pt idx="3002">
                  <c:v>42085.0</c:v>
                </c:pt>
                <c:pt idx="3003">
                  <c:v>42086.0</c:v>
                </c:pt>
                <c:pt idx="3004">
                  <c:v>42087.0</c:v>
                </c:pt>
                <c:pt idx="3005">
                  <c:v>42088.0</c:v>
                </c:pt>
                <c:pt idx="3006">
                  <c:v>42089.0</c:v>
                </c:pt>
                <c:pt idx="3007">
                  <c:v>42090.0</c:v>
                </c:pt>
                <c:pt idx="3008">
                  <c:v>42091.0</c:v>
                </c:pt>
                <c:pt idx="3009">
                  <c:v>42092.0</c:v>
                </c:pt>
                <c:pt idx="3010">
                  <c:v>42093.0</c:v>
                </c:pt>
                <c:pt idx="3011">
                  <c:v>42094.0</c:v>
                </c:pt>
                <c:pt idx="3012">
                  <c:v>42095.0</c:v>
                </c:pt>
                <c:pt idx="3013">
                  <c:v>42096.0</c:v>
                </c:pt>
                <c:pt idx="3014">
                  <c:v>42097.0</c:v>
                </c:pt>
                <c:pt idx="3015">
                  <c:v>42098.0</c:v>
                </c:pt>
                <c:pt idx="3016">
                  <c:v>42099.0</c:v>
                </c:pt>
                <c:pt idx="3017">
                  <c:v>42100.0</c:v>
                </c:pt>
                <c:pt idx="3018">
                  <c:v>42101.0</c:v>
                </c:pt>
                <c:pt idx="3019">
                  <c:v>42102.0</c:v>
                </c:pt>
                <c:pt idx="3020">
                  <c:v>42103.0</c:v>
                </c:pt>
                <c:pt idx="3021">
                  <c:v>42104.0</c:v>
                </c:pt>
                <c:pt idx="3022">
                  <c:v>42105.0</c:v>
                </c:pt>
                <c:pt idx="3023">
                  <c:v>42106.0</c:v>
                </c:pt>
                <c:pt idx="3024">
                  <c:v>42107.0</c:v>
                </c:pt>
                <c:pt idx="3025">
                  <c:v>42108.0</c:v>
                </c:pt>
                <c:pt idx="3026">
                  <c:v>42109.0</c:v>
                </c:pt>
                <c:pt idx="3027">
                  <c:v>42110.0</c:v>
                </c:pt>
                <c:pt idx="3028">
                  <c:v>42111.0</c:v>
                </c:pt>
                <c:pt idx="3029">
                  <c:v>42112.0</c:v>
                </c:pt>
                <c:pt idx="3030">
                  <c:v>42113.0</c:v>
                </c:pt>
                <c:pt idx="3031">
                  <c:v>42114.0</c:v>
                </c:pt>
                <c:pt idx="3032">
                  <c:v>42115.0</c:v>
                </c:pt>
                <c:pt idx="3033">
                  <c:v>42116.0</c:v>
                </c:pt>
                <c:pt idx="3034">
                  <c:v>42117.0</c:v>
                </c:pt>
                <c:pt idx="3035">
                  <c:v>42118.0</c:v>
                </c:pt>
                <c:pt idx="3036">
                  <c:v>42119.0</c:v>
                </c:pt>
                <c:pt idx="3037">
                  <c:v>42120.0</c:v>
                </c:pt>
                <c:pt idx="3038">
                  <c:v>42121.0</c:v>
                </c:pt>
                <c:pt idx="3039">
                  <c:v>42122.0</c:v>
                </c:pt>
                <c:pt idx="3040">
                  <c:v>42123.0</c:v>
                </c:pt>
                <c:pt idx="3041">
                  <c:v>42124.0</c:v>
                </c:pt>
                <c:pt idx="3042">
                  <c:v>42125.0</c:v>
                </c:pt>
                <c:pt idx="3043">
                  <c:v>42126.0</c:v>
                </c:pt>
                <c:pt idx="3044">
                  <c:v>42127.0</c:v>
                </c:pt>
                <c:pt idx="3045">
                  <c:v>42128.0</c:v>
                </c:pt>
                <c:pt idx="3046">
                  <c:v>42129.0</c:v>
                </c:pt>
                <c:pt idx="3047">
                  <c:v>42130.0</c:v>
                </c:pt>
                <c:pt idx="3048">
                  <c:v>42131.0</c:v>
                </c:pt>
                <c:pt idx="3049">
                  <c:v>42132.0</c:v>
                </c:pt>
                <c:pt idx="3050">
                  <c:v>42133.0</c:v>
                </c:pt>
                <c:pt idx="3051">
                  <c:v>42134.0</c:v>
                </c:pt>
                <c:pt idx="3052">
                  <c:v>42135.0</c:v>
                </c:pt>
                <c:pt idx="3053">
                  <c:v>42136.0</c:v>
                </c:pt>
                <c:pt idx="3054">
                  <c:v>42137.0</c:v>
                </c:pt>
                <c:pt idx="3055">
                  <c:v>42138.0</c:v>
                </c:pt>
                <c:pt idx="3056">
                  <c:v>42139.0</c:v>
                </c:pt>
                <c:pt idx="3057">
                  <c:v>42140.0</c:v>
                </c:pt>
                <c:pt idx="3058">
                  <c:v>42141.0</c:v>
                </c:pt>
                <c:pt idx="3059">
                  <c:v>42142.0</c:v>
                </c:pt>
                <c:pt idx="3060">
                  <c:v>42143.0</c:v>
                </c:pt>
                <c:pt idx="3061">
                  <c:v>42144.0</c:v>
                </c:pt>
                <c:pt idx="3062">
                  <c:v>42145.0</c:v>
                </c:pt>
                <c:pt idx="3063">
                  <c:v>42146.0</c:v>
                </c:pt>
                <c:pt idx="3064">
                  <c:v>42147.0</c:v>
                </c:pt>
                <c:pt idx="3065">
                  <c:v>42148.0</c:v>
                </c:pt>
                <c:pt idx="3066">
                  <c:v>42149.0</c:v>
                </c:pt>
                <c:pt idx="3067">
                  <c:v>42150.0</c:v>
                </c:pt>
                <c:pt idx="3068">
                  <c:v>42151.0</c:v>
                </c:pt>
                <c:pt idx="3069">
                  <c:v>42152.0</c:v>
                </c:pt>
                <c:pt idx="3070">
                  <c:v>42153.0</c:v>
                </c:pt>
                <c:pt idx="3071">
                  <c:v>42154.0</c:v>
                </c:pt>
                <c:pt idx="3072">
                  <c:v>42155.0</c:v>
                </c:pt>
                <c:pt idx="3073">
                  <c:v>42156.0</c:v>
                </c:pt>
                <c:pt idx="3074">
                  <c:v>42157.0</c:v>
                </c:pt>
                <c:pt idx="3075">
                  <c:v>42158.0</c:v>
                </c:pt>
                <c:pt idx="3076">
                  <c:v>42159.0</c:v>
                </c:pt>
                <c:pt idx="3077">
                  <c:v>42160.0</c:v>
                </c:pt>
                <c:pt idx="3078">
                  <c:v>42161.0</c:v>
                </c:pt>
                <c:pt idx="3079">
                  <c:v>42162.0</c:v>
                </c:pt>
                <c:pt idx="3080">
                  <c:v>42163.0</c:v>
                </c:pt>
                <c:pt idx="3081">
                  <c:v>42164.0</c:v>
                </c:pt>
                <c:pt idx="3082">
                  <c:v>42165.0</c:v>
                </c:pt>
                <c:pt idx="3083">
                  <c:v>42166.0</c:v>
                </c:pt>
                <c:pt idx="3084">
                  <c:v>42167.0</c:v>
                </c:pt>
                <c:pt idx="3085">
                  <c:v>42168.0</c:v>
                </c:pt>
                <c:pt idx="3086">
                  <c:v>42169.0</c:v>
                </c:pt>
                <c:pt idx="3087">
                  <c:v>42170.0</c:v>
                </c:pt>
                <c:pt idx="3088">
                  <c:v>42171.0</c:v>
                </c:pt>
                <c:pt idx="3089">
                  <c:v>42172.0</c:v>
                </c:pt>
                <c:pt idx="3090">
                  <c:v>42173.0</c:v>
                </c:pt>
                <c:pt idx="3091">
                  <c:v>42174.0</c:v>
                </c:pt>
                <c:pt idx="3092">
                  <c:v>42175.0</c:v>
                </c:pt>
                <c:pt idx="3093">
                  <c:v>42176.0</c:v>
                </c:pt>
                <c:pt idx="3094">
                  <c:v>42177.0</c:v>
                </c:pt>
                <c:pt idx="3095">
                  <c:v>42178.0</c:v>
                </c:pt>
                <c:pt idx="3096">
                  <c:v>42179.0</c:v>
                </c:pt>
                <c:pt idx="3097">
                  <c:v>42180.0</c:v>
                </c:pt>
                <c:pt idx="3098">
                  <c:v>42181.0</c:v>
                </c:pt>
                <c:pt idx="3099">
                  <c:v>42182.0</c:v>
                </c:pt>
                <c:pt idx="3100">
                  <c:v>42183.0</c:v>
                </c:pt>
                <c:pt idx="3101">
                  <c:v>42184.0</c:v>
                </c:pt>
                <c:pt idx="3102">
                  <c:v>42185.0</c:v>
                </c:pt>
                <c:pt idx="3103">
                  <c:v>42186.0</c:v>
                </c:pt>
                <c:pt idx="3104">
                  <c:v>42187.0</c:v>
                </c:pt>
                <c:pt idx="3105">
                  <c:v>42188.0</c:v>
                </c:pt>
                <c:pt idx="3106">
                  <c:v>42189.0</c:v>
                </c:pt>
                <c:pt idx="3107">
                  <c:v>42190.0</c:v>
                </c:pt>
                <c:pt idx="3108">
                  <c:v>42191.0</c:v>
                </c:pt>
                <c:pt idx="3109">
                  <c:v>42192.0</c:v>
                </c:pt>
                <c:pt idx="3110">
                  <c:v>42193.0</c:v>
                </c:pt>
                <c:pt idx="3111">
                  <c:v>42194.0</c:v>
                </c:pt>
                <c:pt idx="3112">
                  <c:v>42195.0</c:v>
                </c:pt>
                <c:pt idx="3113">
                  <c:v>42196.0</c:v>
                </c:pt>
                <c:pt idx="3114">
                  <c:v>42197.0</c:v>
                </c:pt>
                <c:pt idx="3115">
                  <c:v>42198.0</c:v>
                </c:pt>
                <c:pt idx="3116">
                  <c:v>42199.0</c:v>
                </c:pt>
                <c:pt idx="3117">
                  <c:v>42200.0</c:v>
                </c:pt>
                <c:pt idx="3118">
                  <c:v>42201.0</c:v>
                </c:pt>
                <c:pt idx="3119">
                  <c:v>42202.0</c:v>
                </c:pt>
                <c:pt idx="3120">
                  <c:v>42203.0</c:v>
                </c:pt>
                <c:pt idx="3121">
                  <c:v>42204.0</c:v>
                </c:pt>
                <c:pt idx="3122">
                  <c:v>42205.0</c:v>
                </c:pt>
                <c:pt idx="3123">
                  <c:v>42206.0</c:v>
                </c:pt>
                <c:pt idx="3124">
                  <c:v>42207.0</c:v>
                </c:pt>
                <c:pt idx="3125">
                  <c:v>42208.0</c:v>
                </c:pt>
                <c:pt idx="3126">
                  <c:v>42209.0</c:v>
                </c:pt>
                <c:pt idx="3127">
                  <c:v>42210.0</c:v>
                </c:pt>
                <c:pt idx="3128">
                  <c:v>42211.0</c:v>
                </c:pt>
                <c:pt idx="3129">
                  <c:v>42212.0</c:v>
                </c:pt>
                <c:pt idx="3130">
                  <c:v>42213.0</c:v>
                </c:pt>
                <c:pt idx="3131">
                  <c:v>42214.0</c:v>
                </c:pt>
                <c:pt idx="3132">
                  <c:v>42215.0</c:v>
                </c:pt>
                <c:pt idx="3133">
                  <c:v>42216.0</c:v>
                </c:pt>
                <c:pt idx="3134">
                  <c:v>42217.0</c:v>
                </c:pt>
                <c:pt idx="3135">
                  <c:v>42218.0</c:v>
                </c:pt>
                <c:pt idx="3136">
                  <c:v>42219.0</c:v>
                </c:pt>
                <c:pt idx="3137">
                  <c:v>42220.0</c:v>
                </c:pt>
                <c:pt idx="3138">
                  <c:v>42221.0</c:v>
                </c:pt>
                <c:pt idx="3139">
                  <c:v>42222.0</c:v>
                </c:pt>
                <c:pt idx="3140">
                  <c:v>42223.0</c:v>
                </c:pt>
                <c:pt idx="3141">
                  <c:v>42224.0</c:v>
                </c:pt>
                <c:pt idx="3142">
                  <c:v>42225.0</c:v>
                </c:pt>
                <c:pt idx="3143">
                  <c:v>42226.0</c:v>
                </c:pt>
                <c:pt idx="3144">
                  <c:v>42227.0</c:v>
                </c:pt>
                <c:pt idx="3145">
                  <c:v>42228.0</c:v>
                </c:pt>
                <c:pt idx="3146">
                  <c:v>42229.0</c:v>
                </c:pt>
                <c:pt idx="3147">
                  <c:v>42230.0</c:v>
                </c:pt>
                <c:pt idx="3148">
                  <c:v>42231.0</c:v>
                </c:pt>
                <c:pt idx="3149">
                  <c:v>42232.0</c:v>
                </c:pt>
                <c:pt idx="3150">
                  <c:v>42233.0</c:v>
                </c:pt>
                <c:pt idx="3151">
                  <c:v>42234.0</c:v>
                </c:pt>
                <c:pt idx="3152">
                  <c:v>42235.0</c:v>
                </c:pt>
                <c:pt idx="3153">
                  <c:v>42236.0</c:v>
                </c:pt>
                <c:pt idx="3154">
                  <c:v>42237.0</c:v>
                </c:pt>
                <c:pt idx="3155">
                  <c:v>42238.0</c:v>
                </c:pt>
                <c:pt idx="3156">
                  <c:v>42239.0</c:v>
                </c:pt>
                <c:pt idx="3157">
                  <c:v>42240.0</c:v>
                </c:pt>
                <c:pt idx="3158">
                  <c:v>42241.0</c:v>
                </c:pt>
                <c:pt idx="3159">
                  <c:v>42242.0</c:v>
                </c:pt>
                <c:pt idx="3160">
                  <c:v>42243.0</c:v>
                </c:pt>
                <c:pt idx="3161">
                  <c:v>42244.0</c:v>
                </c:pt>
                <c:pt idx="3162">
                  <c:v>42245.0</c:v>
                </c:pt>
                <c:pt idx="3163">
                  <c:v>42246.0</c:v>
                </c:pt>
                <c:pt idx="3164">
                  <c:v>42247.0</c:v>
                </c:pt>
                <c:pt idx="3165">
                  <c:v>42248.0</c:v>
                </c:pt>
                <c:pt idx="3166">
                  <c:v>42249.0</c:v>
                </c:pt>
                <c:pt idx="3167">
                  <c:v>42250.0</c:v>
                </c:pt>
                <c:pt idx="3168">
                  <c:v>42251.0</c:v>
                </c:pt>
                <c:pt idx="3169">
                  <c:v>42252.0</c:v>
                </c:pt>
                <c:pt idx="3170">
                  <c:v>42253.0</c:v>
                </c:pt>
                <c:pt idx="3171">
                  <c:v>42254.0</c:v>
                </c:pt>
                <c:pt idx="3172">
                  <c:v>42255.0</c:v>
                </c:pt>
                <c:pt idx="3173">
                  <c:v>42256.0</c:v>
                </c:pt>
                <c:pt idx="3174">
                  <c:v>42257.0</c:v>
                </c:pt>
                <c:pt idx="3175">
                  <c:v>42258.0</c:v>
                </c:pt>
                <c:pt idx="3176">
                  <c:v>42259.0</c:v>
                </c:pt>
                <c:pt idx="3177">
                  <c:v>42260.0</c:v>
                </c:pt>
                <c:pt idx="3178">
                  <c:v>42261.0</c:v>
                </c:pt>
                <c:pt idx="3179">
                  <c:v>42262.0</c:v>
                </c:pt>
                <c:pt idx="3180">
                  <c:v>42263.0</c:v>
                </c:pt>
                <c:pt idx="3181">
                  <c:v>42264.0</c:v>
                </c:pt>
                <c:pt idx="3182">
                  <c:v>42265.0</c:v>
                </c:pt>
                <c:pt idx="3183">
                  <c:v>42266.0</c:v>
                </c:pt>
                <c:pt idx="3184">
                  <c:v>42267.0</c:v>
                </c:pt>
                <c:pt idx="3185">
                  <c:v>42268.0</c:v>
                </c:pt>
                <c:pt idx="3186">
                  <c:v>42269.0</c:v>
                </c:pt>
                <c:pt idx="3187">
                  <c:v>42270.0</c:v>
                </c:pt>
                <c:pt idx="3188">
                  <c:v>42271.0</c:v>
                </c:pt>
                <c:pt idx="3189">
                  <c:v>42272.0</c:v>
                </c:pt>
                <c:pt idx="3190">
                  <c:v>42273.0</c:v>
                </c:pt>
                <c:pt idx="3191">
                  <c:v>42274.0</c:v>
                </c:pt>
                <c:pt idx="3192">
                  <c:v>42275.0</c:v>
                </c:pt>
                <c:pt idx="3193">
                  <c:v>42276.0</c:v>
                </c:pt>
                <c:pt idx="3194">
                  <c:v>42277.0</c:v>
                </c:pt>
                <c:pt idx="3195">
                  <c:v>42278.0</c:v>
                </c:pt>
                <c:pt idx="3196">
                  <c:v>42279.0</c:v>
                </c:pt>
                <c:pt idx="3197">
                  <c:v>42280.0</c:v>
                </c:pt>
                <c:pt idx="3198">
                  <c:v>42281.0</c:v>
                </c:pt>
                <c:pt idx="3199">
                  <c:v>42282.0</c:v>
                </c:pt>
                <c:pt idx="3200">
                  <c:v>42283.0</c:v>
                </c:pt>
                <c:pt idx="3201">
                  <c:v>42284.0</c:v>
                </c:pt>
                <c:pt idx="3202">
                  <c:v>42285.0</c:v>
                </c:pt>
                <c:pt idx="3203">
                  <c:v>42286.0</c:v>
                </c:pt>
                <c:pt idx="3204">
                  <c:v>42287.0</c:v>
                </c:pt>
                <c:pt idx="3205">
                  <c:v>42288.0</c:v>
                </c:pt>
                <c:pt idx="3206">
                  <c:v>42289.0</c:v>
                </c:pt>
                <c:pt idx="3207">
                  <c:v>42290.0</c:v>
                </c:pt>
                <c:pt idx="3208">
                  <c:v>42291.0</c:v>
                </c:pt>
                <c:pt idx="3209">
                  <c:v>42292.0</c:v>
                </c:pt>
                <c:pt idx="3210">
                  <c:v>42293.0</c:v>
                </c:pt>
                <c:pt idx="3211">
                  <c:v>42294.0</c:v>
                </c:pt>
                <c:pt idx="3212">
                  <c:v>42295.0</c:v>
                </c:pt>
                <c:pt idx="3213">
                  <c:v>42296.0</c:v>
                </c:pt>
                <c:pt idx="3214">
                  <c:v>42297.0</c:v>
                </c:pt>
                <c:pt idx="3215">
                  <c:v>42298.0</c:v>
                </c:pt>
                <c:pt idx="3216">
                  <c:v>42299.0</c:v>
                </c:pt>
                <c:pt idx="3217">
                  <c:v>42300.0</c:v>
                </c:pt>
                <c:pt idx="3218">
                  <c:v>42301.0</c:v>
                </c:pt>
                <c:pt idx="3219">
                  <c:v>42302.0</c:v>
                </c:pt>
                <c:pt idx="3220">
                  <c:v>42303.0</c:v>
                </c:pt>
                <c:pt idx="3221">
                  <c:v>42304.0</c:v>
                </c:pt>
                <c:pt idx="3222">
                  <c:v>42305.0</c:v>
                </c:pt>
                <c:pt idx="3223">
                  <c:v>42306.0</c:v>
                </c:pt>
                <c:pt idx="3224">
                  <c:v>42307.0</c:v>
                </c:pt>
                <c:pt idx="3225">
                  <c:v>42308.0</c:v>
                </c:pt>
                <c:pt idx="3226">
                  <c:v>42309.0</c:v>
                </c:pt>
                <c:pt idx="3227">
                  <c:v>42310.0</c:v>
                </c:pt>
                <c:pt idx="3228">
                  <c:v>42311.0</c:v>
                </c:pt>
                <c:pt idx="3229">
                  <c:v>42312.0</c:v>
                </c:pt>
                <c:pt idx="3230">
                  <c:v>42313.0</c:v>
                </c:pt>
                <c:pt idx="3231">
                  <c:v>42314.0</c:v>
                </c:pt>
                <c:pt idx="3232">
                  <c:v>42315.0</c:v>
                </c:pt>
                <c:pt idx="3233">
                  <c:v>42316.0</c:v>
                </c:pt>
                <c:pt idx="3234">
                  <c:v>42317.0</c:v>
                </c:pt>
                <c:pt idx="3235">
                  <c:v>42318.0</c:v>
                </c:pt>
                <c:pt idx="3236">
                  <c:v>42319.0</c:v>
                </c:pt>
                <c:pt idx="3237">
                  <c:v>42320.0</c:v>
                </c:pt>
                <c:pt idx="3238">
                  <c:v>42321.0</c:v>
                </c:pt>
                <c:pt idx="3239">
                  <c:v>42322.0</c:v>
                </c:pt>
                <c:pt idx="3240">
                  <c:v>42323.0</c:v>
                </c:pt>
                <c:pt idx="3241">
                  <c:v>42324.0</c:v>
                </c:pt>
                <c:pt idx="3242">
                  <c:v>42325.0</c:v>
                </c:pt>
                <c:pt idx="3243">
                  <c:v>42326.0</c:v>
                </c:pt>
                <c:pt idx="3244">
                  <c:v>42327.0</c:v>
                </c:pt>
                <c:pt idx="3245">
                  <c:v>42328.0</c:v>
                </c:pt>
                <c:pt idx="3246">
                  <c:v>42329.0</c:v>
                </c:pt>
                <c:pt idx="3247">
                  <c:v>42330.0</c:v>
                </c:pt>
                <c:pt idx="3248">
                  <c:v>42331.0</c:v>
                </c:pt>
                <c:pt idx="3249">
                  <c:v>42332.0</c:v>
                </c:pt>
                <c:pt idx="3250">
                  <c:v>42333.0</c:v>
                </c:pt>
                <c:pt idx="3251">
                  <c:v>42334.0</c:v>
                </c:pt>
                <c:pt idx="3252">
                  <c:v>42335.0</c:v>
                </c:pt>
                <c:pt idx="3253">
                  <c:v>42336.0</c:v>
                </c:pt>
                <c:pt idx="3254">
                  <c:v>42337.0</c:v>
                </c:pt>
                <c:pt idx="3255">
                  <c:v>42338.0</c:v>
                </c:pt>
                <c:pt idx="3256">
                  <c:v>42339.0</c:v>
                </c:pt>
                <c:pt idx="3257">
                  <c:v>42340.0</c:v>
                </c:pt>
                <c:pt idx="3258">
                  <c:v>42341.0</c:v>
                </c:pt>
                <c:pt idx="3259">
                  <c:v>42342.0</c:v>
                </c:pt>
                <c:pt idx="3260">
                  <c:v>42343.0</c:v>
                </c:pt>
                <c:pt idx="3261">
                  <c:v>42344.0</c:v>
                </c:pt>
                <c:pt idx="3262">
                  <c:v>42345.0</c:v>
                </c:pt>
                <c:pt idx="3263">
                  <c:v>42346.0</c:v>
                </c:pt>
                <c:pt idx="3264">
                  <c:v>42347.0</c:v>
                </c:pt>
                <c:pt idx="3265">
                  <c:v>42348.0</c:v>
                </c:pt>
                <c:pt idx="3266">
                  <c:v>42349.0</c:v>
                </c:pt>
                <c:pt idx="3267">
                  <c:v>42350.0</c:v>
                </c:pt>
                <c:pt idx="3268">
                  <c:v>42351.0</c:v>
                </c:pt>
                <c:pt idx="3269">
                  <c:v>42352.0</c:v>
                </c:pt>
                <c:pt idx="3270">
                  <c:v>42353.0</c:v>
                </c:pt>
                <c:pt idx="3271">
                  <c:v>42354.0</c:v>
                </c:pt>
                <c:pt idx="3272">
                  <c:v>42355.0</c:v>
                </c:pt>
                <c:pt idx="3273">
                  <c:v>42356.0</c:v>
                </c:pt>
                <c:pt idx="3274">
                  <c:v>42357.0</c:v>
                </c:pt>
                <c:pt idx="3275">
                  <c:v>42358.0</c:v>
                </c:pt>
                <c:pt idx="3276">
                  <c:v>42359.0</c:v>
                </c:pt>
                <c:pt idx="3277">
                  <c:v>42360.0</c:v>
                </c:pt>
                <c:pt idx="3278">
                  <c:v>42361.0</c:v>
                </c:pt>
                <c:pt idx="3279">
                  <c:v>42362.0</c:v>
                </c:pt>
                <c:pt idx="3280">
                  <c:v>42363.0</c:v>
                </c:pt>
                <c:pt idx="3281">
                  <c:v>42364.0</c:v>
                </c:pt>
                <c:pt idx="3282">
                  <c:v>42365.0</c:v>
                </c:pt>
                <c:pt idx="3283">
                  <c:v>42366.0</c:v>
                </c:pt>
                <c:pt idx="3284">
                  <c:v>42367.0</c:v>
                </c:pt>
                <c:pt idx="3285">
                  <c:v>42368.0</c:v>
                </c:pt>
                <c:pt idx="3286">
                  <c:v>42369.0</c:v>
                </c:pt>
                <c:pt idx="3287">
                  <c:v>42370.0</c:v>
                </c:pt>
                <c:pt idx="3288">
                  <c:v>42371.0</c:v>
                </c:pt>
                <c:pt idx="3289">
                  <c:v>42372.0</c:v>
                </c:pt>
                <c:pt idx="3290">
                  <c:v>42373.0</c:v>
                </c:pt>
                <c:pt idx="3291">
                  <c:v>42374.0</c:v>
                </c:pt>
                <c:pt idx="3292">
                  <c:v>42375.0</c:v>
                </c:pt>
                <c:pt idx="3293">
                  <c:v>42376.0</c:v>
                </c:pt>
                <c:pt idx="3294">
                  <c:v>42377.0</c:v>
                </c:pt>
                <c:pt idx="3295">
                  <c:v>42378.0</c:v>
                </c:pt>
                <c:pt idx="3296">
                  <c:v>42379.0</c:v>
                </c:pt>
                <c:pt idx="3297">
                  <c:v>42380.0</c:v>
                </c:pt>
                <c:pt idx="3298">
                  <c:v>42381.0</c:v>
                </c:pt>
                <c:pt idx="3299">
                  <c:v>42382.0</c:v>
                </c:pt>
                <c:pt idx="3300">
                  <c:v>42383.0</c:v>
                </c:pt>
                <c:pt idx="3301">
                  <c:v>42384.0</c:v>
                </c:pt>
                <c:pt idx="3302">
                  <c:v>42385.0</c:v>
                </c:pt>
                <c:pt idx="3303">
                  <c:v>42386.0</c:v>
                </c:pt>
                <c:pt idx="3304">
                  <c:v>42387.0</c:v>
                </c:pt>
                <c:pt idx="3305">
                  <c:v>42388.0</c:v>
                </c:pt>
                <c:pt idx="3306">
                  <c:v>42389.0</c:v>
                </c:pt>
                <c:pt idx="3307">
                  <c:v>42390.0</c:v>
                </c:pt>
                <c:pt idx="3308">
                  <c:v>42391.0</c:v>
                </c:pt>
                <c:pt idx="3309">
                  <c:v>42392.0</c:v>
                </c:pt>
                <c:pt idx="3310">
                  <c:v>42393.0</c:v>
                </c:pt>
                <c:pt idx="3311">
                  <c:v>42394.0</c:v>
                </c:pt>
                <c:pt idx="3312">
                  <c:v>42395.0</c:v>
                </c:pt>
                <c:pt idx="3313">
                  <c:v>42396.0</c:v>
                </c:pt>
                <c:pt idx="3314">
                  <c:v>42397.0</c:v>
                </c:pt>
                <c:pt idx="3315">
                  <c:v>42398.0</c:v>
                </c:pt>
                <c:pt idx="3316">
                  <c:v>42399.0</c:v>
                </c:pt>
                <c:pt idx="3317">
                  <c:v>42400.0</c:v>
                </c:pt>
                <c:pt idx="3318">
                  <c:v>42401.0</c:v>
                </c:pt>
                <c:pt idx="3319">
                  <c:v>42402.0</c:v>
                </c:pt>
                <c:pt idx="3320">
                  <c:v>42403.0</c:v>
                </c:pt>
                <c:pt idx="3321">
                  <c:v>42404.0</c:v>
                </c:pt>
                <c:pt idx="3322">
                  <c:v>42405.0</c:v>
                </c:pt>
                <c:pt idx="3323">
                  <c:v>42406.0</c:v>
                </c:pt>
                <c:pt idx="3324">
                  <c:v>42407.0</c:v>
                </c:pt>
                <c:pt idx="3325">
                  <c:v>42408.0</c:v>
                </c:pt>
                <c:pt idx="3326">
                  <c:v>42409.0</c:v>
                </c:pt>
                <c:pt idx="3327">
                  <c:v>42410.0</c:v>
                </c:pt>
                <c:pt idx="3328">
                  <c:v>42411.0</c:v>
                </c:pt>
                <c:pt idx="3329">
                  <c:v>42412.0</c:v>
                </c:pt>
                <c:pt idx="3330">
                  <c:v>42413.0</c:v>
                </c:pt>
                <c:pt idx="3331">
                  <c:v>42414.0</c:v>
                </c:pt>
                <c:pt idx="3332">
                  <c:v>42415.0</c:v>
                </c:pt>
                <c:pt idx="3333">
                  <c:v>42416.0</c:v>
                </c:pt>
                <c:pt idx="3334">
                  <c:v>42417.0</c:v>
                </c:pt>
                <c:pt idx="3335">
                  <c:v>42418.0</c:v>
                </c:pt>
                <c:pt idx="3336">
                  <c:v>42419.0</c:v>
                </c:pt>
                <c:pt idx="3337">
                  <c:v>42420.0</c:v>
                </c:pt>
                <c:pt idx="3338">
                  <c:v>42421.0</c:v>
                </c:pt>
                <c:pt idx="3339">
                  <c:v>42422.0</c:v>
                </c:pt>
                <c:pt idx="3340">
                  <c:v>42423.0</c:v>
                </c:pt>
                <c:pt idx="3341">
                  <c:v>42424.0</c:v>
                </c:pt>
                <c:pt idx="3342">
                  <c:v>42425.0</c:v>
                </c:pt>
                <c:pt idx="3343">
                  <c:v>42426.0</c:v>
                </c:pt>
                <c:pt idx="3344">
                  <c:v>42427.0</c:v>
                </c:pt>
                <c:pt idx="3345">
                  <c:v>42428.0</c:v>
                </c:pt>
                <c:pt idx="3346">
                  <c:v>42429.0</c:v>
                </c:pt>
                <c:pt idx="3347">
                  <c:v>42430.0</c:v>
                </c:pt>
                <c:pt idx="3348">
                  <c:v>42431.0</c:v>
                </c:pt>
                <c:pt idx="3349">
                  <c:v>42432.0</c:v>
                </c:pt>
                <c:pt idx="3350">
                  <c:v>42433.0</c:v>
                </c:pt>
                <c:pt idx="3351">
                  <c:v>42434.0</c:v>
                </c:pt>
                <c:pt idx="3352">
                  <c:v>42435.0</c:v>
                </c:pt>
                <c:pt idx="3353">
                  <c:v>42436.0</c:v>
                </c:pt>
                <c:pt idx="3354">
                  <c:v>42437.0</c:v>
                </c:pt>
                <c:pt idx="3355">
                  <c:v>42438.0</c:v>
                </c:pt>
                <c:pt idx="3356">
                  <c:v>42439.0</c:v>
                </c:pt>
                <c:pt idx="3357">
                  <c:v>42440.0</c:v>
                </c:pt>
                <c:pt idx="3358">
                  <c:v>42441.0</c:v>
                </c:pt>
                <c:pt idx="3359">
                  <c:v>42442.0</c:v>
                </c:pt>
                <c:pt idx="3360">
                  <c:v>42443.0</c:v>
                </c:pt>
                <c:pt idx="3361">
                  <c:v>42444.0</c:v>
                </c:pt>
                <c:pt idx="3362">
                  <c:v>42445.0</c:v>
                </c:pt>
                <c:pt idx="3363">
                  <c:v>42446.0</c:v>
                </c:pt>
                <c:pt idx="3364">
                  <c:v>42447.0</c:v>
                </c:pt>
                <c:pt idx="3365">
                  <c:v>42448.0</c:v>
                </c:pt>
                <c:pt idx="3366">
                  <c:v>42449.0</c:v>
                </c:pt>
                <c:pt idx="3367">
                  <c:v>42450.0</c:v>
                </c:pt>
                <c:pt idx="3368">
                  <c:v>42451.0</c:v>
                </c:pt>
                <c:pt idx="3369">
                  <c:v>42452.0</c:v>
                </c:pt>
                <c:pt idx="3370">
                  <c:v>42453.0</c:v>
                </c:pt>
                <c:pt idx="3371">
                  <c:v>42454.0</c:v>
                </c:pt>
                <c:pt idx="3372">
                  <c:v>42455.0</c:v>
                </c:pt>
                <c:pt idx="3373">
                  <c:v>42456.0</c:v>
                </c:pt>
                <c:pt idx="3374">
                  <c:v>42457.0</c:v>
                </c:pt>
                <c:pt idx="3375">
                  <c:v>42458.0</c:v>
                </c:pt>
                <c:pt idx="3376">
                  <c:v>42459.0</c:v>
                </c:pt>
                <c:pt idx="3377">
                  <c:v>42460.0</c:v>
                </c:pt>
                <c:pt idx="3378">
                  <c:v>42461.0</c:v>
                </c:pt>
                <c:pt idx="3379">
                  <c:v>42462.0</c:v>
                </c:pt>
                <c:pt idx="3380">
                  <c:v>42463.0</c:v>
                </c:pt>
                <c:pt idx="3381">
                  <c:v>42464.0</c:v>
                </c:pt>
                <c:pt idx="3382">
                  <c:v>42465.0</c:v>
                </c:pt>
                <c:pt idx="3383">
                  <c:v>42466.0</c:v>
                </c:pt>
                <c:pt idx="3384">
                  <c:v>42467.0</c:v>
                </c:pt>
                <c:pt idx="3385">
                  <c:v>42468.0</c:v>
                </c:pt>
                <c:pt idx="3386">
                  <c:v>42469.0</c:v>
                </c:pt>
                <c:pt idx="3387">
                  <c:v>42470.0</c:v>
                </c:pt>
                <c:pt idx="3388">
                  <c:v>42471.0</c:v>
                </c:pt>
                <c:pt idx="3389">
                  <c:v>42472.0</c:v>
                </c:pt>
                <c:pt idx="3390">
                  <c:v>42473.0</c:v>
                </c:pt>
                <c:pt idx="3391">
                  <c:v>42474.0</c:v>
                </c:pt>
                <c:pt idx="3392">
                  <c:v>42475.0</c:v>
                </c:pt>
                <c:pt idx="3393">
                  <c:v>42476.0</c:v>
                </c:pt>
                <c:pt idx="3394">
                  <c:v>42477.0</c:v>
                </c:pt>
                <c:pt idx="3395">
                  <c:v>42478.0</c:v>
                </c:pt>
                <c:pt idx="3396">
                  <c:v>42479.0</c:v>
                </c:pt>
                <c:pt idx="3397">
                  <c:v>42480.0</c:v>
                </c:pt>
                <c:pt idx="3398">
                  <c:v>42481.0</c:v>
                </c:pt>
                <c:pt idx="3399">
                  <c:v>42482.0</c:v>
                </c:pt>
                <c:pt idx="3400">
                  <c:v>42483.0</c:v>
                </c:pt>
                <c:pt idx="3401">
                  <c:v>42484.0</c:v>
                </c:pt>
                <c:pt idx="3402">
                  <c:v>42485.0</c:v>
                </c:pt>
                <c:pt idx="3403">
                  <c:v>42486.0</c:v>
                </c:pt>
                <c:pt idx="3404">
                  <c:v>42487.0</c:v>
                </c:pt>
                <c:pt idx="3405">
                  <c:v>42488.0</c:v>
                </c:pt>
                <c:pt idx="3406">
                  <c:v>42489.0</c:v>
                </c:pt>
                <c:pt idx="3407">
                  <c:v>42490.0</c:v>
                </c:pt>
                <c:pt idx="3408">
                  <c:v>42491.0</c:v>
                </c:pt>
                <c:pt idx="3409">
                  <c:v>42492.0</c:v>
                </c:pt>
                <c:pt idx="3410">
                  <c:v>42493.0</c:v>
                </c:pt>
                <c:pt idx="3411">
                  <c:v>42494.0</c:v>
                </c:pt>
                <c:pt idx="3412">
                  <c:v>42495.0</c:v>
                </c:pt>
                <c:pt idx="3413">
                  <c:v>42496.0</c:v>
                </c:pt>
                <c:pt idx="3414">
                  <c:v>42497.0</c:v>
                </c:pt>
                <c:pt idx="3415">
                  <c:v>42498.0</c:v>
                </c:pt>
                <c:pt idx="3416">
                  <c:v>42499.0</c:v>
                </c:pt>
                <c:pt idx="3417">
                  <c:v>42500.0</c:v>
                </c:pt>
                <c:pt idx="3418">
                  <c:v>42501.0</c:v>
                </c:pt>
                <c:pt idx="3419">
                  <c:v>42502.0</c:v>
                </c:pt>
                <c:pt idx="3420">
                  <c:v>42503.0</c:v>
                </c:pt>
                <c:pt idx="3421">
                  <c:v>42504.0</c:v>
                </c:pt>
                <c:pt idx="3422">
                  <c:v>42505.0</c:v>
                </c:pt>
                <c:pt idx="3423">
                  <c:v>42506.0</c:v>
                </c:pt>
                <c:pt idx="3424">
                  <c:v>42507.0</c:v>
                </c:pt>
                <c:pt idx="3425">
                  <c:v>42508.0</c:v>
                </c:pt>
                <c:pt idx="3426">
                  <c:v>42509.0</c:v>
                </c:pt>
                <c:pt idx="3427">
                  <c:v>42510.0</c:v>
                </c:pt>
                <c:pt idx="3428">
                  <c:v>42511.0</c:v>
                </c:pt>
                <c:pt idx="3429">
                  <c:v>42512.0</c:v>
                </c:pt>
                <c:pt idx="3430">
                  <c:v>42513.0</c:v>
                </c:pt>
                <c:pt idx="3431">
                  <c:v>42514.0</c:v>
                </c:pt>
                <c:pt idx="3432">
                  <c:v>42515.0</c:v>
                </c:pt>
                <c:pt idx="3433">
                  <c:v>42516.0</c:v>
                </c:pt>
                <c:pt idx="3434">
                  <c:v>42517.0</c:v>
                </c:pt>
                <c:pt idx="3435">
                  <c:v>42518.0</c:v>
                </c:pt>
                <c:pt idx="3436">
                  <c:v>42519.0</c:v>
                </c:pt>
                <c:pt idx="3437">
                  <c:v>42520.0</c:v>
                </c:pt>
                <c:pt idx="3438">
                  <c:v>42521.0</c:v>
                </c:pt>
                <c:pt idx="3439">
                  <c:v>42522.0</c:v>
                </c:pt>
                <c:pt idx="3440">
                  <c:v>42523.0</c:v>
                </c:pt>
                <c:pt idx="3441">
                  <c:v>42524.0</c:v>
                </c:pt>
                <c:pt idx="3442">
                  <c:v>42525.0</c:v>
                </c:pt>
                <c:pt idx="3443">
                  <c:v>42526.0</c:v>
                </c:pt>
                <c:pt idx="3444">
                  <c:v>42527.0</c:v>
                </c:pt>
                <c:pt idx="3445">
                  <c:v>42528.0</c:v>
                </c:pt>
                <c:pt idx="3446">
                  <c:v>42529.0</c:v>
                </c:pt>
                <c:pt idx="3447">
                  <c:v>42530.0</c:v>
                </c:pt>
                <c:pt idx="3448">
                  <c:v>42531.0</c:v>
                </c:pt>
                <c:pt idx="3449">
                  <c:v>42532.0</c:v>
                </c:pt>
                <c:pt idx="3450">
                  <c:v>42533.0</c:v>
                </c:pt>
                <c:pt idx="3451">
                  <c:v>42534.0</c:v>
                </c:pt>
                <c:pt idx="3452">
                  <c:v>42535.0</c:v>
                </c:pt>
                <c:pt idx="3453">
                  <c:v>42536.0</c:v>
                </c:pt>
                <c:pt idx="3454">
                  <c:v>42537.0</c:v>
                </c:pt>
                <c:pt idx="3455">
                  <c:v>42538.0</c:v>
                </c:pt>
                <c:pt idx="3456">
                  <c:v>42539.0</c:v>
                </c:pt>
                <c:pt idx="3457">
                  <c:v>42540.0</c:v>
                </c:pt>
                <c:pt idx="3458">
                  <c:v>42541.0</c:v>
                </c:pt>
                <c:pt idx="3459">
                  <c:v>42542.0</c:v>
                </c:pt>
                <c:pt idx="3460">
                  <c:v>42543.0</c:v>
                </c:pt>
                <c:pt idx="3461">
                  <c:v>42544.0</c:v>
                </c:pt>
                <c:pt idx="3462">
                  <c:v>42545.0</c:v>
                </c:pt>
                <c:pt idx="3463">
                  <c:v>42546.0</c:v>
                </c:pt>
                <c:pt idx="3464">
                  <c:v>42547.0</c:v>
                </c:pt>
                <c:pt idx="3465">
                  <c:v>42548.0</c:v>
                </c:pt>
                <c:pt idx="3466">
                  <c:v>42549.0</c:v>
                </c:pt>
                <c:pt idx="3467">
                  <c:v>42550.0</c:v>
                </c:pt>
                <c:pt idx="3468">
                  <c:v>42551.0</c:v>
                </c:pt>
                <c:pt idx="3469">
                  <c:v>42552.0</c:v>
                </c:pt>
                <c:pt idx="3470">
                  <c:v>42553.0</c:v>
                </c:pt>
                <c:pt idx="3471">
                  <c:v>42554.0</c:v>
                </c:pt>
                <c:pt idx="3472">
                  <c:v>42555.0</c:v>
                </c:pt>
                <c:pt idx="3473">
                  <c:v>42556.0</c:v>
                </c:pt>
                <c:pt idx="3474">
                  <c:v>42557.0</c:v>
                </c:pt>
                <c:pt idx="3475">
                  <c:v>42558.0</c:v>
                </c:pt>
                <c:pt idx="3476">
                  <c:v>42559.0</c:v>
                </c:pt>
                <c:pt idx="3477">
                  <c:v>42560.0</c:v>
                </c:pt>
                <c:pt idx="3478">
                  <c:v>42561.0</c:v>
                </c:pt>
                <c:pt idx="3479">
                  <c:v>42562.0</c:v>
                </c:pt>
                <c:pt idx="3480">
                  <c:v>42563.0</c:v>
                </c:pt>
                <c:pt idx="3481">
                  <c:v>42564.0</c:v>
                </c:pt>
                <c:pt idx="3482">
                  <c:v>42565.0</c:v>
                </c:pt>
                <c:pt idx="3483">
                  <c:v>42566.0</c:v>
                </c:pt>
                <c:pt idx="3484">
                  <c:v>42567.0</c:v>
                </c:pt>
                <c:pt idx="3485">
                  <c:v>42568.0</c:v>
                </c:pt>
                <c:pt idx="3486">
                  <c:v>42569.0</c:v>
                </c:pt>
                <c:pt idx="3487">
                  <c:v>42570.0</c:v>
                </c:pt>
                <c:pt idx="3488">
                  <c:v>42571.0</c:v>
                </c:pt>
                <c:pt idx="3489">
                  <c:v>42572.0</c:v>
                </c:pt>
                <c:pt idx="3490">
                  <c:v>42573.0</c:v>
                </c:pt>
                <c:pt idx="3491">
                  <c:v>42574.0</c:v>
                </c:pt>
                <c:pt idx="3492">
                  <c:v>42575.0</c:v>
                </c:pt>
                <c:pt idx="3493">
                  <c:v>42576.0</c:v>
                </c:pt>
                <c:pt idx="3494">
                  <c:v>42577.0</c:v>
                </c:pt>
                <c:pt idx="3495">
                  <c:v>42578.0</c:v>
                </c:pt>
                <c:pt idx="3496">
                  <c:v>42579.0</c:v>
                </c:pt>
                <c:pt idx="3497">
                  <c:v>42580.0</c:v>
                </c:pt>
                <c:pt idx="3498">
                  <c:v>42581.0</c:v>
                </c:pt>
                <c:pt idx="3499">
                  <c:v>42582.0</c:v>
                </c:pt>
                <c:pt idx="3500">
                  <c:v>42583.0</c:v>
                </c:pt>
                <c:pt idx="3501">
                  <c:v>42584.0</c:v>
                </c:pt>
                <c:pt idx="3502">
                  <c:v>42585.0</c:v>
                </c:pt>
                <c:pt idx="3503">
                  <c:v>42586.0</c:v>
                </c:pt>
                <c:pt idx="3504">
                  <c:v>42587.0</c:v>
                </c:pt>
                <c:pt idx="3505">
                  <c:v>42588.0</c:v>
                </c:pt>
                <c:pt idx="3506">
                  <c:v>42589.0</c:v>
                </c:pt>
                <c:pt idx="3507">
                  <c:v>42590.0</c:v>
                </c:pt>
                <c:pt idx="3508">
                  <c:v>42591.0</c:v>
                </c:pt>
                <c:pt idx="3509">
                  <c:v>42592.0</c:v>
                </c:pt>
                <c:pt idx="3510">
                  <c:v>42593.0</c:v>
                </c:pt>
                <c:pt idx="3511">
                  <c:v>42594.0</c:v>
                </c:pt>
                <c:pt idx="3512">
                  <c:v>42595.0</c:v>
                </c:pt>
                <c:pt idx="3513">
                  <c:v>42596.0</c:v>
                </c:pt>
                <c:pt idx="3514">
                  <c:v>42597.0</c:v>
                </c:pt>
                <c:pt idx="3515">
                  <c:v>42598.0</c:v>
                </c:pt>
                <c:pt idx="3516">
                  <c:v>42599.0</c:v>
                </c:pt>
                <c:pt idx="3517">
                  <c:v>42600.0</c:v>
                </c:pt>
                <c:pt idx="3518">
                  <c:v>42601.0</c:v>
                </c:pt>
                <c:pt idx="3519">
                  <c:v>42602.0</c:v>
                </c:pt>
                <c:pt idx="3520">
                  <c:v>42603.0</c:v>
                </c:pt>
                <c:pt idx="3521">
                  <c:v>42604.0</c:v>
                </c:pt>
                <c:pt idx="3522">
                  <c:v>42605.0</c:v>
                </c:pt>
                <c:pt idx="3523">
                  <c:v>42606.0</c:v>
                </c:pt>
                <c:pt idx="3524">
                  <c:v>42607.0</c:v>
                </c:pt>
                <c:pt idx="3525">
                  <c:v>42608.0</c:v>
                </c:pt>
                <c:pt idx="3526">
                  <c:v>42609.0</c:v>
                </c:pt>
                <c:pt idx="3527">
                  <c:v>42610.0</c:v>
                </c:pt>
                <c:pt idx="3528">
                  <c:v>42611.0</c:v>
                </c:pt>
                <c:pt idx="3529">
                  <c:v>42612.0</c:v>
                </c:pt>
                <c:pt idx="3530">
                  <c:v>42613.0</c:v>
                </c:pt>
                <c:pt idx="3531">
                  <c:v>42614.0</c:v>
                </c:pt>
                <c:pt idx="3532">
                  <c:v>42615.0</c:v>
                </c:pt>
                <c:pt idx="3533">
                  <c:v>42616.0</c:v>
                </c:pt>
                <c:pt idx="3534">
                  <c:v>42617.0</c:v>
                </c:pt>
                <c:pt idx="3535">
                  <c:v>42618.0</c:v>
                </c:pt>
                <c:pt idx="3536">
                  <c:v>42619.0</c:v>
                </c:pt>
                <c:pt idx="3537">
                  <c:v>42620.0</c:v>
                </c:pt>
                <c:pt idx="3538">
                  <c:v>42621.0</c:v>
                </c:pt>
                <c:pt idx="3539">
                  <c:v>42622.0</c:v>
                </c:pt>
                <c:pt idx="3540">
                  <c:v>42623.0</c:v>
                </c:pt>
                <c:pt idx="3541">
                  <c:v>42624.0</c:v>
                </c:pt>
                <c:pt idx="3542">
                  <c:v>42625.0</c:v>
                </c:pt>
                <c:pt idx="3543">
                  <c:v>42626.0</c:v>
                </c:pt>
                <c:pt idx="3544">
                  <c:v>42627.0</c:v>
                </c:pt>
                <c:pt idx="3545">
                  <c:v>42628.0</c:v>
                </c:pt>
                <c:pt idx="3546">
                  <c:v>42629.0</c:v>
                </c:pt>
                <c:pt idx="3547">
                  <c:v>42630.0</c:v>
                </c:pt>
                <c:pt idx="3548">
                  <c:v>42631.0</c:v>
                </c:pt>
                <c:pt idx="3549">
                  <c:v>42632.0</c:v>
                </c:pt>
                <c:pt idx="3550">
                  <c:v>42633.0</c:v>
                </c:pt>
                <c:pt idx="3551">
                  <c:v>42634.0</c:v>
                </c:pt>
                <c:pt idx="3552">
                  <c:v>42635.0</c:v>
                </c:pt>
                <c:pt idx="3553">
                  <c:v>42636.0</c:v>
                </c:pt>
                <c:pt idx="3554">
                  <c:v>42637.0</c:v>
                </c:pt>
                <c:pt idx="3555">
                  <c:v>42638.0</c:v>
                </c:pt>
                <c:pt idx="3556">
                  <c:v>42639.0</c:v>
                </c:pt>
                <c:pt idx="3557">
                  <c:v>42640.0</c:v>
                </c:pt>
                <c:pt idx="3558">
                  <c:v>42641.0</c:v>
                </c:pt>
                <c:pt idx="3559">
                  <c:v>42642.0</c:v>
                </c:pt>
                <c:pt idx="3560">
                  <c:v>42643.0</c:v>
                </c:pt>
                <c:pt idx="3561">
                  <c:v>42644.0</c:v>
                </c:pt>
                <c:pt idx="3562">
                  <c:v>42645.0</c:v>
                </c:pt>
                <c:pt idx="3563">
                  <c:v>42646.0</c:v>
                </c:pt>
                <c:pt idx="3564">
                  <c:v>42647.0</c:v>
                </c:pt>
                <c:pt idx="3565">
                  <c:v>42648.0</c:v>
                </c:pt>
                <c:pt idx="3566">
                  <c:v>42649.0</c:v>
                </c:pt>
                <c:pt idx="3567">
                  <c:v>42650.0</c:v>
                </c:pt>
                <c:pt idx="3568">
                  <c:v>42651.0</c:v>
                </c:pt>
                <c:pt idx="3569">
                  <c:v>42652.0</c:v>
                </c:pt>
                <c:pt idx="3570">
                  <c:v>42653.0</c:v>
                </c:pt>
                <c:pt idx="3571">
                  <c:v>42654.0</c:v>
                </c:pt>
                <c:pt idx="3572">
                  <c:v>42655.0</c:v>
                </c:pt>
                <c:pt idx="3573">
                  <c:v>42656.0</c:v>
                </c:pt>
                <c:pt idx="3574">
                  <c:v>42657.0</c:v>
                </c:pt>
                <c:pt idx="3575">
                  <c:v>42658.0</c:v>
                </c:pt>
                <c:pt idx="3576">
                  <c:v>42659.0</c:v>
                </c:pt>
                <c:pt idx="3577">
                  <c:v>42660.0</c:v>
                </c:pt>
                <c:pt idx="3578">
                  <c:v>42661.0</c:v>
                </c:pt>
                <c:pt idx="3579">
                  <c:v>42662.0</c:v>
                </c:pt>
                <c:pt idx="3580">
                  <c:v>42663.0</c:v>
                </c:pt>
                <c:pt idx="3581">
                  <c:v>42664.0</c:v>
                </c:pt>
                <c:pt idx="3582">
                  <c:v>42665.0</c:v>
                </c:pt>
                <c:pt idx="3583">
                  <c:v>42666.0</c:v>
                </c:pt>
                <c:pt idx="3584">
                  <c:v>42667.0</c:v>
                </c:pt>
                <c:pt idx="3585">
                  <c:v>42668.0</c:v>
                </c:pt>
                <c:pt idx="3586">
                  <c:v>42669.0</c:v>
                </c:pt>
                <c:pt idx="3587">
                  <c:v>42670.0</c:v>
                </c:pt>
                <c:pt idx="3588">
                  <c:v>42671.0</c:v>
                </c:pt>
                <c:pt idx="3589">
                  <c:v>42672.0</c:v>
                </c:pt>
                <c:pt idx="3590">
                  <c:v>42673.0</c:v>
                </c:pt>
                <c:pt idx="3591">
                  <c:v>42674.0</c:v>
                </c:pt>
                <c:pt idx="3592">
                  <c:v>42675.0</c:v>
                </c:pt>
                <c:pt idx="3593">
                  <c:v>42676.0</c:v>
                </c:pt>
                <c:pt idx="3594">
                  <c:v>42677.0</c:v>
                </c:pt>
                <c:pt idx="3595">
                  <c:v>42678.0</c:v>
                </c:pt>
                <c:pt idx="3596">
                  <c:v>42679.0</c:v>
                </c:pt>
                <c:pt idx="3597">
                  <c:v>42680.0</c:v>
                </c:pt>
                <c:pt idx="3598">
                  <c:v>42681.0</c:v>
                </c:pt>
                <c:pt idx="3599">
                  <c:v>42682.0</c:v>
                </c:pt>
                <c:pt idx="3600">
                  <c:v>42683.0</c:v>
                </c:pt>
                <c:pt idx="3601">
                  <c:v>42684.0</c:v>
                </c:pt>
                <c:pt idx="3602">
                  <c:v>42685.0</c:v>
                </c:pt>
                <c:pt idx="3603">
                  <c:v>42686.0</c:v>
                </c:pt>
                <c:pt idx="3604">
                  <c:v>42687.0</c:v>
                </c:pt>
                <c:pt idx="3605">
                  <c:v>42688.0</c:v>
                </c:pt>
                <c:pt idx="3606">
                  <c:v>42689.0</c:v>
                </c:pt>
                <c:pt idx="3607">
                  <c:v>42690.0</c:v>
                </c:pt>
                <c:pt idx="3608">
                  <c:v>42691.0</c:v>
                </c:pt>
                <c:pt idx="3609">
                  <c:v>42692.0</c:v>
                </c:pt>
                <c:pt idx="3610">
                  <c:v>42693.0</c:v>
                </c:pt>
                <c:pt idx="3611">
                  <c:v>42694.0</c:v>
                </c:pt>
                <c:pt idx="3612">
                  <c:v>42695.0</c:v>
                </c:pt>
                <c:pt idx="3613">
                  <c:v>42696.0</c:v>
                </c:pt>
                <c:pt idx="3614">
                  <c:v>42697.0</c:v>
                </c:pt>
                <c:pt idx="3615">
                  <c:v>42698.0</c:v>
                </c:pt>
                <c:pt idx="3616">
                  <c:v>42699.0</c:v>
                </c:pt>
                <c:pt idx="3617">
                  <c:v>42700.0</c:v>
                </c:pt>
                <c:pt idx="3618">
                  <c:v>42701.0</c:v>
                </c:pt>
                <c:pt idx="3619">
                  <c:v>42702.0</c:v>
                </c:pt>
                <c:pt idx="3620">
                  <c:v>42703.0</c:v>
                </c:pt>
                <c:pt idx="3621">
                  <c:v>42704.0</c:v>
                </c:pt>
                <c:pt idx="3622">
                  <c:v>42705.0</c:v>
                </c:pt>
                <c:pt idx="3623">
                  <c:v>42706.0</c:v>
                </c:pt>
                <c:pt idx="3624">
                  <c:v>42707.0</c:v>
                </c:pt>
                <c:pt idx="3625">
                  <c:v>42708.0</c:v>
                </c:pt>
                <c:pt idx="3626">
                  <c:v>42709.0</c:v>
                </c:pt>
                <c:pt idx="3627">
                  <c:v>42710.0</c:v>
                </c:pt>
                <c:pt idx="3628">
                  <c:v>42711.0</c:v>
                </c:pt>
                <c:pt idx="3629">
                  <c:v>42712.0</c:v>
                </c:pt>
                <c:pt idx="3630">
                  <c:v>42713.0</c:v>
                </c:pt>
                <c:pt idx="3631">
                  <c:v>42714.0</c:v>
                </c:pt>
                <c:pt idx="3632">
                  <c:v>42715.0</c:v>
                </c:pt>
                <c:pt idx="3633">
                  <c:v>42716.0</c:v>
                </c:pt>
                <c:pt idx="3634">
                  <c:v>42717.0</c:v>
                </c:pt>
                <c:pt idx="3635">
                  <c:v>42718.0</c:v>
                </c:pt>
                <c:pt idx="3636">
                  <c:v>42719.0</c:v>
                </c:pt>
                <c:pt idx="3637">
                  <c:v>42720.0</c:v>
                </c:pt>
                <c:pt idx="3638">
                  <c:v>42721.0</c:v>
                </c:pt>
                <c:pt idx="3639">
                  <c:v>42722.0</c:v>
                </c:pt>
                <c:pt idx="3640">
                  <c:v>42723.0</c:v>
                </c:pt>
                <c:pt idx="3641">
                  <c:v>42724.0</c:v>
                </c:pt>
                <c:pt idx="3642">
                  <c:v>42725.0</c:v>
                </c:pt>
                <c:pt idx="3643">
                  <c:v>42726.0</c:v>
                </c:pt>
                <c:pt idx="3644">
                  <c:v>42727.0</c:v>
                </c:pt>
                <c:pt idx="3645">
                  <c:v>42728.0</c:v>
                </c:pt>
                <c:pt idx="3646">
                  <c:v>42729.0</c:v>
                </c:pt>
                <c:pt idx="3647">
                  <c:v>42730.0</c:v>
                </c:pt>
                <c:pt idx="3648">
                  <c:v>42731.0</c:v>
                </c:pt>
                <c:pt idx="3649">
                  <c:v>42732.0</c:v>
                </c:pt>
                <c:pt idx="3650">
                  <c:v>42733.0</c:v>
                </c:pt>
                <c:pt idx="3651">
                  <c:v>42734.0</c:v>
                </c:pt>
                <c:pt idx="3652">
                  <c:v>42735.0</c:v>
                </c:pt>
              </c:numCache>
            </c:numRef>
          </c:xVal>
          <c:yVal>
            <c:numRef>
              <c:f>[8]Temp!$J$2:$J$3654</c:f>
              <c:numCache>
                <c:formatCode>General</c:formatCode>
                <c:ptCount val="3653"/>
                <c:pt idx="0">
                  <c:v>3.6</c:v>
                </c:pt>
                <c:pt idx="1">
                  <c:v>3.55</c:v>
                </c:pt>
                <c:pt idx="2">
                  <c:v>5.550000000000001</c:v>
                </c:pt>
                <c:pt idx="3">
                  <c:v>6.5</c:v>
                </c:pt>
                <c:pt idx="4">
                  <c:v>5.45</c:v>
                </c:pt>
                <c:pt idx="5">
                  <c:v>3.8</c:v>
                </c:pt>
                <c:pt idx="6">
                  <c:v>3.25</c:v>
                </c:pt>
                <c:pt idx="7">
                  <c:v>3.7</c:v>
                </c:pt>
                <c:pt idx="8">
                  <c:v>3.15</c:v>
                </c:pt>
                <c:pt idx="9">
                  <c:v>5.699999999999997</c:v>
                </c:pt>
                <c:pt idx="10">
                  <c:v>3.65</c:v>
                </c:pt>
                <c:pt idx="11">
                  <c:v>1.3</c:v>
                </c:pt>
                <c:pt idx="12">
                  <c:v>0.75</c:v>
                </c:pt>
                <c:pt idx="13">
                  <c:v>0.15</c:v>
                </c:pt>
                <c:pt idx="14">
                  <c:v>-1.1</c:v>
                </c:pt>
                <c:pt idx="15">
                  <c:v>-2.05</c:v>
                </c:pt>
                <c:pt idx="16">
                  <c:v>-1.05</c:v>
                </c:pt>
                <c:pt idx="17">
                  <c:v>-1.45</c:v>
                </c:pt>
                <c:pt idx="18">
                  <c:v>-1.0</c:v>
                </c:pt>
                <c:pt idx="19">
                  <c:v>-0.6</c:v>
                </c:pt>
                <c:pt idx="20">
                  <c:v>-0.3</c:v>
                </c:pt>
                <c:pt idx="21">
                  <c:v>-0.4</c:v>
                </c:pt>
                <c:pt idx="22">
                  <c:v>-0.15</c:v>
                </c:pt>
                <c:pt idx="23">
                  <c:v>0.0</c:v>
                </c:pt>
                <c:pt idx="24">
                  <c:v>0.35</c:v>
                </c:pt>
                <c:pt idx="25">
                  <c:v>0.5</c:v>
                </c:pt>
                <c:pt idx="26">
                  <c:v>0.35</c:v>
                </c:pt>
                <c:pt idx="27">
                  <c:v>-0.05</c:v>
                </c:pt>
                <c:pt idx="28">
                  <c:v>-0.4</c:v>
                </c:pt>
                <c:pt idx="29">
                  <c:v>-1.55</c:v>
                </c:pt>
                <c:pt idx="30">
                  <c:v>-1.25</c:v>
                </c:pt>
                <c:pt idx="31">
                  <c:v>-1.6</c:v>
                </c:pt>
                <c:pt idx="32">
                  <c:v>-2.5</c:v>
                </c:pt>
                <c:pt idx="33">
                  <c:v>-2.05</c:v>
                </c:pt>
                <c:pt idx="34">
                  <c:v>-1.85</c:v>
                </c:pt>
                <c:pt idx="35">
                  <c:v>-1.2</c:v>
                </c:pt>
                <c:pt idx="36">
                  <c:v>-0.7</c:v>
                </c:pt>
                <c:pt idx="37">
                  <c:v>-0.65</c:v>
                </c:pt>
                <c:pt idx="38">
                  <c:v>-0.65</c:v>
                </c:pt>
                <c:pt idx="39">
                  <c:v>-1.55</c:v>
                </c:pt>
                <c:pt idx="40">
                  <c:v>-0.75</c:v>
                </c:pt>
                <c:pt idx="41">
                  <c:v>0.05</c:v>
                </c:pt>
                <c:pt idx="42">
                  <c:v>0.3</c:v>
                </c:pt>
                <c:pt idx="43">
                  <c:v>0.4</c:v>
                </c:pt>
                <c:pt idx="44">
                  <c:v>0.4</c:v>
                </c:pt>
                <c:pt idx="45">
                  <c:v>-0.15</c:v>
                </c:pt>
                <c:pt idx="46">
                  <c:v>-0.2</c:v>
                </c:pt>
                <c:pt idx="47">
                  <c:v>-0.05</c:v>
                </c:pt>
                <c:pt idx="48">
                  <c:v>0.4</c:v>
                </c:pt>
                <c:pt idx="49">
                  <c:v>3.65</c:v>
                </c:pt>
                <c:pt idx="50">
                  <c:v>5.0</c:v>
                </c:pt>
                <c:pt idx="51">
                  <c:v>5.6</c:v>
                </c:pt>
                <c:pt idx="52">
                  <c:v>5.649999999999998</c:v>
                </c:pt>
                <c:pt idx="53">
                  <c:v>6.75</c:v>
                </c:pt>
                <c:pt idx="54">
                  <c:v>4.149999999999999</c:v>
                </c:pt>
                <c:pt idx="55">
                  <c:v>5.4</c:v>
                </c:pt>
                <c:pt idx="56">
                  <c:v>5.6</c:v>
                </c:pt>
                <c:pt idx="57">
                  <c:v>7.800000000000001</c:v>
                </c:pt>
                <c:pt idx="58">
                  <c:v>7.149999999999999</c:v>
                </c:pt>
                <c:pt idx="59">
                  <c:v>4.7</c:v>
                </c:pt>
                <c:pt idx="60">
                  <c:v>3.85</c:v>
                </c:pt>
                <c:pt idx="61">
                  <c:v>4.35</c:v>
                </c:pt>
                <c:pt idx="62">
                  <c:v>6.399999999999999</c:v>
                </c:pt>
                <c:pt idx="63">
                  <c:v>6.699999999999997</c:v>
                </c:pt>
                <c:pt idx="64">
                  <c:v>7.2</c:v>
                </c:pt>
                <c:pt idx="65">
                  <c:v>7.1</c:v>
                </c:pt>
                <c:pt idx="66">
                  <c:v>10.85</c:v>
                </c:pt>
                <c:pt idx="67">
                  <c:v>9.200000000000001</c:v>
                </c:pt>
                <c:pt idx="68">
                  <c:v>8.700000000000001</c:v>
                </c:pt>
                <c:pt idx="69">
                  <c:v>11.1</c:v>
                </c:pt>
                <c:pt idx="70">
                  <c:v>12.05</c:v>
                </c:pt>
                <c:pt idx="71">
                  <c:v>13.6</c:v>
                </c:pt>
                <c:pt idx="72">
                  <c:v>10.85</c:v>
                </c:pt>
                <c:pt idx="73">
                  <c:v>9.100000000000001</c:v>
                </c:pt>
                <c:pt idx="74">
                  <c:v>9.200000000000001</c:v>
                </c:pt>
                <c:pt idx="75">
                  <c:v>8.6</c:v>
                </c:pt>
                <c:pt idx="76">
                  <c:v>12.7</c:v>
                </c:pt>
                <c:pt idx="77">
                  <c:v>10.65</c:v>
                </c:pt>
                <c:pt idx="78">
                  <c:v>13.1</c:v>
                </c:pt>
                <c:pt idx="79">
                  <c:v>15.35</c:v>
                </c:pt>
                <c:pt idx="80">
                  <c:v>15.5</c:v>
                </c:pt>
                <c:pt idx="81">
                  <c:v>15.3</c:v>
                </c:pt>
                <c:pt idx="82">
                  <c:v>15.9</c:v>
                </c:pt>
                <c:pt idx="83">
                  <c:v>15.6</c:v>
                </c:pt>
                <c:pt idx="84">
                  <c:v>16.55</c:v>
                </c:pt>
                <c:pt idx="85">
                  <c:v>16.55</c:v>
                </c:pt>
                <c:pt idx="86">
                  <c:v>16.75</c:v>
                </c:pt>
                <c:pt idx="87">
                  <c:v>16.9</c:v>
                </c:pt>
                <c:pt idx="88">
                  <c:v>14.65</c:v>
                </c:pt>
                <c:pt idx="89">
                  <c:v>14.05</c:v>
                </c:pt>
                <c:pt idx="90">
                  <c:v>14.45</c:v>
                </c:pt>
                <c:pt idx="91">
                  <c:v>15.45</c:v>
                </c:pt>
                <c:pt idx="92">
                  <c:v>11.35</c:v>
                </c:pt>
                <c:pt idx="93">
                  <c:v>8.3</c:v>
                </c:pt>
                <c:pt idx="94">
                  <c:v>8.3</c:v>
                </c:pt>
                <c:pt idx="95">
                  <c:v>7.1</c:v>
                </c:pt>
                <c:pt idx="96">
                  <c:v>7.35</c:v>
                </c:pt>
                <c:pt idx="97">
                  <c:v>6.800000000000001</c:v>
                </c:pt>
                <c:pt idx="98">
                  <c:v>6.649999999999998</c:v>
                </c:pt>
                <c:pt idx="99">
                  <c:v>7.399999999999999</c:v>
                </c:pt>
                <c:pt idx="100">
                  <c:v>9.1</c:v>
                </c:pt>
                <c:pt idx="101">
                  <c:v>6.95</c:v>
                </c:pt>
                <c:pt idx="102">
                  <c:v>5.300000000000001</c:v>
                </c:pt>
                <c:pt idx="103">
                  <c:v>9.549999999999998</c:v>
                </c:pt>
                <c:pt idx="104">
                  <c:v>11.15</c:v>
                </c:pt>
                <c:pt idx="105">
                  <c:v>12.0</c:v>
                </c:pt>
                <c:pt idx="106">
                  <c:v>14.8</c:v>
                </c:pt>
                <c:pt idx="107">
                  <c:v>13.9</c:v>
                </c:pt>
                <c:pt idx="108">
                  <c:v>14.4</c:v>
                </c:pt>
                <c:pt idx="109">
                  <c:v>15.25</c:v>
                </c:pt>
                <c:pt idx="110">
                  <c:v>15.5</c:v>
                </c:pt>
                <c:pt idx="111">
                  <c:v>16.2</c:v>
                </c:pt>
                <c:pt idx="112">
                  <c:v>16.85</c:v>
                </c:pt>
                <c:pt idx="113">
                  <c:v>15.5</c:v>
                </c:pt>
                <c:pt idx="114">
                  <c:v>13.1</c:v>
                </c:pt>
                <c:pt idx="115">
                  <c:v>12.75</c:v>
                </c:pt>
                <c:pt idx="116">
                  <c:v>15.45</c:v>
                </c:pt>
                <c:pt idx="117">
                  <c:v>16.95</c:v>
                </c:pt>
                <c:pt idx="118">
                  <c:v>17.35</c:v>
                </c:pt>
                <c:pt idx="119">
                  <c:v>17.9</c:v>
                </c:pt>
                <c:pt idx="120">
                  <c:v>17.2</c:v>
                </c:pt>
                <c:pt idx="121">
                  <c:v>17.5</c:v>
                </c:pt>
                <c:pt idx="122">
                  <c:v>18.5</c:v>
                </c:pt>
                <c:pt idx="123">
                  <c:v>19.75</c:v>
                </c:pt>
                <c:pt idx="124">
                  <c:v>18.8</c:v>
                </c:pt>
                <c:pt idx="125">
                  <c:v>18.75</c:v>
                </c:pt>
                <c:pt idx="126">
                  <c:v>19.75</c:v>
                </c:pt>
                <c:pt idx="127">
                  <c:v>19.55</c:v>
                </c:pt>
                <c:pt idx="128">
                  <c:v>21.2</c:v>
                </c:pt>
                <c:pt idx="129">
                  <c:v>22.4</c:v>
                </c:pt>
                <c:pt idx="130">
                  <c:v>22.45</c:v>
                </c:pt>
                <c:pt idx="131">
                  <c:v>22.3</c:v>
                </c:pt>
                <c:pt idx="132">
                  <c:v>21.85</c:v>
                </c:pt>
                <c:pt idx="133">
                  <c:v>19.05</c:v>
                </c:pt>
                <c:pt idx="134">
                  <c:v>18.35</c:v>
                </c:pt>
                <c:pt idx="135">
                  <c:v>19.5</c:v>
                </c:pt>
                <c:pt idx="136">
                  <c:v>18.1</c:v>
                </c:pt>
                <c:pt idx="137">
                  <c:v>18.35</c:v>
                </c:pt>
                <c:pt idx="138">
                  <c:v>19.75</c:v>
                </c:pt>
                <c:pt idx="139">
                  <c:v>19.8</c:v>
                </c:pt>
                <c:pt idx="140">
                  <c:v>20.7</c:v>
                </c:pt>
                <c:pt idx="141">
                  <c:v>21.25</c:v>
                </c:pt>
                <c:pt idx="142">
                  <c:v>19.5</c:v>
                </c:pt>
                <c:pt idx="143">
                  <c:v>18.6</c:v>
                </c:pt>
                <c:pt idx="144">
                  <c:v>19.9</c:v>
                </c:pt>
                <c:pt idx="145">
                  <c:v>20.7</c:v>
                </c:pt>
                <c:pt idx="146">
                  <c:v>20.7</c:v>
                </c:pt>
                <c:pt idx="147">
                  <c:v>21.2</c:v>
                </c:pt>
                <c:pt idx="148">
                  <c:v>20.1</c:v>
                </c:pt>
                <c:pt idx="149">
                  <c:v>21.1</c:v>
                </c:pt>
                <c:pt idx="150">
                  <c:v>20.7</c:v>
                </c:pt>
                <c:pt idx="151">
                  <c:v>22.2</c:v>
                </c:pt>
                <c:pt idx="152">
                  <c:v>21.15</c:v>
                </c:pt>
                <c:pt idx="153">
                  <c:v>22.15</c:v>
                </c:pt>
                <c:pt idx="154">
                  <c:v>22.85</c:v>
                </c:pt>
                <c:pt idx="155">
                  <c:v>21.7</c:v>
                </c:pt>
                <c:pt idx="156">
                  <c:v>23.4</c:v>
                </c:pt>
                <c:pt idx="157">
                  <c:v>22.5</c:v>
                </c:pt>
                <c:pt idx="158">
                  <c:v>22.75</c:v>
                </c:pt>
                <c:pt idx="159">
                  <c:v>23.4</c:v>
                </c:pt>
                <c:pt idx="160">
                  <c:v>22.4</c:v>
                </c:pt>
                <c:pt idx="161">
                  <c:v>22.65</c:v>
                </c:pt>
                <c:pt idx="162">
                  <c:v>23.15</c:v>
                </c:pt>
                <c:pt idx="163">
                  <c:v>24.4</c:v>
                </c:pt>
                <c:pt idx="164">
                  <c:v>24.7</c:v>
                </c:pt>
                <c:pt idx="165">
                  <c:v>24.45</c:v>
                </c:pt>
                <c:pt idx="166">
                  <c:v>24.45</c:v>
                </c:pt>
                <c:pt idx="167">
                  <c:v>23.6</c:v>
                </c:pt>
                <c:pt idx="168">
                  <c:v>23.9</c:v>
                </c:pt>
                <c:pt idx="169">
                  <c:v>23.85</c:v>
                </c:pt>
                <c:pt idx="170">
                  <c:v>24.55</c:v>
                </c:pt>
                <c:pt idx="171">
                  <c:v>24.55</c:v>
                </c:pt>
                <c:pt idx="172">
                  <c:v>25.05</c:v>
                </c:pt>
                <c:pt idx="173">
                  <c:v>25.65</c:v>
                </c:pt>
                <c:pt idx="174">
                  <c:v>26.1</c:v>
                </c:pt>
                <c:pt idx="175">
                  <c:v>25.15</c:v>
                </c:pt>
                <c:pt idx="176">
                  <c:v>23.7</c:v>
                </c:pt>
                <c:pt idx="177">
                  <c:v>22.15</c:v>
                </c:pt>
                <c:pt idx="178">
                  <c:v>22.3</c:v>
                </c:pt>
                <c:pt idx="179">
                  <c:v>20.8</c:v>
                </c:pt>
                <c:pt idx="180">
                  <c:v>21.55</c:v>
                </c:pt>
                <c:pt idx="181">
                  <c:v>22.65</c:v>
                </c:pt>
                <c:pt idx="182">
                  <c:v>24.5</c:v>
                </c:pt>
                <c:pt idx="183">
                  <c:v>25.9</c:v>
                </c:pt>
                <c:pt idx="184">
                  <c:v>25.35</c:v>
                </c:pt>
                <c:pt idx="185">
                  <c:v>25.9</c:v>
                </c:pt>
                <c:pt idx="186">
                  <c:v>26.0</c:v>
                </c:pt>
                <c:pt idx="187">
                  <c:v>25.7</c:v>
                </c:pt>
                <c:pt idx="188">
                  <c:v>26.55</c:v>
                </c:pt>
                <c:pt idx="189">
                  <c:v>26.35</c:v>
                </c:pt>
                <c:pt idx="190">
                  <c:v>24.4</c:v>
                </c:pt>
                <c:pt idx="191">
                  <c:v>24.55</c:v>
                </c:pt>
                <c:pt idx="192">
                  <c:v>25.25</c:v>
                </c:pt>
                <c:pt idx="193">
                  <c:v>26.05</c:v>
                </c:pt>
                <c:pt idx="194">
                  <c:v>26.8</c:v>
                </c:pt>
                <c:pt idx="195">
                  <c:v>27.2</c:v>
                </c:pt>
                <c:pt idx="196">
                  <c:v>27.9</c:v>
                </c:pt>
                <c:pt idx="197">
                  <c:v>28.15</c:v>
                </c:pt>
                <c:pt idx="198">
                  <c:v>27.15</c:v>
                </c:pt>
                <c:pt idx="199">
                  <c:v>26.9</c:v>
                </c:pt>
                <c:pt idx="200">
                  <c:v>26.3</c:v>
                </c:pt>
                <c:pt idx="201">
                  <c:v>26.95</c:v>
                </c:pt>
                <c:pt idx="202">
                  <c:v>25.9</c:v>
                </c:pt>
                <c:pt idx="203">
                  <c:v>25.45</c:v>
                </c:pt>
                <c:pt idx="204">
                  <c:v>26.0</c:v>
                </c:pt>
                <c:pt idx="205">
                  <c:v>26.4</c:v>
                </c:pt>
                <c:pt idx="206">
                  <c:v>27.65</c:v>
                </c:pt>
                <c:pt idx="207">
                  <c:v>28.2</c:v>
                </c:pt>
                <c:pt idx="208">
                  <c:v>27.25</c:v>
                </c:pt>
                <c:pt idx="209">
                  <c:v>25.2</c:v>
                </c:pt>
                <c:pt idx="210">
                  <c:v>24.5</c:v>
                </c:pt>
                <c:pt idx="211">
                  <c:v>26.0</c:v>
                </c:pt>
                <c:pt idx="212">
                  <c:v>27.1</c:v>
                </c:pt>
                <c:pt idx="213">
                  <c:v>27.6</c:v>
                </c:pt>
                <c:pt idx="214">
                  <c:v>27.65</c:v>
                </c:pt>
                <c:pt idx="215">
                  <c:v>27.85</c:v>
                </c:pt>
                <c:pt idx="216">
                  <c:v>28.8</c:v>
                </c:pt>
                <c:pt idx="217">
                  <c:v>29.35</c:v>
                </c:pt>
                <c:pt idx="218">
                  <c:v>29.8</c:v>
                </c:pt>
                <c:pt idx="219">
                  <c:v>30.2</c:v>
                </c:pt>
                <c:pt idx="220">
                  <c:v>30.85</c:v>
                </c:pt>
                <c:pt idx="221">
                  <c:v>31.3</c:v>
                </c:pt>
                <c:pt idx="222">
                  <c:v>31.35</c:v>
                </c:pt>
                <c:pt idx="223">
                  <c:v>31.95</c:v>
                </c:pt>
                <c:pt idx="224">
                  <c:v>31.85</c:v>
                </c:pt>
                <c:pt idx="225">
                  <c:v>31.65</c:v>
                </c:pt>
                <c:pt idx="226">
                  <c:v>31.6</c:v>
                </c:pt>
                <c:pt idx="227">
                  <c:v>31.85</c:v>
                </c:pt>
                <c:pt idx="228">
                  <c:v>30.1</c:v>
                </c:pt>
                <c:pt idx="229">
                  <c:v>28.45</c:v>
                </c:pt>
                <c:pt idx="230">
                  <c:v>28.5</c:v>
                </c:pt>
                <c:pt idx="231">
                  <c:v>29.5</c:v>
                </c:pt>
                <c:pt idx="232">
                  <c:v>29.55</c:v>
                </c:pt>
                <c:pt idx="233">
                  <c:v>29.4</c:v>
                </c:pt>
                <c:pt idx="234">
                  <c:v>28.3</c:v>
                </c:pt>
                <c:pt idx="235">
                  <c:v>28.15</c:v>
                </c:pt>
                <c:pt idx="236">
                  <c:v>27.85</c:v>
                </c:pt>
                <c:pt idx="237">
                  <c:v>29.75</c:v>
                </c:pt>
                <c:pt idx="238">
                  <c:v>29.9</c:v>
                </c:pt>
                <c:pt idx="239">
                  <c:v>29.25</c:v>
                </c:pt>
                <c:pt idx="240">
                  <c:v>28.85</c:v>
                </c:pt>
                <c:pt idx="241">
                  <c:v>28.4</c:v>
                </c:pt>
                <c:pt idx="242">
                  <c:v>28.1</c:v>
                </c:pt>
                <c:pt idx="243">
                  <c:v>27.95</c:v>
                </c:pt>
                <c:pt idx="244">
                  <c:v>28.35</c:v>
                </c:pt>
                <c:pt idx="245">
                  <c:v>28.9</c:v>
                </c:pt>
                <c:pt idx="246">
                  <c:v>26.8</c:v>
                </c:pt>
                <c:pt idx="247">
                  <c:v>27.15</c:v>
                </c:pt>
                <c:pt idx="248">
                  <c:v>25.65</c:v>
                </c:pt>
                <c:pt idx="249">
                  <c:v>24.7</c:v>
                </c:pt>
                <c:pt idx="250">
                  <c:v>24.5</c:v>
                </c:pt>
                <c:pt idx="251">
                  <c:v>23.0</c:v>
                </c:pt>
                <c:pt idx="252">
                  <c:v>21.3</c:v>
                </c:pt>
                <c:pt idx="253">
                  <c:v>21.65</c:v>
                </c:pt>
                <c:pt idx="255">
                  <c:v>21.05</c:v>
                </c:pt>
                <c:pt idx="256">
                  <c:v>17.8</c:v>
                </c:pt>
                <c:pt idx="257">
                  <c:v>18.2</c:v>
                </c:pt>
                <c:pt idx="258">
                  <c:v>21.5</c:v>
                </c:pt>
                <c:pt idx="259">
                  <c:v>21.6</c:v>
                </c:pt>
                <c:pt idx="260">
                  <c:v>22.95</c:v>
                </c:pt>
                <c:pt idx="261">
                  <c:v>23.4</c:v>
                </c:pt>
                <c:pt idx="262">
                  <c:v>22.7</c:v>
                </c:pt>
                <c:pt idx="263">
                  <c:v>22.85</c:v>
                </c:pt>
                <c:pt idx="264">
                  <c:v>22.7</c:v>
                </c:pt>
                <c:pt idx="265">
                  <c:v>23.45</c:v>
                </c:pt>
                <c:pt idx="266">
                  <c:v>20.95</c:v>
                </c:pt>
                <c:pt idx="267">
                  <c:v>20.45</c:v>
                </c:pt>
                <c:pt idx="268">
                  <c:v>20.75</c:v>
                </c:pt>
                <c:pt idx="269">
                  <c:v>19.9</c:v>
                </c:pt>
                <c:pt idx="270">
                  <c:v>20.35</c:v>
                </c:pt>
                <c:pt idx="271">
                  <c:v>20.25</c:v>
                </c:pt>
                <c:pt idx="272">
                  <c:v>19.8</c:v>
                </c:pt>
                <c:pt idx="273">
                  <c:v>20.6</c:v>
                </c:pt>
                <c:pt idx="274">
                  <c:v>18.7</c:v>
                </c:pt>
                <c:pt idx="275">
                  <c:v>20.35</c:v>
                </c:pt>
                <c:pt idx="276">
                  <c:v>22.8</c:v>
                </c:pt>
                <c:pt idx="277">
                  <c:v>23.2</c:v>
                </c:pt>
                <c:pt idx="278">
                  <c:v>23.0</c:v>
                </c:pt>
                <c:pt idx="279">
                  <c:v>21.15</c:v>
                </c:pt>
                <c:pt idx="280">
                  <c:v>19.35</c:v>
                </c:pt>
                <c:pt idx="281">
                  <c:v>18.5</c:v>
                </c:pt>
                <c:pt idx="282">
                  <c:v>16.85</c:v>
                </c:pt>
                <c:pt idx="283">
                  <c:v>15.9</c:v>
                </c:pt>
                <c:pt idx="284">
                  <c:v>16.1</c:v>
                </c:pt>
                <c:pt idx="285">
                  <c:v>16.55</c:v>
                </c:pt>
                <c:pt idx="286">
                  <c:v>16.45</c:v>
                </c:pt>
                <c:pt idx="287">
                  <c:v>15.6</c:v>
                </c:pt>
                <c:pt idx="288">
                  <c:v>15.55</c:v>
                </c:pt>
                <c:pt idx="289">
                  <c:v>15.6</c:v>
                </c:pt>
                <c:pt idx="290">
                  <c:v>14.55</c:v>
                </c:pt>
                <c:pt idx="291">
                  <c:v>14.2</c:v>
                </c:pt>
                <c:pt idx="292">
                  <c:v>15.9</c:v>
                </c:pt>
                <c:pt idx="293">
                  <c:v>13.1</c:v>
                </c:pt>
                <c:pt idx="294">
                  <c:v>12.35</c:v>
                </c:pt>
                <c:pt idx="295">
                  <c:v>12.7</c:v>
                </c:pt>
                <c:pt idx="296">
                  <c:v>11.55</c:v>
                </c:pt>
                <c:pt idx="297">
                  <c:v>12.15</c:v>
                </c:pt>
                <c:pt idx="298">
                  <c:v>12.4</c:v>
                </c:pt>
                <c:pt idx="299">
                  <c:v>11.3</c:v>
                </c:pt>
                <c:pt idx="300">
                  <c:v>11.35</c:v>
                </c:pt>
                <c:pt idx="301">
                  <c:v>12.4</c:v>
                </c:pt>
                <c:pt idx="302">
                  <c:v>12.3</c:v>
                </c:pt>
                <c:pt idx="303">
                  <c:v>10.25</c:v>
                </c:pt>
                <c:pt idx="304">
                  <c:v>10.3</c:v>
                </c:pt>
                <c:pt idx="305">
                  <c:v>10.25</c:v>
                </c:pt>
                <c:pt idx="306">
                  <c:v>10.35</c:v>
                </c:pt>
                <c:pt idx="307">
                  <c:v>10.95</c:v>
                </c:pt>
                <c:pt idx="308">
                  <c:v>8.700000000000001</c:v>
                </c:pt>
                <c:pt idx="309">
                  <c:v>7.45</c:v>
                </c:pt>
                <c:pt idx="310">
                  <c:v>9.35</c:v>
                </c:pt>
                <c:pt idx="311">
                  <c:v>9.900000000000002</c:v>
                </c:pt>
                <c:pt idx="312">
                  <c:v>9.95</c:v>
                </c:pt>
                <c:pt idx="313">
                  <c:v>13.4</c:v>
                </c:pt>
                <c:pt idx="314">
                  <c:v>13.35</c:v>
                </c:pt>
                <c:pt idx="315">
                  <c:v>12.1</c:v>
                </c:pt>
                <c:pt idx="316">
                  <c:v>10.5</c:v>
                </c:pt>
                <c:pt idx="317">
                  <c:v>8.65</c:v>
                </c:pt>
                <c:pt idx="318">
                  <c:v>8.25</c:v>
                </c:pt>
                <c:pt idx="319">
                  <c:v>8.95</c:v>
                </c:pt>
                <c:pt idx="320">
                  <c:v>9.4</c:v>
                </c:pt>
                <c:pt idx="321">
                  <c:v>12.55</c:v>
                </c:pt>
                <c:pt idx="322">
                  <c:v>14.4</c:v>
                </c:pt>
                <c:pt idx="323">
                  <c:v>10.15</c:v>
                </c:pt>
                <c:pt idx="324">
                  <c:v>5.95</c:v>
                </c:pt>
                <c:pt idx="325">
                  <c:v>4.25</c:v>
                </c:pt>
                <c:pt idx="326">
                  <c:v>5.0</c:v>
                </c:pt>
                <c:pt idx="327">
                  <c:v>5.45</c:v>
                </c:pt>
                <c:pt idx="328">
                  <c:v>6.649999999999998</c:v>
                </c:pt>
                <c:pt idx="329">
                  <c:v>5.45</c:v>
                </c:pt>
                <c:pt idx="330">
                  <c:v>6.45</c:v>
                </c:pt>
                <c:pt idx="331">
                  <c:v>4.649999999999998</c:v>
                </c:pt>
                <c:pt idx="332">
                  <c:v>4.35</c:v>
                </c:pt>
                <c:pt idx="333">
                  <c:v>7.1</c:v>
                </c:pt>
                <c:pt idx="334">
                  <c:v>7.75</c:v>
                </c:pt>
                <c:pt idx="335">
                  <c:v>4.149999999999999</c:v>
                </c:pt>
                <c:pt idx="336">
                  <c:v>5.25</c:v>
                </c:pt>
                <c:pt idx="337">
                  <c:v>5.1</c:v>
                </c:pt>
                <c:pt idx="338">
                  <c:v>3.25</c:v>
                </c:pt>
                <c:pt idx="339">
                  <c:v>3.75</c:v>
                </c:pt>
                <c:pt idx="340">
                  <c:v>2.95</c:v>
                </c:pt>
                <c:pt idx="341">
                  <c:v>1.9</c:v>
                </c:pt>
                <c:pt idx="342">
                  <c:v>1.15</c:v>
                </c:pt>
                <c:pt idx="344">
                  <c:v>2.1</c:v>
                </c:pt>
                <c:pt idx="345">
                  <c:v>2.9</c:v>
                </c:pt>
                <c:pt idx="346">
                  <c:v>2.1</c:v>
                </c:pt>
                <c:pt idx="347">
                  <c:v>2.15</c:v>
                </c:pt>
                <c:pt idx="348">
                  <c:v>2.1</c:v>
                </c:pt>
                <c:pt idx="349">
                  <c:v>1.9</c:v>
                </c:pt>
                <c:pt idx="350">
                  <c:v>2.9</c:v>
                </c:pt>
                <c:pt idx="351">
                  <c:v>2.8</c:v>
                </c:pt>
                <c:pt idx="352">
                  <c:v>3.6</c:v>
                </c:pt>
                <c:pt idx="353">
                  <c:v>3.65</c:v>
                </c:pt>
                <c:pt idx="354">
                  <c:v>3.45</c:v>
                </c:pt>
                <c:pt idx="355">
                  <c:v>2.6</c:v>
                </c:pt>
                <c:pt idx="356">
                  <c:v>2.4</c:v>
                </c:pt>
                <c:pt idx="357">
                  <c:v>2.4</c:v>
                </c:pt>
                <c:pt idx="358">
                  <c:v>2.15</c:v>
                </c:pt>
                <c:pt idx="359">
                  <c:v>2.15</c:v>
                </c:pt>
                <c:pt idx="360">
                  <c:v>2.15</c:v>
                </c:pt>
                <c:pt idx="361">
                  <c:v>2.1</c:v>
                </c:pt>
                <c:pt idx="362">
                  <c:v>2.05</c:v>
                </c:pt>
                <c:pt idx="363">
                  <c:v>2.0</c:v>
                </c:pt>
                <c:pt idx="364">
                  <c:v>1.7</c:v>
                </c:pt>
                <c:pt idx="365">
                  <c:v>1.25</c:v>
                </c:pt>
                <c:pt idx="366">
                  <c:v>0.95</c:v>
                </c:pt>
                <c:pt idx="367">
                  <c:v>0.9</c:v>
                </c:pt>
                <c:pt idx="368">
                  <c:v>2.85</c:v>
                </c:pt>
                <c:pt idx="369">
                  <c:v>6.35</c:v>
                </c:pt>
                <c:pt idx="370">
                  <c:v>8.0</c:v>
                </c:pt>
                <c:pt idx="371">
                  <c:v>6.0</c:v>
                </c:pt>
                <c:pt idx="372">
                  <c:v>3.35</c:v>
                </c:pt>
                <c:pt idx="373">
                  <c:v>3.05</c:v>
                </c:pt>
                <c:pt idx="374">
                  <c:v>2.75</c:v>
                </c:pt>
                <c:pt idx="375">
                  <c:v>3.0</c:v>
                </c:pt>
                <c:pt idx="376">
                  <c:v>2.55</c:v>
                </c:pt>
                <c:pt idx="377">
                  <c:v>2.1</c:v>
                </c:pt>
                <c:pt idx="378">
                  <c:v>1.4</c:v>
                </c:pt>
                <c:pt idx="379">
                  <c:v>2.2</c:v>
                </c:pt>
                <c:pt idx="380">
                  <c:v>2.1</c:v>
                </c:pt>
                <c:pt idx="381">
                  <c:v>1.6</c:v>
                </c:pt>
                <c:pt idx="382">
                  <c:v>1.2</c:v>
                </c:pt>
                <c:pt idx="383">
                  <c:v>0.85</c:v>
                </c:pt>
                <c:pt idx="384">
                  <c:v>0.85</c:v>
                </c:pt>
                <c:pt idx="385">
                  <c:v>0.8</c:v>
                </c:pt>
                <c:pt idx="386">
                  <c:v>0.65</c:v>
                </c:pt>
                <c:pt idx="387">
                  <c:v>0.55</c:v>
                </c:pt>
                <c:pt idx="388">
                  <c:v>0.35</c:v>
                </c:pt>
                <c:pt idx="389">
                  <c:v>0.3</c:v>
                </c:pt>
                <c:pt idx="390">
                  <c:v>0.55</c:v>
                </c:pt>
                <c:pt idx="391">
                  <c:v>3.45</c:v>
                </c:pt>
                <c:pt idx="392">
                  <c:v>4.2</c:v>
                </c:pt>
                <c:pt idx="393">
                  <c:v>1.7</c:v>
                </c:pt>
                <c:pt idx="394">
                  <c:v>1.25</c:v>
                </c:pt>
                <c:pt idx="395">
                  <c:v>1.4</c:v>
                </c:pt>
                <c:pt idx="396">
                  <c:v>2.3</c:v>
                </c:pt>
                <c:pt idx="397">
                  <c:v>1.75</c:v>
                </c:pt>
                <c:pt idx="398">
                  <c:v>5.45</c:v>
                </c:pt>
                <c:pt idx="399">
                  <c:v>4.1</c:v>
                </c:pt>
                <c:pt idx="400">
                  <c:v>2.2</c:v>
                </c:pt>
                <c:pt idx="401">
                  <c:v>2.2</c:v>
                </c:pt>
                <c:pt idx="402">
                  <c:v>2.7</c:v>
                </c:pt>
                <c:pt idx="403">
                  <c:v>3.25</c:v>
                </c:pt>
                <c:pt idx="404">
                  <c:v>1.85</c:v>
                </c:pt>
                <c:pt idx="405">
                  <c:v>0.75</c:v>
                </c:pt>
                <c:pt idx="406">
                  <c:v>0.45</c:v>
                </c:pt>
                <c:pt idx="407">
                  <c:v>0.25</c:v>
                </c:pt>
                <c:pt idx="408">
                  <c:v>1.1</c:v>
                </c:pt>
                <c:pt idx="409">
                  <c:v>0.65</c:v>
                </c:pt>
                <c:pt idx="410">
                  <c:v>0.0</c:v>
                </c:pt>
                <c:pt idx="411">
                  <c:v>0.05</c:v>
                </c:pt>
                <c:pt idx="412">
                  <c:v>0.05</c:v>
                </c:pt>
                <c:pt idx="413">
                  <c:v>0.0</c:v>
                </c:pt>
                <c:pt idx="414">
                  <c:v>0.4</c:v>
                </c:pt>
                <c:pt idx="415">
                  <c:v>0.25</c:v>
                </c:pt>
                <c:pt idx="416">
                  <c:v>-0.15</c:v>
                </c:pt>
                <c:pt idx="417">
                  <c:v>-0.1</c:v>
                </c:pt>
                <c:pt idx="418">
                  <c:v>-0.1</c:v>
                </c:pt>
                <c:pt idx="419">
                  <c:v>0.05</c:v>
                </c:pt>
                <c:pt idx="420">
                  <c:v>0.9</c:v>
                </c:pt>
                <c:pt idx="421">
                  <c:v>1.95</c:v>
                </c:pt>
                <c:pt idx="422">
                  <c:v>2.15</c:v>
                </c:pt>
                <c:pt idx="423">
                  <c:v>4.2</c:v>
                </c:pt>
                <c:pt idx="424">
                  <c:v>5.35</c:v>
                </c:pt>
                <c:pt idx="425">
                  <c:v>9.15</c:v>
                </c:pt>
                <c:pt idx="426">
                  <c:v>5.5</c:v>
                </c:pt>
                <c:pt idx="427">
                  <c:v>3.9</c:v>
                </c:pt>
                <c:pt idx="428">
                  <c:v>3.15</c:v>
                </c:pt>
                <c:pt idx="429">
                  <c:v>2.7</c:v>
                </c:pt>
                <c:pt idx="430">
                  <c:v>1.65</c:v>
                </c:pt>
                <c:pt idx="431">
                  <c:v>1.85</c:v>
                </c:pt>
                <c:pt idx="432">
                  <c:v>3.75</c:v>
                </c:pt>
                <c:pt idx="433">
                  <c:v>4.8</c:v>
                </c:pt>
                <c:pt idx="434">
                  <c:v>5.2</c:v>
                </c:pt>
                <c:pt idx="435">
                  <c:v>7.0</c:v>
                </c:pt>
                <c:pt idx="436">
                  <c:v>6.6</c:v>
                </c:pt>
                <c:pt idx="437">
                  <c:v>7.4</c:v>
                </c:pt>
                <c:pt idx="438">
                  <c:v>6.7</c:v>
                </c:pt>
                <c:pt idx="439">
                  <c:v>4.5</c:v>
                </c:pt>
                <c:pt idx="440">
                  <c:v>5.050000000000001</c:v>
                </c:pt>
                <c:pt idx="441">
                  <c:v>6.649999999999998</c:v>
                </c:pt>
                <c:pt idx="442">
                  <c:v>8.0</c:v>
                </c:pt>
                <c:pt idx="443">
                  <c:v>8.200000000000001</c:v>
                </c:pt>
                <c:pt idx="444">
                  <c:v>10.2</c:v>
                </c:pt>
                <c:pt idx="445">
                  <c:v>8.45</c:v>
                </c:pt>
                <c:pt idx="446">
                  <c:v>7.050000000000001</c:v>
                </c:pt>
                <c:pt idx="447">
                  <c:v>6.2</c:v>
                </c:pt>
                <c:pt idx="448">
                  <c:v>8.200000000000001</c:v>
                </c:pt>
                <c:pt idx="449">
                  <c:v>7.3</c:v>
                </c:pt>
                <c:pt idx="450">
                  <c:v>8.4</c:v>
                </c:pt>
                <c:pt idx="451">
                  <c:v>8.9</c:v>
                </c:pt>
                <c:pt idx="452">
                  <c:v>7.149999999999999</c:v>
                </c:pt>
                <c:pt idx="453">
                  <c:v>8.3</c:v>
                </c:pt>
                <c:pt idx="454">
                  <c:v>11.1</c:v>
                </c:pt>
                <c:pt idx="455">
                  <c:v>10.2</c:v>
                </c:pt>
                <c:pt idx="456">
                  <c:v>9.8</c:v>
                </c:pt>
                <c:pt idx="457">
                  <c:v>9.25</c:v>
                </c:pt>
                <c:pt idx="458">
                  <c:v>11.1</c:v>
                </c:pt>
                <c:pt idx="459">
                  <c:v>10.6</c:v>
                </c:pt>
                <c:pt idx="460">
                  <c:v>11.75</c:v>
                </c:pt>
                <c:pt idx="461">
                  <c:v>10.35</c:v>
                </c:pt>
                <c:pt idx="462">
                  <c:v>8.85</c:v>
                </c:pt>
                <c:pt idx="463">
                  <c:v>9.15</c:v>
                </c:pt>
                <c:pt idx="464">
                  <c:v>11.45</c:v>
                </c:pt>
                <c:pt idx="465">
                  <c:v>8.6</c:v>
                </c:pt>
                <c:pt idx="466">
                  <c:v>7.3</c:v>
                </c:pt>
                <c:pt idx="467">
                  <c:v>9.15</c:v>
                </c:pt>
                <c:pt idx="468">
                  <c:v>9.8</c:v>
                </c:pt>
                <c:pt idx="469">
                  <c:v>10.65</c:v>
                </c:pt>
                <c:pt idx="470">
                  <c:v>12.6</c:v>
                </c:pt>
                <c:pt idx="471">
                  <c:v>12.5</c:v>
                </c:pt>
                <c:pt idx="472">
                  <c:v>10.9</c:v>
                </c:pt>
                <c:pt idx="473">
                  <c:v>12.45</c:v>
                </c:pt>
                <c:pt idx="474">
                  <c:v>13.65</c:v>
                </c:pt>
                <c:pt idx="475">
                  <c:v>15.25</c:v>
                </c:pt>
                <c:pt idx="476">
                  <c:v>17.05</c:v>
                </c:pt>
                <c:pt idx="477">
                  <c:v>15.25</c:v>
                </c:pt>
                <c:pt idx="478">
                  <c:v>15.45</c:v>
                </c:pt>
                <c:pt idx="479">
                  <c:v>14.55</c:v>
                </c:pt>
                <c:pt idx="480">
                  <c:v>13.4</c:v>
                </c:pt>
                <c:pt idx="481">
                  <c:v>14.35</c:v>
                </c:pt>
                <c:pt idx="482">
                  <c:v>13.65</c:v>
                </c:pt>
                <c:pt idx="483">
                  <c:v>13.8</c:v>
                </c:pt>
                <c:pt idx="484">
                  <c:v>15.6</c:v>
                </c:pt>
                <c:pt idx="485">
                  <c:v>17.75</c:v>
                </c:pt>
                <c:pt idx="486">
                  <c:v>14.9</c:v>
                </c:pt>
                <c:pt idx="487">
                  <c:v>14.4</c:v>
                </c:pt>
                <c:pt idx="488">
                  <c:v>15.25</c:v>
                </c:pt>
                <c:pt idx="489">
                  <c:v>15.35</c:v>
                </c:pt>
                <c:pt idx="490">
                  <c:v>16.05</c:v>
                </c:pt>
                <c:pt idx="491">
                  <c:v>16.25</c:v>
                </c:pt>
                <c:pt idx="492">
                  <c:v>17.8</c:v>
                </c:pt>
                <c:pt idx="493">
                  <c:v>17.6</c:v>
                </c:pt>
                <c:pt idx="494">
                  <c:v>15.6</c:v>
                </c:pt>
                <c:pt idx="495">
                  <c:v>14.75</c:v>
                </c:pt>
                <c:pt idx="496">
                  <c:v>16.3</c:v>
                </c:pt>
                <c:pt idx="497">
                  <c:v>16.9</c:v>
                </c:pt>
                <c:pt idx="498">
                  <c:v>17.25</c:v>
                </c:pt>
                <c:pt idx="499">
                  <c:v>18.35</c:v>
                </c:pt>
                <c:pt idx="500">
                  <c:v>18.55</c:v>
                </c:pt>
                <c:pt idx="501">
                  <c:v>19.5</c:v>
                </c:pt>
                <c:pt idx="502">
                  <c:v>19.7</c:v>
                </c:pt>
                <c:pt idx="503">
                  <c:v>20.4</c:v>
                </c:pt>
                <c:pt idx="504">
                  <c:v>20.55</c:v>
                </c:pt>
                <c:pt idx="505">
                  <c:v>18.85</c:v>
                </c:pt>
                <c:pt idx="506">
                  <c:v>19.6</c:v>
                </c:pt>
                <c:pt idx="507">
                  <c:v>20.2</c:v>
                </c:pt>
                <c:pt idx="508">
                  <c:v>20.35</c:v>
                </c:pt>
                <c:pt idx="509">
                  <c:v>23.3</c:v>
                </c:pt>
                <c:pt idx="510">
                  <c:v>20.9</c:v>
                </c:pt>
                <c:pt idx="511">
                  <c:v>21.85</c:v>
                </c:pt>
                <c:pt idx="512">
                  <c:v>19.7</c:v>
                </c:pt>
                <c:pt idx="513">
                  <c:v>21.05</c:v>
                </c:pt>
                <c:pt idx="514">
                  <c:v>23.4</c:v>
                </c:pt>
                <c:pt idx="515">
                  <c:v>22.5</c:v>
                </c:pt>
                <c:pt idx="516">
                  <c:v>23.35</c:v>
                </c:pt>
                <c:pt idx="517">
                  <c:v>20.75</c:v>
                </c:pt>
                <c:pt idx="518">
                  <c:v>24.8</c:v>
                </c:pt>
                <c:pt idx="519">
                  <c:v>24.8</c:v>
                </c:pt>
                <c:pt idx="520">
                  <c:v>22.35</c:v>
                </c:pt>
                <c:pt idx="521">
                  <c:v>23.85</c:v>
                </c:pt>
                <c:pt idx="522">
                  <c:v>24.45</c:v>
                </c:pt>
                <c:pt idx="523">
                  <c:v>24.45</c:v>
                </c:pt>
                <c:pt idx="524">
                  <c:v>22.15</c:v>
                </c:pt>
                <c:pt idx="525">
                  <c:v>22.0</c:v>
                </c:pt>
                <c:pt idx="526">
                  <c:v>22.7</c:v>
                </c:pt>
                <c:pt idx="527">
                  <c:v>23.2</c:v>
                </c:pt>
                <c:pt idx="528">
                  <c:v>23.85</c:v>
                </c:pt>
                <c:pt idx="529">
                  <c:v>23.5</c:v>
                </c:pt>
                <c:pt idx="530">
                  <c:v>23.1</c:v>
                </c:pt>
                <c:pt idx="531">
                  <c:v>22.7</c:v>
                </c:pt>
                <c:pt idx="532">
                  <c:v>22.5</c:v>
                </c:pt>
                <c:pt idx="533">
                  <c:v>23.5</c:v>
                </c:pt>
                <c:pt idx="534">
                  <c:v>23.4</c:v>
                </c:pt>
                <c:pt idx="535">
                  <c:v>23.6</c:v>
                </c:pt>
                <c:pt idx="536">
                  <c:v>24.75</c:v>
                </c:pt>
                <c:pt idx="537">
                  <c:v>24.7</c:v>
                </c:pt>
                <c:pt idx="539">
                  <c:v>24.25</c:v>
                </c:pt>
                <c:pt idx="540">
                  <c:v>24.95</c:v>
                </c:pt>
                <c:pt idx="541">
                  <c:v>25.9</c:v>
                </c:pt>
                <c:pt idx="542">
                  <c:v>24.95</c:v>
                </c:pt>
                <c:pt idx="543">
                  <c:v>24.95</c:v>
                </c:pt>
                <c:pt idx="544">
                  <c:v>23.25</c:v>
                </c:pt>
                <c:pt idx="545">
                  <c:v>23.7</c:v>
                </c:pt>
                <c:pt idx="546">
                  <c:v>23.95</c:v>
                </c:pt>
                <c:pt idx="547">
                  <c:v>25.65</c:v>
                </c:pt>
                <c:pt idx="548">
                  <c:v>24.7</c:v>
                </c:pt>
                <c:pt idx="549">
                  <c:v>24.55</c:v>
                </c:pt>
                <c:pt idx="550">
                  <c:v>23.45</c:v>
                </c:pt>
                <c:pt idx="551">
                  <c:v>26.8</c:v>
                </c:pt>
                <c:pt idx="552">
                  <c:v>27.65</c:v>
                </c:pt>
                <c:pt idx="553">
                  <c:v>26.05</c:v>
                </c:pt>
                <c:pt idx="554">
                  <c:v>25.45</c:v>
                </c:pt>
                <c:pt idx="555">
                  <c:v>26.35</c:v>
                </c:pt>
                <c:pt idx="556">
                  <c:v>25.5</c:v>
                </c:pt>
                <c:pt idx="557">
                  <c:v>22.85</c:v>
                </c:pt>
                <c:pt idx="558">
                  <c:v>23.3</c:v>
                </c:pt>
                <c:pt idx="559">
                  <c:v>24.35</c:v>
                </c:pt>
                <c:pt idx="560">
                  <c:v>24.55</c:v>
                </c:pt>
                <c:pt idx="561">
                  <c:v>24.95</c:v>
                </c:pt>
                <c:pt idx="562">
                  <c:v>26.15</c:v>
                </c:pt>
                <c:pt idx="563">
                  <c:v>24.8</c:v>
                </c:pt>
                <c:pt idx="564">
                  <c:v>26.3</c:v>
                </c:pt>
                <c:pt idx="565">
                  <c:v>28.3</c:v>
                </c:pt>
                <c:pt idx="566">
                  <c:v>29.25</c:v>
                </c:pt>
                <c:pt idx="567">
                  <c:v>29.25</c:v>
                </c:pt>
                <c:pt idx="568">
                  <c:v>29.0</c:v>
                </c:pt>
                <c:pt idx="569">
                  <c:v>29.5</c:v>
                </c:pt>
                <c:pt idx="570">
                  <c:v>28.45</c:v>
                </c:pt>
                <c:pt idx="571">
                  <c:v>28.85</c:v>
                </c:pt>
                <c:pt idx="572">
                  <c:v>27.95</c:v>
                </c:pt>
                <c:pt idx="573">
                  <c:v>26.5</c:v>
                </c:pt>
                <c:pt idx="574">
                  <c:v>25.35</c:v>
                </c:pt>
                <c:pt idx="575">
                  <c:v>25.15</c:v>
                </c:pt>
                <c:pt idx="576">
                  <c:v>25.95</c:v>
                </c:pt>
                <c:pt idx="577">
                  <c:v>27.05</c:v>
                </c:pt>
                <c:pt idx="578">
                  <c:v>28.95</c:v>
                </c:pt>
                <c:pt idx="579">
                  <c:v>29.1</c:v>
                </c:pt>
                <c:pt idx="580">
                  <c:v>29.25</c:v>
                </c:pt>
                <c:pt idx="581">
                  <c:v>30.2</c:v>
                </c:pt>
                <c:pt idx="582">
                  <c:v>27.85</c:v>
                </c:pt>
                <c:pt idx="583">
                  <c:v>27.3</c:v>
                </c:pt>
                <c:pt idx="584">
                  <c:v>26.8</c:v>
                </c:pt>
                <c:pt idx="585">
                  <c:v>23.55</c:v>
                </c:pt>
                <c:pt idx="586">
                  <c:v>23.6</c:v>
                </c:pt>
                <c:pt idx="587">
                  <c:v>24.3</c:v>
                </c:pt>
                <c:pt idx="588">
                  <c:v>25.9</c:v>
                </c:pt>
                <c:pt idx="589">
                  <c:v>26.05</c:v>
                </c:pt>
                <c:pt idx="590">
                  <c:v>23.3</c:v>
                </c:pt>
                <c:pt idx="592">
                  <c:v>24.55</c:v>
                </c:pt>
                <c:pt idx="593">
                  <c:v>24.6</c:v>
                </c:pt>
                <c:pt idx="594">
                  <c:v>25.25</c:v>
                </c:pt>
                <c:pt idx="595">
                  <c:v>24.6</c:v>
                </c:pt>
                <c:pt idx="596">
                  <c:v>24.15</c:v>
                </c:pt>
                <c:pt idx="597">
                  <c:v>24.7</c:v>
                </c:pt>
                <c:pt idx="598">
                  <c:v>26.3</c:v>
                </c:pt>
                <c:pt idx="599">
                  <c:v>25.9</c:v>
                </c:pt>
                <c:pt idx="600">
                  <c:v>24.65</c:v>
                </c:pt>
                <c:pt idx="601">
                  <c:v>24.4</c:v>
                </c:pt>
                <c:pt idx="602">
                  <c:v>23.9</c:v>
                </c:pt>
                <c:pt idx="603">
                  <c:v>25.3</c:v>
                </c:pt>
                <c:pt idx="604">
                  <c:v>27.85</c:v>
                </c:pt>
                <c:pt idx="605">
                  <c:v>25.5</c:v>
                </c:pt>
                <c:pt idx="606">
                  <c:v>23.75</c:v>
                </c:pt>
                <c:pt idx="607">
                  <c:v>24.1</c:v>
                </c:pt>
                <c:pt idx="608">
                  <c:v>24.2</c:v>
                </c:pt>
                <c:pt idx="609">
                  <c:v>25.35</c:v>
                </c:pt>
                <c:pt idx="610">
                  <c:v>20.75</c:v>
                </c:pt>
                <c:pt idx="611">
                  <c:v>18.95</c:v>
                </c:pt>
                <c:pt idx="612">
                  <c:v>18.6</c:v>
                </c:pt>
                <c:pt idx="613">
                  <c:v>18.2</c:v>
                </c:pt>
                <c:pt idx="614">
                  <c:v>19.75</c:v>
                </c:pt>
                <c:pt idx="615">
                  <c:v>18.5</c:v>
                </c:pt>
                <c:pt idx="616">
                  <c:v>18.75</c:v>
                </c:pt>
                <c:pt idx="617">
                  <c:v>18.55</c:v>
                </c:pt>
                <c:pt idx="618">
                  <c:v>20.0</c:v>
                </c:pt>
                <c:pt idx="619">
                  <c:v>21.15</c:v>
                </c:pt>
                <c:pt idx="620">
                  <c:v>22.05</c:v>
                </c:pt>
                <c:pt idx="621">
                  <c:v>18.8</c:v>
                </c:pt>
                <c:pt idx="622">
                  <c:v>17.9</c:v>
                </c:pt>
                <c:pt idx="623">
                  <c:v>18.55</c:v>
                </c:pt>
                <c:pt idx="624">
                  <c:v>19.4</c:v>
                </c:pt>
                <c:pt idx="625">
                  <c:v>19.4</c:v>
                </c:pt>
                <c:pt idx="626">
                  <c:v>20.2</c:v>
                </c:pt>
                <c:pt idx="627">
                  <c:v>20.8</c:v>
                </c:pt>
                <c:pt idx="628">
                  <c:v>20.65</c:v>
                </c:pt>
                <c:pt idx="629">
                  <c:v>20.6</c:v>
                </c:pt>
                <c:pt idx="630">
                  <c:v>20.85</c:v>
                </c:pt>
                <c:pt idx="631">
                  <c:v>21.6</c:v>
                </c:pt>
                <c:pt idx="632">
                  <c:v>21.4</c:v>
                </c:pt>
                <c:pt idx="633">
                  <c:v>21.45</c:v>
                </c:pt>
                <c:pt idx="634">
                  <c:v>21.15</c:v>
                </c:pt>
                <c:pt idx="635">
                  <c:v>22.05</c:v>
                </c:pt>
                <c:pt idx="636">
                  <c:v>20.75</c:v>
                </c:pt>
                <c:pt idx="637">
                  <c:v>18.65</c:v>
                </c:pt>
                <c:pt idx="638">
                  <c:v>18.15</c:v>
                </c:pt>
                <c:pt idx="639">
                  <c:v>17.35</c:v>
                </c:pt>
                <c:pt idx="640">
                  <c:v>16.55</c:v>
                </c:pt>
                <c:pt idx="641">
                  <c:v>17.5</c:v>
                </c:pt>
                <c:pt idx="642">
                  <c:v>18.5</c:v>
                </c:pt>
                <c:pt idx="643">
                  <c:v>17.95</c:v>
                </c:pt>
                <c:pt idx="644">
                  <c:v>16.1</c:v>
                </c:pt>
                <c:pt idx="645">
                  <c:v>15.5</c:v>
                </c:pt>
                <c:pt idx="646">
                  <c:v>16.65</c:v>
                </c:pt>
                <c:pt idx="647">
                  <c:v>16.6</c:v>
                </c:pt>
                <c:pt idx="648">
                  <c:v>17.6</c:v>
                </c:pt>
                <c:pt idx="649">
                  <c:v>18.65</c:v>
                </c:pt>
                <c:pt idx="650">
                  <c:v>16.9</c:v>
                </c:pt>
                <c:pt idx="651">
                  <c:v>15.15</c:v>
                </c:pt>
                <c:pt idx="652">
                  <c:v>15.3</c:v>
                </c:pt>
                <c:pt idx="653">
                  <c:v>13.65</c:v>
                </c:pt>
                <c:pt idx="654">
                  <c:v>13.35</c:v>
                </c:pt>
                <c:pt idx="655">
                  <c:v>13.65</c:v>
                </c:pt>
                <c:pt idx="656">
                  <c:v>14.05</c:v>
                </c:pt>
                <c:pt idx="657">
                  <c:v>15.0</c:v>
                </c:pt>
                <c:pt idx="658">
                  <c:v>14.35</c:v>
                </c:pt>
                <c:pt idx="659">
                  <c:v>15.2</c:v>
                </c:pt>
                <c:pt idx="660">
                  <c:v>11.2</c:v>
                </c:pt>
                <c:pt idx="661">
                  <c:v>10.6</c:v>
                </c:pt>
                <c:pt idx="662">
                  <c:v>10.85</c:v>
                </c:pt>
                <c:pt idx="663">
                  <c:v>11.1</c:v>
                </c:pt>
                <c:pt idx="664">
                  <c:v>8.4</c:v>
                </c:pt>
                <c:pt idx="665">
                  <c:v>8.400000000000002</c:v>
                </c:pt>
                <c:pt idx="666">
                  <c:v>9.25</c:v>
                </c:pt>
                <c:pt idx="667">
                  <c:v>10.5</c:v>
                </c:pt>
                <c:pt idx="668">
                  <c:v>13.75</c:v>
                </c:pt>
                <c:pt idx="669">
                  <c:v>14.2</c:v>
                </c:pt>
                <c:pt idx="670">
                  <c:v>14.15</c:v>
                </c:pt>
                <c:pt idx="671">
                  <c:v>15.3</c:v>
                </c:pt>
                <c:pt idx="672">
                  <c:v>14.75</c:v>
                </c:pt>
                <c:pt idx="673">
                  <c:v>14.4</c:v>
                </c:pt>
                <c:pt idx="674">
                  <c:v>11.9</c:v>
                </c:pt>
                <c:pt idx="675">
                  <c:v>8.65</c:v>
                </c:pt>
                <c:pt idx="676">
                  <c:v>6.300000000000001</c:v>
                </c:pt>
                <c:pt idx="677">
                  <c:v>6.55</c:v>
                </c:pt>
                <c:pt idx="679">
                  <c:v>8.45</c:v>
                </c:pt>
                <c:pt idx="680">
                  <c:v>9.75</c:v>
                </c:pt>
                <c:pt idx="681">
                  <c:v>8.55</c:v>
                </c:pt>
                <c:pt idx="682">
                  <c:v>9.1</c:v>
                </c:pt>
                <c:pt idx="683">
                  <c:v>6.1</c:v>
                </c:pt>
                <c:pt idx="684">
                  <c:v>6.300000000000001</c:v>
                </c:pt>
                <c:pt idx="685">
                  <c:v>7.2</c:v>
                </c:pt>
                <c:pt idx="686">
                  <c:v>6.9</c:v>
                </c:pt>
                <c:pt idx="687">
                  <c:v>7.4</c:v>
                </c:pt>
                <c:pt idx="688">
                  <c:v>5.35</c:v>
                </c:pt>
                <c:pt idx="689">
                  <c:v>3.3</c:v>
                </c:pt>
                <c:pt idx="690">
                  <c:v>3.5</c:v>
                </c:pt>
                <c:pt idx="691">
                  <c:v>4.55</c:v>
                </c:pt>
                <c:pt idx="692">
                  <c:v>5.4</c:v>
                </c:pt>
                <c:pt idx="693">
                  <c:v>4.8</c:v>
                </c:pt>
                <c:pt idx="694">
                  <c:v>5.85</c:v>
                </c:pt>
                <c:pt idx="695">
                  <c:v>5.4</c:v>
                </c:pt>
                <c:pt idx="696">
                  <c:v>5.5</c:v>
                </c:pt>
                <c:pt idx="697">
                  <c:v>4.5</c:v>
                </c:pt>
                <c:pt idx="698">
                  <c:v>3.45</c:v>
                </c:pt>
                <c:pt idx="699">
                  <c:v>3.7</c:v>
                </c:pt>
                <c:pt idx="700">
                  <c:v>3.0</c:v>
                </c:pt>
                <c:pt idx="701">
                  <c:v>2.7</c:v>
                </c:pt>
                <c:pt idx="702">
                  <c:v>1.45</c:v>
                </c:pt>
                <c:pt idx="703">
                  <c:v>1.0</c:v>
                </c:pt>
                <c:pt idx="704">
                  <c:v>2.45</c:v>
                </c:pt>
                <c:pt idx="705">
                  <c:v>2.3</c:v>
                </c:pt>
                <c:pt idx="706">
                  <c:v>5.4</c:v>
                </c:pt>
                <c:pt idx="707">
                  <c:v>5.25</c:v>
                </c:pt>
                <c:pt idx="708">
                  <c:v>2.3</c:v>
                </c:pt>
                <c:pt idx="709">
                  <c:v>2.25</c:v>
                </c:pt>
                <c:pt idx="710">
                  <c:v>3.1</c:v>
                </c:pt>
                <c:pt idx="711">
                  <c:v>4.699999999999997</c:v>
                </c:pt>
                <c:pt idx="712">
                  <c:v>5.45</c:v>
                </c:pt>
                <c:pt idx="713">
                  <c:v>1.85</c:v>
                </c:pt>
                <c:pt idx="714">
                  <c:v>0.9</c:v>
                </c:pt>
                <c:pt idx="715">
                  <c:v>0.75</c:v>
                </c:pt>
                <c:pt idx="716">
                  <c:v>8.8</c:v>
                </c:pt>
                <c:pt idx="717">
                  <c:v>3.35</c:v>
                </c:pt>
                <c:pt idx="718">
                  <c:v>0.6</c:v>
                </c:pt>
                <c:pt idx="719">
                  <c:v>-0.9</c:v>
                </c:pt>
                <c:pt idx="720">
                  <c:v>-2.55</c:v>
                </c:pt>
                <c:pt idx="721">
                  <c:v>-1.15</c:v>
                </c:pt>
                <c:pt idx="722">
                  <c:v>-0.6</c:v>
                </c:pt>
                <c:pt idx="723">
                  <c:v>-0.65</c:v>
                </c:pt>
                <c:pt idx="724">
                  <c:v>2.25</c:v>
                </c:pt>
                <c:pt idx="725">
                  <c:v>4.149999999999999</c:v>
                </c:pt>
                <c:pt idx="726">
                  <c:v>1.8</c:v>
                </c:pt>
                <c:pt idx="727">
                  <c:v>3.05</c:v>
                </c:pt>
                <c:pt idx="728">
                  <c:v>3.7</c:v>
                </c:pt>
                <c:pt idx="729">
                  <c:v>1.8</c:v>
                </c:pt>
                <c:pt idx="730">
                  <c:v>0.8</c:v>
                </c:pt>
                <c:pt idx="731">
                  <c:v>1.4</c:v>
                </c:pt>
                <c:pt idx="732">
                  <c:v>4.95</c:v>
                </c:pt>
                <c:pt idx="733">
                  <c:v>2.35</c:v>
                </c:pt>
                <c:pt idx="734">
                  <c:v>0.7</c:v>
                </c:pt>
                <c:pt idx="735">
                  <c:v>0.7</c:v>
                </c:pt>
                <c:pt idx="736">
                  <c:v>0.65</c:v>
                </c:pt>
                <c:pt idx="737">
                  <c:v>0.65</c:v>
                </c:pt>
                <c:pt idx="738">
                  <c:v>3.2</c:v>
                </c:pt>
                <c:pt idx="739">
                  <c:v>1.65</c:v>
                </c:pt>
                <c:pt idx="740">
                  <c:v>1.15</c:v>
                </c:pt>
                <c:pt idx="741">
                  <c:v>2.2</c:v>
                </c:pt>
                <c:pt idx="742">
                  <c:v>0.8</c:v>
                </c:pt>
                <c:pt idx="743">
                  <c:v>0.4</c:v>
                </c:pt>
                <c:pt idx="744">
                  <c:v>-0.15</c:v>
                </c:pt>
                <c:pt idx="745">
                  <c:v>-1.0</c:v>
                </c:pt>
                <c:pt idx="746">
                  <c:v>-0.55</c:v>
                </c:pt>
                <c:pt idx="747">
                  <c:v>-0.25</c:v>
                </c:pt>
                <c:pt idx="748">
                  <c:v>-0.15</c:v>
                </c:pt>
                <c:pt idx="749">
                  <c:v>-0.05</c:v>
                </c:pt>
                <c:pt idx="750">
                  <c:v>0.05</c:v>
                </c:pt>
                <c:pt idx="751">
                  <c:v>0.25</c:v>
                </c:pt>
                <c:pt idx="752">
                  <c:v>0.65</c:v>
                </c:pt>
                <c:pt idx="753">
                  <c:v>0.3</c:v>
                </c:pt>
                <c:pt idx="754">
                  <c:v>0.05</c:v>
                </c:pt>
                <c:pt idx="755">
                  <c:v>-0.55</c:v>
                </c:pt>
                <c:pt idx="756">
                  <c:v>-1.3</c:v>
                </c:pt>
                <c:pt idx="757">
                  <c:v>-1.2</c:v>
                </c:pt>
                <c:pt idx="758">
                  <c:v>-0.95</c:v>
                </c:pt>
                <c:pt idx="759">
                  <c:v>-0.65</c:v>
                </c:pt>
                <c:pt idx="760">
                  <c:v>-0.45</c:v>
                </c:pt>
                <c:pt idx="761">
                  <c:v>0.25</c:v>
                </c:pt>
                <c:pt idx="762">
                  <c:v>0.25</c:v>
                </c:pt>
                <c:pt idx="763">
                  <c:v>0.1</c:v>
                </c:pt>
                <c:pt idx="764">
                  <c:v>-0.15</c:v>
                </c:pt>
                <c:pt idx="765">
                  <c:v>-0.4</c:v>
                </c:pt>
                <c:pt idx="766">
                  <c:v>3.7</c:v>
                </c:pt>
                <c:pt idx="767">
                  <c:v>7.85</c:v>
                </c:pt>
                <c:pt idx="768">
                  <c:v>6.199999999999997</c:v>
                </c:pt>
                <c:pt idx="769">
                  <c:v>9.25</c:v>
                </c:pt>
                <c:pt idx="770">
                  <c:v>9.200000000000001</c:v>
                </c:pt>
                <c:pt idx="771">
                  <c:v>7.75</c:v>
                </c:pt>
                <c:pt idx="772">
                  <c:v>6.1</c:v>
                </c:pt>
                <c:pt idx="773">
                  <c:v>6.300000000000001</c:v>
                </c:pt>
                <c:pt idx="774">
                  <c:v>4.5</c:v>
                </c:pt>
                <c:pt idx="775">
                  <c:v>3.75</c:v>
                </c:pt>
                <c:pt idx="776">
                  <c:v>3.25</c:v>
                </c:pt>
                <c:pt idx="777">
                  <c:v>5.25</c:v>
                </c:pt>
                <c:pt idx="778">
                  <c:v>4.75</c:v>
                </c:pt>
                <c:pt idx="779">
                  <c:v>3.05</c:v>
                </c:pt>
                <c:pt idx="780">
                  <c:v>4.1</c:v>
                </c:pt>
                <c:pt idx="781">
                  <c:v>3.25</c:v>
                </c:pt>
                <c:pt idx="782">
                  <c:v>3.1</c:v>
                </c:pt>
                <c:pt idx="783">
                  <c:v>2.9</c:v>
                </c:pt>
                <c:pt idx="784">
                  <c:v>5.0</c:v>
                </c:pt>
                <c:pt idx="785">
                  <c:v>6.9</c:v>
                </c:pt>
                <c:pt idx="786">
                  <c:v>10.1</c:v>
                </c:pt>
                <c:pt idx="787">
                  <c:v>4.649999999999998</c:v>
                </c:pt>
                <c:pt idx="788">
                  <c:v>2.75</c:v>
                </c:pt>
                <c:pt idx="789">
                  <c:v>1.45</c:v>
                </c:pt>
                <c:pt idx="790">
                  <c:v>1.45</c:v>
                </c:pt>
                <c:pt idx="791">
                  <c:v>2.55</c:v>
                </c:pt>
                <c:pt idx="792">
                  <c:v>4.85</c:v>
                </c:pt>
                <c:pt idx="793">
                  <c:v>10.0</c:v>
                </c:pt>
                <c:pt idx="794">
                  <c:v>9.8</c:v>
                </c:pt>
                <c:pt idx="795">
                  <c:v>11.9</c:v>
                </c:pt>
                <c:pt idx="796">
                  <c:v>10.25</c:v>
                </c:pt>
                <c:pt idx="797">
                  <c:v>8.65</c:v>
                </c:pt>
                <c:pt idx="798">
                  <c:v>8.0</c:v>
                </c:pt>
                <c:pt idx="799">
                  <c:v>4.4</c:v>
                </c:pt>
                <c:pt idx="800">
                  <c:v>3.7</c:v>
                </c:pt>
                <c:pt idx="801">
                  <c:v>5.85</c:v>
                </c:pt>
                <c:pt idx="802">
                  <c:v>8.1</c:v>
                </c:pt>
                <c:pt idx="804">
                  <c:v>10.0</c:v>
                </c:pt>
                <c:pt idx="805">
                  <c:v>11.9</c:v>
                </c:pt>
                <c:pt idx="806">
                  <c:v>12.05</c:v>
                </c:pt>
                <c:pt idx="807">
                  <c:v>10.05</c:v>
                </c:pt>
                <c:pt idx="808">
                  <c:v>7.149999999999999</c:v>
                </c:pt>
                <c:pt idx="809">
                  <c:v>11.35</c:v>
                </c:pt>
                <c:pt idx="810">
                  <c:v>11.4</c:v>
                </c:pt>
                <c:pt idx="811">
                  <c:v>12.75</c:v>
                </c:pt>
                <c:pt idx="812">
                  <c:v>11.65</c:v>
                </c:pt>
                <c:pt idx="813">
                  <c:v>8.25</c:v>
                </c:pt>
                <c:pt idx="814">
                  <c:v>7.4</c:v>
                </c:pt>
                <c:pt idx="816">
                  <c:v>3.75</c:v>
                </c:pt>
                <c:pt idx="817">
                  <c:v>6.9</c:v>
                </c:pt>
                <c:pt idx="818">
                  <c:v>9.3</c:v>
                </c:pt>
                <c:pt idx="819">
                  <c:v>7.699999999999997</c:v>
                </c:pt>
                <c:pt idx="820">
                  <c:v>6.75</c:v>
                </c:pt>
                <c:pt idx="821">
                  <c:v>6.75</c:v>
                </c:pt>
                <c:pt idx="822">
                  <c:v>7.75</c:v>
                </c:pt>
                <c:pt idx="823">
                  <c:v>9.35</c:v>
                </c:pt>
                <c:pt idx="824">
                  <c:v>6.85</c:v>
                </c:pt>
                <c:pt idx="825">
                  <c:v>4.95</c:v>
                </c:pt>
                <c:pt idx="826">
                  <c:v>6.6</c:v>
                </c:pt>
                <c:pt idx="827">
                  <c:v>9.6</c:v>
                </c:pt>
                <c:pt idx="828">
                  <c:v>9.100000000000001</c:v>
                </c:pt>
                <c:pt idx="829">
                  <c:v>11.55</c:v>
                </c:pt>
                <c:pt idx="830">
                  <c:v>11.1</c:v>
                </c:pt>
                <c:pt idx="831">
                  <c:v>8.8</c:v>
                </c:pt>
                <c:pt idx="832">
                  <c:v>7.8</c:v>
                </c:pt>
                <c:pt idx="833">
                  <c:v>10.4</c:v>
                </c:pt>
                <c:pt idx="834">
                  <c:v>11.85</c:v>
                </c:pt>
                <c:pt idx="835">
                  <c:v>12.95</c:v>
                </c:pt>
                <c:pt idx="836">
                  <c:v>13.8</c:v>
                </c:pt>
                <c:pt idx="837">
                  <c:v>15.15</c:v>
                </c:pt>
                <c:pt idx="838">
                  <c:v>15.2</c:v>
                </c:pt>
                <c:pt idx="839">
                  <c:v>13.35</c:v>
                </c:pt>
                <c:pt idx="840">
                  <c:v>13.5</c:v>
                </c:pt>
                <c:pt idx="841">
                  <c:v>16.2</c:v>
                </c:pt>
                <c:pt idx="842">
                  <c:v>19.2</c:v>
                </c:pt>
                <c:pt idx="843">
                  <c:v>18.5</c:v>
                </c:pt>
                <c:pt idx="844">
                  <c:v>18.15</c:v>
                </c:pt>
                <c:pt idx="845">
                  <c:v>18.75</c:v>
                </c:pt>
                <c:pt idx="846">
                  <c:v>17.4</c:v>
                </c:pt>
                <c:pt idx="847">
                  <c:v>16.95</c:v>
                </c:pt>
                <c:pt idx="848">
                  <c:v>15.55</c:v>
                </c:pt>
                <c:pt idx="849">
                  <c:v>18.2</c:v>
                </c:pt>
                <c:pt idx="850">
                  <c:v>16.55</c:v>
                </c:pt>
                <c:pt idx="851">
                  <c:v>15.75</c:v>
                </c:pt>
                <c:pt idx="852">
                  <c:v>16.25</c:v>
                </c:pt>
                <c:pt idx="853">
                  <c:v>17.4</c:v>
                </c:pt>
                <c:pt idx="854">
                  <c:v>15.75</c:v>
                </c:pt>
                <c:pt idx="855">
                  <c:v>19.05</c:v>
                </c:pt>
                <c:pt idx="856">
                  <c:v>19.05</c:v>
                </c:pt>
                <c:pt idx="857">
                  <c:v>24.5</c:v>
                </c:pt>
                <c:pt idx="858">
                  <c:v>22.5</c:v>
                </c:pt>
                <c:pt idx="859">
                  <c:v>17.2</c:v>
                </c:pt>
                <c:pt idx="860">
                  <c:v>17.85</c:v>
                </c:pt>
                <c:pt idx="861">
                  <c:v>16.85</c:v>
                </c:pt>
                <c:pt idx="862">
                  <c:v>20.7</c:v>
                </c:pt>
                <c:pt idx="863">
                  <c:v>19.2</c:v>
                </c:pt>
                <c:pt idx="864">
                  <c:v>20.75</c:v>
                </c:pt>
                <c:pt idx="865">
                  <c:v>18.95</c:v>
                </c:pt>
                <c:pt idx="866">
                  <c:v>17.15</c:v>
                </c:pt>
                <c:pt idx="867">
                  <c:v>16.35</c:v>
                </c:pt>
                <c:pt idx="868">
                  <c:v>17.6</c:v>
                </c:pt>
                <c:pt idx="869">
                  <c:v>18.75</c:v>
                </c:pt>
                <c:pt idx="870">
                  <c:v>20.75</c:v>
                </c:pt>
                <c:pt idx="871">
                  <c:v>21.85</c:v>
                </c:pt>
                <c:pt idx="872">
                  <c:v>22.55</c:v>
                </c:pt>
                <c:pt idx="873">
                  <c:v>23.05</c:v>
                </c:pt>
                <c:pt idx="874">
                  <c:v>21.35</c:v>
                </c:pt>
                <c:pt idx="875">
                  <c:v>22.5</c:v>
                </c:pt>
                <c:pt idx="876">
                  <c:v>18.95</c:v>
                </c:pt>
                <c:pt idx="877">
                  <c:v>20.0</c:v>
                </c:pt>
                <c:pt idx="878">
                  <c:v>21.7</c:v>
                </c:pt>
                <c:pt idx="879">
                  <c:v>24.15</c:v>
                </c:pt>
                <c:pt idx="880">
                  <c:v>25.3</c:v>
                </c:pt>
                <c:pt idx="881">
                  <c:v>25.75</c:v>
                </c:pt>
                <c:pt idx="882">
                  <c:v>22.9</c:v>
                </c:pt>
                <c:pt idx="883">
                  <c:v>21.2</c:v>
                </c:pt>
                <c:pt idx="884">
                  <c:v>21.1</c:v>
                </c:pt>
                <c:pt idx="885">
                  <c:v>21.75</c:v>
                </c:pt>
                <c:pt idx="886">
                  <c:v>22.95</c:v>
                </c:pt>
                <c:pt idx="887">
                  <c:v>25.0</c:v>
                </c:pt>
                <c:pt idx="888">
                  <c:v>24.25</c:v>
                </c:pt>
                <c:pt idx="889">
                  <c:v>20.85</c:v>
                </c:pt>
                <c:pt idx="890">
                  <c:v>22.3</c:v>
                </c:pt>
                <c:pt idx="891">
                  <c:v>24.3</c:v>
                </c:pt>
                <c:pt idx="892">
                  <c:v>24.25</c:v>
                </c:pt>
                <c:pt idx="893">
                  <c:v>23.35</c:v>
                </c:pt>
                <c:pt idx="894">
                  <c:v>22.8</c:v>
                </c:pt>
                <c:pt idx="895">
                  <c:v>24.95</c:v>
                </c:pt>
                <c:pt idx="896">
                  <c:v>24.95</c:v>
                </c:pt>
                <c:pt idx="897">
                  <c:v>26.2</c:v>
                </c:pt>
                <c:pt idx="898">
                  <c:v>27.95</c:v>
                </c:pt>
                <c:pt idx="899">
                  <c:v>25.5</c:v>
                </c:pt>
                <c:pt idx="900">
                  <c:v>24.85</c:v>
                </c:pt>
                <c:pt idx="901">
                  <c:v>26.6</c:v>
                </c:pt>
                <c:pt idx="902">
                  <c:v>28.45</c:v>
                </c:pt>
                <c:pt idx="903">
                  <c:v>29.0</c:v>
                </c:pt>
                <c:pt idx="904">
                  <c:v>28.65</c:v>
                </c:pt>
                <c:pt idx="905">
                  <c:v>27.9</c:v>
                </c:pt>
                <c:pt idx="906">
                  <c:v>28.85</c:v>
                </c:pt>
                <c:pt idx="907">
                  <c:v>29.0</c:v>
                </c:pt>
                <c:pt idx="908">
                  <c:v>28.4</c:v>
                </c:pt>
                <c:pt idx="909">
                  <c:v>28.85</c:v>
                </c:pt>
                <c:pt idx="910">
                  <c:v>29.3</c:v>
                </c:pt>
                <c:pt idx="911">
                  <c:v>28.0</c:v>
                </c:pt>
                <c:pt idx="912">
                  <c:v>26.6</c:v>
                </c:pt>
                <c:pt idx="913">
                  <c:v>26.0</c:v>
                </c:pt>
                <c:pt idx="914">
                  <c:v>26.95</c:v>
                </c:pt>
                <c:pt idx="915">
                  <c:v>26.35</c:v>
                </c:pt>
                <c:pt idx="916">
                  <c:v>27.45</c:v>
                </c:pt>
                <c:pt idx="917">
                  <c:v>27.2</c:v>
                </c:pt>
                <c:pt idx="918">
                  <c:v>26.4</c:v>
                </c:pt>
                <c:pt idx="919">
                  <c:v>27.45</c:v>
                </c:pt>
                <c:pt idx="920">
                  <c:v>26.85</c:v>
                </c:pt>
                <c:pt idx="921">
                  <c:v>28.4</c:v>
                </c:pt>
                <c:pt idx="922">
                  <c:v>26.55</c:v>
                </c:pt>
                <c:pt idx="923">
                  <c:v>27.05</c:v>
                </c:pt>
                <c:pt idx="924">
                  <c:v>26.65</c:v>
                </c:pt>
                <c:pt idx="925">
                  <c:v>26.75</c:v>
                </c:pt>
                <c:pt idx="926">
                  <c:v>26.15</c:v>
                </c:pt>
                <c:pt idx="927">
                  <c:v>25.55</c:v>
                </c:pt>
                <c:pt idx="928">
                  <c:v>25.75</c:v>
                </c:pt>
                <c:pt idx="929">
                  <c:v>26.75</c:v>
                </c:pt>
                <c:pt idx="930">
                  <c:v>24.6</c:v>
                </c:pt>
                <c:pt idx="931">
                  <c:v>23.4</c:v>
                </c:pt>
                <c:pt idx="932">
                  <c:v>24.0</c:v>
                </c:pt>
                <c:pt idx="933">
                  <c:v>24.95</c:v>
                </c:pt>
                <c:pt idx="934">
                  <c:v>25.85</c:v>
                </c:pt>
                <c:pt idx="935">
                  <c:v>27.65</c:v>
                </c:pt>
                <c:pt idx="936">
                  <c:v>27.75</c:v>
                </c:pt>
                <c:pt idx="937">
                  <c:v>28.35</c:v>
                </c:pt>
                <c:pt idx="938">
                  <c:v>25.05</c:v>
                </c:pt>
                <c:pt idx="939">
                  <c:v>23.8</c:v>
                </c:pt>
                <c:pt idx="940">
                  <c:v>23.75</c:v>
                </c:pt>
                <c:pt idx="941">
                  <c:v>24.0</c:v>
                </c:pt>
                <c:pt idx="942">
                  <c:v>24.8</c:v>
                </c:pt>
                <c:pt idx="943">
                  <c:v>23.45</c:v>
                </c:pt>
                <c:pt idx="944">
                  <c:v>26.45</c:v>
                </c:pt>
                <c:pt idx="945">
                  <c:v>29.0</c:v>
                </c:pt>
                <c:pt idx="946">
                  <c:v>28.25</c:v>
                </c:pt>
                <c:pt idx="947">
                  <c:v>26.75</c:v>
                </c:pt>
                <c:pt idx="948">
                  <c:v>28.4</c:v>
                </c:pt>
                <c:pt idx="949">
                  <c:v>29.7</c:v>
                </c:pt>
                <c:pt idx="950">
                  <c:v>29.95</c:v>
                </c:pt>
                <c:pt idx="951">
                  <c:v>29.3</c:v>
                </c:pt>
                <c:pt idx="952">
                  <c:v>26.55</c:v>
                </c:pt>
                <c:pt idx="953">
                  <c:v>27.45</c:v>
                </c:pt>
                <c:pt idx="954">
                  <c:v>26.9</c:v>
                </c:pt>
                <c:pt idx="955">
                  <c:v>26.25</c:v>
                </c:pt>
                <c:pt idx="956">
                  <c:v>24.1</c:v>
                </c:pt>
                <c:pt idx="957">
                  <c:v>25.5</c:v>
                </c:pt>
                <c:pt idx="958">
                  <c:v>24.2</c:v>
                </c:pt>
                <c:pt idx="959">
                  <c:v>23.7</c:v>
                </c:pt>
                <c:pt idx="960">
                  <c:v>24.4</c:v>
                </c:pt>
                <c:pt idx="961">
                  <c:v>23.55</c:v>
                </c:pt>
                <c:pt idx="962">
                  <c:v>21.9</c:v>
                </c:pt>
                <c:pt idx="963">
                  <c:v>22.15</c:v>
                </c:pt>
                <c:pt idx="964">
                  <c:v>22.1</c:v>
                </c:pt>
                <c:pt idx="965">
                  <c:v>22.2</c:v>
                </c:pt>
                <c:pt idx="966">
                  <c:v>24.1</c:v>
                </c:pt>
                <c:pt idx="967">
                  <c:v>24.6</c:v>
                </c:pt>
                <c:pt idx="968">
                  <c:v>22.95</c:v>
                </c:pt>
                <c:pt idx="969">
                  <c:v>22.05</c:v>
                </c:pt>
                <c:pt idx="970">
                  <c:v>20.95</c:v>
                </c:pt>
                <c:pt idx="971">
                  <c:v>20.2</c:v>
                </c:pt>
                <c:pt idx="972">
                  <c:v>18.05</c:v>
                </c:pt>
                <c:pt idx="973">
                  <c:v>19.0</c:v>
                </c:pt>
                <c:pt idx="974">
                  <c:v>19.85</c:v>
                </c:pt>
                <c:pt idx="975">
                  <c:v>20.1</c:v>
                </c:pt>
                <c:pt idx="976">
                  <c:v>20.1</c:v>
                </c:pt>
                <c:pt idx="977">
                  <c:v>21.55</c:v>
                </c:pt>
                <c:pt idx="978">
                  <c:v>21.45</c:v>
                </c:pt>
                <c:pt idx="979">
                  <c:v>21.85</c:v>
                </c:pt>
                <c:pt idx="980">
                  <c:v>20.4</c:v>
                </c:pt>
                <c:pt idx="981">
                  <c:v>22.6</c:v>
                </c:pt>
                <c:pt idx="982">
                  <c:v>23.2</c:v>
                </c:pt>
                <c:pt idx="983">
                  <c:v>23.5</c:v>
                </c:pt>
                <c:pt idx="984">
                  <c:v>22.7</c:v>
                </c:pt>
                <c:pt idx="985">
                  <c:v>21.15</c:v>
                </c:pt>
                <c:pt idx="986">
                  <c:v>21.55</c:v>
                </c:pt>
                <c:pt idx="987">
                  <c:v>21.7</c:v>
                </c:pt>
                <c:pt idx="988">
                  <c:v>21.8</c:v>
                </c:pt>
                <c:pt idx="989">
                  <c:v>21.1</c:v>
                </c:pt>
                <c:pt idx="990">
                  <c:v>19.9</c:v>
                </c:pt>
                <c:pt idx="991">
                  <c:v>19.65</c:v>
                </c:pt>
                <c:pt idx="992">
                  <c:v>21.25</c:v>
                </c:pt>
                <c:pt idx="993">
                  <c:v>19.65</c:v>
                </c:pt>
                <c:pt idx="994">
                  <c:v>18.6</c:v>
                </c:pt>
                <c:pt idx="995">
                  <c:v>17.45</c:v>
                </c:pt>
                <c:pt idx="997">
                  <c:v>18.7</c:v>
                </c:pt>
                <c:pt idx="998">
                  <c:v>19.2</c:v>
                </c:pt>
                <c:pt idx="999">
                  <c:v>19.1</c:v>
                </c:pt>
                <c:pt idx="1000">
                  <c:v>16.05</c:v>
                </c:pt>
                <c:pt idx="1001">
                  <c:v>15.7</c:v>
                </c:pt>
                <c:pt idx="1002">
                  <c:v>14.85</c:v>
                </c:pt>
                <c:pt idx="1003">
                  <c:v>16.9</c:v>
                </c:pt>
                <c:pt idx="1004">
                  <c:v>13.5</c:v>
                </c:pt>
                <c:pt idx="1005">
                  <c:v>13.55</c:v>
                </c:pt>
                <c:pt idx="1006">
                  <c:v>14.6</c:v>
                </c:pt>
                <c:pt idx="1007">
                  <c:v>14.6</c:v>
                </c:pt>
                <c:pt idx="1008">
                  <c:v>14.6</c:v>
                </c:pt>
                <c:pt idx="1009">
                  <c:v>12.45</c:v>
                </c:pt>
                <c:pt idx="1010">
                  <c:v>14.2</c:v>
                </c:pt>
                <c:pt idx="1011">
                  <c:v>13.1</c:v>
                </c:pt>
                <c:pt idx="1012">
                  <c:v>11.25</c:v>
                </c:pt>
                <c:pt idx="1013">
                  <c:v>8.95</c:v>
                </c:pt>
                <c:pt idx="1014">
                  <c:v>10.75</c:v>
                </c:pt>
                <c:pt idx="1015">
                  <c:v>10.3</c:v>
                </c:pt>
                <c:pt idx="1016">
                  <c:v>9.8</c:v>
                </c:pt>
                <c:pt idx="1017">
                  <c:v>10.85</c:v>
                </c:pt>
                <c:pt idx="1018">
                  <c:v>10.0</c:v>
                </c:pt>
                <c:pt idx="1019">
                  <c:v>9.75</c:v>
                </c:pt>
                <c:pt idx="1020">
                  <c:v>9.200000000000001</c:v>
                </c:pt>
                <c:pt idx="1021">
                  <c:v>13.05</c:v>
                </c:pt>
                <c:pt idx="1022">
                  <c:v>15.2</c:v>
                </c:pt>
                <c:pt idx="1023">
                  <c:v>15.4</c:v>
                </c:pt>
                <c:pt idx="1024">
                  <c:v>14.25</c:v>
                </c:pt>
                <c:pt idx="1025">
                  <c:v>10.25</c:v>
                </c:pt>
                <c:pt idx="1026">
                  <c:v>9.9</c:v>
                </c:pt>
                <c:pt idx="1027">
                  <c:v>11.25</c:v>
                </c:pt>
                <c:pt idx="1028">
                  <c:v>11.7</c:v>
                </c:pt>
                <c:pt idx="1029">
                  <c:v>10.3</c:v>
                </c:pt>
                <c:pt idx="1030">
                  <c:v>12.15</c:v>
                </c:pt>
                <c:pt idx="1031">
                  <c:v>14.45</c:v>
                </c:pt>
                <c:pt idx="1032">
                  <c:v>11.1</c:v>
                </c:pt>
                <c:pt idx="1033">
                  <c:v>10.0</c:v>
                </c:pt>
                <c:pt idx="1034">
                  <c:v>11.35</c:v>
                </c:pt>
                <c:pt idx="1035">
                  <c:v>11.2</c:v>
                </c:pt>
                <c:pt idx="1036">
                  <c:v>9.9</c:v>
                </c:pt>
                <c:pt idx="1037">
                  <c:v>10.25</c:v>
                </c:pt>
                <c:pt idx="1038">
                  <c:v>9.35</c:v>
                </c:pt>
                <c:pt idx="1039">
                  <c:v>12.7</c:v>
                </c:pt>
                <c:pt idx="1040">
                  <c:v>13.6</c:v>
                </c:pt>
                <c:pt idx="1041">
                  <c:v>13.45</c:v>
                </c:pt>
                <c:pt idx="1042">
                  <c:v>13.95</c:v>
                </c:pt>
                <c:pt idx="1043">
                  <c:v>13.85</c:v>
                </c:pt>
                <c:pt idx="1044">
                  <c:v>12.6</c:v>
                </c:pt>
                <c:pt idx="1045">
                  <c:v>11.85</c:v>
                </c:pt>
                <c:pt idx="1046">
                  <c:v>13.2</c:v>
                </c:pt>
                <c:pt idx="1047">
                  <c:v>12.8</c:v>
                </c:pt>
                <c:pt idx="1048">
                  <c:v>10.6</c:v>
                </c:pt>
                <c:pt idx="1049">
                  <c:v>8.35</c:v>
                </c:pt>
                <c:pt idx="1050">
                  <c:v>7.35</c:v>
                </c:pt>
                <c:pt idx="1051">
                  <c:v>7.95</c:v>
                </c:pt>
                <c:pt idx="1052">
                  <c:v>9.200000000000001</c:v>
                </c:pt>
                <c:pt idx="1053">
                  <c:v>9.45</c:v>
                </c:pt>
                <c:pt idx="1054">
                  <c:v>10.7</c:v>
                </c:pt>
                <c:pt idx="1055">
                  <c:v>10.3</c:v>
                </c:pt>
                <c:pt idx="1056">
                  <c:v>9.8</c:v>
                </c:pt>
                <c:pt idx="1057">
                  <c:v>8.55</c:v>
                </c:pt>
                <c:pt idx="1058">
                  <c:v>6.699999999999997</c:v>
                </c:pt>
                <c:pt idx="1059">
                  <c:v>4.8</c:v>
                </c:pt>
                <c:pt idx="1060">
                  <c:v>5.95</c:v>
                </c:pt>
                <c:pt idx="1061">
                  <c:v>7.5</c:v>
                </c:pt>
                <c:pt idx="1062">
                  <c:v>6.4</c:v>
                </c:pt>
                <c:pt idx="1063">
                  <c:v>5.45</c:v>
                </c:pt>
                <c:pt idx="1064">
                  <c:v>5.35</c:v>
                </c:pt>
                <c:pt idx="1065">
                  <c:v>4.25</c:v>
                </c:pt>
                <c:pt idx="1066">
                  <c:v>1.9</c:v>
                </c:pt>
                <c:pt idx="1067">
                  <c:v>0.95</c:v>
                </c:pt>
                <c:pt idx="1068">
                  <c:v>0.3</c:v>
                </c:pt>
                <c:pt idx="1069">
                  <c:v>0.5</c:v>
                </c:pt>
                <c:pt idx="1070">
                  <c:v>0.55</c:v>
                </c:pt>
                <c:pt idx="1071">
                  <c:v>0.65</c:v>
                </c:pt>
                <c:pt idx="1072">
                  <c:v>0.2</c:v>
                </c:pt>
                <c:pt idx="1073">
                  <c:v>-0.75</c:v>
                </c:pt>
                <c:pt idx="1074">
                  <c:v>-1.25</c:v>
                </c:pt>
                <c:pt idx="1075">
                  <c:v>-0.5</c:v>
                </c:pt>
                <c:pt idx="1076">
                  <c:v>0.0</c:v>
                </c:pt>
                <c:pt idx="1077">
                  <c:v>1.0</c:v>
                </c:pt>
                <c:pt idx="1078">
                  <c:v>-0.2</c:v>
                </c:pt>
                <c:pt idx="1079">
                  <c:v>-0.95</c:v>
                </c:pt>
                <c:pt idx="1080">
                  <c:v>-0.25</c:v>
                </c:pt>
                <c:pt idx="1081">
                  <c:v>-0.05</c:v>
                </c:pt>
                <c:pt idx="1082">
                  <c:v>0.3</c:v>
                </c:pt>
                <c:pt idx="1083">
                  <c:v>0.8</c:v>
                </c:pt>
                <c:pt idx="1084">
                  <c:v>1.75</c:v>
                </c:pt>
                <c:pt idx="1085">
                  <c:v>2.5</c:v>
                </c:pt>
                <c:pt idx="1086">
                  <c:v>10.0</c:v>
                </c:pt>
                <c:pt idx="1087">
                  <c:v>5.75</c:v>
                </c:pt>
                <c:pt idx="1088">
                  <c:v>1.15</c:v>
                </c:pt>
                <c:pt idx="1089">
                  <c:v>4.649999999999998</c:v>
                </c:pt>
                <c:pt idx="1090">
                  <c:v>1.1</c:v>
                </c:pt>
                <c:pt idx="1091">
                  <c:v>1.05</c:v>
                </c:pt>
                <c:pt idx="1092">
                  <c:v>0.5</c:v>
                </c:pt>
                <c:pt idx="1093">
                  <c:v>1.3</c:v>
                </c:pt>
                <c:pt idx="1094">
                  <c:v>1.2</c:v>
                </c:pt>
                <c:pt idx="1095">
                  <c:v>0.65</c:v>
                </c:pt>
                <c:pt idx="1096">
                  <c:v>0.4</c:v>
                </c:pt>
                <c:pt idx="1097">
                  <c:v>0.25</c:v>
                </c:pt>
                <c:pt idx="1098">
                  <c:v>0.35</c:v>
                </c:pt>
                <c:pt idx="1099">
                  <c:v>0.65</c:v>
                </c:pt>
                <c:pt idx="1100">
                  <c:v>0.3</c:v>
                </c:pt>
                <c:pt idx="1101">
                  <c:v>0.25</c:v>
                </c:pt>
                <c:pt idx="1102">
                  <c:v>0.25</c:v>
                </c:pt>
                <c:pt idx="1103">
                  <c:v>0.65</c:v>
                </c:pt>
                <c:pt idx="1104">
                  <c:v>0.25</c:v>
                </c:pt>
                <c:pt idx="1105">
                  <c:v>0.75</c:v>
                </c:pt>
                <c:pt idx="1106">
                  <c:v>0.45</c:v>
                </c:pt>
                <c:pt idx="1107">
                  <c:v>1.15</c:v>
                </c:pt>
                <c:pt idx="1108">
                  <c:v>1.35</c:v>
                </c:pt>
                <c:pt idx="1109">
                  <c:v>1.1</c:v>
                </c:pt>
                <c:pt idx="1110">
                  <c:v>2.35</c:v>
                </c:pt>
                <c:pt idx="1111">
                  <c:v>3.7</c:v>
                </c:pt>
                <c:pt idx="1112">
                  <c:v>4.75</c:v>
                </c:pt>
                <c:pt idx="1113">
                  <c:v>5.95</c:v>
                </c:pt>
                <c:pt idx="1114">
                  <c:v>7.649999999999998</c:v>
                </c:pt>
                <c:pt idx="1115">
                  <c:v>7.149999999999999</c:v>
                </c:pt>
                <c:pt idx="1116">
                  <c:v>7.300000000000001</c:v>
                </c:pt>
                <c:pt idx="1117">
                  <c:v>9.15</c:v>
                </c:pt>
                <c:pt idx="1118">
                  <c:v>6.550000000000001</c:v>
                </c:pt>
                <c:pt idx="1119">
                  <c:v>3.35</c:v>
                </c:pt>
                <c:pt idx="1120">
                  <c:v>1.6</c:v>
                </c:pt>
                <c:pt idx="1121">
                  <c:v>3.85</c:v>
                </c:pt>
                <c:pt idx="1122">
                  <c:v>1.45</c:v>
                </c:pt>
                <c:pt idx="1123">
                  <c:v>0.2</c:v>
                </c:pt>
                <c:pt idx="1124">
                  <c:v>0.8</c:v>
                </c:pt>
                <c:pt idx="1125">
                  <c:v>1.0</c:v>
                </c:pt>
                <c:pt idx="1126">
                  <c:v>1.0</c:v>
                </c:pt>
                <c:pt idx="1127">
                  <c:v>1.4</c:v>
                </c:pt>
                <c:pt idx="1128">
                  <c:v>1.8</c:v>
                </c:pt>
                <c:pt idx="1129">
                  <c:v>2.75</c:v>
                </c:pt>
                <c:pt idx="1130">
                  <c:v>5.9</c:v>
                </c:pt>
                <c:pt idx="1131">
                  <c:v>3.9</c:v>
                </c:pt>
                <c:pt idx="1132">
                  <c:v>3.6</c:v>
                </c:pt>
                <c:pt idx="1133">
                  <c:v>2.45</c:v>
                </c:pt>
                <c:pt idx="1134">
                  <c:v>0.15</c:v>
                </c:pt>
                <c:pt idx="1135">
                  <c:v>0.5</c:v>
                </c:pt>
                <c:pt idx="1136">
                  <c:v>0.8</c:v>
                </c:pt>
                <c:pt idx="1137">
                  <c:v>2.65</c:v>
                </c:pt>
                <c:pt idx="1138">
                  <c:v>2.15</c:v>
                </c:pt>
                <c:pt idx="1139">
                  <c:v>1.85</c:v>
                </c:pt>
                <c:pt idx="1140">
                  <c:v>1.25</c:v>
                </c:pt>
                <c:pt idx="1141">
                  <c:v>0.7</c:v>
                </c:pt>
                <c:pt idx="1142">
                  <c:v>0.65</c:v>
                </c:pt>
                <c:pt idx="1143">
                  <c:v>2.05</c:v>
                </c:pt>
                <c:pt idx="1144">
                  <c:v>4.0</c:v>
                </c:pt>
                <c:pt idx="1145">
                  <c:v>2.9</c:v>
                </c:pt>
                <c:pt idx="1146">
                  <c:v>3.5</c:v>
                </c:pt>
                <c:pt idx="1147">
                  <c:v>4.7</c:v>
                </c:pt>
                <c:pt idx="1148">
                  <c:v>1.3</c:v>
                </c:pt>
                <c:pt idx="1149">
                  <c:v>0.7</c:v>
                </c:pt>
                <c:pt idx="1150">
                  <c:v>1.0</c:v>
                </c:pt>
                <c:pt idx="1151">
                  <c:v>5.85</c:v>
                </c:pt>
                <c:pt idx="1152">
                  <c:v>6.55</c:v>
                </c:pt>
                <c:pt idx="1153">
                  <c:v>4.45</c:v>
                </c:pt>
                <c:pt idx="1154">
                  <c:v>5.55</c:v>
                </c:pt>
                <c:pt idx="1155">
                  <c:v>6.75</c:v>
                </c:pt>
                <c:pt idx="1156">
                  <c:v>6.35</c:v>
                </c:pt>
                <c:pt idx="1157">
                  <c:v>7.05</c:v>
                </c:pt>
                <c:pt idx="1158">
                  <c:v>7.699999999999997</c:v>
                </c:pt>
                <c:pt idx="1159">
                  <c:v>8.9</c:v>
                </c:pt>
                <c:pt idx="1160">
                  <c:v>10.75</c:v>
                </c:pt>
                <c:pt idx="1161">
                  <c:v>14.75</c:v>
                </c:pt>
                <c:pt idx="1162">
                  <c:v>13.7</c:v>
                </c:pt>
                <c:pt idx="1163">
                  <c:v>12.75</c:v>
                </c:pt>
                <c:pt idx="1164">
                  <c:v>9.5</c:v>
                </c:pt>
                <c:pt idx="1165">
                  <c:v>8.6</c:v>
                </c:pt>
                <c:pt idx="1166">
                  <c:v>8.15</c:v>
                </c:pt>
                <c:pt idx="1167">
                  <c:v>8.8</c:v>
                </c:pt>
                <c:pt idx="1168">
                  <c:v>10.9</c:v>
                </c:pt>
                <c:pt idx="1169">
                  <c:v>9.05</c:v>
                </c:pt>
                <c:pt idx="1170">
                  <c:v>8.55</c:v>
                </c:pt>
                <c:pt idx="1171">
                  <c:v>9.700000000000001</c:v>
                </c:pt>
                <c:pt idx="1172">
                  <c:v>9.200000000000001</c:v>
                </c:pt>
                <c:pt idx="1173">
                  <c:v>2.85</c:v>
                </c:pt>
                <c:pt idx="1174">
                  <c:v>3.15</c:v>
                </c:pt>
                <c:pt idx="1175">
                  <c:v>6.25</c:v>
                </c:pt>
                <c:pt idx="1176">
                  <c:v>9.1</c:v>
                </c:pt>
                <c:pt idx="1177">
                  <c:v>9.85</c:v>
                </c:pt>
                <c:pt idx="1178">
                  <c:v>11.35</c:v>
                </c:pt>
                <c:pt idx="1179">
                  <c:v>9.1</c:v>
                </c:pt>
                <c:pt idx="1180">
                  <c:v>8.15</c:v>
                </c:pt>
                <c:pt idx="1181">
                  <c:v>10.0</c:v>
                </c:pt>
                <c:pt idx="1182">
                  <c:v>9.75</c:v>
                </c:pt>
                <c:pt idx="1183">
                  <c:v>11.1</c:v>
                </c:pt>
                <c:pt idx="1184">
                  <c:v>14.2</c:v>
                </c:pt>
                <c:pt idx="1185">
                  <c:v>15.55</c:v>
                </c:pt>
                <c:pt idx="1186">
                  <c:v>15.9</c:v>
                </c:pt>
                <c:pt idx="1187">
                  <c:v>14.0</c:v>
                </c:pt>
                <c:pt idx="1188">
                  <c:v>15.6</c:v>
                </c:pt>
                <c:pt idx="1189">
                  <c:v>14.0</c:v>
                </c:pt>
                <c:pt idx="1190">
                  <c:v>18.35</c:v>
                </c:pt>
                <c:pt idx="1191">
                  <c:v>14.7</c:v>
                </c:pt>
                <c:pt idx="1192">
                  <c:v>12.8</c:v>
                </c:pt>
                <c:pt idx="1193">
                  <c:v>12.9</c:v>
                </c:pt>
                <c:pt idx="1194">
                  <c:v>13.4</c:v>
                </c:pt>
                <c:pt idx="1195">
                  <c:v>14.95</c:v>
                </c:pt>
                <c:pt idx="1196">
                  <c:v>16.5</c:v>
                </c:pt>
                <c:pt idx="1197">
                  <c:v>15.9</c:v>
                </c:pt>
                <c:pt idx="1198">
                  <c:v>16.35</c:v>
                </c:pt>
                <c:pt idx="1199">
                  <c:v>16.75</c:v>
                </c:pt>
                <c:pt idx="1200">
                  <c:v>15.05</c:v>
                </c:pt>
                <c:pt idx="1201">
                  <c:v>14.15</c:v>
                </c:pt>
                <c:pt idx="1202">
                  <c:v>12.75</c:v>
                </c:pt>
                <c:pt idx="1203">
                  <c:v>16.2</c:v>
                </c:pt>
                <c:pt idx="1204">
                  <c:v>16.55</c:v>
                </c:pt>
                <c:pt idx="1205">
                  <c:v>16.85</c:v>
                </c:pt>
                <c:pt idx="1206">
                  <c:v>14.6</c:v>
                </c:pt>
                <c:pt idx="1207">
                  <c:v>18.1</c:v>
                </c:pt>
                <c:pt idx="1208">
                  <c:v>17.75</c:v>
                </c:pt>
                <c:pt idx="1209">
                  <c:v>15.55</c:v>
                </c:pt>
                <c:pt idx="1210">
                  <c:v>14.25</c:v>
                </c:pt>
                <c:pt idx="1211">
                  <c:v>15.7</c:v>
                </c:pt>
                <c:pt idx="1212">
                  <c:v>14.35</c:v>
                </c:pt>
                <c:pt idx="1213">
                  <c:v>17.0</c:v>
                </c:pt>
                <c:pt idx="1214">
                  <c:v>16.7</c:v>
                </c:pt>
                <c:pt idx="1215">
                  <c:v>15.6</c:v>
                </c:pt>
                <c:pt idx="1216">
                  <c:v>17.6</c:v>
                </c:pt>
                <c:pt idx="1217">
                  <c:v>18.25</c:v>
                </c:pt>
                <c:pt idx="1218">
                  <c:v>16.65</c:v>
                </c:pt>
                <c:pt idx="1219">
                  <c:v>18.75</c:v>
                </c:pt>
                <c:pt idx="1220">
                  <c:v>17.3</c:v>
                </c:pt>
                <c:pt idx="1221">
                  <c:v>17.15</c:v>
                </c:pt>
                <c:pt idx="1222">
                  <c:v>16.4</c:v>
                </c:pt>
                <c:pt idx="1223">
                  <c:v>15.5</c:v>
                </c:pt>
                <c:pt idx="1224">
                  <c:v>16.75</c:v>
                </c:pt>
                <c:pt idx="1225">
                  <c:v>19.9</c:v>
                </c:pt>
                <c:pt idx="1226">
                  <c:v>17.9</c:v>
                </c:pt>
                <c:pt idx="1227">
                  <c:v>17.85</c:v>
                </c:pt>
                <c:pt idx="1228">
                  <c:v>17.0</c:v>
                </c:pt>
                <c:pt idx="1229">
                  <c:v>15.55</c:v>
                </c:pt>
                <c:pt idx="1230">
                  <c:v>16.3</c:v>
                </c:pt>
                <c:pt idx="1231">
                  <c:v>17.25</c:v>
                </c:pt>
                <c:pt idx="1232">
                  <c:v>18.35</c:v>
                </c:pt>
                <c:pt idx="1233">
                  <c:v>16.8</c:v>
                </c:pt>
                <c:pt idx="1234">
                  <c:v>17.05</c:v>
                </c:pt>
                <c:pt idx="1235">
                  <c:v>20.2</c:v>
                </c:pt>
                <c:pt idx="1236">
                  <c:v>20.45</c:v>
                </c:pt>
                <c:pt idx="1237">
                  <c:v>22.65</c:v>
                </c:pt>
                <c:pt idx="1238">
                  <c:v>23.25</c:v>
                </c:pt>
                <c:pt idx="1239">
                  <c:v>23.6</c:v>
                </c:pt>
                <c:pt idx="1240">
                  <c:v>24.25</c:v>
                </c:pt>
                <c:pt idx="1241">
                  <c:v>24.25</c:v>
                </c:pt>
                <c:pt idx="1242">
                  <c:v>24.05</c:v>
                </c:pt>
                <c:pt idx="1243">
                  <c:v>23.95</c:v>
                </c:pt>
                <c:pt idx="1244">
                  <c:v>23.9</c:v>
                </c:pt>
                <c:pt idx="1245">
                  <c:v>23.9</c:v>
                </c:pt>
                <c:pt idx="1246">
                  <c:v>25.25</c:v>
                </c:pt>
                <c:pt idx="1247">
                  <c:v>25.35</c:v>
                </c:pt>
                <c:pt idx="1248">
                  <c:v>26.2</c:v>
                </c:pt>
                <c:pt idx="1249">
                  <c:v>27.05</c:v>
                </c:pt>
                <c:pt idx="1250">
                  <c:v>27.35</c:v>
                </c:pt>
                <c:pt idx="1251">
                  <c:v>27.35</c:v>
                </c:pt>
                <c:pt idx="1252">
                  <c:v>24.0</c:v>
                </c:pt>
                <c:pt idx="1253">
                  <c:v>22.3</c:v>
                </c:pt>
                <c:pt idx="1254">
                  <c:v>27.6</c:v>
                </c:pt>
                <c:pt idx="1255">
                  <c:v>25.5</c:v>
                </c:pt>
                <c:pt idx="1256">
                  <c:v>26.4</c:v>
                </c:pt>
                <c:pt idx="1257">
                  <c:v>26.2</c:v>
                </c:pt>
                <c:pt idx="1258">
                  <c:v>27.05</c:v>
                </c:pt>
                <c:pt idx="1259">
                  <c:v>25.0</c:v>
                </c:pt>
                <c:pt idx="1260">
                  <c:v>25.6</c:v>
                </c:pt>
                <c:pt idx="1261">
                  <c:v>25.55</c:v>
                </c:pt>
                <c:pt idx="1262">
                  <c:v>25.35</c:v>
                </c:pt>
                <c:pt idx="1263">
                  <c:v>26.0</c:v>
                </c:pt>
                <c:pt idx="1264">
                  <c:v>27.3</c:v>
                </c:pt>
                <c:pt idx="1265">
                  <c:v>26.2</c:v>
                </c:pt>
                <c:pt idx="1266">
                  <c:v>25.7</c:v>
                </c:pt>
                <c:pt idx="1267">
                  <c:v>26.45</c:v>
                </c:pt>
                <c:pt idx="1268">
                  <c:v>27.3</c:v>
                </c:pt>
                <c:pt idx="1269">
                  <c:v>26.3</c:v>
                </c:pt>
                <c:pt idx="1270">
                  <c:v>25.95</c:v>
                </c:pt>
                <c:pt idx="1271">
                  <c:v>26.9</c:v>
                </c:pt>
                <c:pt idx="1272">
                  <c:v>26.7</c:v>
                </c:pt>
                <c:pt idx="1273">
                  <c:v>26.85</c:v>
                </c:pt>
                <c:pt idx="1274">
                  <c:v>27.75</c:v>
                </c:pt>
                <c:pt idx="1275">
                  <c:v>27.1</c:v>
                </c:pt>
                <c:pt idx="1276">
                  <c:v>27.1</c:v>
                </c:pt>
                <c:pt idx="1277">
                  <c:v>26.95</c:v>
                </c:pt>
                <c:pt idx="1278">
                  <c:v>29.75</c:v>
                </c:pt>
                <c:pt idx="1279">
                  <c:v>27.4</c:v>
                </c:pt>
                <c:pt idx="1280">
                  <c:v>25.35</c:v>
                </c:pt>
                <c:pt idx="1281">
                  <c:v>25.25</c:v>
                </c:pt>
                <c:pt idx="1282">
                  <c:v>26.7</c:v>
                </c:pt>
                <c:pt idx="1283">
                  <c:v>26.1</c:v>
                </c:pt>
                <c:pt idx="1284">
                  <c:v>26.45</c:v>
                </c:pt>
                <c:pt idx="1285">
                  <c:v>27.0</c:v>
                </c:pt>
                <c:pt idx="1286">
                  <c:v>26.65</c:v>
                </c:pt>
                <c:pt idx="1287">
                  <c:v>26.3</c:v>
                </c:pt>
                <c:pt idx="1288">
                  <c:v>27.15</c:v>
                </c:pt>
                <c:pt idx="1289">
                  <c:v>28.2</c:v>
                </c:pt>
                <c:pt idx="1290">
                  <c:v>28.3</c:v>
                </c:pt>
                <c:pt idx="1291">
                  <c:v>29.0</c:v>
                </c:pt>
                <c:pt idx="1292">
                  <c:v>28.95</c:v>
                </c:pt>
                <c:pt idx="1293">
                  <c:v>30.35</c:v>
                </c:pt>
                <c:pt idx="1294">
                  <c:v>29.95</c:v>
                </c:pt>
                <c:pt idx="1295">
                  <c:v>29.25</c:v>
                </c:pt>
                <c:pt idx="1296">
                  <c:v>28.7</c:v>
                </c:pt>
                <c:pt idx="1297">
                  <c:v>28.45</c:v>
                </c:pt>
                <c:pt idx="1298">
                  <c:v>28.3</c:v>
                </c:pt>
                <c:pt idx="1299">
                  <c:v>29.1</c:v>
                </c:pt>
                <c:pt idx="1300">
                  <c:v>27.7</c:v>
                </c:pt>
                <c:pt idx="1301">
                  <c:v>29.65</c:v>
                </c:pt>
                <c:pt idx="1302">
                  <c:v>28.6</c:v>
                </c:pt>
                <c:pt idx="1303">
                  <c:v>28.6</c:v>
                </c:pt>
                <c:pt idx="1304">
                  <c:v>29.55</c:v>
                </c:pt>
                <c:pt idx="1305">
                  <c:v>29.3</c:v>
                </c:pt>
                <c:pt idx="1306">
                  <c:v>30.5</c:v>
                </c:pt>
                <c:pt idx="1307">
                  <c:v>29.15</c:v>
                </c:pt>
                <c:pt idx="1308">
                  <c:v>30.4</c:v>
                </c:pt>
                <c:pt idx="1309">
                  <c:v>30.85</c:v>
                </c:pt>
                <c:pt idx="1310">
                  <c:v>30.85</c:v>
                </c:pt>
                <c:pt idx="1311">
                  <c:v>30.05</c:v>
                </c:pt>
                <c:pt idx="1312">
                  <c:v>29.5</c:v>
                </c:pt>
                <c:pt idx="1313">
                  <c:v>29.65</c:v>
                </c:pt>
                <c:pt idx="1314">
                  <c:v>31.15</c:v>
                </c:pt>
                <c:pt idx="1315">
                  <c:v>31.8</c:v>
                </c:pt>
                <c:pt idx="1316">
                  <c:v>32.05</c:v>
                </c:pt>
                <c:pt idx="1317">
                  <c:v>32.55</c:v>
                </c:pt>
                <c:pt idx="1318">
                  <c:v>31.0</c:v>
                </c:pt>
                <c:pt idx="1319">
                  <c:v>30.15</c:v>
                </c:pt>
                <c:pt idx="1320">
                  <c:v>29.65</c:v>
                </c:pt>
                <c:pt idx="1321">
                  <c:v>28.85</c:v>
                </c:pt>
                <c:pt idx="1322">
                  <c:v>26.9</c:v>
                </c:pt>
                <c:pt idx="1323">
                  <c:v>24.2</c:v>
                </c:pt>
                <c:pt idx="1324">
                  <c:v>25.65</c:v>
                </c:pt>
                <c:pt idx="1325">
                  <c:v>26.3</c:v>
                </c:pt>
                <c:pt idx="1326">
                  <c:v>27.1</c:v>
                </c:pt>
                <c:pt idx="1327">
                  <c:v>27.85</c:v>
                </c:pt>
                <c:pt idx="1328">
                  <c:v>28.6</c:v>
                </c:pt>
                <c:pt idx="1329">
                  <c:v>29.0</c:v>
                </c:pt>
                <c:pt idx="1330">
                  <c:v>26.25</c:v>
                </c:pt>
                <c:pt idx="1331">
                  <c:v>25.95</c:v>
                </c:pt>
                <c:pt idx="1332">
                  <c:v>26.9</c:v>
                </c:pt>
                <c:pt idx="1333">
                  <c:v>26.85</c:v>
                </c:pt>
                <c:pt idx="1334">
                  <c:v>26.5</c:v>
                </c:pt>
                <c:pt idx="1335">
                  <c:v>27.05</c:v>
                </c:pt>
                <c:pt idx="1336">
                  <c:v>27.7</c:v>
                </c:pt>
                <c:pt idx="1337">
                  <c:v>29.0</c:v>
                </c:pt>
                <c:pt idx="1338">
                  <c:v>30.1</c:v>
                </c:pt>
                <c:pt idx="1339">
                  <c:v>26.35</c:v>
                </c:pt>
                <c:pt idx="1340">
                  <c:v>22.9</c:v>
                </c:pt>
                <c:pt idx="1341">
                  <c:v>22.4</c:v>
                </c:pt>
                <c:pt idx="1342">
                  <c:v>21.6</c:v>
                </c:pt>
                <c:pt idx="1343">
                  <c:v>23.35</c:v>
                </c:pt>
                <c:pt idx="1344">
                  <c:v>24.8</c:v>
                </c:pt>
                <c:pt idx="1345">
                  <c:v>24.7</c:v>
                </c:pt>
                <c:pt idx="1346">
                  <c:v>23.8</c:v>
                </c:pt>
                <c:pt idx="1347">
                  <c:v>24.85</c:v>
                </c:pt>
                <c:pt idx="1348">
                  <c:v>25.1</c:v>
                </c:pt>
                <c:pt idx="1349">
                  <c:v>22.15</c:v>
                </c:pt>
                <c:pt idx="1350">
                  <c:v>23.8</c:v>
                </c:pt>
                <c:pt idx="1351">
                  <c:v>24.3</c:v>
                </c:pt>
                <c:pt idx="1352">
                  <c:v>21.55</c:v>
                </c:pt>
                <c:pt idx="1353">
                  <c:v>20.25</c:v>
                </c:pt>
                <c:pt idx="1354">
                  <c:v>21.75</c:v>
                </c:pt>
                <c:pt idx="1355">
                  <c:v>24.35</c:v>
                </c:pt>
                <c:pt idx="1356">
                  <c:v>26.15</c:v>
                </c:pt>
                <c:pt idx="1357">
                  <c:v>25.2</c:v>
                </c:pt>
                <c:pt idx="1358">
                  <c:v>24.15</c:v>
                </c:pt>
                <c:pt idx="1359">
                  <c:v>24.3</c:v>
                </c:pt>
                <c:pt idx="1360">
                  <c:v>23.35</c:v>
                </c:pt>
                <c:pt idx="1361">
                  <c:v>23.75</c:v>
                </c:pt>
                <c:pt idx="1362">
                  <c:v>19.2</c:v>
                </c:pt>
                <c:pt idx="1363">
                  <c:v>18.75</c:v>
                </c:pt>
                <c:pt idx="1364">
                  <c:v>17.55</c:v>
                </c:pt>
                <c:pt idx="1365">
                  <c:v>19.2</c:v>
                </c:pt>
                <c:pt idx="1366">
                  <c:v>19.55</c:v>
                </c:pt>
                <c:pt idx="1367">
                  <c:v>20.0</c:v>
                </c:pt>
                <c:pt idx="1368">
                  <c:v>19.4</c:v>
                </c:pt>
                <c:pt idx="1369">
                  <c:v>18.55</c:v>
                </c:pt>
                <c:pt idx="1370">
                  <c:v>16.5</c:v>
                </c:pt>
                <c:pt idx="1371">
                  <c:v>15.65</c:v>
                </c:pt>
                <c:pt idx="1372">
                  <c:v>16.05</c:v>
                </c:pt>
                <c:pt idx="1373">
                  <c:v>17.75</c:v>
                </c:pt>
                <c:pt idx="1374">
                  <c:v>19.7</c:v>
                </c:pt>
                <c:pt idx="1375">
                  <c:v>19.95</c:v>
                </c:pt>
                <c:pt idx="1376">
                  <c:v>19.25</c:v>
                </c:pt>
                <c:pt idx="1377">
                  <c:v>18.4</c:v>
                </c:pt>
                <c:pt idx="1378">
                  <c:v>17.7</c:v>
                </c:pt>
                <c:pt idx="1379">
                  <c:v>21.75</c:v>
                </c:pt>
                <c:pt idx="1380">
                  <c:v>17.85</c:v>
                </c:pt>
                <c:pt idx="1381">
                  <c:v>15.6</c:v>
                </c:pt>
                <c:pt idx="1382">
                  <c:v>16.4</c:v>
                </c:pt>
                <c:pt idx="1383">
                  <c:v>16.4</c:v>
                </c:pt>
                <c:pt idx="1384">
                  <c:v>17.0</c:v>
                </c:pt>
                <c:pt idx="1385">
                  <c:v>16.3</c:v>
                </c:pt>
                <c:pt idx="1386">
                  <c:v>14.9</c:v>
                </c:pt>
                <c:pt idx="1387">
                  <c:v>14.75</c:v>
                </c:pt>
                <c:pt idx="1388">
                  <c:v>13.75</c:v>
                </c:pt>
                <c:pt idx="1389">
                  <c:v>14.8</c:v>
                </c:pt>
                <c:pt idx="1390">
                  <c:v>18.95</c:v>
                </c:pt>
                <c:pt idx="1391">
                  <c:v>18.5</c:v>
                </c:pt>
                <c:pt idx="1392">
                  <c:v>16.75</c:v>
                </c:pt>
                <c:pt idx="1393">
                  <c:v>14.55</c:v>
                </c:pt>
                <c:pt idx="1394">
                  <c:v>12.4</c:v>
                </c:pt>
                <c:pt idx="1395">
                  <c:v>11.4</c:v>
                </c:pt>
                <c:pt idx="1396">
                  <c:v>10.55</c:v>
                </c:pt>
                <c:pt idx="1397">
                  <c:v>13.6</c:v>
                </c:pt>
                <c:pt idx="1398">
                  <c:v>12.45</c:v>
                </c:pt>
                <c:pt idx="1399">
                  <c:v>11.2</c:v>
                </c:pt>
                <c:pt idx="1400">
                  <c:v>12.3</c:v>
                </c:pt>
                <c:pt idx="1401">
                  <c:v>11.45</c:v>
                </c:pt>
                <c:pt idx="1402">
                  <c:v>10.65</c:v>
                </c:pt>
                <c:pt idx="1403">
                  <c:v>8.85</c:v>
                </c:pt>
                <c:pt idx="1404">
                  <c:v>8.200000000000001</c:v>
                </c:pt>
                <c:pt idx="1405">
                  <c:v>10.65</c:v>
                </c:pt>
                <c:pt idx="1406">
                  <c:v>12.75</c:v>
                </c:pt>
                <c:pt idx="1407">
                  <c:v>13.75</c:v>
                </c:pt>
                <c:pt idx="1408">
                  <c:v>13.95</c:v>
                </c:pt>
                <c:pt idx="1409">
                  <c:v>11.05</c:v>
                </c:pt>
                <c:pt idx="1410">
                  <c:v>11.2</c:v>
                </c:pt>
                <c:pt idx="1411">
                  <c:v>10.25</c:v>
                </c:pt>
                <c:pt idx="1412">
                  <c:v>7.649999999999998</c:v>
                </c:pt>
                <c:pt idx="1413">
                  <c:v>10.3</c:v>
                </c:pt>
                <c:pt idx="1414">
                  <c:v>10.5</c:v>
                </c:pt>
                <c:pt idx="1415">
                  <c:v>7.699999999999997</c:v>
                </c:pt>
                <c:pt idx="1416">
                  <c:v>7.85</c:v>
                </c:pt>
                <c:pt idx="1417">
                  <c:v>8.200000000000001</c:v>
                </c:pt>
                <c:pt idx="1418">
                  <c:v>10.4</c:v>
                </c:pt>
                <c:pt idx="1419">
                  <c:v>13.85</c:v>
                </c:pt>
                <c:pt idx="1420">
                  <c:v>15.6</c:v>
                </c:pt>
                <c:pt idx="1421">
                  <c:v>7.6</c:v>
                </c:pt>
                <c:pt idx="1422">
                  <c:v>12.2</c:v>
                </c:pt>
                <c:pt idx="1423">
                  <c:v>5.2</c:v>
                </c:pt>
                <c:pt idx="1424">
                  <c:v>10.7</c:v>
                </c:pt>
                <c:pt idx="1425">
                  <c:v>6.8</c:v>
                </c:pt>
                <c:pt idx="1426">
                  <c:v>5.6</c:v>
                </c:pt>
                <c:pt idx="1427">
                  <c:v>7.7</c:v>
                </c:pt>
                <c:pt idx="1428">
                  <c:v>3.6</c:v>
                </c:pt>
                <c:pt idx="1429">
                  <c:v>1.45</c:v>
                </c:pt>
                <c:pt idx="1430">
                  <c:v>4.6</c:v>
                </c:pt>
                <c:pt idx="1431">
                  <c:v>4.3</c:v>
                </c:pt>
                <c:pt idx="1432">
                  <c:v>4.35</c:v>
                </c:pt>
                <c:pt idx="1433">
                  <c:v>2.3</c:v>
                </c:pt>
                <c:pt idx="1434">
                  <c:v>1.2</c:v>
                </c:pt>
                <c:pt idx="1435">
                  <c:v>0.95</c:v>
                </c:pt>
                <c:pt idx="1436">
                  <c:v>0.55</c:v>
                </c:pt>
                <c:pt idx="1437">
                  <c:v>2.95</c:v>
                </c:pt>
                <c:pt idx="1438">
                  <c:v>3.65</c:v>
                </c:pt>
                <c:pt idx="1439">
                  <c:v>2.8</c:v>
                </c:pt>
                <c:pt idx="1440">
                  <c:v>-0.2</c:v>
                </c:pt>
                <c:pt idx="1441">
                  <c:v>-1.0</c:v>
                </c:pt>
                <c:pt idx="1442">
                  <c:v>-0.75</c:v>
                </c:pt>
                <c:pt idx="1443">
                  <c:v>-0.55</c:v>
                </c:pt>
                <c:pt idx="1444">
                  <c:v>0.05</c:v>
                </c:pt>
                <c:pt idx="1445">
                  <c:v>-0.35</c:v>
                </c:pt>
                <c:pt idx="1446">
                  <c:v>-0.4</c:v>
                </c:pt>
                <c:pt idx="1447">
                  <c:v>1.8</c:v>
                </c:pt>
                <c:pt idx="1448">
                  <c:v>2.75</c:v>
                </c:pt>
                <c:pt idx="1449">
                  <c:v>3.7</c:v>
                </c:pt>
                <c:pt idx="1450">
                  <c:v>0.75</c:v>
                </c:pt>
                <c:pt idx="1451">
                  <c:v>1.6</c:v>
                </c:pt>
                <c:pt idx="1452">
                  <c:v>4.25</c:v>
                </c:pt>
                <c:pt idx="1453">
                  <c:v>3.6</c:v>
                </c:pt>
                <c:pt idx="1454">
                  <c:v>1.2</c:v>
                </c:pt>
                <c:pt idx="1455">
                  <c:v>0.05</c:v>
                </c:pt>
                <c:pt idx="1456">
                  <c:v>0.1</c:v>
                </c:pt>
                <c:pt idx="1457">
                  <c:v>5.25</c:v>
                </c:pt>
                <c:pt idx="1458">
                  <c:v>13.15</c:v>
                </c:pt>
                <c:pt idx="1459">
                  <c:v>4.8</c:v>
                </c:pt>
                <c:pt idx="1460">
                  <c:v>-0.2</c:v>
                </c:pt>
                <c:pt idx="1461">
                  <c:v>-0.8</c:v>
                </c:pt>
                <c:pt idx="1462">
                  <c:v>-0.6</c:v>
                </c:pt>
                <c:pt idx="1463">
                  <c:v>-0.55</c:v>
                </c:pt>
                <c:pt idx="1464">
                  <c:v>-0.4</c:v>
                </c:pt>
                <c:pt idx="1465">
                  <c:v>-0.15</c:v>
                </c:pt>
                <c:pt idx="1466">
                  <c:v>1.35</c:v>
                </c:pt>
                <c:pt idx="1467">
                  <c:v>0.1</c:v>
                </c:pt>
                <c:pt idx="1468">
                  <c:v>-0.35</c:v>
                </c:pt>
                <c:pt idx="1469">
                  <c:v>0.1</c:v>
                </c:pt>
                <c:pt idx="1470">
                  <c:v>-0.4</c:v>
                </c:pt>
                <c:pt idx="1471">
                  <c:v>-0.4</c:v>
                </c:pt>
                <c:pt idx="1472">
                  <c:v>-0.35</c:v>
                </c:pt>
                <c:pt idx="1473">
                  <c:v>0.4</c:v>
                </c:pt>
                <c:pt idx="1474">
                  <c:v>0.3</c:v>
                </c:pt>
                <c:pt idx="1475">
                  <c:v>0.05</c:v>
                </c:pt>
                <c:pt idx="1476">
                  <c:v>0.25</c:v>
                </c:pt>
                <c:pt idx="1477">
                  <c:v>0.35</c:v>
                </c:pt>
                <c:pt idx="1478">
                  <c:v>0.05</c:v>
                </c:pt>
                <c:pt idx="1479">
                  <c:v>0.15</c:v>
                </c:pt>
                <c:pt idx="1480">
                  <c:v>0.1</c:v>
                </c:pt>
                <c:pt idx="1481">
                  <c:v>0.35</c:v>
                </c:pt>
                <c:pt idx="1482">
                  <c:v>0.35</c:v>
                </c:pt>
                <c:pt idx="1483">
                  <c:v>0.3</c:v>
                </c:pt>
                <c:pt idx="1484">
                  <c:v>0.35</c:v>
                </c:pt>
                <c:pt idx="1485">
                  <c:v>-0.1</c:v>
                </c:pt>
                <c:pt idx="1486">
                  <c:v>-0.05</c:v>
                </c:pt>
                <c:pt idx="1487">
                  <c:v>0.0</c:v>
                </c:pt>
                <c:pt idx="1488">
                  <c:v>2.7</c:v>
                </c:pt>
                <c:pt idx="1489">
                  <c:v>2.25</c:v>
                </c:pt>
                <c:pt idx="1490">
                  <c:v>0.3</c:v>
                </c:pt>
                <c:pt idx="1491">
                  <c:v>-0.1</c:v>
                </c:pt>
                <c:pt idx="1492">
                  <c:v>-0.25</c:v>
                </c:pt>
                <c:pt idx="1493">
                  <c:v>-0.2</c:v>
                </c:pt>
                <c:pt idx="1494">
                  <c:v>-0.2</c:v>
                </c:pt>
                <c:pt idx="1495">
                  <c:v>0.1</c:v>
                </c:pt>
                <c:pt idx="1496">
                  <c:v>0.2</c:v>
                </c:pt>
                <c:pt idx="1497">
                  <c:v>-0.05</c:v>
                </c:pt>
                <c:pt idx="1498">
                  <c:v>-0.15</c:v>
                </c:pt>
                <c:pt idx="1499">
                  <c:v>-0.05</c:v>
                </c:pt>
                <c:pt idx="1500">
                  <c:v>-0.05</c:v>
                </c:pt>
                <c:pt idx="1501">
                  <c:v>0.1</c:v>
                </c:pt>
                <c:pt idx="1502">
                  <c:v>0.15</c:v>
                </c:pt>
                <c:pt idx="1503">
                  <c:v>0.0</c:v>
                </c:pt>
                <c:pt idx="1504">
                  <c:v>0.0</c:v>
                </c:pt>
                <c:pt idx="1505">
                  <c:v>7.45</c:v>
                </c:pt>
                <c:pt idx="1506">
                  <c:v>7.699999999999997</c:v>
                </c:pt>
                <c:pt idx="1507">
                  <c:v>13.55</c:v>
                </c:pt>
                <c:pt idx="1508">
                  <c:v>9.8</c:v>
                </c:pt>
                <c:pt idx="1509">
                  <c:v>8.200000000000001</c:v>
                </c:pt>
                <c:pt idx="1510">
                  <c:v>12.35</c:v>
                </c:pt>
                <c:pt idx="1511">
                  <c:v>7.9</c:v>
                </c:pt>
                <c:pt idx="1512">
                  <c:v>5.75</c:v>
                </c:pt>
                <c:pt idx="1513">
                  <c:v>8.85</c:v>
                </c:pt>
                <c:pt idx="1514">
                  <c:v>7.35</c:v>
                </c:pt>
                <c:pt idx="1515">
                  <c:v>2.55</c:v>
                </c:pt>
                <c:pt idx="1516">
                  <c:v>2.7</c:v>
                </c:pt>
                <c:pt idx="1517">
                  <c:v>6.4</c:v>
                </c:pt>
                <c:pt idx="1518">
                  <c:v>7.75</c:v>
                </c:pt>
                <c:pt idx="1519">
                  <c:v>9.35</c:v>
                </c:pt>
                <c:pt idx="1520">
                  <c:v>8.95</c:v>
                </c:pt>
                <c:pt idx="1521">
                  <c:v>10.45</c:v>
                </c:pt>
                <c:pt idx="1522">
                  <c:v>7.95</c:v>
                </c:pt>
                <c:pt idx="1523">
                  <c:v>7.149999999999999</c:v>
                </c:pt>
                <c:pt idx="1524">
                  <c:v>6.35</c:v>
                </c:pt>
                <c:pt idx="1525">
                  <c:v>7.699999999999997</c:v>
                </c:pt>
                <c:pt idx="1526">
                  <c:v>6.75</c:v>
                </c:pt>
                <c:pt idx="1527">
                  <c:v>6.0</c:v>
                </c:pt>
                <c:pt idx="1528">
                  <c:v>7.8</c:v>
                </c:pt>
                <c:pt idx="1529">
                  <c:v>9.3</c:v>
                </c:pt>
                <c:pt idx="1530">
                  <c:v>9.9</c:v>
                </c:pt>
                <c:pt idx="1531">
                  <c:v>5.95</c:v>
                </c:pt>
                <c:pt idx="1532">
                  <c:v>5.8</c:v>
                </c:pt>
                <c:pt idx="1533">
                  <c:v>9.200000000000001</c:v>
                </c:pt>
                <c:pt idx="1534">
                  <c:v>10.9</c:v>
                </c:pt>
                <c:pt idx="1535">
                  <c:v>15.95</c:v>
                </c:pt>
                <c:pt idx="1536">
                  <c:v>13.0</c:v>
                </c:pt>
                <c:pt idx="1537">
                  <c:v>8.75</c:v>
                </c:pt>
                <c:pt idx="1538">
                  <c:v>16.0</c:v>
                </c:pt>
                <c:pt idx="1539">
                  <c:v>18.9</c:v>
                </c:pt>
                <c:pt idx="1540">
                  <c:v>17.95</c:v>
                </c:pt>
                <c:pt idx="1541">
                  <c:v>12.4</c:v>
                </c:pt>
                <c:pt idx="1542">
                  <c:v>10.55</c:v>
                </c:pt>
                <c:pt idx="1543">
                  <c:v>9.8</c:v>
                </c:pt>
                <c:pt idx="1544">
                  <c:v>6.7</c:v>
                </c:pt>
                <c:pt idx="1545">
                  <c:v>5.5</c:v>
                </c:pt>
                <c:pt idx="1546">
                  <c:v>6.45</c:v>
                </c:pt>
                <c:pt idx="1547">
                  <c:v>8.3</c:v>
                </c:pt>
                <c:pt idx="1548">
                  <c:v>9.200000000000001</c:v>
                </c:pt>
                <c:pt idx="1549">
                  <c:v>7.2</c:v>
                </c:pt>
                <c:pt idx="1550">
                  <c:v>11.85</c:v>
                </c:pt>
                <c:pt idx="1551">
                  <c:v>12.6</c:v>
                </c:pt>
                <c:pt idx="1552">
                  <c:v>16.75</c:v>
                </c:pt>
                <c:pt idx="1553">
                  <c:v>12.25</c:v>
                </c:pt>
                <c:pt idx="1554">
                  <c:v>11.3</c:v>
                </c:pt>
                <c:pt idx="1555">
                  <c:v>14.95</c:v>
                </c:pt>
                <c:pt idx="1556">
                  <c:v>14.25</c:v>
                </c:pt>
                <c:pt idx="1557">
                  <c:v>18.0</c:v>
                </c:pt>
                <c:pt idx="1558">
                  <c:v>20.0</c:v>
                </c:pt>
                <c:pt idx="1559">
                  <c:v>18.15</c:v>
                </c:pt>
                <c:pt idx="1560">
                  <c:v>16.85</c:v>
                </c:pt>
                <c:pt idx="1561">
                  <c:v>16.9</c:v>
                </c:pt>
                <c:pt idx="1562">
                  <c:v>18.1</c:v>
                </c:pt>
                <c:pt idx="1563">
                  <c:v>17.6</c:v>
                </c:pt>
                <c:pt idx="1564">
                  <c:v>13.35</c:v>
                </c:pt>
                <c:pt idx="1565">
                  <c:v>14.9</c:v>
                </c:pt>
                <c:pt idx="1566">
                  <c:v>13.85</c:v>
                </c:pt>
                <c:pt idx="1567">
                  <c:v>16.45</c:v>
                </c:pt>
                <c:pt idx="1568">
                  <c:v>12.5</c:v>
                </c:pt>
                <c:pt idx="1569">
                  <c:v>15.65</c:v>
                </c:pt>
                <c:pt idx="1570">
                  <c:v>14.55</c:v>
                </c:pt>
                <c:pt idx="1571">
                  <c:v>18.9</c:v>
                </c:pt>
                <c:pt idx="1572">
                  <c:v>16.75</c:v>
                </c:pt>
                <c:pt idx="1573">
                  <c:v>14.95</c:v>
                </c:pt>
                <c:pt idx="1574">
                  <c:v>16.5</c:v>
                </c:pt>
                <c:pt idx="1575">
                  <c:v>16.45</c:v>
                </c:pt>
                <c:pt idx="1576">
                  <c:v>14.1</c:v>
                </c:pt>
                <c:pt idx="1577">
                  <c:v>14.3</c:v>
                </c:pt>
                <c:pt idx="1578">
                  <c:v>13.75</c:v>
                </c:pt>
                <c:pt idx="1579">
                  <c:v>19.0</c:v>
                </c:pt>
                <c:pt idx="1580">
                  <c:v>12.5</c:v>
                </c:pt>
                <c:pt idx="1581">
                  <c:v>14.1</c:v>
                </c:pt>
                <c:pt idx="1582">
                  <c:v>15.75</c:v>
                </c:pt>
                <c:pt idx="1583">
                  <c:v>16.6</c:v>
                </c:pt>
                <c:pt idx="1584">
                  <c:v>16.85</c:v>
                </c:pt>
                <c:pt idx="1585">
                  <c:v>15.1</c:v>
                </c:pt>
                <c:pt idx="1586">
                  <c:v>21.5</c:v>
                </c:pt>
                <c:pt idx="1587">
                  <c:v>22.8</c:v>
                </c:pt>
                <c:pt idx="1588">
                  <c:v>25.6</c:v>
                </c:pt>
                <c:pt idx="1589">
                  <c:v>26.45</c:v>
                </c:pt>
                <c:pt idx="1590">
                  <c:v>25.3</c:v>
                </c:pt>
                <c:pt idx="1591">
                  <c:v>22.55</c:v>
                </c:pt>
                <c:pt idx="1592">
                  <c:v>19.3</c:v>
                </c:pt>
                <c:pt idx="1593">
                  <c:v>16.6</c:v>
                </c:pt>
                <c:pt idx="1594">
                  <c:v>13.05</c:v>
                </c:pt>
                <c:pt idx="1595">
                  <c:v>17.8</c:v>
                </c:pt>
                <c:pt idx="1596">
                  <c:v>19.1</c:v>
                </c:pt>
                <c:pt idx="1597">
                  <c:v>16.75</c:v>
                </c:pt>
                <c:pt idx="1598">
                  <c:v>19.7</c:v>
                </c:pt>
                <c:pt idx="1599">
                  <c:v>22.9</c:v>
                </c:pt>
                <c:pt idx="1600">
                  <c:v>26.1</c:v>
                </c:pt>
                <c:pt idx="1601">
                  <c:v>24.45</c:v>
                </c:pt>
                <c:pt idx="1602">
                  <c:v>22.65</c:v>
                </c:pt>
                <c:pt idx="1603">
                  <c:v>20.35</c:v>
                </c:pt>
                <c:pt idx="1604">
                  <c:v>22.2</c:v>
                </c:pt>
                <c:pt idx="1605">
                  <c:v>22.6</c:v>
                </c:pt>
                <c:pt idx="1606">
                  <c:v>17.2</c:v>
                </c:pt>
                <c:pt idx="1607">
                  <c:v>17.6</c:v>
                </c:pt>
                <c:pt idx="1608">
                  <c:v>22.35</c:v>
                </c:pt>
                <c:pt idx="1609">
                  <c:v>21.8</c:v>
                </c:pt>
                <c:pt idx="1610">
                  <c:v>26.95</c:v>
                </c:pt>
                <c:pt idx="1611">
                  <c:v>22.2</c:v>
                </c:pt>
                <c:pt idx="1612">
                  <c:v>26.2</c:v>
                </c:pt>
                <c:pt idx="1613">
                  <c:v>24.7</c:v>
                </c:pt>
                <c:pt idx="1614">
                  <c:v>25.75</c:v>
                </c:pt>
                <c:pt idx="1615">
                  <c:v>25.5</c:v>
                </c:pt>
                <c:pt idx="1616">
                  <c:v>27.65</c:v>
                </c:pt>
                <c:pt idx="1617">
                  <c:v>27.8</c:v>
                </c:pt>
                <c:pt idx="1618">
                  <c:v>28.7</c:v>
                </c:pt>
                <c:pt idx="1619">
                  <c:v>28.65</c:v>
                </c:pt>
                <c:pt idx="1620">
                  <c:v>27.35</c:v>
                </c:pt>
                <c:pt idx="1621">
                  <c:v>28.05</c:v>
                </c:pt>
                <c:pt idx="1622">
                  <c:v>24.35</c:v>
                </c:pt>
                <c:pt idx="1623">
                  <c:v>25.05</c:v>
                </c:pt>
                <c:pt idx="1624">
                  <c:v>27.9</c:v>
                </c:pt>
                <c:pt idx="1625">
                  <c:v>28.8</c:v>
                </c:pt>
                <c:pt idx="1626">
                  <c:v>23.45</c:v>
                </c:pt>
                <c:pt idx="1627">
                  <c:v>24.9</c:v>
                </c:pt>
                <c:pt idx="1628">
                  <c:v>27.0</c:v>
                </c:pt>
                <c:pt idx="1629">
                  <c:v>30.65</c:v>
                </c:pt>
                <c:pt idx="1630">
                  <c:v>28.6</c:v>
                </c:pt>
                <c:pt idx="1631">
                  <c:v>25.0</c:v>
                </c:pt>
                <c:pt idx="1632">
                  <c:v>23.05</c:v>
                </c:pt>
                <c:pt idx="1633">
                  <c:v>25.4</c:v>
                </c:pt>
                <c:pt idx="1634">
                  <c:v>27.35</c:v>
                </c:pt>
                <c:pt idx="1635">
                  <c:v>28.3</c:v>
                </c:pt>
                <c:pt idx="1636">
                  <c:v>29.1</c:v>
                </c:pt>
                <c:pt idx="1637">
                  <c:v>27.3</c:v>
                </c:pt>
                <c:pt idx="1638">
                  <c:v>27.9</c:v>
                </c:pt>
                <c:pt idx="1639">
                  <c:v>29.65</c:v>
                </c:pt>
                <c:pt idx="1640">
                  <c:v>30.85</c:v>
                </c:pt>
                <c:pt idx="1641">
                  <c:v>31.45</c:v>
                </c:pt>
                <c:pt idx="1642">
                  <c:v>32.9</c:v>
                </c:pt>
                <c:pt idx="1643">
                  <c:v>30.4</c:v>
                </c:pt>
                <c:pt idx="1644">
                  <c:v>31.45</c:v>
                </c:pt>
                <c:pt idx="1645">
                  <c:v>32.8</c:v>
                </c:pt>
                <c:pt idx="1646">
                  <c:v>31.65</c:v>
                </c:pt>
                <c:pt idx="1647">
                  <c:v>33.6</c:v>
                </c:pt>
                <c:pt idx="1648">
                  <c:v>34.85</c:v>
                </c:pt>
                <c:pt idx="1649">
                  <c:v>31.75</c:v>
                </c:pt>
                <c:pt idx="1650">
                  <c:v>33.1</c:v>
                </c:pt>
                <c:pt idx="1651">
                  <c:v>34.15000000000001</c:v>
                </c:pt>
                <c:pt idx="1652">
                  <c:v>33.4</c:v>
                </c:pt>
                <c:pt idx="1653">
                  <c:v>31.8</c:v>
                </c:pt>
                <c:pt idx="1654">
                  <c:v>33.0</c:v>
                </c:pt>
                <c:pt idx="1655">
                  <c:v>33.95</c:v>
                </c:pt>
                <c:pt idx="1656">
                  <c:v>34.35</c:v>
                </c:pt>
                <c:pt idx="1657">
                  <c:v>34.75</c:v>
                </c:pt>
                <c:pt idx="1658">
                  <c:v>35.1</c:v>
                </c:pt>
                <c:pt idx="1659">
                  <c:v>34.5</c:v>
                </c:pt>
                <c:pt idx="1660">
                  <c:v>34.5</c:v>
                </c:pt>
                <c:pt idx="1661">
                  <c:v>34.4</c:v>
                </c:pt>
                <c:pt idx="1662">
                  <c:v>34.6</c:v>
                </c:pt>
                <c:pt idx="1663">
                  <c:v>35.3</c:v>
                </c:pt>
                <c:pt idx="1664">
                  <c:v>35.3</c:v>
                </c:pt>
                <c:pt idx="1665">
                  <c:v>35.5</c:v>
                </c:pt>
                <c:pt idx="1666">
                  <c:v>34.6</c:v>
                </c:pt>
                <c:pt idx="1667">
                  <c:v>35.75</c:v>
                </c:pt>
                <c:pt idx="1668">
                  <c:v>34.85</c:v>
                </c:pt>
                <c:pt idx="1669">
                  <c:v>34.5</c:v>
                </c:pt>
                <c:pt idx="1670">
                  <c:v>33.45</c:v>
                </c:pt>
                <c:pt idx="1671">
                  <c:v>34.7</c:v>
                </c:pt>
                <c:pt idx="1672">
                  <c:v>35.55</c:v>
                </c:pt>
                <c:pt idx="1673">
                  <c:v>35.8</c:v>
                </c:pt>
                <c:pt idx="1674">
                  <c:v>36.05</c:v>
                </c:pt>
                <c:pt idx="1675">
                  <c:v>35.45</c:v>
                </c:pt>
                <c:pt idx="1676">
                  <c:v>32.2</c:v>
                </c:pt>
                <c:pt idx="1677">
                  <c:v>33.15</c:v>
                </c:pt>
                <c:pt idx="1678">
                  <c:v>32.95</c:v>
                </c:pt>
                <c:pt idx="1679">
                  <c:v>29.7</c:v>
                </c:pt>
                <c:pt idx="1680">
                  <c:v>33.40000000000001</c:v>
                </c:pt>
                <c:pt idx="1681">
                  <c:v>27.95</c:v>
                </c:pt>
                <c:pt idx="1682">
                  <c:v>28.7</c:v>
                </c:pt>
                <c:pt idx="1683">
                  <c:v>27.5</c:v>
                </c:pt>
                <c:pt idx="1684">
                  <c:v>26.7</c:v>
                </c:pt>
                <c:pt idx="1685">
                  <c:v>27.8</c:v>
                </c:pt>
                <c:pt idx="1686">
                  <c:v>27.05</c:v>
                </c:pt>
                <c:pt idx="1687">
                  <c:v>29.1</c:v>
                </c:pt>
                <c:pt idx="1688">
                  <c:v>30.6</c:v>
                </c:pt>
                <c:pt idx="1689">
                  <c:v>30.65</c:v>
                </c:pt>
                <c:pt idx="1690">
                  <c:v>32.7</c:v>
                </c:pt>
                <c:pt idx="1691">
                  <c:v>30.55</c:v>
                </c:pt>
                <c:pt idx="1692">
                  <c:v>30.05</c:v>
                </c:pt>
                <c:pt idx="1693">
                  <c:v>31.15</c:v>
                </c:pt>
                <c:pt idx="1694">
                  <c:v>30.8</c:v>
                </c:pt>
                <c:pt idx="1695">
                  <c:v>32.35</c:v>
                </c:pt>
                <c:pt idx="1696">
                  <c:v>30.05</c:v>
                </c:pt>
                <c:pt idx="1697">
                  <c:v>29.2</c:v>
                </c:pt>
                <c:pt idx="1698">
                  <c:v>31.15</c:v>
                </c:pt>
                <c:pt idx="1699">
                  <c:v>30.4</c:v>
                </c:pt>
                <c:pt idx="1700">
                  <c:v>29.75</c:v>
                </c:pt>
                <c:pt idx="1701">
                  <c:v>26.85</c:v>
                </c:pt>
                <c:pt idx="1702">
                  <c:v>31.05</c:v>
                </c:pt>
                <c:pt idx="1703">
                  <c:v>31.8</c:v>
                </c:pt>
                <c:pt idx="1704">
                  <c:v>31.95</c:v>
                </c:pt>
                <c:pt idx="1705">
                  <c:v>31.2</c:v>
                </c:pt>
                <c:pt idx="1706">
                  <c:v>27.7</c:v>
                </c:pt>
                <c:pt idx="1707">
                  <c:v>25.1</c:v>
                </c:pt>
                <c:pt idx="1708">
                  <c:v>24.35</c:v>
                </c:pt>
                <c:pt idx="1709">
                  <c:v>23.95</c:v>
                </c:pt>
                <c:pt idx="1710">
                  <c:v>24.35</c:v>
                </c:pt>
                <c:pt idx="1711">
                  <c:v>24.75</c:v>
                </c:pt>
                <c:pt idx="1712">
                  <c:v>23.3</c:v>
                </c:pt>
                <c:pt idx="1713">
                  <c:v>25.2</c:v>
                </c:pt>
                <c:pt idx="1714">
                  <c:v>25.8</c:v>
                </c:pt>
                <c:pt idx="1715">
                  <c:v>27.1</c:v>
                </c:pt>
                <c:pt idx="1716">
                  <c:v>24.0</c:v>
                </c:pt>
                <c:pt idx="1717">
                  <c:v>18.25</c:v>
                </c:pt>
                <c:pt idx="1718">
                  <c:v>17.4</c:v>
                </c:pt>
                <c:pt idx="1719">
                  <c:v>18.45</c:v>
                </c:pt>
                <c:pt idx="1720">
                  <c:v>23.3</c:v>
                </c:pt>
                <c:pt idx="1721">
                  <c:v>23.1</c:v>
                </c:pt>
                <c:pt idx="1722">
                  <c:v>21.25</c:v>
                </c:pt>
                <c:pt idx="1723">
                  <c:v>17.3</c:v>
                </c:pt>
                <c:pt idx="1724">
                  <c:v>18.95</c:v>
                </c:pt>
                <c:pt idx="1725">
                  <c:v>20.3</c:v>
                </c:pt>
                <c:pt idx="1726">
                  <c:v>18.35</c:v>
                </c:pt>
                <c:pt idx="1727">
                  <c:v>18.5</c:v>
                </c:pt>
                <c:pt idx="1728">
                  <c:v>18.65</c:v>
                </c:pt>
                <c:pt idx="1729">
                  <c:v>20.85</c:v>
                </c:pt>
                <c:pt idx="1730">
                  <c:v>22.4</c:v>
                </c:pt>
                <c:pt idx="1731">
                  <c:v>22.2</c:v>
                </c:pt>
                <c:pt idx="1732">
                  <c:v>20.65</c:v>
                </c:pt>
                <c:pt idx="1733">
                  <c:v>19.4</c:v>
                </c:pt>
                <c:pt idx="1734">
                  <c:v>19.0</c:v>
                </c:pt>
                <c:pt idx="1735">
                  <c:v>19.7</c:v>
                </c:pt>
                <c:pt idx="1736">
                  <c:v>21.1</c:v>
                </c:pt>
                <c:pt idx="1737">
                  <c:v>20.25</c:v>
                </c:pt>
                <c:pt idx="1738">
                  <c:v>20.55</c:v>
                </c:pt>
                <c:pt idx="1739">
                  <c:v>21.2</c:v>
                </c:pt>
                <c:pt idx="1740">
                  <c:v>22.1</c:v>
                </c:pt>
                <c:pt idx="1741">
                  <c:v>21.6</c:v>
                </c:pt>
                <c:pt idx="1742">
                  <c:v>19.55</c:v>
                </c:pt>
                <c:pt idx="1743">
                  <c:v>22.45</c:v>
                </c:pt>
                <c:pt idx="1744">
                  <c:v>24.2</c:v>
                </c:pt>
                <c:pt idx="1745">
                  <c:v>20.2</c:v>
                </c:pt>
                <c:pt idx="1746">
                  <c:v>17.9</c:v>
                </c:pt>
                <c:pt idx="1747">
                  <c:v>17.15</c:v>
                </c:pt>
                <c:pt idx="1748">
                  <c:v>20.0</c:v>
                </c:pt>
                <c:pt idx="1749">
                  <c:v>15.0</c:v>
                </c:pt>
                <c:pt idx="1750">
                  <c:v>16.1</c:v>
                </c:pt>
                <c:pt idx="1751">
                  <c:v>13.15</c:v>
                </c:pt>
                <c:pt idx="1752">
                  <c:v>12.3</c:v>
                </c:pt>
                <c:pt idx="1753">
                  <c:v>13.3</c:v>
                </c:pt>
                <c:pt idx="1754">
                  <c:v>14.7</c:v>
                </c:pt>
                <c:pt idx="1755">
                  <c:v>17.0</c:v>
                </c:pt>
                <c:pt idx="1756">
                  <c:v>16.8</c:v>
                </c:pt>
                <c:pt idx="1757">
                  <c:v>19.85</c:v>
                </c:pt>
                <c:pt idx="1758">
                  <c:v>17.35</c:v>
                </c:pt>
                <c:pt idx="1759">
                  <c:v>14.45</c:v>
                </c:pt>
                <c:pt idx="1760">
                  <c:v>12.55</c:v>
                </c:pt>
                <c:pt idx="1761">
                  <c:v>11.95</c:v>
                </c:pt>
                <c:pt idx="1762">
                  <c:v>13.65</c:v>
                </c:pt>
                <c:pt idx="1763">
                  <c:v>12.85</c:v>
                </c:pt>
                <c:pt idx="1764">
                  <c:v>15.35</c:v>
                </c:pt>
                <c:pt idx="1765">
                  <c:v>13.3</c:v>
                </c:pt>
                <c:pt idx="1766">
                  <c:v>13.65</c:v>
                </c:pt>
                <c:pt idx="1767">
                  <c:v>12.5</c:v>
                </c:pt>
                <c:pt idx="1768">
                  <c:v>12.95</c:v>
                </c:pt>
                <c:pt idx="1769">
                  <c:v>16.05</c:v>
                </c:pt>
                <c:pt idx="1770">
                  <c:v>13.75</c:v>
                </c:pt>
                <c:pt idx="1771">
                  <c:v>13.5</c:v>
                </c:pt>
                <c:pt idx="1772">
                  <c:v>10.7</c:v>
                </c:pt>
                <c:pt idx="1773">
                  <c:v>8.700000000000001</c:v>
                </c:pt>
                <c:pt idx="1774">
                  <c:v>9.9</c:v>
                </c:pt>
                <c:pt idx="1775">
                  <c:v>9.65</c:v>
                </c:pt>
                <c:pt idx="1776">
                  <c:v>12.6</c:v>
                </c:pt>
                <c:pt idx="1777">
                  <c:v>10.5</c:v>
                </c:pt>
                <c:pt idx="1778">
                  <c:v>10.6</c:v>
                </c:pt>
                <c:pt idx="1779">
                  <c:v>5.55</c:v>
                </c:pt>
                <c:pt idx="1780">
                  <c:v>5.2</c:v>
                </c:pt>
                <c:pt idx="1781">
                  <c:v>6.85</c:v>
                </c:pt>
                <c:pt idx="1782">
                  <c:v>11.05</c:v>
                </c:pt>
                <c:pt idx="1783">
                  <c:v>5.199999999999997</c:v>
                </c:pt>
                <c:pt idx="1784">
                  <c:v>5.800000000000001</c:v>
                </c:pt>
                <c:pt idx="1785">
                  <c:v>6.8</c:v>
                </c:pt>
                <c:pt idx="1786">
                  <c:v>8.4</c:v>
                </c:pt>
                <c:pt idx="1787">
                  <c:v>10.45</c:v>
                </c:pt>
                <c:pt idx="1788">
                  <c:v>10.5</c:v>
                </c:pt>
                <c:pt idx="1789">
                  <c:v>11.6</c:v>
                </c:pt>
                <c:pt idx="1790">
                  <c:v>7.5</c:v>
                </c:pt>
                <c:pt idx="1791">
                  <c:v>5.85</c:v>
                </c:pt>
                <c:pt idx="1792">
                  <c:v>6.4</c:v>
                </c:pt>
                <c:pt idx="1793">
                  <c:v>5.0</c:v>
                </c:pt>
                <c:pt idx="1794">
                  <c:v>5.800000000000001</c:v>
                </c:pt>
                <c:pt idx="1795">
                  <c:v>5.5</c:v>
                </c:pt>
                <c:pt idx="1796">
                  <c:v>8.65</c:v>
                </c:pt>
                <c:pt idx="1797">
                  <c:v>6.3</c:v>
                </c:pt>
                <c:pt idx="1798">
                  <c:v>2.3</c:v>
                </c:pt>
                <c:pt idx="1799">
                  <c:v>1.05</c:v>
                </c:pt>
                <c:pt idx="1800">
                  <c:v>-0.1</c:v>
                </c:pt>
                <c:pt idx="1801">
                  <c:v>0.55</c:v>
                </c:pt>
                <c:pt idx="1802">
                  <c:v>3.85</c:v>
                </c:pt>
                <c:pt idx="1803">
                  <c:v>3.0</c:v>
                </c:pt>
                <c:pt idx="1804">
                  <c:v>3.15</c:v>
                </c:pt>
                <c:pt idx="1805">
                  <c:v>5.75</c:v>
                </c:pt>
                <c:pt idx="1806">
                  <c:v>6.75</c:v>
                </c:pt>
                <c:pt idx="1807">
                  <c:v>11.45</c:v>
                </c:pt>
                <c:pt idx="1808">
                  <c:v>7.25</c:v>
                </c:pt>
                <c:pt idx="1809">
                  <c:v>4.4</c:v>
                </c:pt>
                <c:pt idx="1810">
                  <c:v>5.3</c:v>
                </c:pt>
                <c:pt idx="1811">
                  <c:v>6.050000000000001</c:v>
                </c:pt>
                <c:pt idx="1812">
                  <c:v>7.3</c:v>
                </c:pt>
                <c:pt idx="1813">
                  <c:v>5.45</c:v>
                </c:pt>
                <c:pt idx="1814">
                  <c:v>6.4</c:v>
                </c:pt>
                <c:pt idx="1815">
                  <c:v>3.55</c:v>
                </c:pt>
                <c:pt idx="1816">
                  <c:v>1.5</c:v>
                </c:pt>
                <c:pt idx="1817">
                  <c:v>2.3</c:v>
                </c:pt>
                <c:pt idx="1818">
                  <c:v>3.75</c:v>
                </c:pt>
                <c:pt idx="1819">
                  <c:v>4.3</c:v>
                </c:pt>
                <c:pt idx="1820">
                  <c:v>4.9</c:v>
                </c:pt>
                <c:pt idx="1821">
                  <c:v>5.100000000000001</c:v>
                </c:pt>
                <c:pt idx="1822">
                  <c:v>5.2</c:v>
                </c:pt>
                <c:pt idx="1823">
                  <c:v>6.800000000000001</c:v>
                </c:pt>
                <c:pt idx="1824">
                  <c:v>6.95</c:v>
                </c:pt>
                <c:pt idx="1825">
                  <c:v>4.6</c:v>
                </c:pt>
                <c:pt idx="1826">
                  <c:v>0.35</c:v>
                </c:pt>
                <c:pt idx="1827">
                  <c:v>-0.25</c:v>
                </c:pt>
                <c:pt idx="1828">
                  <c:v>4.149999999999999</c:v>
                </c:pt>
                <c:pt idx="1829">
                  <c:v>6.050000000000001</c:v>
                </c:pt>
                <c:pt idx="1830">
                  <c:v>7.5</c:v>
                </c:pt>
                <c:pt idx="1831">
                  <c:v>4.3</c:v>
                </c:pt>
                <c:pt idx="1832">
                  <c:v>5.05</c:v>
                </c:pt>
                <c:pt idx="1833">
                  <c:v>4.55</c:v>
                </c:pt>
                <c:pt idx="1834">
                  <c:v>4.85</c:v>
                </c:pt>
                <c:pt idx="1835">
                  <c:v>3.45</c:v>
                </c:pt>
                <c:pt idx="1836">
                  <c:v>0.05</c:v>
                </c:pt>
                <c:pt idx="1837">
                  <c:v>-1.1</c:v>
                </c:pt>
                <c:pt idx="1838">
                  <c:v>1.65</c:v>
                </c:pt>
                <c:pt idx="1839">
                  <c:v>3.8</c:v>
                </c:pt>
                <c:pt idx="1840">
                  <c:v>9.200000000000001</c:v>
                </c:pt>
                <c:pt idx="1841">
                  <c:v>2.75</c:v>
                </c:pt>
                <c:pt idx="1842">
                  <c:v>-1.1</c:v>
                </c:pt>
                <c:pt idx="1843">
                  <c:v>0.65</c:v>
                </c:pt>
                <c:pt idx="1844">
                  <c:v>-1.25</c:v>
                </c:pt>
                <c:pt idx="1845">
                  <c:v>-1.15</c:v>
                </c:pt>
                <c:pt idx="1846">
                  <c:v>4.100000000000001</c:v>
                </c:pt>
                <c:pt idx="1847">
                  <c:v>6.05</c:v>
                </c:pt>
                <c:pt idx="1848">
                  <c:v>4.1</c:v>
                </c:pt>
                <c:pt idx="1849">
                  <c:v>7.149999999999999</c:v>
                </c:pt>
                <c:pt idx="1850">
                  <c:v>6.25</c:v>
                </c:pt>
                <c:pt idx="1851">
                  <c:v>3.95</c:v>
                </c:pt>
                <c:pt idx="1852">
                  <c:v>3.85</c:v>
                </c:pt>
                <c:pt idx="1853">
                  <c:v>5.6</c:v>
                </c:pt>
                <c:pt idx="1854">
                  <c:v>8.700000000000001</c:v>
                </c:pt>
                <c:pt idx="1855">
                  <c:v>10.35</c:v>
                </c:pt>
                <c:pt idx="1856">
                  <c:v>8.9</c:v>
                </c:pt>
                <c:pt idx="1857">
                  <c:v>6.899999999999999</c:v>
                </c:pt>
                <c:pt idx="1858">
                  <c:v>7.85</c:v>
                </c:pt>
                <c:pt idx="1859">
                  <c:v>6.0</c:v>
                </c:pt>
                <c:pt idx="1860">
                  <c:v>7.85</c:v>
                </c:pt>
                <c:pt idx="1861">
                  <c:v>6.55</c:v>
                </c:pt>
                <c:pt idx="1862">
                  <c:v>5.25</c:v>
                </c:pt>
                <c:pt idx="1863">
                  <c:v>5.05</c:v>
                </c:pt>
                <c:pt idx="1864">
                  <c:v>4.3</c:v>
                </c:pt>
                <c:pt idx="1865">
                  <c:v>3.6</c:v>
                </c:pt>
                <c:pt idx="1866">
                  <c:v>-1.6</c:v>
                </c:pt>
                <c:pt idx="1867">
                  <c:v>-1.55</c:v>
                </c:pt>
                <c:pt idx="1868">
                  <c:v>0.9</c:v>
                </c:pt>
                <c:pt idx="1869">
                  <c:v>4.35</c:v>
                </c:pt>
                <c:pt idx="1870">
                  <c:v>6.649999999999998</c:v>
                </c:pt>
                <c:pt idx="1871">
                  <c:v>9.15</c:v>
                </c:pt>
                <c:pt idx="1872">
                  <c:v>8.700000000000001</c:v>
                </c:pt>
                <c:pt idx="1873">
                  <c:v>7.95</c:v>
                </c:pt>
                <c:pt idx="1874">
                  <c:v>7.95</c:v>
                </c:pt>
                <c:pt idx="1875">
                  <c:v>5.4</c:v>
                </c:pt>
                <c:pt idx="1876">
                  <c:v>7.7</c:v>
                </c:pt>
                <c:pt idx="1877">
                  <c:v>9.75</c:v>
                </c:pt>
                <c:pt idx="1878">
                  <c:v>9.05</c:v>
                </c:pt>
                <c:pt idx="1879">
                  <c:v>5.85</c:v>
                </c:pt>
                <c:pt idx="1880">
                  <c:v>6.649999999999998</c:v>
                </c:pt>
                <c:pt idx="1881">
                  <c:v>9.700000000000001</c:v>
                </c:pt>
                <c:pt idx="1882">
                  <c:v>5.75</c:v>
                </c:pt>
                <c:pt idx="1883">
                  <c:v>9.200000000000001</c:v>
                </c:pt>
                <c:pt idx="1884">
                  <c:v>9.900000000000002</c:v>
                </c:pt>
                <c:pt idx="1885">
                  <c:v>9.6</c:v>
                </c:pt>
                <c:pt idx="1886">
                  <c:v>9.9</c:v>
                </c:pt>
                <c:pt idx="1887">
                  <c:v>5.75</c:v>
                </c:pt>
                <c:pt idx="1888">
                  <c:v>8.55</c:v>
                </c:pt>
                <c:pt idx="1889">
                  <c:v>9.35</c:v>
                </c:pt>
                <c:pt idx="1890">
                  <c:v>14.55</c:v>
                </c:pt>
                <c:pt idx="1891">
                  <c:v>14.8</c:v>
                </c:pt>
                <c:pt idx="1892">
                  <c:v>6.85</c:v>
                </c:pt>
                <c:pt idx="1893">
                  <c:v>9.55</c:v>
                </c:pt>
                <c:pt idx="1894">
                  <c:v>8.55</c:v>
                </c:pt>
                <c:pt idx="1895">
                  <c:v>9.1</c:v>
                </c:pt>
                <c:pt idx="1896">
                  <c:v>13.6</c:v>
                </c:pt>
                <c:pt idx="1897">
                  <c:v>13.0</c:v>
                </c:pt>
                <c:pt idx="1898">
                  <c:v>16.8</c:v>
                </c:pt>
                <c:pt idx="1899">
                  <c:v>16.85</c:v>
                </c:pt>
                <c:pt idx="1900">
                  <c:v>17.6</c:v>
                </c:pt>
                <c:pt idx="1901">
                  <c:v>17.2</c:v>
                </c:pt>
                <c:pt idx="1902">
                  <c:v>17.15</c:v>
                </c:pt>
                <c:pt idx="1903">
                  <c:v>15.35</c:v>
                </c:pt>
                <c:pt idx="1904">
                  <c:v>14.3</c:v>
                </c:pt>
                <c:pt idx="1905">
                  <c:v>14.4</c:v>
                </c:pt>
                <c:pt idx="1906">
                  <c:v>12.75</c:v>
                </c:pt>
                <c:pt idx="1907">
                  <c:v>14.7</c:v>
                </c:pt>
                <c:pt idx="1908">
                  <c:v>16.0</c:v>
                </c:pt>
                <c:pt idx="1909">
                  <c:v>17.05</c:v>
                </c:pt>
                <c:pt idx="1910">
                  <c:v>16.85</c:v>
                </c:pt>
                <c:pt idx="1911">
                  <c:v>17.1</c:v>
                </c:pt>
                <c:pt idx="1912">
                  <c:v>18.55</c:v>
                </c:pt>
                <c:pt idx="1913">
                  <c:v>19.05</c:v>
                </c:pt>
                <c:pt idx="1914">
                  <c:v>20.6</c:v>
                </c:pt>
                <c:pt idx="1915">
                  <c:v>19.85</c:v>
                </c:pt>
                <c:pt idx="1916">
                  <c:v>20.4</c:v>
                </c:pt>
                <c:pt idx="1917">
                  <c:v>23.25</c:v>
                </c:pt>
                <c:pt idx="1918">
                  <c:v>22.9</c:v>
                </c:pt>
                <c:pt idx="1919">
                  <c:v>18.1</c:v>
                </c:pt>
                <c:pt idx="1920">
                  <c:v>16.2</c:v>
                </c:pt>
                <c:pt idx="1921">
                  <c:v>15.45</c:v>
                </c:pt>
                <c:pt idx="1922">
                  <c:v>14.55</c:v>
                </c:pt>
                <c:pt idx="1923">
                  <c:v>15.25</c:v>
                </c:pt>
                <c:pt idx="1924">
                  <c:v>17.45</c:v>
                </c:pt>
                <c:pt idx="1925">
                  <c:v>18.35</c:v>
                </c:pt>
                <c:pt idx="1926">
                  <c:v>17.8</c:v>
                </c:pt>
                <c:pt idx="1927">
                  <c:v>13.95</c:v>
                </c:pt>
                <c:pt idx="1928">
                  <c:v>17.25</c:v>
                </c:pt>
                <c:pt idx="1929">
                  <c:v>18.85</c:v>
                </c:pt>
                <c:pt idx="1930">
                  <c:v>18.45</c:v>
                </c:pt>
                <c:pt idx="1931">
                  <c:v>18.45</c:v>
                </c:pt>
                <c:pt idx="1932">
                  <c:v>18.9</c:v>
                </c:pt>
                <c:pt idx="1933">
                  <c:v>19.9</c:v>
                </c:pt>
                <c:pt idx="1934">
                  <c:v>19.6</c:v>
                </c:pt>
                <c:pt idx="1935">
                  <c:v>19.6</c:v>
                </c:pt>
                <c:pt idx="1936">
                  <c:v>18.35</c:v>
                </c:pt>
                <c:pt idx="1937">
                  <c:v>18.7</c:v>
                </c:pt>
                <c:pt idx="1938">
                  <c:v>18.65</c:v>
                </c:pt>
                <c:pt idx="1939">
                  <c:v>19.85</c:v>
                </c:pt>
                <c:pt idx="1940">
                  <c:v>24.05</c:v>
                </c:pt>
                <c:pt idx="1941">
                  <c:v>23.7</c:v>
                </c:pt>
                <c:pt idx="1942">
                  <c:v>20.2</c:v>
                </c:pt>
                <c:pt idx="1943">
                  <c:v>19.65</c:v>
                </c:pt>
                <c:pt idx="1944">
                  <c:v>18.35</c:v>
                </c:pt>
                <c:pt idx="1945">
                  <c:v>19.75</c:v>
                </c:pt>
                <c:pt idx="1946">
                  <c:v>19.4</c:v>
                </c:pt>
                <c:pt idx="1947">
                  <c:v>21.35</c:v>
                </c:pt>
                <c:pt idx="1948">
                  <c:v>22.2</c:v>
                </c:pt>
                <c:pt idx="1949">
                  <c:v>24.5</c:v>
                </c:pt>
                <c:pt idx="1950">
                  <c:v>25.45</c:v>
                </c:pt>
                <c:pt idx="1951">
                  <c:v>25.1</c:v>
                </c:pt>
                <c:pt idx="1952">
                  <c:v>22.9</c:v>
                </c:pt>
                <c:pt idx="1953">
                  <c:v>19.9</c:v>
                </c:pt>
                <c:pt idx="1954">
                  <c:v>20.8</c:v>
                </c:pt>
                <c:pt idx="1955">
                  <c:v>21.75</c:v>
                </c:pt>
                <c:pt idx="1956">
                  <c:v>22.45</c:v>
                </c:pt>
                <c:pt idx="1957">
                  <c:v>23.7</c:v>
                </c:pt>
                <c:pt idx="1958">
                  <c:v>23.05</c:v>
                </c:pt>
                <c:pt idx="1959">
                  <c:v>23.3</c:v>
                </c:pt>
                <c:pt idx="1960">
                  <c:v>24.2</c:v>
                </c:pt>
                <c:pt idx="1961">
                  <c:v>25.05</c:v>
                </c:pt>
                <c:pt idx="1962">
                  <c:v>24.3</c:v>
                </c:pt>
                <c:pt idx="1963">
                  <c:v>24.7</c:v>
                </c:pt>
                <c:pt idx="1964">
                  <c:v>24.3</c:v>
                </c:pt>
                <c:pt idx="1965">
                  <c:v>26.15</c:v>
                </c:pt>
                <c:pt idx="1966">
                  <c:v>24.6</c:v>
                </c:pt>
                <c:pt idx="1967">
                  <c:v>23.95</c:v>
                </c:pt>
                <c:pt idx="1968">
                  <c:v>24.65</c:v>
                </c:pt>
                <c:pt idx="1969">
                  <c:v>26.05</c:v>
                </c:pt>
                <c:pt idx="1970">
                  <c:v>23.75</c:v>
                </c:pt>
                <c:pt idx="1971">
                  <c:v>24.85</c:v>
                </c:pt>
                <c:pt idx="1972">
                  <c:v>25.65</c:v>
                </c:pt>
                <c:pt idx="1973">
                  <c:v>28.35</c:v>
                </c:pt>
                <c:pt idx="1974">
                  <c:v>27.9</c:v>
                </c:pt>
                <c:pt idx="1975">
                  <c:v>26.45</c:v>
                </c:pt>
                <c:pt idx="1976">
                  <c:v>21.45</c:v>
                </c:pt>
                <c:pt idx="1977">
                  <c:v>17.7</c:v>
                </c:pt>
                <c:pt idx="1978">
                  <c:v>22.0</c:v>
                </c:pt>
                <c:pt idx="1979">
                  <c:v>23.4</c:v>
                </c:pt>
                <c:pt idx="1980">
                  <c:v>26.35</c:v>
                </c:pt>
                <c:pt idx="1981">
                  <c:v>27.25</c:v>
                </c:pt>
                <c:pt idx="1982">
                  <c:v>26.7</c:v>
                </c:pt>
                <c:pt idx="1983">
                  <c:v>27.1</c:v>
                </c:pt>
                <c:pt idx="1984">
                  <c:v>26.5</c:v>
                </c:pt>
                <c:pt idx="1985">
                  <c:v>25.9</c:v>
                </c:pt>
                <c:pt idx="1986">
                  <c:v>26.85</c:v>
                </c:pt>
                <c:pt idx="1987">
                  <c:v>28.35</c:v>
                </c:pt>
                <c:pt idx="1988">
                  <c:v>26.95</c:v>
                </c:pt>
                <c:pt idx="1989">
                  <c:v>26.1</c:v>
                </c:pt>
                <c:pt idx="1990">
                  <c:v>27.45</c:v>
                </c:pt>
                <c:pt idx="1991">
                  <c:v>28.1</c:v>
                </c:pt>
                <c:pt idx="1992">
                  <c:v>27.55</c:v>
                </c:pt>
                <c:pt idx="1993">
                  <c:v>28.9</c:v>
                </c:pt>
                <c:pt idx="1994">
                  <c:v>29.25</c:v>
                </c:pt>
                <c:pt idx="1995">
                  <c:v>28.6</c:v>
                </c:pt>
                <c:pt idx="1996">
                  <c:v>28.7</c:v>
                </c:pt>
                <c:pt idx="1997">
                  <c:v>27.25</c:v>
                </c:pt>
                <c:pt idx="1998">
                  <c:v>27.4</c:v>
                </c:pt>
                <c:pt idx="1999">
                  <c:v>28.0</c:v>
                </c:pt>
                <c:pt idx="2000">
                  <c:v>30.35</c:v>
                </c:pt>
                <c:pt idx="2001">
                  <c:v>32.1</c:v>
                </c:pt>
                <c:pt idx="2002">
                  <c:v>30.95</c:v>
                </c:pt>
                <c:pt idx="2003">
                  <c:v>31.35</c:v>
                </c:pt>
                <c:pt idx="2004">
                  <c:v>31.8</c:v>
                </c:pt>
                <c:pt idx="2005">
                  <c:v>31.6</c:v>
                </c:pt>
                <c:pt idx="2006">
                  <c:v>31.9</c:v>
                </c:pt>
                <c:pt idx="2007">
                  <c:v>31.2</c:v>
                </c:pt>
                <c:pt idx="2008">
                  <c:v>31.25</c:v>
                </c:pt>
                <c:pt idx="2009">
                  <c:v>31.9</c:v>
                </c:pt>
                <c:pt idx="2010">
                  <c:v>31.65</c:v>
                </c:pt>
                <c:pt idx="2011">
                  <c:v>31.85</c:v>
                </c:pt>
                <c:pt idx="2012">
                  <c:v>32.3</c:v>
                </c:pt>
                <c:pt idx="2013">
                  <c:v>33.1</c:v>
                </c:pt>
                <c:pt idx="2014">
                  <c:v>32.55</c:v>
                </c:pt>
                <c:pt idx="2015">
                  <c:v>29.6</c:v>
                </c:pt>
                <c:pt idx="2016">
                  <c:v>28.3</c:v>
                </c:pt>
                <c:pt idx="2017">
                  <c:v>29.3</c:v>
                </c:pt>
                <c:pt idx="2018">
                  <c:v>29.35</c:v>
                </c:pt>
                <c:pt idx="2019">
                  <c:v>28.9</c:v>
                </c:pt>
                <c:pt idx="2020">
                  <c:v>30.35</c:v>
                </c:pt>
                <c:pt idx="2021">
                  <c:v>31.1</c:v>
                </c:pt>
                <c:pt idx="2022">
                  <c:v>30.55</c:v>
                </c:pt>
                <c:pt idx="2023">
                  <c:v>31.2</c:v>
                </c:pt>
                <c:pt idx="2024">
                  <c:v>31.95</c:v>
                </c:pt>
                <c:pt idx="2025">
                  <c:v>32.25</c:v>
                </c:pt>
                <c:pt idx="2026">
                  <c:v>31.4</c:v>
                </c:pt>
                <c:pt idx="2027">
                  <c:v>30.8</c:v>
                </c:pt>
                <c:pt idx="2028">
                  <c:v>31.45</c:v>
                </c:pt>
                <c:pt idx="2029">
                  <c:v>31.95</c:v>
                </c:pt>
                <c:pt idx="2030">
                  <c:v>32.05</c:v>
                </c:pt>
                <c:pt idx="2031">
                  <c:v>32.1</c:v>
                </c:pt>
                <c:pt idx="2032">
                  <c:v>31.6</c:v>
                </c:pt>
                <c:pt idx="2033">
                  <c:v>31.45</c:v>
                </c:pt>
                <c:pt idx="2034">
                  <c:v>31.1</c:v>
                </c:pt>
                <c:pt idx="2035">
                  <c:v>32.35</c:v>
                </c:pt>
                <c:pt idx="2036">
                  <c:v>31.2</c:v>
                </c:pt>
                <c:pt idx="2037">
                  <c:v>30.65</c:v>
                </c:pt>
                <c:pt idx="2038">
                  <c:v>30.2</c:v>
                </c:pt>
                <c:pt idx="2039">
                  <c:v>31.7</c:v>
                </c:pt>
                <c:pt idx="2040">
                  <c:v>32.0</c:v>
                </c:pt>
                <c:pt idx="2041">
                  <c:v>31.4</c:v>
                </c:pt>
                <c:pt idx="2042">
                  <c:v>30.45</c:v>
                </c:pt>
                <c:pt idx="2043">
                  <c:v>29.7</c:v>
                </c:pt>
                <c:pt idx="2044">
                  <c:v>30.05</c:v>
                </c:pt>
                <c:pt idx="2045">
                  <c:v>31.7</c:v>
                </c:pt>
                <c:pt idx="2046">
                  <c:v>30.85</c:v>
                </c:pt>
                <c:pt idx="2047">
                  <c:v>29.75</c:v>
                </c:pt>
                <c:pt idx="2048">
                  <c:v>28.35</c:v>
                </c:pt>
                <c:pt idx="2049">
                  <c:v>28.95</c:v>
                </c:pt>
                <c:pt idx="2050">
                  <c:v>26.2</c:v>
                </c:pt>
                <c:pt idx="2051">
                  <c:v>21.7</c:v>
                </c:pt>
                <c:pt idx="2052">
                  <c:v>24.5</c:v>
                </c:pt>
                <c:pt idx="2053">
                  <c:v>26.8</c:v>
                </c:pt>
                <c:pt idx="2054">
                  <c:v>25.8</c:v>
                </c:pt>
                <c:pt idx="2055">
                  <c:v>24.7</c:v>
                </c:pt>
                <c:pt idx="2056">
                  <c:v>26.7</c:v>
                </c:pt>
                <c:pt idx="2057">
                  <c:v>26.4</c:v>
                </c:pt>
                <c:pt idx="2058">
                  <c:v>27.25</c:v>
                </c:pt>
                <c:pt idx="2059">
                  <c:v>26.7</c:v>
                </c:pt>
                <c:pt idx="2060">
                  <c:v>26.25</c:v>
                </c:pt>
                <c:pt idx="2061">
                  <c:v>25.0</c:v>
                </c:pt>
                <c:pt idx="2062">
                  <c:v>23.7</c:v>
                </c:pt>
                <c:pt idx="2063">
                  <c:v>24.55</c:v>
                </c:pt>
                <c:pt idx="2064">
                  <c:v>26.9</c:v>
                </c:pt>
                <c:pt idx="2065">
                  <c:v>27.5</c:v>
                </c:pt>
                <c:pt idx="2066">
                  <c:v>28.25</c:v>
                </c:pt>
                <c:pt idx="2067">
                  <c:v>28.5</c:v>
                </c:pt>
                <c:pt idx="2068">
                  <c:v>24.15</c:v>
                </c:pt>
                <c:pt idx="2069">
                  <c:v>24.65</c:v>
                </c:pt>
                <c:pt idx="2070">
                  <c:v>25.5</c:v>
                </c:pt>
                <c:pt idx="2071">
                  <c:v>27.0</c:v>
                </c:pt>
                <c:pt idx="2072">
                  <c:v>27.75</c:v>
                </c:pt>
                <c:pt idx="2073">
                  <c:v>29.8</c:v>
                </c:pt>
                <c:pt idx="2074">
                  <c:v>29.5</c:v>
                </c:pt>
                <c:pt idx="2075">
                  <c:v>25.65</c:v>
                </c:pt>
                <c:pt idx="2076">
                  <c:v>22.05</c:v>
                </c:pt>
                <c:pt idx="2077">
                  <c:v>21.9</c:v>
                </c:pt>
                <c:pt idx="2078">
                  <c:v>22.15</c:v>
                </c:pt>
                <c:pt idx="2079">
                  <c:v>23.5</c:v>
                </c:pt>
                <c:pt idx="2080">
                  <c:v>25.4</c:v>
                </c:pt>
                <c:pt idx="2081">
                  <c:v>20.4</c:v>
                </c:pt>
                <c:pt idx="2082">
                  <c:v>18.6</c:v>
                </c:pt>
                <c:pt idx="2083">
                  <c:v>19.6</c:v>
                </c:pt>
                <c:pt idx="2084">
                  <c:v>20.2</c:v>
                </c:pt>
                <c:pt idx="2085">
                  <c:v>21.6</c:v>
                </c:pt>
                <c:pt idx="2086">
                  <c:v>19.05</c:v>
                </c:pt>
                <c:pt idx="2087">
                  <c:v>18.2</c:v>
                </c:pt>
                <c:pt idx="2088">
                  <c:v>19.45</c:v>
                </c:pt>
                <c:pt idx="2089">
                  <c:v>20.15</c:v>
                </c:pt>
                <c:pt idx="2090">
                  <c:v>19.85</c:v>
                </c:pt>
                <c:pt idx="2091">
                  <c:v>18.15</c:v>
                </c:pt>
                <c:pt idx="2092">
                  <c:v>18.85</c:v>
                </c:pt>
                <c:pt idx="2093">
                  <c:v>21.45</c:v>
                </c:pt>
                <c:pt idx="2094">
                  <c:v>21.1</c:v>
                </c:pt>
                <c:pt idx="2095">
                  <c:v>20.25</c:v>
                </c:pt>
                <c:pt idx="2096">
                  <c:v>19.45</c:v>
                </c:pt>
                <c:pt idx="2097">
                  <c:v>18.75</c:v>
                </c:pt>
                <c:pt idx="2098">
                  <c:v>18.35</c:v>
                </c:pt>
                <c:pt idx="2099">
                  <c:v>18.75</c:v>
                </c:pt>
                <c:pt idx="2100">
                  <c:v>18.4</c:v>
                </c:pt>
                <c:pt idx="2101">
                  <c:v>17.75</c:v>
                </c:pt>
                <c:pt idx="2102">
                  <c:v>17.75</c:v>
                </c:pt>
                <c:pt idx="2103">
                  <c:v>14.5</c:v>
                </c:pt>
                <c:pt idx="2104">
                  <c:v>12.3</c:v>
                </c:pt>
                <c:pt idx="2105">
                  <c:v>13.2</c:v>
                </c:pt>
                <c:pt idx="2106">
                  <c:v>12.9</c:v>
                </c:pt>
                <c:pt idx="2107">
                  <c:v>13.85</c:v>
                </c:pt>
                <c:pt idx="2108">
                  <c:v>14.55</c:v>
                </c:pt>
                <c:pt idx="2109">
                  <c:v>15.4</c:v>
                </c:pt>
                <c:pt idx="2110">
                  <c:v>15.25</c:v>
                </c:pt>
                <c:pt idx="2111">
                  <c:v>16.2</c:v>
                </c:pt>
                <c:pt idx="2112">
                  <c:v>17.15</c:v>
                </c:pt>
                <c:pt idx="2113">
                  <c:v>16.4</c:v>
                </c:pt>
                <c:pt idx="2114">
                  <c:v>16.95</c:v>
                </c:pt>
                <c:pt idx="2115">
                  <c:v>15.55</c:v>
                </c:pt>
                <c:pt idx="2116">
                  <c:v>12.75</c:v>
                </c:pt>
                <c:pt idx="2117">
                  <c:v>12.6</c:v>
                </c:pt>
                <c:pt idx="2118">
                  <c:v>13.75</c:v>
                </c:pt>
                <c:pt idx="2119">
                  <c:v>15.9</c:v>
                </c:pt>
                <c:pt idx="2120">
                  <c:v>19.6</c:v>
                </c:pt>
                <c:pt idx="2121">
                  <c:v>21.05</c:v>
                </c:pt>
                <c:pt idx="2122">
                  <c:v>21.3</c:v>
                </c:pt>
                <c:pt idx="2123">
                  <c:v>15.6</c:v>
                </c:pt>
                <c:pt idx="2124">
                  <c:v>10.4</c:v>
                </c:pt>
                <c:pt idx="2125">
                  <c:v>9.45</c:v>
                </c:pt>
                <c:pt idx="2126">
                  <c:v>10.85</c:v>
                </c:pt>
                <c:pt idx="2127">
                  <c:v>11.9</c:v>
                </c:pt>
                <c:pt idx="2128">
                  <c:v>10.95</c:v>
                </c:pt>
                <c:pt idx="2129">
                  <c:v>11.95</c:v>
                </c:pt>
                <c:pt idx="2130">
                  <c:v>13.05</c:v>
                </c:pt>
                <c:pt idx="2131">
                  <c:v>13.05</c:v>
                </c:pt>
                <c:pt idx="2132">
                  <c:v>12.7</c:v>
                </c:pt>
                <c:pt idx="2133">
                  <c:v>11.45</c:v>
                </c:pt>
                <c:pt idx="2134">
                  <c:v>10.95</c:v>
                </c:pt>
                <c:pt idx="2135">
                  <c:v>12.15</c:v>
                </c:pt>
                <c:pt idx="2136">
                  <c:v>11.2</c:v>
                </c:pt>
                <c:pt idx="2137">
                  <c:v>11.35</c:v>
                </c:pt>
                <c:pt idx="2138">
                  <c:v>14.15</c:v>
                </c:pt>
                <c:pt idx="2139">
                  <c:v>16.45</c:v>
                </c:pt>
                <c:pt idx="2140">
                  <c:v>10.65</c:v>
                </c:pt>
                <c:pt idx="2141">
                  <c:v>6.4</c:v>
                </c:pt>
                <c:pt idx="2142">
                  <c:v>6.550000000000001</c:v>
                </c:pt>
                <c:pt idx="2143">
                  <c:v>7.25</c:v>
                </c:pt>
                <c:pt idx="2144">
                  <c:v>6.649999999999998</c:v>
                </c:pt>
                <c:pt idx="2145">
                  <c:v>8.4</c:v>
                </c:pt>
                <c:pt idx="2146">
                  <c:v>7.45</c:v>
                </c:pt>
                <c:pt idx="2147">
                  <c:v>7.55</c:v>
                </c:pt>
                <c:pt idx="2148">
                  <c:v>11.25</c:v>
                </c:pt>
                <c:pt idx="2149">
                  <c:v>10.25</c:v>
                </c:pt>
                <c:pt idx="2150">
                  <c:v>9.4</c:v>
                </c:pt>
                <c:pt idx="2151">
                  <c:v>11.55</c:v>
                </c:pt>
                <c:pt idx="2152">
                  <c:v>7.35</c:v>
                </c:pt>
                <c:pt idx="2153">
                  <c:v>4.85</c:v>
                </c:pt>
                <c:pt idx="2154">
                  <c:v>7.6</c:v>
                </c:pt>
                <c:pt idx="2155">
                  <c:v>6.25</c:v>
                </c:pt>
                <c:pt idx="2156">
                  <c:v>3.9</c:v>
                </c:pt>
                <c:pt idx="2157">
                  <c:v>4.95</c:v>
                </c:pt>
                <c:pt idx="2158">
                  <c:v>7.199999999999997</c:v>
                </c:pt>
                <c:pt idx="2159">
                  <c:v>8.0</c:v>
                </c:pt>
                <c:pt idx="2160">
                  <c:v>11.75</c:v>
                </c:pt>
                <c:pt idx="2161">
                  <c:v>10.1</c:v>
                </c:pt>
                <c:pt idx="2162">
                  <c:v>13.6</c:v>
                </c:pt>
                <c:pt idx="2163">
                  <c:v>11.65</c:v>
                </c:pt>
                <c:pt idx="2164">
                  <c:v>8.35</c:v>
                </c:pt>
                <c:pt idx="2165">
                  <c:v>8.6</c:v>
                </c:pt>
                <c:pt idx="2166">
                  <c:v>10.2</c:v>
                </c:pt>
                <c:pt idx="2167">
                  <c:v>7.649999999999998</c:v>
                </c:pt>
                <c:pt idx="2168">
                  <c:v>6.75</c:v>
                </c:pt>
                <c:pt idx="2169">
                  <c:v>3.4</c:v>
                </c:pt>
                <c:pt idx="2170">
                  <c:v>2.55</c:v>
                </c:pt>
                <c:pt idx="2171">
                  <c:v>3.05</c:v>
                </c:pt>
                <c:pt idx="2172">
                  <c:v>5.7</c:v>
                </c:pt>
                <c:pt idx="2173">
                  <c:v>4.9</c:v>
                </c:pt>
                <c:pt idx="2174">
                  <c:v>7.0</c:v>
                </c:pt>
                <c:pt idx="2175">
                  <c:v>4.1</c:v>
                </c:pt>
                <c:pt idx="2176">
                  <c:v>4.4</c:v>
                </c:pt>
                <c:pt idx="2177">
                  <c:v>6.7</c:v>
                </c:pt>
                <c:pt idx="2178">
                  <c:v>3.8</c:v>
                </c:pt>
                <c:pt idx="2179">
                  <c:v>2.6</c:v>
                </c:pt>
                <c:pt idx="2180">
                  <c:v>1.3</c:v>
                </c:pt>
                <c:pt idx="2181">
                  <c:v>2.7</c:v>
                </c:pt>
                <c:pt idx="2182">
                  <c:v>2.9</c:v>
                </c:pt>
                <c:pt idx="2183">
                  <c:v>1.0</c:v>
                </c:pt>
                <c:pt idx="2184">
                  <c:v>-0.1</c:v>
                </c:pt>
                <c:pt idx="2185">
                  <c:v>-1.6</c:v>
                </c:pt>
                <c:pt idx="2186">
                  <c:v>-1.2</c:v>
                </c:pt>
                <c:pt idx="2187">
                  <c:v>-0.55</c:v>
                </c:pt>
                <c:pt idx="2188">
                  <c:v>-1.1</c:v>
                </c:pt>
                <c:pt idx="2189">
                  <c:v>-1.3</c:v>
                </c:pt>
                <c:pt idx="2190">
                  <c:v>-0.5</c:v>
                </c:pt>
                <c:pt idx="2191">
                  <c:v>-0.45</c:v>
                </c:pt>
                <c:pt idx="2192">
                  <c:v>-0.7</c:v>
                </c:pt>
                <c:pt idx="2193">
                  <c:v>-0.65</c:v>
                </c:pt>
                <c:pt idx="2194">
                  <c:v>-0.8</c:v>
                </c:pt>
                <c:pt idx="2195">
                  <c:v>-0.1</c:v>
                </c:pt>
                <c:pt idx="2196">
                  <c:v>0.1</c:v>
                </c:pt>
                <c:pt idx="2197">
                  <c:v>0.1</c:v>
                </c:pt>
                <c:pt idx="2198">
                  <c:v>3.8</c:v>
                </c:pt>
                <c:pt idx="2199">
                  <c:v>3.6</c:v>
                </c:pt>
                <c:pt idx="2200">
                  <c:v>4.649999999999998</c:v>
                </c:pt>
                <c:pt idx="2201">
                  <c:v>8.5</c:v>
                </c:pt>
                <c:pt idx="2202">
                  <c:v>3.65</c:v>
                </c:pt>
                <c:pt idx="2203">
                  <c:v>-0.95</c:v>
                </c:pt>
                <c:pt idx="2204">
                  <c:v>-2.15</c:v>
                </c:pt>
                <c:pt idx="2205">
                  <c:v>-1.8</c:v>
                </c:pt>
                <c:pt idx="2206">
                  <c:v>-1.8</c:v>
                </c:pt>
                <c:pt idx="2207">
                  <c:v>1.85</c:v>
                </c:pt>
                <c:pt idx="2208">
                  <c:v>3.35</c:v>
                </c:pt>
                <c:pt idx="2209">
                  <c:v>6.6</c:v>
                </c:pt>
                <c:pt idx="2210">
                  <c:v>3.0</c:v>
                </c:pt>
                <c:pt idx="2211">
                  <c:v>-1.25</c:v>
                </c:pt>
                <c:pt idx="2212">
                  <c:v>-1.4</c:v>
                </c:pt>
                <c:pt idx="2213">
                  <c:v>0.65</c:v>
                </c:pt>
                <c:pt idx="2214">
                  <c:v>-1.9</c:v>
                </c:pt>
                <c:pt idx="2215">
                  <c:v>1.1</c:v>
                </c:pt>
                <c:pt idx="2216">
                  <c:v>4.4</c:v>
                </c:pt>
                <c:pt idx="2217">
                  <c:v>7.0</c:v>
                </c:pt>
                <c:pt idx="2218">
                  <c:v>14.0</c:v>
                </c:pt>
                <c:pt idx="2219">
                  <c:v>9.9</c:v>
                </c:pt>
                <c:pt idx="2220">
                  <c:v>2.45</c:v>
                </c:pt>
                <c:pt idx="2221">
                  <c:v>-0.65</c:v>
                </c:pt>
                <c:pt idx="2222">
                  <c:v>-2.25</c:v>
                </c:pt>
                <c:pt idx="2223">
                  <c:v>0.2</c:v>
                </c:pt>
                <c:pt idx="2224">
                  <c:v>4.1</c:v>
                </c:pt>
                <c:pt idx="2225">
                  <c:v>6.45</c:v>
                </c:pt>
                <c:pt idx="2226">
                  <c:v>7.100000000000001</c:v>
                </c:pt>
                <c:pt idx="2227">
                  <c:v>6.300000000000001</c:v>
                </c:pt>
                <c:pt idx="2228">
                  <c:v>6.95</c:v>
                </c:pt>
                <c:pt idx="2229">
                  <c:v>6.85</c:v>
                </c:pt>
                <c:pt idx="2230">
                  <c:v>5.25</c:v>
                </c:pt>
                <c:pt idx="2231">
                  <c:v>5.9</c:v>
                </c:pt>
                <c:pt idx="2232">
                  <c:v>6.149999999999999</c:v>
                </c:pt>
                <c:pt idx="2233">
                  <c:v>2.65</c:v>
                </c:pt>
                <c:pt idx="2234">
                  <c:v>6.100000000000001</c:v>
                </c:pt>
                <c:pt idx="2235">
                  <c:v>4.649999999999998</c:v>
                </c:pt>
                <c:pt idx="2236">
                  <c:v>5.100000000000001</c:v>
                </c:pt>
                <c:pt idx="2237">
                  <c:v>2.65</c:v>
                </c:pt>
                <c:pt idx="2238">
                  <c:v>6.199999999999997</c:v>
                </c:pt>
                <c:pt idx="2239">
                  <c:v>5.300000000000001</c:v>
                </c:pt>
                <c:pt idx="2240">
                  <c:v>4.199999999999997</c:v>
                </c:pt>
                <c:pt idx="2241">
                  <c:v>-1.0</c:v>
                </c:pt>
                <c:pt idx="2242">
                  <c:v>-1.2</c:v>
                </c:pt>
                <c:pt idx="2243">
                  <c:v>-0.6</c:v>
                </c:pt>
                <c:pt idx="2244">
                  <c:v>-0.65</c:v>
                </c:pt>
                <c:pt idx="2245">
                  <c:v>-0.55</c:v>
                </c:pt>
                <c:pt idx="2246">
                  <c:v>-0.4</c:v>
                </c:pt>
                <c:pt idx="2247">
                  <c:v>-0.2</c:v>
                </c:pt>
                <c:pt idx="2248">
                  <c:v>-0.15</c:v>
                </c:pt>
                <c:pt idx="2249">
                  <c:v>-0.15</c:v>
                </c:pt>
                <c:pt idx="2250">
                  <c:v>-0.15</c:v>
                </c:pt>
                <c:pt idx="2251">
                  <c:v>-0.15</c:v>
                </c:pt>
                <c:pt idx="2252">
                  <c:v>-0.05</c:v>
                </c:pt>
                <c:pt idx="2253">
                  <c:v>-0.05</c:v>
                </c:pt>
                <c:pt idx="2254">
                  <c:v>4.35</c:v>
                </c:pt>
                <c:pt idx="2255">
                  <c:v>6.05</c:v>
                </c:pt>
                <c:pt idx="2256">
                  <c:v>6.95</c:v>
                </c:pt>
                <c:pt idx="2257">
                  <c:v>6.85</c:v>
                </c:pt>
                <c:pt idx="2258">
                  <c:v>8.65</c:v>
                </c:pt>
                <c:pt idx="2259">
                  <c:v>4.8</c:v>
                </c:pt>
                <c:pt idx="2260">
                  <c:v>5.35</c:v>
                </c:pt>
                <c:pt idx="2261">
                  <c:v>6.35</c:v>
                </c:pt>
                <c:pt idx="2262">
                  <c:v>6.2</c:v>
                </c:pt>
                <c:pt idx="2263">
                  <c:v>10.0</c:v>
                </c:pt>
                <c:pt idx="2264">
                  <c:v>11.8</c:v>
                </c:pt>
                <c:pt idx="2265">
                  <c:v>8.200000000000001</c:v>
                </c:pt>
                <c:pt idx="2266">
                  <c:v>3.45</c:v>
                </c:pt>
                <c:pt idx="2267">
                  <c:v>9.35</c:v>
                </c:pt>
                <c:pt idx="2268">
                  <c:v>3.8</c:v>
                </c:pt>
                <c:pt idx="2269">
                  <c:v>7.85</c:v>
                </c:pt>
                <c:pt idx="2270">
                  <c:v>1.95</c:v>
                </c:pt>
                <c:pt idx="2271">
                  <c:v>1.7</c:v>
                </c:pt>
                <c:pt idx="2272">
                  <c:v>1.75</c:v>
                </c:pt>
                <c:pt idx="2273">
                  <c:v>0.1</c:v>
                </c:pt>
                <c:pt idx="2274">
                  <c:v>0.1</c:v>
                </c:pt>
                <c:pt idx="2275">
                  <c:v>-0.2</c:v>
                </c:pt>
                <c:pt idx="2276">
                  <c:v>4.55</c:v>
                </c:pt>
                <c:pt idx="2277">
                  <c:v>10.55</c:v>
                </c:pt>
                <c:pt idx="2278">
                  <c:v>14.7</c:v>
                </c:pt>
                <c:pt idx="2279">
                  <c:v>15.0</c:v>
                </c:pt>
                <c:pt idx="2280">
                  <c:v>15.15</c:v>
                </c:pt>
                <c:pt idx="2281">
                  <c:v>9.35</c:v>
                </c:pt>
                <c:pt idx="2282">
                  <c:v>9.1</c:v>
                </c:pt>
                <c:pt idx="2283">
                  <c:v>5.55</c:v>
                </c:pt>
                <c:pt idx="2284">
                  <c:v>12.3</c:v>
                </c:pt>
                <c:pt idx="2285">
                  <c:v>11.5</c:v>
                </c:pt>
                <c:pt idx="2286">
                  <c:v>15.4</c:v>
                </c:pt>
                <c:pt idx="2287">
                  <c:v>12.6</c:v>
                </c:pt>
                <c:pt idx="2288">
                  <c:v>15.25</c:v>
                </c:pt>
                <c:pt idx="2289">
                  <c:v>15.95</c:v>
                </c:pt>
                <c:pt idx="2290">
                  <c:v>8.05</c:v>
                </c:pt>
                <c:pt idx="2291">
                  <c:v>6.699999999999997</c:v>
                </c:pt>
                <c:pt idx="2292">
                  <c:v>9.25</c:v>
                </c:pt>
                <c:pt idx="2293">
                  <c:v>10.9</c:v>
                </c:pt>
                <c:pt idx="2294">
                  <c:v>13.65</c:v>
                </c:pt>
                <c:pt idx="2295">
                  <c:v>9.9</c:v>
                </c:pt>
                <c:pt idx="2296">
                  <c:v>8.45</c:v>
                </c:pt>
                <c:pt idx="2297">
                  <c:v>9.700000000000001</c:v>
                </c:pt>
                <c:pt idx="2298">
                  <c:v>5.8</c:v>
                </c:pt>
                <c:pt idx="2299">
                  <c:v>8.4</c:v>
                </c:pt>
                <c:pt idx="2300">
                  <c:v>9.3</c:v>
                </c:pt>
                <c:pt idx="2301">
                  <c:v>11.75</c:v>
                </c:pt>
                <c:pt idx="2302">
                  <c:v>11.05</c:v>
                </c:pt>
                <c:pt idx="2303">
                  <c:v>6.3</c:v>
                </c:pt>
                <c:pt idx="2304">
                  <c:v>10.35</c:v>
                </c:pt>
                <c:pt idx="2305">
                  <c:v>12.4</c:v>
                </c:pt>
                <c:pt idx="2306">
                  <c:v>11.15</c:v>
                </c:pt>
                <c:pt idx="2307">
                  <c:v>11.9</c:v>
                </c:pt>
                <c:pt idx="2308">
                  <c:v>15.2</c:v>
                </c:pt>
                <c:pt idx="2309">
                  <c:v>18.65</c:v>
                </c:pt>
                <c:pt idx="2310">
                  <c:v>19.55</c:v>
                </c:pt>
                <c:pt idx="2311">
                  <c:v>19.05</c:v>
                </c:pt>
                <c:pt idx="2312">
                  <c:v>7.9</c:v>
                </c:pt>
                <c:pt idx="2313">
                  <c:v>9.55</c:v>
                </c:pt>
                <c:pt idx="2314">
                  <c:v>8.200000000000001</c:v>
                </c:pt>
                <c:pt idx="2315">
                  <c:v>12.75</c:v>
                </c:pt>
                <c:pt idx="2316">
                  <c:v>17.3</c:v>
                </c:pt>
                <c:pt idx="2317">
                  <c:v>17.75</c:v>
                </c:pt>
                <c:pt idx="2318">
                  <c:v>18.85</c:v>
                </c:pt>
                <c:pt idx="2319">
                  <c:v>20.85</c:v>
                </c:pt>
                <c:pt idx="2320">
                  <c:v>18.0</c:v>
                </c:pt>
                <c:pt idx="2321">
                  <c:v>17.75</c:v>
                </c:pt>
                <c:pt idx="2322">
                  <c:v>16.4</c:v>
                </c:pt>
                <c:pt idx="2323">
                  <c:v>18.15</c:v>
                </c:pt>
                <c:pt idx="2324">
                  <c:v>21.1</c:v>
                </c:pt>
                <c:pt idx="2325">
                  <c:v>22.15</c:v>
                </c:pt>
                <c:pt idx="2326">
                  <c:v>23.3</c:v>
                </c:pt>
                <c:pt idx="2327">
                  <c:v>24.1</c:v>
                </c:pt>
                <c:pt idx="2328">
                  <c:v>22.85</c:v>
                </c:pt>
                <c:pt idx="2329">
                  <c:v>22.0</c:v>
                </c:pt>
                <c:pt idx="2330">
                  <c:v>23.0</c:v>
                </c:pt>
                <c:pt idx="2331">
                  <c:v>21.3</c:v>
                </c:pt>
                <c:pt idx="2332">
                  <c:v>20.65</c:v>
                </c:pt>
                <c:pt idx="2333">
                  <c:v>22.85</c:v>
                </c:pt>
                <c:pt idx="2334">
                  <c:v>21.95</c:v>
                </c:pt>
                <c:pt idx="2335">
                  <c:v>24.7</c:v>
                </c:pt>
                <c:pt idx="2336">
                  <c:v>25.75</c:v>
                </c:pt>
                <c:pt idx="2337">
                  <c:v>23.55</c:v>
                </c:pt>
                <c:pt idx="2338">
                  <c:v>22.9</c:v>
                </c:pt>
                <c:pt idx="2339">
                  <c:v>22.05</c:v>
                </c:pt>
                <c:pt idx="2340">
                  <c:v>20.8</c:v>
                </c:pt>
                <c:pt idx="2341">
                  <c:v>24.35</c:v>
                </c:pt>
                <c:pt idx="2342">
                  <c:v>21.0</c:v>
                </c:pt>
                <c:pt idx="2343">
                  <c:v>19.9</c:v>
                </c:pt>
                <c:pt idx="2344">
                  <c:v>18.75</c:v>
                </c:pt>
                <c:pt idx="2345">
                  <c:v>20.75</c:v>
                </c:pt>
                <c:pt idx="2346">
                  <c:v>22.15</c:v>
                </c:pt>
                <c:pt idx="2347">
                  <c:v>22.55</c:v>
                </c:pt>
                <c:pt idx="2348">
                  <c:v>22.65</c:v>
                </c:pt>
                <c:pt idx="2349">
                  <c:v>21.05</c:v>
                </c:pt>
                <c:pt idx="2350">
                  <c:v>22.3</c:v>
                </c:pt>
                <c:pt idx="2351">
                  <c:v>24.25</c:v>
                </c:pt>
                <c:pt idx="2352">
                  <c:v>27.1</c:v>
                </c:pt>
                <c:pt idx="2353">
                  <c:v>29.95</c:v>
                </c:pt>
                <c:pt idx="2354">
                  <c:v>28.9</c:v>
                </c:pt>
                <c:pt idx="2355">
                  <c:v>29.1</c:v>
                </c:pt>
                <c:pt idx="2356">
                  <c:v>28.85</c:v>
                </c:pt>
                <c:pt idx="2357">
                  <c:v>27.65</c:v>
                </c:pt>
                <c:pt idx="2358">
                  <c:v>26.45</c:v>
                </c:pt>
                <c:pt idx="2359">
                  <c:v>26.0</c:v>
                </c:pt>
                <c:pt idx="2360">
                  <c:v>24.55</c:v>
                </c:pt>
                <c:pt idx="2361">
                  <c:v>25.55</c:v>
                </c:pt>
                <c:pt idx="2362">
                  <c:v>27.0</c:v>
                </c:pt>
                <c:pt idx="2363">
                  <c:v>27.2</c:v>
                </c:pt>
                <c:pt idx="2364">
                  <c:v>28.4</c:v>
                </c:pt>
                <c:pt idx="2365">
                  <c:v>28.75</c:v>
                </c:pt>
                <c:pt idx="2366">
                  <c:v>28.2</c:v>
                </c:pt>
                <c:pt idx="2367">
                  <c:v>32.5</c:v>
                </c:pt>
                <c:pt idx="2368">
                  <c:v>29.15</c:v>
                </c:pt>
                <c:pt idx="2369">
                  <c:v>30.95</c:v>
                </c:pt>
                <c:pt idx="2370">
                  <c:v>29.55</c:v>
                </c:pt>
                <c:pt idx="2371">
                  <c:v>28.9</c:v>
                </c:pt>
                <c:pt idx="2372">
                  <c:v>28.8</c:v>
                </c:pt>
                <c:pt idx="2373">
                  <c:v>29.2</c:v>
                </c:pt>
                <c:pt idx="2374">
                  <c:v>28.7</c:v>
                </c:pt>
                <c:pt idx="2375">
                  <c:v>29.05</c:v>
                </c:pt>
                <c:pt idx="2376">
                  <c:v>29.8</c:v>
                </c:pt>
                <c:pt idx="2377">
                  <c:v>26.8</c:v>
                </c:pt>
                <c:pt idx="2378">
                  <c:v>29.2</c:v>
                </c:pt>
                <c:pt idx="2379">
                  <c:v>31.35</c:v>
                </c:pt>
                <c:pt idx="2380">
                  <c:v>32.65</c:v>
                </c:pt>
                <c:pt idx="2381">
                  <c:v>33.7</c:v>
                </c:pt>
                <c:pt idx="2382">
                  <c:v>31.8</c:v>
                </c:pt>
                <c:pt idx="2383">
                  <c:v>31.65</c:v>
                </c:pt>
                <c:pt idx="2384">
                  <c:v>31.4</c:v>
                </c:pt>
                <c:pt idx="2385">
                  <c:v>30.9</c:v>
                </c:pt>
                <c:pt idx="2386">
                  <c:v>30.8</c:v>
                </c:pt>
                <c:pt idx="2387">
                  <c:v>32.5</c:v>
                </c:pt>
                <c:pt idx="2388">
                  <c:v>33.4</c:v>
                </c:pt>
                <c:pt idx="2389">
                  <c:v>33.35</c:v>
                </c:pt>
                <c:pt idx="2390">
                  <c:v>33.35</c:v>
                </c:pt>
                <c:pt idx="2391">
                  <c:v>31.85</c:v>
                </c:pt>
                <c:pt idx="2392">
                  <c:v>29.15</c:v>
                </c:pt>
                <c:pt idx="2393">
                  <c:v>29.75</c:v>
                </c:pt>
                <c:pt idx="2394">
                  <c:v>29.15</c:v>
                </c:pt>
                <c:pt idx="2395">
                  <c:v>31.55</c:v>
                </c:pt>
                <c:pt idx="2396">
                  <c:v>26.75</c:v>
                </c:pt>
                <c:pt idx="2397">
                  <c:v>28.6</c:v>
                </c:pt>
                <c:pt idx="2398">
                  <c:v>22.7</c:v>
                </c:pt>
                <c:pt idx="2399">
                  <c:v>21.95</c:v>
                </c:pt>
                <c:pt idx="2400">
                  <c:v>21.25</c:v>
                </c:pt>
                <c:pt idx="2401">
                  <c:v>25.1</c:v>
                </c:pt>
                <c:pt idx="2402">
                  <c:v>28.3</c:v>
                </c:pt>
                <c:pt idx="2403">
                  <c:v>27.8</c:v>
                </c:pt>
                <c:pt idx="2404">
                  <c:v>28.05</c:v>
                </c:pt>
                <c:pt idx="2405">
                  <c:v>27.2</c:v>
                </c:pt>
                <c:pt idx="2406">
                  <c:v>22.8</c:v>
                </c:pt>
                <c:pt idx="2407">
                  <c:v>27.55</c:v>
                </c:pt>
                <c:pt idx="2408">
                  <c:v>27.45</c:v>
                </c:pt>
                <c:pt idx="2409">
                  <c:v>27.75</c:v>
                </c:pt>
                <c:pt idx="2410">
                  <c:v>22.7</c:v>
                </c:pt>
                <c:pt idx="2411">
                  <c:v>22.5</c:v>
                </c:pt>
                <c:pt idx="2412">
                  <c:v>25.45</c:v>
                </c:pt>
                <c:pt idx="2413">
                  <c:v>26.1</c:v>
                </c:pt>
                <c:pt idx="2414">
                  <c:v>26.75</c:v>
                </c:pt>
                <c:pt idx="2415">
                  <c:v>25.95</c:v>
                </c:pt>
                <c:pt idx="2416">
                  <c:v>24.2</c:v>
                </c:pt>
                <c:pt idx="2417">
                  <c:v>24.4</c:v>
                </c:pt>
                <c:pt idx="2418">
                  <c:v>23.9</c:v>
                </c:pt>
                <c:pt idx="2419">
                  <c:v>24.0</c:v>
                </c:pt>
                <c:pt idx="2420">
                  <c:v>24.7</c:v>
                </c:pt>
                <c:pt idx="2421">
                  <c:v>24.7</c:v>
                </c:pt>
                <c:pt idx="2422">
                  <c:v>26.1</c:v>
                </c:pt>
                <c:pt idx="2423">
                  <c:v>26.25</c:v>
                </c:pt>
                <c:pt idx="2424">
                  <c:v>27.25</c:v>
                </c:pt>
                <c:pt idx="2425">
                  <c:v>28.3</c:v>
                </c:pt>
                <c:pt idx="2426">
                  <c:v>28.15</c:v>
                </c:pt>
                <c:pt idx="2427">
                  <c:v>29.5</c:v>
                </c:pt>
                <c:pt idx="2428">
                  <c:v>29.65</c:v>
                </c:pt>
                <c:pt idx="2429">
                  <c:v>29.45</c:v>
                </c:pt>
                <c:pt idx="2430">
                  <c:v>29.6</c:v>
                </c:pt>
                <c:pt idx="2431">
                  <c:v>30.05</c:v>
                </c:pt>
                <c:pt idx="2432">
                  <c:v>31.45</c:v>
                </c:pt>
                <c:pt idx="2433">
                  <c:v>31.15</c:v>
                </c:pt>
                <c:pt idx="2434">
                  <c:v>28.3</c:v>
                </c:pt>
                <c:pt idx="2435">
                  <c:v>27.85</c:v>
                </c:pt>
                <c:pt idx="2436">
                  <c:v>27.45</c:v>
                </c:pt>
                <c:pt idx="2437">
                  <c:v>27.3</c:v>
                </c:pt>
                <c:pt idx="2438">
                  <c:v>28.5</c:v>
                </c:pt>
                <c:pt idx="2439">
                  <c:v>29.3</c:v>
                </c:pt>
                <c:pt idx="2440">
                  <c:v>29.8</c:v>
                </c:pt>
                <c:pt idx="2441">
                  <c:v>31.15</c:v>
                </c:pt>
                <c:pt idx="2442">
                  <c:v>29.95</c:v>
                </c:pt>
                <c:pt idx="2443">
                  <c:v>29.3</c:v>
                </c:pt>
                <c:pt idx="2444">
                  <c:v>29.95</c:v>
                </c:pt>
                <c:pt idx="2445">
                  <c:v>27.55</c:v>
                </c:pt>
                <c:pt idx="2446">
                  <c:v>25.6</c:v>
                </c:pt>
                <c:pt idx="2447">
                  <c:v>23.3</c:v>
                </c:pt>
                <c:pt idx="2448">
                  <c:v>26.95</c:v>
                </c:pt>
                <c:pt idx="2449">
                  <c:v>21.25</c:v>
                </c:pt>
                <c:pt idx="2450">
                  <c:v>21.4</c:v>
                </c:pt>
                <c:pt idx="2451">
                  <c:v>24.85</c:v>
                </c:pt>
                <c:pt idx="2452">
                  <c:v>26.85</c:v>
                </c:pt>
                <c:pt idx="2453">
                  <c:v>19.55</c:v>
                </c:pt>
                <c:pt idx="2454">
                  <c:v>20.5</c:v>
                </c:pt>
                <c:pt idx="2455">
                  <c:v>20.3</c:v>
                </c:pt>
                <c:pt idx="2456">
                  <c:v>20.45</c:v>
                </c:pt>
                <c:pt idx="2457">
                  <c:v>19.75</c:v>
                </c:pt>
                <c:pt idx="2458">
                  <c:v>22.7</c:v>
                </c:pt>
                <c:pt idx="2459">
                  <c:v>23.35</c:v>
                </c:pt>
                <c:pt idx="2460">
                  <c:v>24.85</c:v>
                </c:pt>
                <c:pt idx="2461">
                  <c:v>18.25</c:v>
                </c:pt>
                <c:pt idx="2462">
                  <c:v>18.45</c:v>
                </c:pt>
                <c:pt idx="2463">
                  <c:v>18.3</c:v>
                </c:pt>
                <c:pt idx="2464">
                  <c:v>20.85</c:v>
                </c:pt>
                <c:pt idx="2465">
                  <c:v>22.2</c:v>
                </c:pt>
                <c:pt idx="2466">
                  <c:v>23.0</c:v>
                </c:pt>
                <c:pt idx="2467">
                  <c:v>23.5</c:v>
                </c:pt>
                <c:pt idx="2468">
                  <c:v>16.3</c:v>
                </c:pt>
                <c:pt idx="2469">
                  <c:v>14.25</c:v>
                </c:pt>
                <c:pt idx="2470">
                  <c:v>15.6</c:v>
                </c:pt>
                <c:pt idx="2471">
                  <c:v>15.4</c:v>
                </c:pt>
                <c:pt idx="2472">
                  <c:v>16.4</c:v>
                </c:pt>
                <c:pt idx="2473">
                  <c:v>17.05</c:v>
                </c:pt>
                <c:pt idx="2474">
                  <c:v>17.65</c:v>
                </c:pt>
                <c:pt idx="2475">
                  <c:v>17.45</c:v>
                </c:pt>
                <c:pt idx="2476">
                  <c:v>14.2</c:v>
                </c:pt>
                <c:pt idx="2477">
                  <c:v>13.9</c:v>
                </c:pt>
                <c:pt idx="2478">
                  <c:v>13.9</c:v>
                </c:pt>
                <c:pt idx="2479">
                  <c:v>12.75</c:v>
                </c:pt>
                <c:pt idx="2480">
                  <c:v>13.65</c:v>
                </c:pt>
                <c:pt idx="2481">
                  <c:v>9.95</c:v>
                </c:pt>
                <c:pt idx="2482">
                  <c:v>10.6</c:v>
                </c:pt>
                <c:pt idx="2483">
                  <c:v>12.05</c:v>
                </c:pt>
                <c:pt idx="2484">
                  <c:v>11.9</c:v>
                </c:pt>
                <c:pt idx="2485">
                  <c:v>11.85</c:v>
                </c:pt>
                <c:pt idx="2486">
                  <c:v>9.9</c:v>
                </c:pt>
                <c:pt idx="2487">
                  <c:v>9.5</c:v>
                </c:pt>
                <c:pt idx="2488">
                  <c:v>7.6</c:v>
                </c:pt>
                <c:pt idx="2489">
                  <c:v>10.8</c:v>
                </c:pt>
                <c:pt idx="2490">
                  <c:v>8.900000000000002</c:v>
                </c:pt>
                <c:pt idx="2491">
                  <c:v>8.65</c:v>
                </c:pt>
                <c:pt idx="2492">
                  <c:v>13.05</c:v>
                </c:pt>
                <c:pt idx="2493">
                  <c:v>16.8</c:v>
                </c:pt>
                <c:pt idx="2494">
                  <c:v>12.75</c:v>
                </c:pt>
                <c:pt idx="2495">
                  <c:v>11.75</c:v>
                </c:pt>
                <c:pt idx="2496">
                  <c:v>10.15</c:v>
                </c:pt>
                <c:pt idx="2497">
                  <c:v>8.15</c:v>
                </c:pt>
                <c:pt idx="2498">
                  <c:v>10.65</c:v>
                </c:pt>
                <c:pt idx="2499">
                  <c:v>12.9</c:v>
                </c:pt>
                <c:pt idx="2500">
                  <c:v>8.75</c:v>
                </c:pt>
                <c:pt idx="2501">
                  <c:v>8.0</c:v>
                </c:pt>
                <c:pt idx="2502">
                  <c:v>7.95</c:v>
                </c:pt>
                <c:pt idx="2503">
                  <c:v>9.8</c:v>
                </c:pt>
                <c:pt idx="2504">
                  <c:v>8.95</c:v>
                </c:pt>
                <c:pt idx="2505">
                  <c:v>8.200000000000001</c:v>
                </c:pt>
                <c:pt idx="2506">
                  <c:v>3.75</c:v>
                </c:pt>
                <c:pt idx="2507">
                  <c:v>3.0</c:v>
                </c:pt>
                <c:pt idx="2508">
                  <c:v>4.3</c:v>
                </c:pt>
                <c:pt idx="2509">
                  <c:v>7.899999999999999</c:v>
                </c:pt>
                <c:pt idx="2510">
                  <c:v>11.95</c:v>
                </c:pt>
                <c:pt idx="2511">
                  <c:v>11.0</c:v>
                </c:pt>
                <c:pt idx="2512">
                  <c:v>8.8</c:v>
                </c:pt>
                <c:pt idx="2513">
                  <c:v>7.25</c:v>
                </c:pt>
                <c:pt idx="2514">
                  <c:v>7.050000000000001</c:v>
                </c:pt>
                <c:pt idx="2515">
                  <c:v>6.0</c:v>
                </c:pt>
                <c:pt idx="2516">
                  <c:v>2.8</c:v>
                </c:pt>
                <c:pt idx="2517">
                  <c:v>1.8</c:v>
                </c:pt>
                <c:pt idx="2518">
                  <c:v>-0.45</c:v>
                </c:pt>
                <c:pt idx="2519">
                  <c:v>-0.05</c:v>
                </c:pt>
                <c:pt idx="2520">
                  <c:v>1.65</c:v>
                </c:pt>
                <c:pt idx="2521">
                  <c:v>-0.5</c:v>
                </c:pt>
                <c:pt idx="2522">
                  <c:v>1.05</c:v>
                </c:pt>
                <c:pt idx="2523">
                  <c:v>2.55</c:v>
                </c:pt>
                <c:pt idx="2524">
                  <c:v>4.95</c:v>
                </c:pt>
                <c:pt idx="2525">
                  <c:v>5.649999999999998</c:v>
                </c:pt>
                <c:pt idx="2526">
                  <c:v>6.25</c:v>
                </c:pt>
                <c:pt idx="2527">
                  <c:v>6.95</c:v>
                </c:pt>
                <c:pt idx="2528">
                  <c:v>3.1</c:v>
                </c:pt>
                <c:pt idx="2529">
                  <c:v>-0.3</c:v>
                </c:pt>
                <c:pt idx="2530">
                  <c:v>-1.9</c:v>
                </c:pt>
                <c:pt idx="2531">
                  <c:v>-2.45</c:v>
                </c:pt>
                <c:pt idx="2532">
                  <c:v>-1.9</c:v>
                </c:pt>
                <c:pt idx="2533">
                  <c:v>-3.1</c:v>
                </c:pt>
                <c:pt idx="2534">
                  <c:v>-2.7</c:v>
                </c:pt>
                <c:pt idx="2535">
                  <c:v>-2.1</c:v>
                </c:pt>
                <c:pt idx="2536">
                  <c:v>-2.2</c:v>
                </c:pt>
                <c:pt idx="2537">
                  <c:v>-1.15</c:v>
                </c:pt>
                <c:pt idx="2538">
                  <c:v>-0.9</c:v>
                </c:pt>
                <c:pt idx="2539">
                  <c:v>-1.05</c:v>
                </c:pt>
                <c:pt idx="2540">
                  <c:v>1.5</c:v>
                </c:pt>
                <c:pt idx="2541">
                  <c:v>1.7</c:v>
                </c:pt>
                <c:pt idx="2542">
                  <c:v>3.2</c:v>
                </c:pt>
                <c:pt idx="2543">
                  <c:v>6.550000000000001</c:v>
                </c:pt>
                <c:pt idx="2544">
                  <c:v>4.149999999999999</c:v>
                </c:pt>
                <c:pt idx="2545">
                  <c:v>-0.15</c:v>
                </c:pt>
                <c:pt idx="2546">
                  <c:v>0.1</c:v>
                </c:pt>
                <c:pt idx="2547">
                  <c:v>-0.15</c:v>
                </c:pt>
                <c:pt idx="2548">
                  <c:v>-0.35</c:v>
                </c:pt>
                <c:pt idx="2549">
                  <c:v>-0.15</c:v>
                </c:pt>
                <c:pt idx="2550">
                  <c:v>-0.3</c:v>
                </c:pt>
                <c:pt idx="2551">
                  <c:v>1.0</c:v>
                </c:pt>
                <c:pt idx="2552">
                  <c:v>3.7</c:v>
                </c:pt>
                <c:pt idx="2553">
                  <c:v>-0.3</c:v>
                </c:pt>
                <c:pt idx="2554">
                  <c:v>-1.6</c:v>
                </c:pt>
                <c:pt idx="2555">
                  <c:v>-1.65</c:v>
                </c:pt>
                <c:pt idx="2556">
                  <c:v>-0.8</c:v>
                </c:pt>
                <c:pt idx="2557">
                  <c:v>-1.3</c:v>
                </c:pt>
                <c:pt idx="2558">
                  <c:v>-1.2</c:v>
                </c:pt>
                <c:pt idx="2559">
                  <c:v>-0.9</c:v>
                </c:pt>
                <c:pt idx="2560">
                  <c:v>-1.2</c:v>
                </c:pt>
                <c:pt idx="2561">
                  <c:v>-2.05</c:v>
                </c:pt>
                <c:pt idx="2562">
                  <c:v>-1.8</c:v>
                </c:pt>
                <c:pt idx="2563">
                  <c:v>-0.95</c:v>
                </c:pt>
                <c:pt idx="2564">
                  <c:v>-1.15</c:v>
                </c:pt>
                <c:pt idx="2565">
                  <c:v>-0.6</c:v>
                </c:pt>
                <c:pt idx="2566">
                  <c:v>0.55</c:v>
                </c:pt>
                <c:pt idx="2567">
                  <c:v>3.4</c:v>
                </c:pt>
                <c:pt idx="2568">
                  <c:v>4.149999999999999</c:v>
                </c:pt>
                <c:pt idx="2569">
                  <c:v>3.2</c:v>
                </c:pt>
                <c:pt idx="2570">
                  <c:v>-0.1</c:v>
                </c:pt>
                <c:pt idx="2571">
                  <c:v>2.7</c:v>
                </c:pt>
                <c:pt idx="2572">
                  <c:v>-0.6</c:v>
                </c:pt>
                <c:pt idx="2573">
                  <c:v>-0.1</c:v>
                </c:pt>
                <c:pt idx="2574">
                  <c:v>2.25</c:v>
                </c:pt>
                <c:pt idx="2575">
                  <c:v>3.95</c:v>
                </c:pt>
                <c:pt idx="2576">
                  <c:v>-1.7</c:v>
                </c:pt>
                <c:pt idx="2577">
                  <c:v>-1.35</c:v>
                </c:pt>
                <c:pt idx="2578">
                  <c:v>-4.0</c:v>
                </c:pt>
                <c:pt idx="2579">
                  <c:v>-4.300000000000001</c:v>
                </c:pt>
                <c:pt idx="2580">
                  <c:v>1.3</c:v>
                </c:pt>
                <c:pt idx="2581">
                  <c:v>3.25</c:v>
                </c:pt>
                <c:pt idx="2582">
                  <c:v>-2.2</c:v>
                </c:pt>
                <c:pt idx="2583">
                  <c:v>-3.5</c:v>
                </c:pt>
                <c:pt idx="2584">
                  <c:v>-3.3</c:v>
                </c:pt>
                <c:pt idx="2585">
                  <c:v>0.3</c:v>
                </c:pt>
                <c:pt idx="2586">
                  <c:v>-1.25</c:v>
                </c:pt>
                <c:pt idx="2587">
                  <c:v>-1.85</c:v>
                </c:pt>
                <c:pt idx="2588">
                  <c:v>-2.95</c:v>
                </c:pt>
                <c:pt idx="2589">
                  <c:v>-3.45</c:v>
                </c:pt>
                <c:pt idx="2590">
                  <c:v>-1.15</c:v>
                </c:pt>
                <c:pt idx="2591">
                  <c:v>-1.35</c:v>
                </c:pt>
                <c:pt idx="2592">
                  <c:v>-1.5</c:v>
                </c:pt>
                <c:pt idx="2593">
                  <c:v>-1.45</c:v>
                </c:pt>
                <c:pt idx="2594">
                  <c:v>-1.15</c:v>
                </c:pt>
                <c:pt idx="2595">
                  <c:v>-0.95</c:v>
                </c:pt>
                <c:pt idx="2596">
                  <c:v>-1.25</c:v>
                </c:pt>
                <c:pt idx="2597">
                  <c:v>-1.4</c:v>
                </c:pt>
                <c:pt idx="2598">
                  <c:v>-1.4</c:v>
                </c:pt>
                <c:pt idx="2599">
                  <c:v>-0.85</c:v>
                </c:pt>
                <c:pt idx="2600">
                  <c:v>-0.05</c:v>
                </c:pt>
                <c:pt idx="2601">
                  <c:v>-0.7</c:v>
                </c:pt>
                <c:pt idx="2602">
                  <c:v>0.25</c:v>
                </c:pt>
                <c:pt idx="2603">
                  <c:v>4.5</c:v>
                </c:pt>
                <c:pt idx="2604">
                  <c:v>6.0</c:v>
                </c:pt>
                <c:pt idx="2605">
                  <c:v>4.45</c:v>
                </c:pt>
                <c:pt idx="2606">
                  <c:v>4.8</c:v>
                </c:pt>
                <c:pt idx="2607">
                  <c:v>5.55</c:v>
                </c:pt>
                <c:pt idx="2608">
                  <c:v>6.8</c:v>
                </c:pt>
                <c:pt idx="2609">
                  <c:v>4.35</c:v>
                </c:pt>
                <c:pt idx="2610">
                  <c:v>2.6</c:v>
                </c:pt>
                <c:pt idx="2611">
                  <c:v>0.0</c:v>
                </c:pt>
                <c:pt idx="2612">
                  <c:v>0.65</c:v>
                </c:pt>
                <c:pt idx="2613">
                  <c:v>1.2</c:v>
                </c:pt>
                <c:pt idx="2614">
                  <c:v>-0.0499999999999999</c:v>
                </c:pt>
                <c:pt idx="2615">
                  <c:v>0.0</c:v>
                </c:pt>
                <c:pt idx="2616">
                  <c:v>-1.55</c:v>
                </c:pt>
                <c:pt idx="2617">
                  <c:v>-1.4</c:v>
                </c:pt>
                <c:pt idx="2618">
                  <c:v>-0.85</c:v>
                </c:pt>
                <c:pt idx="2619">
                  <c:v>0.2</c:v>
                </c:pt>
                <c:pt idx="2620">
                  <c:v>5.100000000000001</c:v>
                </c:pt>
                <c:pt idx="2621">
                  <c:v>6.05</c:v>
                </c:pt>
                <c:pt idx="2622">
                  <c:v>4.85</c:v>
                </c:pt>
                <c:pt idx="2623">
                  <c:v>6.35</c:v>
                </c:pt>
                <c:pt idx="2624">
                  <c:v>9.65</c:v>
                </c:pt>
                <c:pt idx="2625">
                  <c:v>11.45</c:v>
                </c:pt>
                <c:pt idx="2626">
                  <c:v>8.4</c:v>
                </c:pt>
                <c:pt idx="2627">
                  <c:v>9.15</c:v>
                </c:pt>
                <c:pt idx="2628">
                  <c:v>12.0</c:v>
                </c:pt>
                <c:pt idx="2629">
                  <c:v>10.85</c:v>
                </c:pt>
                <c:pt idx="2630">
                  <c:v>6.75</c:v>
                </c:pt>
                <c:pt idx="2631">
                  <c:v>6.5</c:v>
                </c:pt>
                <c:pt idx="2632">
                  <c:v>10.25</c:v>
                </c:pt>
                <c:pt idx="2633">
                  <c:v>11.45</c:v>
                </c:pt>
                <c:pt idx="2634">
                  <c:v>10.45</c:v>
                </c:pt>
                <c:pt idx="2635">
                  <c:v>14.0</c:v>
                </c:pt>
                <c:pt idx="2636">
                  <c:v>11.6</c:v>
                </c:pt>
                <c:pt idx="2637">
                  <c:v>9.95</c:v>
                </c:pt>
                <c:pt idx="2638">
                  <c:v>3.1</c:v>
                </c:pt>
                <c:pt idx="2639">
                  <c:v>7.649999999999998</c:v>
                </c:pt>
                <c:pt idx="2640">
                  <c:v>5.300000000000001</c:v>
                </c:pt>
                <c:pt idx="2641">
                  <c:v>9.95</c:v>
                </c:pt>
                <c:pt idx="2642">
                  <c:v>6.6</c:v>
                </c:pt>
                <c:pt idx="2643">
                  <c:v>9.1</c:v>
                </c:pt>
                <c:pt idx="2644">
                  <c:v>10.0</c:v>
                </c:pt>
                <c:pt idx="2645">
                  <c:v>14.4</c:v>
                </c:pt>
                <c:pt idx="2646">
                  <c:v>9.35</c:v>
                </c:pt>
                <c:pt idx="2647">
                  <c:v>10.4</c:v>
                </c:pt>
                <c:pt idx="2648">
                  <c:v>14.55</c:v>
                </c:pt>
                <c:pt idx="2649">
                  <c:v>9.8</c:v>
                </c:pt>
                <c:pt idx="2650">
                  <c:v>9.65</c:v>
                </c:pt>
                <c:pt idx="2651">
                  <c:v>10.45</c:v>
                </c:pt>
                <c:pt idx="2652">
                  <c:v>11.75</c:v>
                </c:pt>
                <c:pt idx="2653">
                  <c:v>12.05</c:v>
                </c:pt>
                <c:pt idx="2654">
                  <c:v>11.25</c:v>
                </c:pt>
                <c:pt idx="2655">
                  <c:v>14.05</c:v>
                </c:pt>
                <c:pt idx="2656">
                  <c:v>14.45</c:v>
                </c:pt>
                <c:pt idx="2657">
                  <c:v>16.45</c:v>
                </c:pt>
                <c:pt idx="2658">
                  <c:v>14.25</c:v>
                </c:pt>
                <c:pt idx="2659">
                  <c:v>9.25</c:v>
                </c:pt>
                <c:pt idx="2660">
                  <c:v>9.45</c:v>
                </c:pt>
                <c:pt idx="2661">
                  <c:v>9.6</c:v>
                </c:pt>
                <c:pt idx="2662">
                  <c:v>8.700000000000001</c:v>
                </c:pt>
                <c:pt idx="2663">
                  <c:v>10.35</c:v>
                </c:pt>
                <c:pt idx="2664">
                  <c:v>12.5</c:v>
                </c:pt>
                <c:pt idx="2665">
                  <c:v>14.0</c:v>
                </c:pt>
                <c:pt idx="2666">
                  <c:v>15.8</c:v>
                </c:pt>
                <c:pt idx="2667">
                  <c:v>15.0</c:v>
                </c:pt>
                <c:pt idx="2668">
                  <c:v>14.85</c:v>
                </c:pt>
                <c:pt idx="2669">
                  <c:v>14.05</c:v>
                </c:pt>
                <c:pt idx="2670">
                  <c:v>14.0</c:v>
                </c:pt>
                <c:pt idx="2671">
                  <c:v>15.0</c:v>
                </c:pt>
                <c:pt idx="2672">
                  <c:v>17.4</c:v>
                </c:pt>
                <c:pt idx="2673">
                  <c:v>14.6</c:v>
                </c:pt>
                <c:pt idx="2674">
                  <c:v>11.4</c:v>
                </c:pt>
                <c:pt idx="2675">
                  <c:v>11.0</c:v>
                </c:pt>
                <c:pt idx="2676">
                  <c:v>11.9</c:v>
                </c:pt>
                <c:pt idx="2677">
                  <c:v>13.6</c:v>
                </c:pt>
                <c:pt idx="2678">
                  <c:v>16.0</c:v>
                </c:pt>
                <c:pt idx="2679">
                  <c:v>18.25</c:v>
                </c:pt>
                <c:pt idx="2680">
                  <c:v>19.85</c:v>
                </c:pt>
                <c:pt idx="2681">
                  <c:v>20.7</c:v>
                </c:pt>
                <c:pt idx="2682">
                  <c:v>22.35</c:v>
                </c:pt>
                <c:pt idx="2683">
                  <c:v>20.8</c:v>
                </c:pt>
                <c:pt idx="2684">
                  <c:v>19.95</c:v>
                </c:pt>
                <c:pt idx="2685">
                  <c:v>20.15</c:v>
                </c:pt>
                <c:pt idx="2686">
                  <c:v>21.85</c:v>
                </c:pt>
                <c:pt idx="2687">
                  <c:v>18.05</c:v>
                </c:pt>
                <c:pt idx="2688">
                  <c:v>16.7</c:v>
                </c:pt>
                <c:pt idx="2689">
                  <c:v>15.7</c:v>
                </c:pt>
                <c:pt idx="2690">
                  <c:v>15.55</c:v>
                </c:pt>
                <c:pt idx="2691">
                  <c:v>13.6</c:v>
                </c:pt>
                <c:pt idx="2692">
                  <c:v>15.5</c:v>
                </c:pt>
                <c:pt idx="2693">
                  <c:v>16.4</c:v>
                </c:pt>
                <c:pt idx="2694">
                  <c:v>18.75</c:v>
                </c:pt>
                <c:pt idx="2695">
                  <c:v>21.9</c:v>
                </c:pt>
                <c:pt idx="2696">
                  <c:v>22.5</c:v>
                </c:pt>
                <c:pt idx="2697">
                  <c:v>22.9</c:v>
                </c:pt>
                <c:pt idx="2698">
                  <c:v>22.3</c:v>
                </c:pt>
                <c:pt idx="2699">
                  <c:v>21.0</c:v>
                </c:pt>
                <c:pt idx="2700">
                  <c:v>23.4</c:v>
                </c:pt>
                <c:pt idx="2701">
                  <c:v>23.0</c:v>
                </c:pt>
                <c:pt idx="2702">
                  <c:v>22.75</c:v>
                </c:pt>
                <c:pt idx="2703">
                  <c:v>23.85</c:v>
                </c:pt>
                <c:pt idx="2704">
                  <c:v>24.65</c:v>
                </c:pt>
                <c:pt idx="2705">
                  <c:v>25.05</c:v>
                </c:pt>
                <c:pt idx="2706">
                  <c:v>25.25</c:v>
                </c:pt>
                <c:pt idx="2707">
                  <c:v>25.1</c:v>
                </c:pt>
                <c:pt idx="2708">
                  <c:v>24.25</c:v>
                </c:pt>
                <c:pt idx="2709">
                  <c:v>25.5</c:v>
                </c:pt>
                <c:pt idx="2710">
                  <c:v>24.1</c:v>
                </c:pt>
                <c:pt idx="2711">
                  <c:v>23.45</c:v>
                </c:pt>
                <c:pt idx="2712">
                  <c:v>23.2</c:v>
                </c:pt>
                <c:pt idx="2713">
                  <c:v>23.2</c:v>
                </c:pt>
                <c:pt idx="2714">
                  <c:v>22.45</c:v>
                </c:pt>
                <c:pt idx="2715">
                  <c:v>19.5</c:v>
                </c:pt>
                <c:pt idx="2716">
                  <c:v>19.25</c:v>
                </c:pt>
                <c:pt idx="2717">
                  <c:v>21.5</c:v>
                </c:pt>
                <c:pt idx="2718">
                  <c:v>22.25</c:v>
                </c:pt>
                <c:pt idx="2719">
                  <c:v>21.35</c:v>
                </c:pt>
                <c:pt idx="2720">
                  <c:v>20.95</c:v>
                </c:pt>
                <c:pt idx="2721">
                  <c:v>22.3</c:v>
                </c:pt>
                <c:pt idx="2722">
                  <c:v>23.75</c:v>
                </c:pt>
                <c:pt idx="2723">
                  <c:v>24.4</c:v>
                </c:pt>
                <c:pt idx="2724">
                  <c:v>25.5</c:v>
                </c:pt>
                <c:pt idx="2725">
                  <c:v>24.25</c:v>
                </c:pt>
                <c:pt idx="2726">
                  <c:v>25.75</c:v>
                </c:pt>
                <c:pt idx="2727">
                  <c:v>25.75</c:v>
                </c:pt>
                <c:pt idx="2728">
                  <c:v>26.25</c:v>
                </c:pt>
                <c:pt idx="2729">
                  <c:v>24.4</c:v>
                </c:pt>
                <c:pt idx="2730">
                  <c:v>24.3</c:v>
                </c:pt>
                <c:pt idx="2731">
                  <c:v>26.05</c:v>
                </c:pt>
                <c:pt idx="2732">
                  <c:v>26.3</c:v>
                </c:pt>
                <c:pt idx="2733">
                  <c:v>25.8</c:v>
                </c:pt>
                <c:pt idx="2734">
                  <c:v>24.3</c:v>
                </c:pt>
                <c:pt idx="2735">
                  <c:v>24.55</c:v>
                </c:pt>
                <c:pt idx="2736">
                  <c:v>26.6</c:v>
                </c:pt>
                <c:pt idx="2737">
                  <c:v>25.9</c:v>
                </c:pt>
                <c:pt idx="2738">
                  <c:v>23.45</c:v>
                </c:pt>
                <c:pt idx="2739">
                  <c:v>23.15</c:v>
                </c:pt>
                <c:pt idx="2740">
                  <c:v>23.9</c:v>
                </c:pt>
                <c:pt idx="2741">
                  <c:v>25.25</c:v>
                </c:pt>
                <c:pt idx="2742">
                  <c:v>26.4</c:v>
                </c:pt>
                <c:pt idx="2743">
                  <c:v>26.8</c:v>
                </c:pt>
                <c:pt idx="2744">
                  <c:v>25.65</c:v>
                </c:pt>
                <c:pt idx="2745">
                  <c:v>25.05</c:v>
                </c:pt>
                <c:pt idx="2746">
                  <c:v>25.6</c:v>
                </c:pt>
                <c:pt idx="2747">
                  <c:v>25.3</c:v>
                </c:pt>
                <c:pt idx="2748">
                  <c:v>26.1</c:v>
                </c:pt>
                <c:pt idx="2749">
                  <c:v>26.0</c:v>
                </c:pt>
                <c:pt idx="2750">
                  <c:v>24.7</c:v>
                </c:pt>
                <c:pt idx="2751">
                  <c:v>23.1</c:v>
                </c:pt>
                <c:pt idx="2752">
                  <c:v>22.05</c:v>
                </c:pt>
                <c:pt idx="2753">
                  <c:v>23.3</c:v>
                </c:pt>
                <c:pt idx="2754">
                  <c:v>23.05</c:v>
                </c:pt>
                <c:pt idx="2755">
                  <c:v>22.85</c:v>
                </c:pt>
                <c:pt idx="2756">
                  <c:v>24.0</c:v>
                </c:pt>
                <c:pt idx="2757">
                  <c:v>26.55</c:v>
                </c:pt>
                <c:pt idx="2758">
                  <c:v>28.4</c:v>
                </c:pt>
                <c:pt idx="2759">
                  <c:v>29.45</c:v>
                </c:pt>
                <c:pt idx="2760">
                  <c:v>27.6</c:v>
                </c:pt>
                <c:pt idx="2761">
                  <c:v>28.45</c:v>
                </c:pt>
                <c:pt idx="2762">
                  <c:v>27.85</c:v>
                </c:pt>
                <c:pt idx="2763">
                  <c:v>28.4</c:v>
                </c:pt>
                <c:pt idx="2764">
                  <c:v>27.75</c:v>
                </c:pt>
                <c:pt idx="2765">
                  <c:v>25.6</c:v>
                </c:pt>
                <c:pt idx="2766">
                  <c:v>19.8</c:v>
                </c:pt>
                <c:pt idx="2767">
                  <c:v>21.4</c:v>
                </c:pt>
                <c:pt idx="2768">
                  <c:v>26.15</c:v>
                </c:pt>
                <c:pt idx="2769">
                  <c:v>26.5</c:v>
                </c:pt>
                <c:pt idx="2770">
                  <c:v>23.25</c:v>
                </c:pt>
                <c:pt idx="2771">
                  <c:v>25.15</c:v>
                </c:pt>
                <c:pt idx="2772">
                  <c:v>29.0</c:v>
                </c:pt>
                <c:pt idx="2773">
                  <c:v>27.35</c:v>
                </c:pt>
                <c:pt idx="2774">
                  <c:v>25.65</c:v>
                </c:pt>
                <c:pt idx="2775">
                  <c:v>26.5</c:v>
                </c:pt>
                <c:pt idx="2776">
                  <c:v>26.15</c:v>
                </c:pt>
                <c:pt idx="2777">
                  <c:v>25.85</c:v>
                </c:pt>
                <c:pt idx="2778">
                  <c:v>25.9</c:v>
                </c:pt>
                <c:pt idx="2779">
                  <c:v>25.3</c:v>
                </c:pt>
                <c:pt idx="2780">
                  <c:v>24.75</c:v>
                </c:pt>
                <c:pt idx="2781">
                  <c:v>25.8</c:v>
                </c:pt>
                <c:pt idx="2782">
                  <c:v>26.35</c:v>
                </c:pt>
                <c:pt idx="2783">
                  <c:v>28.85</c:v>
                </c:pt>
                <c:pt idx="2784">
                  <c:v>28.45</c:v>
                </c:pt>
                <c:pt idx="2785">
                  <c:v>29.9</c:v>
                </c:pt>
                <c:pt idx="2786">
                  <c:v>28.8</c:v>
                </c:pt>
                <c:pt idx="2787">
                  <c:v>29.5</c:v>
                </c:pt>
                <c:pt idx="2788">
                  <c:v>30.5</c:v>
                </c:pt>
                <c:pt idx="2789">
                  <c:v>30.85</c:v>
                </c:pt>
                <c:pt idx="2790">
                  <c:v>31.3</c:v>
                </c:pt>
                <c:pt idx="2791">
                  <c:v>31.05</c:v>
                </c:pt>
                <c:pt idx="2792">
                  <c:v>32.35</c:v>
                </c:pt>
                <c:pt idx="2793">
                  <c:v>32.35</c:v>
                </c:pt>
                <c:pt idx="2794">
                  <c:v>31.45</c:v>
                </c:pt>
                <c:pt idx="2795">
                  <c:v>31.2</c:v>
                </c:pt>
                <c:pt idx="2796">
                  <c:v>28.65</c:v>
                </c:pt>
                <c:pt idx="2797">
                  <c:v>30.15</c:v>
                </c:pt>
                <c:pt idx="2798">
                  <c:v>28.75</c:v>
                </c:pt>
                <c:pt idx="2799">
                  <c:v>24.0</c:v>
                </c:pt>
                <c:pt idx="2800">
                  <c:v>25.25</c:v>
                </c:pt>
                <c:pt idx="2801">
                  <c:v>24.25</c:v>
                </c:pt>
                <c:pt idx="2802">
                  <c:v>26.05</c:v>
                </c:pt>
                <c:pt idx="2803">
                  <c:v>25.6</c:v>
                </c:pt>
                <c:pt idx="2804">
                  <c:v>24.15</c:v>
                </c:pt>
                <c:pt idx="2805">
                  <c:v>22.55</c:v>
                </c:pt>
                <c:pt idx="2806">
                  <c:v>22.4</c:v>
                </c:pt>
                <c:pt idx="2807">
                  <c:v>25.3</c:v>
                </c:pt>
                <c:pt idx="2808">
                  <c:v>23.05</c:v>
                </c:pt>
                <c:pt idx="2809">
                  <c:v>19.95</c:v>
                </c:pt>
                <c:pt idx="2810">
                  <c:v>16.3</c:v>
                </c:pt>
                <c:pt idx="2811">
                  <c:v>16.7</c:v>
                </c:pt>
                <c:pt idx="2812">
                  <c:v>19.45</c:v>
                </c:pt>
                <c:pt idx="2813">
                  <c:v>19.5</c:v>
                </c:pt>
                <c:pt idx="2814">
                  <c:v>20.2</c:v>
                </c:pt>
                <c:pt idx="2815">
                  <c:v>21.9</c:v>
                </c:pt>
                <c:pt idx="2816">
                  <c:v>22.5</c:v>
                </c:pt>
                <c:pt idx="2817">
                  <c:v>22.15</c:v>
                </c:pt>
                <c:pt idx="2818">
                  <c:v>23.45</c:v>
                </c:pt>
                <c:pt idx="2819">
                  <c:v>23.15</c:v>
                </c:pt>
                <c:pt idx="2820">
                  <c:v>21.45</c:v>
                </c:pt>
                <c:pt idx="2821">
                  <c:v>20.7</c:v>
                </c:pt>
                <c:pt idx="2822">
                  <c:v>19.6</c:v>
                </c:pt>
                <c:pt idx="2823">
                  <c:v>22.0</c:v>
                </c:pt>
                <c:pt idx="2824">
                  <c:v>22.4</c:v>
                </c:pt>
                <c:pt idx="2825">
                  <c:v>22.05</c:v>
                </c:pt>
                <c:pt idx="2826">
                  <c:v>22.0</c:v>
                </c:pt>
                <c:pt idx="2827">
                  <c:v>22.75</c:v>
                </c:pt>
                <c:pt idx="2828">
                  <c:v>22.35</c:v>
                </c:pt>
                <c:pt idx="2829">
                  <c:v>22.7</c:v>
                </c:pt>
                <c:pt idx="2830">
                  <c:v>19.95</c:v>
                </c:pt>
                <c:pt idx="2831">
                  <c:v>15.5</c:v>
                </c:pt>
                <c:pt idx="2832">
                  <c:v>13.75</c:v>
                </c:pt>
                <c:pt idx="2833">
                  <c:v>15.3</c:v>
                </c:pt>
                <c:pt idx="2834">
                  <c:v>16.55</c:v>
                </c:pt>
                <c:pt idx="2835">
                  <c:v>18.55</c:v>
                </c:pt>
                <c:pt idx="2836">
                  <c:v>17.05</c:v>
                </c:pt>
                <c:pt idx="2837">
                  <c:v>17.55</c:v>
                </c:pt>
                <c:pt idx="2838">
                  <c:v>14.8</c:v>
                </c:pt>
                <c:pt idx="2839">
                  <c:v>14.15</c:v>
                </c:pt>
                <c:pt idx="2840">
                  <c:v>14.2</c:v>
                </c:pt>
                <c:pt idx="2841">
                  <c:v>13.9</c:v>
                </c:pt>
                <c:pt idx="2842">
                  <c:v>14.1</c:v>
                </c:pt>
                <c:pt idx="2843">
                  <c:v>13.5</c:v>
                </c:pt>
                <c:pt idx="2844">
                  <c:v>14.3</c:v>
                </c:pt>
                <c:pt idx="2845">
                  <c:v>14.9</c:v>
                </c:pt>
                <c:pt idx="2846">
                  <c:v>13.85</c:v>
                </c:pt>
                <c:pt idx="2847">
                  <c:v>13.55</c:v>
                </c:pt>
                <c:pt idx="2848">
                  <c:v>15.75</c:v>
                </c:pt>
                <c:pt idx="2849">
                  <c:v>15.3</c:v>
                </c:pt>
                <c:pt idx="2850">
                  <c:v>16.35</c:v>
                </c:pt>
                <c:pt idx="2851">
                  <c:v>16.55</c:v>
                </c:pt>
                <c:pt idx="2852">
                  <c:v>16.85</c:v>
                </c:pt>
                <c:pt idx="2853">
                  <c:v>17.95</c:v>
                </c:pt>
                <c:pt idx="2854">
                  <c:v>18.15</c:v>
                </c:pt>
                <c:pt idx="2855">
                  <c:v>17.2</c:v>
                </c:pt>
                <c:pt idx="2856">
                  <c:v>14.4</c:v>
                </c:pt>
                <c:pt idx="2857">
                  <c:v>12.7</c:v>
                </c:pt>
                <c:pt idx="2858">
                  <c:v>13.4</c:v>
                </c:pt>
                <c:pt idx="2859">
                  <c:v>10.1</c:v>
                </c:pt>
                <c:pt idx="2860">
                  <c:v>8.05</c:v>
                </c:pt>
                <c:pt idx="2861">
                  <c:v>10.15</c:v>
                </c:pt>
                <c:pt idx="2862">
                  <c:v>11.65</c:v>
                </c:pt>
                <c:pt idx="2863">
                  <c:v>11.15</c:v>
                </c:pt>
                <c:pt idx="2864">
                  <c:v>10.1</c:v>
                </c:pt>
                <c:pt idx="2865">
                  <c:v>9.700000000000001</c:v>
                </c:pt>
                <c:pt idx="2866">
                  <c:v>8.45</c:v>
                </c:pt>
                <c:pt idx="2867">
                  <c:v>10.1</c:v>
                </c:pt>
                <c:pt idx="2868">
                  <c:v>9.15</c:v>
                </c:pt>
                <c:pt idx="2869">
                  <c:v>11.9</c:v>
                </c:pt>
                <c:pt idx="2870">
                  <c:v>6.45</c:v>
                </c:pt>
                <c:pt idx="2871">
                  <c:v>3.85</c:v>
                </c:pt>
                <c:pt idx="2872">
                  <c:v>2.85</c:v>
                </c:pt>
                <c:pt idx="2873">
                  <c:v>2.8</c:v>
                </c:pt>
                <c:pt idx="2874">
                  <c:v>1.7</c:v>
                </c:pt>
                <c:pt idx="2875">
                  <c:v>1.75</c:v>
                </c:pt>
                <c:pt idx="2876">
                  <c:v>0.05</c:v>
                </c:pt>
                <c:pt idx="2877">
                  <c:v>-0.75</c:v>
                </c:pt>
                <c:pt idx="2878">
                  <c:v>2.75</c:v>
                </c:pt>
                <c:pt idx="2879">
                  <c:v>2.45</c:v>
                </c:pt>
                <c:pt idx="2880">
                  <c:v>3.15</c:v>
                </c:pt>
                <c:pt idx="2881">
                  <c:v>8.200000000000001</c:v>
                </c:pt>
                <c:pt idx="2882">
                  <c:v>9.4</c:v>
                </c:pt>
                <c:pt idx="2883">
                  <c:v>4.95</c:v>
                </c:pt>
                <c:pt idx="2884">
                  <c:v>3.4</c:v>
                </c:pt>
                <c:pt idx="2885">
                  <c:v>4.45</c:v>
                </c:pt>
                <c:pt idx="2886">
                  <c:v>3.35</c:v>
                </c:pt>
                <c:pt idx="2887">
                  <c:v>4.7</c:v>
                </c:pt>
                <c:pt idx="2888">
                  <c:v>8.45</c:v>
                </c:pt>
                <c:pt idx="2889">
                  <c:v>4.85</c:v>
                </c:pt>
                <c:pt idx="2890">
                  <c:v>1.4</c:v>
                </c:pt>
                <c:pt idx="2891">
                  <c:v>2.25</c:v>
                </c:pt>
                <c:pt idx="2892">
                  <c:v>2.7</c:v>
                </c:pt>
                <c:pt idx="2893">
                  <c:v>4.0</c:v>
                </c:pt>
                <c:pt idx="2894">
                  <c:v>6.2</c:v>
                </c:pt>
                <c:pt idx="2897">
                  <c:v>7.3</c:v>
                </c:pt>
                <c:pt idx="2898">
                  <c:v>4.199999999999997</c:v>
                </c:pt>
                <c:pt idx="2899">
                  <c:v>2.55</c:v>
                </c:pt>
                <c:pt idx="2900">
                  <c:v>3.7</c:v>
                </c:pt>
                <c:pt idx="2901">
                  <c:v>6.3</c:v>
                </c:pt>
                <c:pt idx="2902">
                  <c:v>8.5</c:v>
                </c:pt>
                <c:pt idx="2903">
                  <c:v>10.85</c:v>
                </c:pt>
                <c:pt idx="2904">
                  <c:v>7.7</c:v>
                </c:pt>
                <c:pt idx="2905">
                  <c:v>3.85</c:v>
                </c:pt>
                <c:pt idx="2906">
                  <c:v>2.25</c:v>
                </c:pt>
                <c:pt idx="2907">
                  <c:v>2.2</c:v>
                </c:pt>
                <c:pt idx="2908">
                  <c:v>3.2</c:v>
                </c:pt>
                <c:pt idx="2909">
                  <c:v>4.3</c:v>
                </c:pt>
                <c:pt idx="2910">
                  <c:v>3.8</c:v>
                </c:pt>
                <c:pt idx="2911">
                  <c:v>5.75</c:v>
                </c:pt>
                <c:pt idx="2912">
                  <c:v>3.4</c:v>
                </c:pt>
                <c:pt idx="2913">
                  <c:v>3.0</c:v>
                </c:pt>
                <c:pt idx="2914">
                  <c:v>3.25</c:v>
                </c:pt>
                <c:pt idx="2915">
                  <c:v>6.05</c:v>
                </c:pt>
                <c:pt idx="2916">
                  <c:v>3.5</c:v>
                </c:pt>
                <c:pt idx="2917">
                  <c:v>1.55</c:v>
                </c:pt>
                <c:pt idx="2918">
                  <c:v>1.45</c:v>
                </c:pt>
                <c:pt idx="2919">
                  <c:v>0.65</c:v>
                </c:pt>
                <c:pt idx="2920">
                  <c:v>-0.5</c:v>
                </c:pt>
                <c:pt idx="2921">
                  <c:v>-1.1</c:v>
                </c:pt>
                <c:pt idx="2922">
                  <c:v>-0.3</c:v>
                </c:pt>
                <c:pt idx="2923">
                  <c:v>-0.3</c:v>
                </c:pt>
                <c:pt idx="2924">
                  <c:v>-0.1</c:v>
                </c:pt>
                <c:pt idx="2925">
                  <c:v>-0.15</c:v>
                </c:pt>
                <c:pt idx="2926">
                  <c:v>-0.5</c:v>
                </c:pt>
                <c:pt idx="2927">
                  <c:v>-1.95</c:v>
                </c:pt>
                <c:pt idx="2928">
                  <c:v>-3.05</c:v>
                </c:pt>
                <c:pt idx="2929">
                  <c:v>-2.65</c:v>
                </c:pt>
                <c:pt idx="2930">
                  <c:v>-3.15</c:v>
                </c:pt>
                <c:pt idx="2931">
                  <c:v>-1.6</c:v>
                </c:pt>
                <c:pt idx="2932">
                  <c:v>-1.3</c:v>
                </c:pt>
                <c:pt idx="2933">
                  <c:v>-2.6</c:v>
                </c:pt>
                <c:pt idx="2934">
                  <c:v>-1.25</c:v>
                </c:pt>
                <c:pt idx="2935">
                  <c:v>-1.8</c:v>
                </c:pt>
                <c:pt idx="2936">
                  <c:v>-0.9</c:v>
                </c:pt>
                <c:pt idx="2937">
                  <c:v>-0.05</c:v>
                </c:pt>
                <c:pt idx="2938">
                  <c:v>0.4</c:v>
                </c:pt>
                <c:pt idx="2939">
                  <c:v>1.5</c:v>
                </c:pt>
                <c:pt idx="2940">
                  <c:v>2.0</c:v>
                </c:pt>
                <c:pt idx="2941">
                  <c:v>2.05</c:v>
                </c:pt>
                <c:pt idx="2942">
                  <c:v>2.2</c:v>
                </c:pt>
                <c:pt idx="2943">
                  <c:v>1.5</c:v>
                </c:pt>
                <c:pt idx="2944">
                  <c:v>3.2</c:v>
                </c:pt>
                <c:pt idx="2945">
                  <c:v>3.45</c:v>
                </c:pt>
                <c:pt idx="2946">
                  <c:v>4.3</c:v>
                </c:pt>
                <c:pt idx="2947">
                  <c:v>5.1</c:v>
                </c:pt>
                <c:pt idx="2948">
                  <c:v>6.3</c:v>
                </c:pt>
                <c:pt idx="2949">
                  <c:v>4.95</c:v>
                </c:pt>
                <c:pt idx="2950">
                  <c:v>2.9</c:v>
                </c:pt>
                <c:pt idx="2951">
                  <c:v>3.25</c:v>
                </c:pt>
                <c:pt idx="2952">
                  <c:v>2.15</c:v>
                </c:pt>
                <c:pt idx="2953">
                  <c:v>0.6</c:v>
                </c:pt>
                <c:pt idx="2954">
                  <c:v>0.15</c:v>
                </c:pt>
                <c:pt idx="2955">
                  <c:v>0.15</c:v>
                </c:pt>
                <c:pt idx="2956">
                  <c:v>-0.15</c:v>
                </c:pt>
                <c:pt idx="2957">
                  <c:v>-0.4</c:v>
                </c:pt>
                <c:pt idx="2958">
                  <c:v>2.8</c:v>
                </c:pt>
                <c:pt idx="2959">
                  <c:v>7.5</c:v>
                </c:pt>
                <c:pt idx="2960">
                  <c:v>4.649999999999998</c:v>
                </c:pt>
                <c:pt idx="2961">
                  <c:v>5.100000000000001</c:v>
                </c:pt>
                <c:pt idx="2962">
                  <c:v>3.9</c:v>
                </c:pt>
                <c:pt idx="2963">
                  <c:v>1.2</c:v>
                </c:pt>
                <c:pt idx="2964">
                  <c:v>1.85</c:v>
                </c:pt>
                <c:pt idx="2965">
                  <c:v>3.45</c:v>
                </c:pt>
                <c:pt idx="2966">
                  <c:v>0.3</c:v>
                </c:pt>
                <c:pt idx="2967">
                  <c:v>-0.35</c:v>
                </c:pt>
                <c:pt idx="2968">
                  <c:v>-0.3</c:v>
                </c:pt>
                <c:pt idx="2969">
                  <c:v>-0.35</c:v>
                </c:pt>
                <c:pt idx="2970">
                  <c:v>-0.8</c:v>
                </c:pt>
                <c:pt idx="2971">
                  <c:v>-0.85</c:v>
                </c:pt>
                <c:pt idx="2972">
                  <c:v>0.1</c:v>
                </c:pt>
                <c:pt idx="2973">
                  <c:v>-0.05</c:v>
                </c:pt>
                <c:pt idx="2974">
                  <c:v>-0.25</c:v>
                </c:pt>
                <c:pt idx="2975">
                  <c:v>-0.65</c:v>
                </c:pt>
                <c:pt idx="2976">
                  <c:v>0.7</c:v>
                </c:pt>
                <c:pt idx="2977">
                  <c:v>-0.2</c:v>
                </c:pt>
                <c:pt idx="2978">
                  <c:v>-1.5</c:v>
                </c:pt>
                <c:pt idx="2979">
                  <c:v>-1.55</c:v>
                </c:pt>
                <c:pt idx="2980">
                  <c:v>-0.5</c:v>
                </c:pt>
                <c:pt idx="2981">
                  <c:v>-0.9</c:v>
                </c:pt>
                <c:pt idx="2982">
                  <c:v>-0.3</c:v>
                </c:pt>
                <c:pt idx="2983">
                  <c:v>-0.25</c:v>
                </c:pt>
                <c:pt idx="2984">
                  <c:v>-0.65</c:v>
                </c:pt>
                <c:pt idx="2985">
                  <c:v>0.15</c:v>
                </c:pt>
                <c:pt idx="2986">
                  <c:v>5.75</c:v>
                </c:pt>
                <c:pt idx="2987">
                  <c:v>7.649999999999998</c:v>
                </c:pt>
                <c:pt idx="2988">
                  <c:v>7.25</c:v>
                </c:pt>
                <c:pt idx="2989">
                  <c:v>10.8</c:v>
                </c:pt>
                <c:pt idx="2990">
                  <c:v>11.3</c:v>
                </c:pt>
                <c:pt idx="2991">
                  <c:v>11.6</c:v>
                </c:pt>
                <c:pt idx="2992">
                  <c:v>11.95</c:v>
                </c:pt>
                <c:pt idx="2993">
                  <c:v>12.0</c:v>
                </c:pt>
                <c:pt idx="2994">
                  <c:v>10.6</c:v>
                </c:pt>
                <c:pt idx="2995">
                  <c:v>13.45</c:v>
                </c:pt>
                <c:pt idx="2996">
                  <c:v>12.95</c:v>
                </c:pt>
                <c:pt idx="2997">
                  <c:v>7.699999999999997</c:v>
                </c:pt>
                <c:pt idx="2998">
                  <c:v>6.800000000000001</c:v>
                </c:pt>
                <c:pt idx="2999">
                  <c:v>9.700000000000001</c:v>
                </c:pt>
                <c:pt idx="3000">
                  <c:v>12.35</c:v>
                </c:pt>
                <c:pt idx="3001">
                  <c:v>13.6</c:v>
                </c:pt>
                <c:pt idx="3002">
                  <c:v>13.8</c:v>
                </c:pt>
                <c:pt idx="3003">
                  <c:v>11.7</c:v>
                </c:pt>
                <c:pt idx="3004">
                  <c:v>10.55</c:v>
                </c:pt>
                <c:pt idx="3005">
                  <c:v>11.05</c:v>
                </c:pt>
                <c:pt idx="3006">
                  <c:v>11.35</c:v>
                </c:pt>
                <c:pt idx="3007">
                  <c:v>11.95</c:v>
                </c:pt>
                <c:pt idx="3008">
                  <c:v>12.6</c:v>
                </c:pt>
                <c:pt idx="3009">
                  <c:v>13.2</c:v>
                </c:pt>
                <c:pt idx="3010">
                  <c:v>16.4</c:v>
                </c:pt>
                <c:pt idx="3011">
                  <c:v>17.15</c:v>
                </c:pt>
                <c:pt idx="3012">
                  <c:v>18.25</c:v>
                </c:pt>
                <c:pt idx="3013">
                  <c:v>13.0</c:v>
                </c:pt>
                <c:pt idx="3014">
                  <c:v>11.15</c:v>
                </c:pt>
                <c:pt idx="3015">
                  <c:v>10.65</c:v>
                </c:pt>
                <c:pt idx="3016">
                  <c:v>12.95</c:v>
                </c:pt>
                <c:pt idx="3017">
                  <c:v>19.6</c:v>
                </c:pt>
                <c:pt idx="3018">
                  <c:v>18.75</c:v>
                </c:pt>
                <c:pt idx="3019">
                  <c:v>15.9</c:v>
                </c:pt>
                <c:pt idx="3020">
                  <c:v>16.0</c:v>
                </c:pt>
                <c:pt idx="3021">
                  <c:v>16.65</c:v>
                </c:pt>
                <c:pt idx="3022">
                  <c:v>14.9</c:v>
                </c:pt>
                <c:pt idx="3023">
                  <c:v>14.95</c:v>
                </c:pt>
                <c:pt idx="3024">
                  <c:v>14.1</c:v>
                </c:pt>
                <c:pt idx="3025">
                  <c:v>13.0</c:v>
                </c:pt>
                <c:pt idx="3026">
                  <c:v>18.05</c:v>
                </c:pt>
                <c:pt idx="3027">
                  <c:v>17.55</c:v>
                </c:pt>
                <c:pt idx="3028">
                  <c:v>16.9</c:v>
                </c:pt>
                <c:pt idx="3029">
                  <c:v>16.3</c:v>
                </c:pt>
                <c:pt idx="3030">
                  <c:v>13.6</c:v>
                </c:pt>
                <c:pt idx="3031">
                  <c:v>14.8</c:v>
                </c:pt>
                <c:pt idx="3032">
                  <c:v>14.5</c:v>
                </c:pt>
                <c:pt idx="3033">
                  <c:v>13.05</c:v>
                </c:pt>
                <c:pt idx="3034">
                  <c:v>14.0</c:v>
                </c:pt>
                <c:pt idx="3035">
                  <c:v>15.75</c:v>
                </c:pt>
                <c:pt idx="3036">
                  <c:v>12.85</c:v>
                </c:pt>
                <c:pt idx="3037">
                  <c:v>13.5</c:v>
                </c:pt>
                <c:pt idx="3038">
                  <c:v>15.8</c:v>
                </c:pt>
                <c:pt idx="3039">
                  <c:v>17.35</c:v>
                </c:pt>
                <c:pt idx="3040">
                  <c:v>17.75</c:v>
                </c:pt>
                <c:pt idx="3041">
                  <c:v>18.4</c:v>
                </c:pt>
                <c:pt idx="3042">
                  <c:v>17.55</c:v>
                </c:pt>
                <c:pt idx="3043">
                  <c:v>19.05</c:v>
                </c:pt>
                <c:pt idx="3044">
                  <c:v>21.6</c:v>
                </c:pt>
                <c:pt idx="3045">
                  <c:v>20.9</c:v>
                </c:pt>
                <c:pt idx="3046">
                  <c:v>19.05</c:v>
                </c:pt>
                <c:pt idx="3047">
                  <c:v>18.0</c:v>
                </c:pt>
                <c:pt idx="3048">
                  <c:v>20.25</c:v>
                </c:pt>
                <c:pt idx="3049">
                  <c:v>20.1</c:v>
                </c:pt>
                <c:pt idx="3050">
                  <c:v>19.1</c:v>
                </c:pt>
                <c:pt idx="3051">
                  <c:v>16.65</c:v>
                </c:pt>
                <c:pt idx="3052">
                  <c:v>17.3</c:v>
                </c:pt>
                <c:pt idx="3053">
                  <c:v>15.3</c:v>
                </c:pt>
                <c:pt idx="3054">
                  <c:v>18.95</c:v>
                </c:pt>
                <c:pt idx="3055">
                  <c:v>22.0</c:v>
                </c:pt>
                <c:pt idx="3056">
                  <c:v>21.75</c:v>
                </c:pt>
                <c:pt idx="3057">
                  <c:v>21.75</c:v>
                </c:pt>
                <c:pt idx="3058">
                  <c:v>21.95</c:v>
                </c:pt>
                <c:pt idx="3059">
                  <c:v>16.4</c:v>
                </c:pt>
                <c:pt idx="3060">
                  <c:v>14.5</c:v>
                </c:pt>
                <c:pt idx="3061">
                  <c:v>18.0</c:v>
                </c:pt>
                <c:pt idx="3062">
                  <c:v>15.0</c:v>
                </c:pt>
                <c:pt idx="3063">
                  <c:v>16.1</c:v>
                </c:pt>
                <c:pt idx="3064">
                  <c:v>19.4</c:v>
                </c:pt>
                <c:pt idx="3065">
                  <c:v>21.05</c:v>
                </c:pt>
                <c:pt idx="3066">
                  <c:v>22.25</c:v>
                </c:pt>
                <c:pt idx="3067">
                  <c:v>22.2</c:v>
                </c:pt>
                <c:pt idx="3068">
                  <c:v>20.8</c:v>
                </c:pt>
                <c:pt idx="3069">
                  <c:v>20.05</c:v>
                </c:pt>
                <c:pt idx="3070">
                  <c:v>18.9</c:v>
                </c:pt>
                <c:pt idx="3071">
                  <c:v>19.2</c:v>
                </c:pt>
                <c:pt idx="3072">
                  <c:v>19.55</c:v>
                </c:pt>
                <c:pt idx="3073">
                  <c:v>20.3</c:v>
                </c:pt>
                <c:pt idx="3074">
                  <c:v>22.25</c:v>
                </c:pt>
                <c:pt idx="3075">
                  <c:v>22.45</c:v>
                </c:pt>
                <c:pt idx="3076">
                  <c:v>25.35</c:v>
                </c:pt>
                <c:pt idx="3077">
                  <c:v>25.2</c:v>
                </c:pt>
                <c:pt idx="3078">
                  <c:v>25.6</c:v>
                </c:pt>
                <c:pt idx="3079">
                  <c:v>27.45</c:v>
                </c:pt>
                <c:pt idx="3080">
                  <c:v>26.8</c:v>
                </c:pt>
                <c:pt idx="3081">
                  <c:v>28.3</c:v>
                </c:pt>
                <c:pt idx="3082">
                  <c:v>26.1</c:v>
                </c:pt>
                <c:pt idx="3083">
                  <c:v>27.3</c:v>
                </c:pt>
                <c:pt idx="3084">
                  <c:v>26.15</c:v>
                </c:pt>
                <c:pt idx="3085">
                  <c:v>25.4</c:v>
                </c:pt>
                <c:pt idx="3086">
                  <c:v>26.4</c:v>
                </c:pt>
                <c:pt idx="3087">
                  <c:v>23.95</c:v>
                </c:pt>
                <c:pt idx="3088">
                  <c:v>25.8</c:v>
                </c:pt>
                <c:pt idx="3089">
                  <c:v>26.2</c:v>
                </c:pt>
                <c:pt idx="3090">
                  <c:v>27.15</c:v>
                </c:pt>
                <c:pt idx="3091">
                  <c:v>25.4</c:v>
                </c:pt>
                <c:pt idx="3092">
                  <c:v>27.2</c:v>
                </c:pt>
                <c:pt idx="3093">
                  <c:v>27.4</c:v>
                </c:pt>
                <c:pt idx="3094">
                  <c:v>28.0</c:v>
                </c:pt>
                <c:pt idx="3095">
                  <c:v>29.5</c:v>
                </c:pt>
                <c:pt idx="3096">
                  <c:v>32.05</c:v>
                </c:pt>
                <c:pt idx="3097">
                  <c:v>27.8</c:v>
                </c:pt>
                <c:pt idx="3098">
                  <c:v>27.2</c:v>
                </c:pt>
                <c:pt idx="3099">
                  <c:v>27.0</c:v>
                </c:pt>
                <c:pt idx="3100">
                  <c:v>26.95</c:v>
                </c:pt>
                <c:pt idx="3101">
                  <c:v>27.9</c:v>
                </c:pt>
                <c:pt idx="3102">
                  <c:v>27.8</c:v>
                </c:pt>
                <c:pt idx="3103">
                  <c:v>25.7</c:v>
                </c:pt>
                <c:pt idx="3104">
                  <c:v>27.25</c:v>
                </c:pt>
                <c:pt idx="3105">
                  <c:v>26.5</c:v>
                </c:pt>
                <c:pt idx="3106">
                  <c:v>28.65</c:v>
                </c:pt>
                <c:pt idx="3107">
                  <c:v>30.35</c:v>
                </c:pt>
                <c:pt idx="3108">
                  <c:v>22.8</c:v>
                </c:pt>
                <c:pt idx="3109">
                  <c:v>20.4</c:v>
                </c:pt>
                <c:pt idx="3110">
                  <c:v>21.55</c:v>
                </c:pt>
                <c:pt idx="3111">
                  <c:v>23.0</c:v>
                </c:pt>
                <c:pt idx="3112">
                  <c:v>26.15</c:v>
                </c:pt>
                <c:pt idx="3113">
                  <c:v>27.8</c:v>
                </c:pt>
                <c:pt idx="3114">
                  <c:v>30.15</c:v>
                </c:pt>
                <c:pt idx="3115">
                  <c:v>31.85</c:v>
                </c:pt>
                <c:pt idx="3116">
                  <c:v>28.2</c:v>
                </c:pt>
                <c:pt idx="3117">
                  <c:v>28.4</c:v>
                </c:pt>
                <c:pt idx="3118">
                  <c:v>30.1</c:v>
                </c:pt>
                <c:pt idx="3119">
                  <c:v>30.5</c:v>
                </c:pt>
                <c:pt idx="3120">
                  <c:v>33.2</c:v>
                </c:pt>
                <c:pt idx="3121">
                  <c:v>30.4</c:v>
                </c:pt>
                <c:pt idx="3122">
                  <c:v>28.2</c:v>
                </c:pt>
                <c:pt idx="3123">
                  <c:v>26.55</c:v>
                </c:pt>
                <c:pt idx="3124">
                  <c:v>31.55</c:v>
                </c:pt>
                <c:pt idx="3125">
                  <c:v>32.6</c:v>
                </c:pt>
                <c:pt idx="3126">
                  <c:v>33.45</c:v>
                </c:pt>
                <c:pt idx="3127">
                  <c:v>34.85</c:v>
                </c:pt>
                <c:pt idx="3128">
                  <c:v>33.0</c:v>
                </c:pt>
                <c:pt idx="3129">
                  <c:v>32.8</c:v>
                </c:pt>
                <c:pt idx="3130">
                  <c:v>26.35</c:v>
                </c:pt>
                <c:pt idx="3131">
                  <c:v>27.5</c:v>
                </c:pt>
                <c:pt idx="3132">
                  <c:v>29.05</c:v>
                </c:pt>
                <c:pt idx="3133">
                  <c:v>30.35</c:v>
                </c:pt>
                <c:pt idx="3134">
                  <c:v>30.6</c:v>
                </c:pt>
                <c:pt idx="3135">
                  <c:v>30.95</c:v>
                </c:pt>
                <c:pt idx="3136">
                  <c:v>28.2</c:v>
                </c:pt>
                <c:pt idx="3137">
                  <c:v>25.7</c:v>
                </c:pt>
                <c:pt idx="3138">
                  <c:v>26.7</c:v>
                </c:pt>
                <c:pt idx="3139">
                  <c:v>30.3</c:v>
                </c:pt>
                <c:pt idx="3140">
                  <c:v>27.15</c:v>
                </c:pt>
                <c:pt idx="3141">
                  <c:v>29.55</c:v>
                </c:pt>
                <c:pt idx="3142">
                  <c:v>31.45</c:v>
                </c:pt>
                <c:pt idx="3143">
                  <c:v>30.1</c:v>
                </c:pt>
                <c:pt idx="3144">
                  <c:v>29.3</c:v>
                </c:pt>
                <c:pt idx="3145">
                  <c:v>29.45</c:v>
                </c:pt>
                <c:pt idx="3146">
                  <c:v>30.05</c:v>
                </c:pt>
                <c:pt idx="3147">
                  <c:v>29.85</c:v>
                </c:pt>
                <c:pt idx="3148">
                  <c:v>29.2</c:v>
                </c:pt>
                <c:pt idx="3149">
                  <c:v>29.25</c:v>
                </c:pt>
                <c:pt idx="3150">
                  <c:v>24.75</c:v>
                </c:pt>
                <c:pt idx="3151">
                  <c:v>22.0</c:v>
                </c:pt>
                <c:pt idx="3152">
                  <c:v>22.75</c:v>
                </c:pt>
                <c:pt idx="3153">
                  <c:v>23.6</c:v>
                </c:pt>
                <c:pt idx="3154">
                  <c:v>26.8</c:v>
                </c:pt>
                <c:pt idx="3155">
                  <c:v>24.55</c:v>
                </c:pt>
                <c:pt idx="3156">
                  <c:v>23.1</c:v>
                </c:pt>
                <c:pt idx="3157">
                  <c:v>23.45</c:v>
                </c:pt>
                <c:pt idx="3158">
                  <c:v>23.7</c:v>
                </c:pt>
                <c:pt idx="3159">
                  <c:v>21.95</c:v>
                </c:pt>
                <c:pt idx="3160">
                  <c:v>22.25</c:v>
                </c:pt>
                <c:pt idx="3161">
                  <c:v>23.75</c:v>
                </c:pt>
                <c:pt idx="3162">
                  <c:v>24.55</c:v>
                </c:pt>
                <c:pt idx="3163">
                  <c:v>26.3</c:v>
                </c:pt>
                <c:pt idx="3164">
                  <c:v>26.75</c:v>
                </c:pt>
                <c:pt idx="3165">
                  <c:v>26.45</c:v>
                </c:pt>
                <c:pt idx="3166">
                  <c:v>27.4</c:v>
                </c:pt>
                <c:pt idx="3167">
                  <c:v>27.95</c:v>
                </c:pt>
                <c:pt idx="3168">
                  <c:v>27.95</c:v>
                </c:pt>
                <c:pt idx="3169">
                  <c:v>29.0</c:v>
                </c:pt>
                <c:pt idx="3170">
                  <c:v>25.1</c:v>
                </c:pt>
                <c:pt idx="3171">
                  <c:v>25.55</c:v>
                </c:pt>
                <c:pt idx="3172">
                  <c:v>26.7</c:v>
                </c:pt>
                <c:pt idx="3173">
                  <c:v>26.15</c:v>
                </c:pt>
                <c:pt idx="3174">
                  <c:v>22.95</c:v>
                </c:pt>
                <c:pt idx="3175">
                  <c:v>19.35</c:v>
                </c:pt>
                <c:pt idx="3176">
                  <c:v>19.7</c:v>
                </c:pt>
                <c:pt idx="3177">
                  <c:v>20.75</c:v>
                </c:pt>
                <c:pt idx="3178">
                  <c:v>22.6</c:v>
                </c:pt>
                <c:pt idx="3179">
                  <c:v>24.5</c:v>
                </c:pt>
                <c:pt idx="3180">
                  <c:v>25.85</c:v>
                </c:pt>
                <c:pt idx="3181">
                  <c:v>22.4</c:v>
                </c:pt>
                <c:pt idx="3182">
                  <c:v>20.7</c:v>
                </c:pt>
                <c:pt idx="3183">
                  <c:v>19.95</c:v>
                </c:pt>
                <c:pt idx="3184">
                  <c:v>21.15</c:v>
                </c:pt>
                <c:pt idx="3185">
                  <c:v>22.5</c:v>
                </c:pt>
                <c:pt idx="3186">
                  <c:v>24.3</c:v>
                </c:pt>
                <c:pt idx="3187">
                  <c:v>25.35</c:v>
                </c:pt>
                <c:pt idx="3188">
                  <c:v>25.25</c:v>
                </c:pt>
                <c:pt idx="3189">
                  <c:v>24.15</c:v>
                </c:pt>
                <c:pt idx="3190">
                  <c:v>24.1</c:v>
                </c:pt>
                <c:pt idx="3191">
                  <c:v>24.25</c:v>
                </c:pt>
                <c:pt idx="3192">
                  <c:v>24.25</c:v>
                </c:pt>
                <c:pt idx="3193">
                  <c:v>23.25</c:v>
                </c:pt>
                <c:pt idx="3194">
                  <c:v>21.0</c:v>
                </c:pt>
                <c:pt idx="3195">
                  <c:v>19.4</c:v>
                </c:pt>
                <c:pt idx="3196">
                  <c:v>18.45</c:v>
                </c:pt>
                <c:pt idx="3197">
                  <c:v>18.85</c:v>
                </c:pt>
                <c:pt idx="3198">
                  <c:v>17.55</c:v>
                </c:pt>
                <c:pt idx="3199">
                  <c:v>19.05</c:v>
                </c:pt>
                <c:pt idx="3200">
                  <c:v>21.1</c:v>
                </c:pt>
                <c:pt idx="3201">
                  <c:v>23.35</c:v>
                </c:pt>
                <c:pt idx="3202">
                  <c:v>19.35</c:v>
                </c:pt>
                <c:pt idx="3203">
                  <c:v>18.65</c:v>
                </c:pt>
                <c:pt idx="3204">
                  <c:v>21.4</c:v>
                </c:pt>
                <c:pt idx="3205">
                  <c:v>22.4</c:v>
                </c:pt>
                <c:pt idx="3206">
                  <c:v>20.1</c:v>
                </c:pt>
                <c:pt idx="3207">
                  <c:v>20.05</c:v>
                </c:pt>
                <c:pt idx="3208">
                  <c:v>19.7</c:v>
                </c:pt>
                <c:pt idx="3209">
                  <c:v>17.95</c:v>
                </c:pt>
                <c:pt idx="3210">
                  <c:v>16.15</c:v>
                </c:pt>
                <c:pt idx="3211">
                  <c:v>17.7</c:v>
                </c:pt>
                <c:pt idx="3212">
                  <c:v>18.15</c:v>
                </c:pt>
                <c:pt idx="3213">
                  <c:v>20.45</c:v>
                </c:pt>
                <c:pt idx="3214">
                  <c:v>22.3</c:v>
                </c:pt>
                <c:pt idx="3215">
                  <c:v>21.2</c:v>
                </c:pt>
                <c:pt idx="3216">
                  <c:v>20.0</c:v>
                </c:pt>
                <c:pt idx="3217">
                  <c:v>16.0</c:v>
                </c:pt>
                <c:pt idx="3218">
                  <c:v>14.85</c:v>
                </c:pt>
                <c:pt idx="3219">
                  <c:v>13.35</c:v>
                </c:pt>
                <c:pt idx="3220">
                  <c:v>13.9</c:v>
                </c:pt>
                <c:pt idx="3221">
                  <c:v>15.6</c:v>
                </c:pt>
                <c:pt idx="3222">
                  <c:v>12.6</c:v>
                </c:pt>
                <c:pt idx="3223">
                  <c:v>8.700000000000001</c:v>
                </c:pt>
                <c:pt idx="3224">
                  <c:v>12.7</c:v>
                </c:pt>
                <c:pt idx="3225">
                  <c:v>12.4</c:v>
                </c:pt>
                <c:pt idx="3226">
                  <c:v>12.85</c:v>
                </c:pt>
                <c:pt idx="3227">
                  <c:v>15.2</c:v>
                </c:pt>
                <c:pt idx="3228">
                  <c:v>14.85</c:v>
                </c:pt>
                <c:pt idx="3229">
                  <c:v>15.25</c:v>
                </c:pt>
                <c:pt idx="3230">
                  <c:v>12.8</c:v>
                </c:pt>
                <c:pt idx="3231">
                  <c:v>12.3</c:v>
                </c:pt>
                <c:pt idx="3232">
                  <c:v>9.75</c:v>
                </c:pt>
                <c:pt idx="3233">
                  <c:v>9.299999999999998</c:v>
                </c:pt>
                <c:pt idx="3234">
                  <c:v>11.3</c:v>
                </c:pt>
                <c:pt idx="3235">
                  <c:v>14.75</c:v>
                </c:pt>
                <c:pt idx="3236">
                  <c:v>11.6</c:v>
                </c:pt>
                <c:pt idx="3237">
                  <c:v>10.2</c:v>
                </c:pt>
                <c:pt idx="3238">
                  <c:v>11.2</c:v>
                </c:pt>
                <c:pt idx="3239">
                  <c:v>11.05</c:v>
                </c:pt>
                <c:pt idx="3240">
                  <c:v>11.8</c:v>
                </c:pt>
                <c:pt idx="3241">
                  <c:v>12.55</c:v>
                </c:pt>
                <c:pt idx="3242">
                  <c:v>9.75</c:v>
                </c:pt>
                <c:pt idx="3243">
                  <c:v>8.3</c:v>
                </c:pt>
                <c:pt idx="3244">
                  <c:v>5.800000000000001</c:v>
                </c:pt>
                <c:pt idx="3245">
                  <c:v>6.1</c:v>
                </c:pt>
                <c:pt idx="3246">
                  <c:v>5.2</c:v>
                </c:pt>
                <c:pt idx="3247">
                  <c:v>6.6</c:v>
                </c:pt>
                <c:pt idx="3248">
                  <c:v>6.95</c:v>
                </c:pt>
                <c:pt idx="3249">
                  <c:v>10.0</c:v>
                </c:pt>
                <c:pt idx="3250">
                  <c:v>10.1</c:v>
                </c:pt>
                <c:pt idx="3251">
                  <c:v>4.699999999999997</c:v>
                </c:pt>
                <c:pt idx="3252">
                  <c:v>3.3</c:v>
                </c:pt>
                <c:pt idx="3253">
                  <c:v>3.8</c:v>
                </c:pt>
                <c:pt idx="3254">
                  <c:v>4.85</c:v>
                </c:pt>
                <c:pt idx="3255">
                  <c:v>4.899999999999999</c:v>
                </c:pt>
                <c:pt idx="3256">
                  <c:v>5.199999999999997</c:v>
                </c:pt>
                <c:pt idx="3257">
                  <c:v>5.05</c:v>
                </c:pt>
                <c:pt idx="3258">
                  <c:v>4.95</c:v>
                </c:pt>
                <c:pt idx="3259">
                  <c:v>4.649999999999998</c:v>
                </c:pt>
                <c:pt idx="3260">
                  <c:v>6.85</c:v>
                </c:pt>
                <c:pt idx="3261">
                  <c:v>5.2</c:v>
                </c:pt>
                <c:pt idx="3262">
                  <c:v>5.6</c:v>
                </c:pt>
                <c:pt idx="3263">
                  <c:v>6.85</c:v>
                </c:pt>
                <c:pt idx="3264">
                  <c:v>9.100000000000001</c:v>
                </c:pt>
                <c:pt idx="3265">
                  <c:v>7.45</c:v>
                </c:pt>
                <c:pt idx="3266">
                  <c:v>9.6</c:v>
                </c:pt>
                <c:pt idx="3267">
                  <c:v>11.9</c:v>
                </c:pt>
                <c:pt idx="3268">
                  <c:v>8.700000000000001</c:v>
                </c:pt>
                <c:pt idx="3269">
                  <c:v>9.25</c:v>
                </c:pt>
                <c:pt idx="3270">
                  <c:v>4.4</c:v>
                </c:pt>
                <c:pt idx="3271">
                  <c:v>1.35</c:v>
                </c:pt>
                <c:pt idx="3272">
                  <c:v>1.35</c:v>
                </c:pt>
                <c:pt idx="3273">
                  <c:v>3.55</c:v>
                </c:pt>
                <c:pt idx="3274">
                  <c:v>6.699999999999997</c:v>
                </c:pt>
                <c:pt idx="3275">
                  <c:v>5.9</c:v>
                </c:pt>
                <c:pt idx="3276">
                  <c:v>3.9</c:v>
                </c:pt>
                <c:pt idx="3277">
                  <c:v>6.9</c:v>
                </c:pt>
                <c:pt idx="3278">
                  <c:v>5.25</c:v>
                </c:pt>
                <c:pt idx="3279">
                  <c:v>3.2</c:v>
                </c:pt>
                <c:pt idx="3280">
                  <c:v>5.8</c:v>
                </c:pt>
                <c:pt idx="3281">
                  <c:v>3.4</c:v>
                </c:pt>
                <c:pt idx="3282">
                  <c:v>1.5</c:v>
                </c:pt>
                <c:pt idx="3283">
                  <c:v>0.8</c:v>
                </c:pt>
                <c:pt idx="3284">
                  <c:v>0.65</c:v>
                </c:pt>
                <c:pt idx="3285">
                  <c:v>1.3</c:v>
                </c:pt>
                <c:pt idx="3286">
                  <c:v>1.35</c:v>
                </c:pt>
                <c:pt idx="3287">
                  <c:v>1.8</c:v>
                </c:pt>
                <c:pt idx="3288">
                  <c:v>2.55</c:v>
                </c:pt>
                <c:pt idx="3289">
                  <c:v>0.95</c:v>
                </c:pt>
                <c:pt idx="3290">
                  <c:v>0.3</c:v>
                </c:pt>
                <c:pt idx="3291">
                  <c:v>0.25</c:v>
                </c:pt>
                <c:pt idx="3292">
                  <c:v>2.5</c:v>
                </c:pt>
                <c:pt idx="3293">
                  <c:v>3.95</c:v>
                </c:pt>
                <c:pt idx="3294">
                  <c:v>2.15</c:v>
                </c:pt>
                <c:pt idx="3295">
                  <c:v>-0.35</c:v>
                </c:pt>
                <c:pt idx="3296">
                  <c:v>-0.9</c:v>
                </c:pt>
                <c:pt idx="3297">
                  <c:v>-0.55</c:v>
                </c:pt>
                <c:pt idx="3298">
                  <c:v>-0.6</c:v>
                </c:pt>
                <c:pt idx="3299">
                  <c:v>1.3</c:v>
                </c:pt>
                <c:pt idx="3300">
                  <c:v>2.35</c:v>
                </c:pt>
                <c:pt idx="3301">
                  <c:v>0.35</c:v>
                </c:pt>
                <c:pt idx="3302">
                  <c:v>-1.15</c:v>
                </c:pt>
                <c:pt idx="3303">
                  <c:v>-2.7</c:v>
                </c:pt>
                <c:pt idx="3304">
                  <c:v>-1.9</c:v>
                </c:pt>
                <c:pt idx="3305">
                  <c:v>-1.3</c:v>
                </c:pt>
                <c:pt idx="3306">
                  <c:v>-0.85</c:v>
                </c:pt>
                <c:pt idx="3307">
                  <c:v>-0.8</c:v>
                </c:pt>
                <c:pt idx="3308">
                  <c:v>-0.7</c:v>
                </c:pt>
                <c:pt idx="3309">
                  <c:v>-0.7</c:v>
                </c:pt>
                <c:pt idx="3310">
                  <c:v>-0.25</c:v>
                </c:pt>
                <c:pt idx="3311">
                  <c:v>0.15</c:v>
                </c:pt>
                <c:pt idx="3312">
                  <c:v>0.25</c:v>
                </c:pt>
                <c:pt idx="3313">
                  <c:v>4.550000000000001</c:v>
                </c:pt>
                <c:pt idx="3314">
                  <c:v>5.649999999999998</c:v>
                </c:pt>
                <c:pt idx="3315">
                  <c:v>6.0</c:v>
                </c:pt>
                <c:pt idx="3316">
                  <c:v>6.699999999999997</c:v>
                </c:pt>
                <c:pt idx="3317">
                  <c:v>5.9</c:v>
                </c:pt>
                <c:pt idx="3318">
                  <c:v>7.35</c:v>
                </c:pt>
                <c:pt idx="3319">
                  <c:v>3.3</c:v>
                </c:pt>
                <c:pt idx="3320">
                  <c:v>2.6</c:v>
                </c:pt>
                <c:pt idx="3321">
                  <c:v>3.8</c:v>
                </c:pt>
                <c:pt idx="3322">
                  <c:v>5.6</c:v>
                </c:pt>
                <c:pt idx="3323">
                  <c:v>4.45</c:v>
                </c:pt>
                <c:pt idx="3324">
                  <c:v>2.6</c:v>
                </c:pt>
                <c:pt idx="3325">
                  <c:v>1.9</c:v>
                </c:pt>
                <c:pt idx="3326">
                  <c:v>3.2</c:v>
                </c:pt>
                <c:pt idx="3327">
                  <c:v>3.4</c:v>
                </c:pt>
                <c:pt idx="3328">
                  <c:v>4.55</c:v>
                </c:pt>
                <c:pt idx="3329">
                  <c:v>-0.4</c:v>
                </c:pt>
                <c:pt idx="3330">
                  <c:v>2.2</c:v>
                </c:pt>
                <c:pt idx="3331">
                  <c:v>6.8</c:v>
                </c:pt>
                <c:pt idx="3332">
                  <c:v>5.199999999999997</c:v>
                </c:pt>
                <c:pt idx="3333">
                  <c:v>6.8</c:v>
                </c:pt>
                <c:pt idx="3334">
                  <c:v>9.200000000000001</c:v>
                </c:pt>
                <c:pt idx="3335">
                  <c:v>12.15</c:v>
                </c:pt>
                <c:pt idx="3336">
                  <c:v>10.8</c:v>
                </c:pt>
                <c:pt idx="3337">
                  <c:v>10.55</c:v>
                </c:pt>
                <c:pt idx="3338">
                  <c:v>7.55</c:v>
                </c:pt>
                <c:pt idx="3339">
                  <c:v>6.6</c:v>
                </c:pt>
                <c:pt idx="3340">
                  <c:v>7.55</c:v>
                </c:pt>
                <c:pt idx="3341">
                  <c:v>5.0</c:v>
                </c:pt>
                <c:pt idx="3342">
                  <c:v>5.8</c:v>
                </c:pt>
                <c:pt idx="3343">
                  <c:v>8.95</c:v>
                </c:pt>
                <c:pt idx="3344">
                  <c:v>13.35</c:v>
                </c:pt>
                <c:pt idx="3345">
                  <c:v>10.75</c:v>
                </c:pt>
                <c:pt idx="3346">
                  <c:v>9.75</c:v>
                </c:pt>
                <c:pt idx="3347">
                  <c:v>8.25</c:v>
                </c:pt>
                <c:pt idx="3348">
                  <c:v>12.8</c:v>
                </c:pt>
                <c:pt idx="3349">
                  <c:v>10.55</c:v>
                </c:pt>
                <c:pt idx="3350">
                  <c:v>13.25</c:v>
                </c:pt>
                <c:pt idx="3351">
                  <c:v>13.1</c:v>
                </c:pt>
                <c:pt idx="3352">
                  <c:v>15.75</c:v>
                </c:pt>
                <c:pt idx="3353">
                  <c:v>14.3</c:v>
                </c:pt>
                <c:pt idx="3354">
                  <c:v>16.15</c:v>
                </c:pt>
                <c:pt idx="3355">
                  <c:v>14.85</c:v>
                </c:pt>
                <c:pt idx="3356">
                  <c:v>13.25</c:v>
                </c:pt>
                <c:pt idx="3357">
                  <c:v>13.1</c:v>
                </c:pt>
                <c:pt idx="3358">
                  <c:v>16.65</c:v>
                </c:pt>
                <c:pt idx="3359">
                  <c:v>15.15</c:v>
                </c:pt>
                <c:pt idx="3360">
                  <c:v>14.25</c:v>
                </c:pt>
                <c:pt idx="3361">
                  <c:v>9.95</c:v>
                </c:pt>
                <c:pt idx="3362">
                  <c:v>11.3</c:v>
                </c:pt>
                <c:pt idx="3363">
                  <c:v>7.25</c:v>
                </c:pt>
                <c:pt idx="3364">
                  <c:v>5.05</c:v>
                </c:pt>
                <c:pt idx="3365">
                  <c:v>7.75</c:v>
                </c:pt>
                <c:pt idx="3366">
                  <c:v>8.05</c:v>
                </c:pt>
                <c:pt idx="3367">
                  <c:v>13.1</c:v>
                </c:pt>
                <c:pt idx="3368">
                  <c:v>17.3</c:v>
                </c:pt>
                <c:pt idx="3369">
                  <c:v>9.1</c:v>
                </c:pt>
                <c:pt idx="3370">
                  <c:v>10.8</c:v>
                </c:pt>
                <c:pt idx="3371">
                  <c:v>12.2</c:v>
                </c:pt>
                <c:pt idx="3372">
                  <c:v>9.0</c:v>
                </c:pt>
                <c:pt idx="3373">
                  <c:v>9.700000000000001</c:v>
                </c:pt>
                <c:pt idx="3374">
                  <c:v>10.05</c:v>
                </c:pt>
                <c:pt idx="3375">
                  <c:v>12.85</c:v>
                </c:pt>
                <c:pt idx="3376">
                  <c:v>12.15</c:v>
                </c:pt>
                <c:pt idx="3377">
                  <c:v>9.0</c:v>
                </c:pt>
                <c:pt idx="3378">
                  <c:v>10.75</c:v>
                </c:pt>
                <c:pt idx="3379">
                  <c:v>13.65</c:v>
                </c:pt>
                <c:pt idx="3380">
                  <c:v>17.45</c:v>
                </c:pt>
                <c:pt idx="3381">
                  <c:v>15.35</c:v>
                </c:pt>
                <c:pt idx="3382">
                  <c:v>16.85</c:v>
                </c:pt>
                <c:pt idx="3383">
                  <c:v>15.95</c:v>
                </c:pt>
                <c:pt idx="3384">
                  <c:v>15.4</c:v>
                </c:pt>
                <c:pt idx="3385">
                  <c:v>14.3</c:v>
                </c:pt>
                <c:pt idx="3386">
                  <c:v>19.75</c:v>
                </c:pt>
                <c:pt idx="3387">
                  <c:v>17.45</c:v>
                </c:pt>
                <c:pt idx="3388">
                  <c:v>16.2</c:v>
                </c:pt>
                <c:pt idx="3389">
                  <c:v>17.5</c:v>
                </c:pt>
                <c:pt idx="3390">
                  <c:v>18.4</c:v>
                </c:pt>
                <c:pt idx="3391">
                  <c:v>18.1</c:v>
                </c:pt>
                <c:pt idx="3392">
                  <c:v>18.45</c:v>
                </c:pt>
                <c:pt idx="3393">
                  <c:v>19.35</c:v>
                </c:pt>
                <c:pt idx="3394">
                  <c:v>17.55</c:v>
                </c:pt>
                <c:pt idx="3395">
                  <c:v>17.7</c:v>
                </c:pt>
                <c:pt idx="3396">
                  <c:v>18.0</c:v>
                </c:pt>
                <c:pt idx="3397">
                  <c:v>15.25</c:v>
                </c:pt>
                <c:pt idx="3398">
                  <c:v>17.5</c:v>
                </c:pt>
                <c:pt idx="3399">
                  <c:v>18.6</c:v>
                </c:pt>
                <c:pt idx="3400">
                  <c:v>19.8</c:v>
                </c:pt>
                <c:pt idx="3401">
                  <c:v>19.75</c:v>
                </c:pt>
                <c:pt idx="3402">
                  <c:v>15.05</c:v>
                </c:pt>
                <c:pt idx="3403">
                  <c:v>16.05</c:v>
                </c:pt>
                <c:pt idx="3404">
                  <c:v>16.2</c:v>
                </c:pt>
                <c:pt idx="3405">
                  <c:v>14.55</c:v>
                </c:pt>
                <c:pt idx="3406">
                  <c:v>18.0</c:v>
                </c:pt>
                <c:pt idx="3407">
                  <c:v>14.75</c:v>
                </c:pt>
                <c:pt idx="3408">
                  <c:v>12.8</c:v>
                </c:pt>
                <c:pt idx="3409">
                  <c:v>16.1</c:v>
                </c:pt>
                <c:pt idx="3410">
                  <c:v>18.0</c:v>
                </c:pt>
                <c:pt idx="3411">
                  <c:v>18.65</c:v>
                </c:pt>
                <c:pt idx="3412">
                  <c:v>19.9</c:v>
                </c:pt>
                <c:pt idx="3413">
                  <c:v>21.85</c:v>
                </c:pt>
                <c:pt idx="3414">
                  <c:v>17.9</c:v>
                </c:pt>
                <c:pt idx="3415">
                  <c:v>21.0</c:v>
                </c:pt>
                <c:pt idx="3416">
                  <c:v>22.55</c:v>
                </c:pt>
                <c:pt idx="3417">
                  <c:v>21.0</c:v>
                </c:pt>
                <c:pt idx="3418">
                  <c:v>19.7</c:v>
                </c:pt>
                <c:pt idx="3419">
                  <c:v>17.65</c:v>
                </c:pt>
                <c:pt idx="3420">
                  <c:v>15.8</c:v>
                </c:pt>
                <c:pt idx="3421">
                  <c:v>16.7</c:v>
                </c:pt>
                <c:pt idx="3422">
                  <c:v>13.5</c:v>
                </c:pt>
                <c:pt idx="3423">
                  <c:v>14.15</c:v>
                </c:pt>
                <c:pt idx="3424">
                  <c:v>16.6</c:v>
                </c:pt>
                <c:pt idx="3425">
                  <c:v>15.35</c:v>
                </c:pt>
                <c:pt idx="3426">
                  <c:v>18.05</c:v>
                </c:pt>
                <c:pt idx="3427">
                  <c:v>20.45</c:v>
                </c:pt>
                <c:pt idx="3428">
                  <c:v>20.55</c:v>
                </c:pt>
                <c:pt idx="3429">
                  <c:v>18.3</c:v>
                </c:pt>
                <c:pt idx="3430">
                  <c:v>21.85</c:v>
                </c:pt>
                <c:pt idx="3431">
                  <c:v>22.5</c:v>
                </c:pt>
                <c:pt idx="3432">
                  <c:v>22.7</c:v>
                </c:pt>
                <c:pt idx="3433">
                  <c:v>20.1</c:v>
                </c:pt>
                <c:pt idx="3434">
                  <c:v>22.85</c:v>
                </c:pt>
                <c:pt idx="3435">
                  <c:v>23.5</c:v>
                </c:pt>
                <c:pt idx="3436">
                  <c:v>23.45</c:v>
                </c:pt>
                <c:pt idx="3437">
                  <c:v>22.95</c:v>
                </c:pt>
                <c:pt idx="3438">
                  <c:v>25.3</c:v>
                </c:pt>
                <c:pt idx="3439">
                  <c:v>24.1</c:v>
                </c:pt>
                <c:pt idx="3440">
                  <c:v>24.35</c:v>
                </c:pt>
                <c:pt idx="3441">
                  <c:v>24.75</c:v>
                </c:pt>
                <c:pt idx="3442">
                  <c:v>24.9</c:v>
                </c:pt>
                <c:pt idx="3443">
                  <c:v>25.8</c:v>
                </c:pt>
                <c:pt idx="3444">
                  <c:v>27.05</c:v>
                </c:pt>
                <c:pt idx="3445">
                  <c:v>27.4</c:v>
                </c:pt>
                <c:pt idx="3446">
                  <c:v>28.65</c:v>
                </c:pt>
                <c:pt idx="3447">
                  <c:v>29.55</c:v>
                </c:pt>
                <c:pt idx="3448">
                  <c:v>29.75</c:v>
                </c:pt>
                <c:pt idx="3449">
                  <c:v>30.6</c:v>
                </c:pt>
                <c:pt idx="3450">
                  <c:v>28.35</c:v>
                </c:pt>
                <c:pt idx="3451">
                  <c:v>30.95</c:v>
                </c:pt>
                <c:pt idx="3452">
                  <c:v>33.05</c:v>
                </c:pt>
                <c:pt idx="3453">
                  <c:v>27.3</c:v>
                </c:pt>
                <c:pt idx="3454">
                  <c:v>30.0</c:v>
                </c:pt>
                <c:pt idx="3455">
                  <c:v>28.25</c:v>
                </c:pt>
                <c:pt idx="3456">
                  <c:v>28.1</c:v>
                </c:pt>
                <c:pt idx="3457">
                  <c:v>28.9</c:v>
                </c:pt>
                <c:pt idx="3458">
                  <c:v>29.75</c:v>
                </c:pt>
                <c:pt idx="3459">
                  <c:v>29.7</c:v>
                </c:pt>
                <c:pt idx="3460">
                  <c:v>30.7</c:v>
                </c:pt>
                <c:pt idx="3461">
                  <c:v>27.2</c:v>
                </c:pt>
                <c:pt idx="3462">
                  <c:v>29.95</c:v>
                </c:pt>
                <c:pt idx="3463">
                  <c:v>28.8</c:v>
                </c:pt>
                <c:pt idx="3464">
                  <c:v>29.5</c:v>
                </c:pt>
                <c:pt idx="3465">
                  <c:v>29.3</c:v>
                </c:pt>
                <c:pt idx="3466">
                  <c:v>27.45</c:v>
                </c:pt>
                <c:pt idx="3467">
                  <c:v>27.8</c:v>
                </c:pt>
                <c:pt idx="3468">
                  <c:v>24.8</c:v>
                </c:pt>
                <c:pt idx="3469">
                  <c:v>22.05</c:v>
                </c:pt>
                <c:pt idx="3470">
                  <c:v>22.55</c:v>
                </c:pt>
                <c:pt idx="3471">
                  <c:v>25.35</c:v>
                </c:pt>
                <c:pt idx="3472">
                  <c:v>28.3</c:v>
                </c:pt>
                <c:pt idx="3473">
                  <c:v>29.2</c:v>
                </c:pt>
                <c:pt idx="3474">
                  <c:v>27.3</c:v>
                </c:pt>
                <c:pt idx="3475">
                  <c:v>27.9</c:v>
                </c:pt>
                <c:pt idx="3476">
                  <c:v>28.5</c:v>
                </c:pt>
                <c:pt idx="3477">
                  <c:v>29.1</c:v>
                </c:pt>
                <c:pt idx="3478">
                  <c:v>28.3</c:v>
                </c:pt>
                <c:pt idx="3479">
                  <c:v>26.05</c:v>
                </c:pt>
                <c:pt idx="3480">
                  <c:v>27.75</c:v>
                </c:pt>
                <c:pt idx="3481">
                  <c:v>26.45</c:v>
                </c:pt>
                <c:pt idx="3482">
                  <c:v>27.0</c:v>
                </c:pt>
                <c:pt idx="3483">
                  <c:v>28.15</c:v>
                </c:pt>
                <c:pt idx="3484">
                  <c:v>29.45</c:v>
                </c:pt>
                <c:pt idx="3485">
                  <c:v>29.4</c:v>
                </c:pt>
                <c:pt idx="3486">
                  <c:v>29.8</c:v>
                </c:pt>
                <c:pt idx="3487">
                  <c:v>30.25</c:v>
                </c:pt>
                <c:pt idx="3488">
                  <c:v>30.95</c:v>
                </c:pt>
                <c:pt idx="3489">
                  <c:v>32.3</c:v>
                </c:pt>
                <c:pt idx="3490">
                  <c:v>30.2</c:v>
                </c:pt>
                <c:pt idx="3491">
                  <c:v>33.0</c:v>
                </c:pt>
                <c:pt idx="3492">
                  <c:v>27.3</c:v>
                </c:pt>
                <c:pt idx="3493">
                  <c:v>28.25</c:v>
                </c:pt>
                <c:pt idx="3494">
                  <c:v>29.8</c:v>
                </c:pt>
                <c:pt idx="3495">
                  <c:v>30.65</c:v>
                </c:pt>
                <c:pt idx="3496">
                  <c:v>28.6</c:v>
                </c:pt>
                <c:pt idx="3497">
                  <c:v>29.05</c:v>
                </c:pt>
                <c:pt idx="3498">
                  <c:v>28.1</c:v>
                </c:pt>
                <c:pt idx="3499">
                  <c:v>28.25</c:v>
                </c:pt>
                <c:pt idx="3500">
                  <c:v>30.25</c:v>
                </c:pt>
                <c:pt idx="3501">
                  <c:v>31.1</c:v>
                </c:pt>
                <c:pt idx="3502">
                  <c:v>31.65</c:v>
                </c:pt>
                <c:pt idx="3503">
                  <c:v>29.2</c:v>
                </c:pt>
                <c:pt idx="3504">
                  <c:v>28.35</c:v>
                </c:pt>
                <c:pt idx="3505">
                  <c:v>24.2</c:v>
                </c:pt>
                <c:pt idx="3506">
                  <c:v>26.5</c:v>
                </c:pt>
                <c:pt idx="3507">
                  <c:v>30.25</c:v>
                </c:pt>
                <c:pt idx="3508">
                  <c:v>30.65</c:v>
                </c:pt>
                <c:pt idx="3509">
                  <c:v>30.5</c:v>
                </c:pt>
                <c:pt idx="3510">
                  <c:v>27.95</c:v>
                </c:pt>
                <c:pt idx="3511">
                  <c:v>28.35</c:v>
                </c:pt>
                <c:pt idx="3512">
                  <c:v>28.1</c:v>
                </c:pt>
                <c:pt idx="3513">
                  <c:v>26.5</c:v>
                </c:pt>
                <c:pt idx="3514">
                  <c:v>27.35</c:v>
                </c:pt>
                <c:pt idx="3515">
                  <c:v>27.65</c:v>
                </c:pt>
                <c:pt idx="3516">
                  <c:v>28.1</c:v>
                </c:pt>
                <c:pt idx="3517">
                  <c:v>29.05</c:v>
                </c:pt>
                <c:pt idx="3518">
                  <c:v>26.3</c:v>
                </c:pt>
                <c:pt idx="3519">
                  <c:v>25.05</c:v>
                </c:pt>
                <c:pt idx="3520">
                  <c:v>24.65</c:v>
                </c:pt>
                <c:pt idx="3521">
                  <c:v>24.7</c:v>
                </c:pt>
                <c:pt idx="3522">
                  <c:v>28.1</c:v>
                </c:pt>
                <c:pt idx="3523">
                  <c:v>28.75</c:v>
                </c:pt>
                <c:pt idx="3524">
                  <c:v>27.65</c:v>
                </c:pt>
                <c:pt idx="3525">
                  <c:v>27.9</c:v>
                </c:pt>
                <c:pt idx="3526">
                  <c:v>28.5</c:v>
                </c:pt>
                <c:pt idx="3527">
                  <c:v>28.45</c:v>
                </c:pt>
                <c:pt idx="3528">
                  <c:v>29.0</c:v>
                </c:pt>
                <c:pt idx="3529">
                  <c:v>27.3</c:v>
                </c:pt>
                <c:pt idx="3530">
                  <c:v>25.6</c:v>
                </c:pt>
                <c:pt idx="3531">
                  <c:v>23.95</c:v>
                </c:pt>
                <c:pt idx="3532">
                  <c:v>24.15</c:v>
                </c:pt>
                <c:pt idx="3533">
                  <c:v>24.3</c:v>
                </c:pt>
                <c:pt idx="3534">
                  <c:v>25.95</c:v>
                </c:pt>
                <c:pt idx="3535">
                  <c:v>27.85</c:v>
                </c:pt>
                <c:pt idx="3536">
                  <c:v>27.3</c:v>
                </c:pt>
                <c:pt idx="3537">
                  <c:v>25.55</c:v>
                </c:pt>
                <c:pt idx="3538">
                  <c:v>26.15</c:v>
                </c:pt>
                <c:pt idx="3539">
                  <c:v>24.75</c:v>
                </c:pt>
                <c:pt idx="3540">
                  <c:v>22.3</c:v>
                </c:pt>
                <c:pt idx="3541">
                  <c:v>22.85</c:v>
                </c:pt>
                <c:pt idx="3542">
                  <c:v>25.4</c:v>
                </c:pt>
                <c:pt idx="3543">
                  <c:v>25.1</c:v>
                </c:pt>
                <c:pt idx="3544">
                  <c:v>25.9</c:v>
                </c:pt>
                <c:pt idx="3545">
                  <c:v>20.55</c:v>
                </c:pt>
                <c:pt idx="3546">
                  <c:v>24.5</c:v>
                </c:pt>
                <c:pt idx="3547">
                  <c:v>24.65</c:v>
                </c:pt>
                <c:pt idx="3548">
                  <c:v>25.6</c:v>
                </c:pt>
                <c:pt idx="3549">
                  <c:v>27.65</c:v>
                </c:pt>
                <c:pt idx="3550">
                  <c:v>27.45</c:v>
                </c:pt>
                <c:pt idx="3551">
                  <c:v>26.05</c:v>
                </c:pt>
                <c:pt idx="3552">
                  <c:v>25.45</c:v>
                </c:pt>
                <c:pt idx="3553">
                  <c:v>25.6</c:v>
                </c:pt>
                <c:pt idx="3554">
                  <c:v>20.25</c:v>
                </c:pt>
                <c:pt idx="3555">
                  <c:v>20.5</c:v>
                </c:pt>
                <c:pt idx="3556">
                  <c:v>20.85</c:v>
                </c:pt>
                <c:pt idx="3557">
                  <c:v>21.1</c:v>
                </c:pt>
                <c:pt idx="3558">
                  <c:v>19.8</c:v>
                </c:pt>
                <c:pt idx="3559">
                  <c:v>20.2</c:v>
                </c:pt>
                <c:pt idx="3560">
                  <c:v>20.0</c:v>
                </c:pt>
                <c:pt idx="3561">
                  <c:v>21.3</c:v>
                </c:pt>
                <c:pt idx="3562">
                  <c:v>21.05</c:v>
                </c:pt>
                <c:pt idx="3563">
                  <c:v>19.3</c:v>
                </c:pt>
                <c:pt idx="3564">
                  <c:v>20.25</c:v>
                </c:pt>
                <c:pt idx="3565">
                  <c:v>19.75</c:v>
                </c:pt>
                <c:pt idx="3566">
                  <c:v>18.35</c:v>
                </c:pt>
                <c:pt idx="3567">
                  <c:v>16.45</c:v>
                </c:pt>
                <c:pt idx="3568">
                  <c:v>15.5</c:v>
                </c:pt>
                <c:pt idx="3569">
                  <c:v>17.2</c:v>
                </c:pt>
                <c:pt idx="3570">
                  <c:v>17.3</c:v>
                </c:pt>
                <c:pt idx="3571">
                  <c:v>13.75</c:v>
                </c:pt>
                <c:pt idx="3572">
                  <c:v>13.4</c:v>
                </c:pt>
                <c:pt idx="3573">
                  <c:v>16.85</c:v>
                </c:pt>
                <c:pt idx="3574">
                  <c:v>18.3</c:v>
                </c:pt>
                <c:pt idx="3575">
                  <c:v>21.7</c:v>
                </c:pt>
                <c:pt idx="3576">
                  <c:v>22.0</c:v>
                </c:pt>
                <c:pt idx="3577">
                  <c:v>21.0</c:v>
                </c:pt>
                <c:pt idx="3578">
                  <c:v>17.7</c:v>
                </c:pt>
                <c:pt idx="3579">
                  <c:v>15.8</c:v>
                </c:pt>
                <c:pt idx="3580">
                  <c:v>14.35</c:v>
                </c:pt>
                <c:pt idx="3581">
                  <c:v>15.55</c:v>
                </c:pt>
                <c:pt idx="3582">
                  <c:v>17.8</c:v>
                </c:pt>
                <c:pt idx="3583">
                  <c:v>17.25</c:v>
                </c:pt>
                <c:pt idx="3584">
                  <c:v>17.5</c:v>
                </c:pt>
                <c:pt idx="3585">
                  <c:v>18.65</c:v>
                </c:pt>
                <c:pt idx="3586">
                  <c:v>17.7</c:v>
                </c:pt>
                <c:pt idx="3587">
                  <c:v>17.7</c:v>
                </c:pt>
                <c:pt idx="3588">
                  <c:v>19.5</c:v>
                </c:pt>
                <c:pt idx="3589">
                  <c:v>18.25</c:v>
                </c:pt>
                <c:pt idx="3590">
                  <c:v>18.3</c:v>
                </c:pt>
                <c:pt idx="3591">
                  <c:v>19.85</c:v>
                </c:pt>
                <c:pt idx="3592">
                  <c:v>20.9</c:v>
                </c:pt>
                <c:pt idx="3593">
                  <c:v>19.7</c:v>
                </c:pt>
                <c:pt idx="3594">
                  <c:v>17.3</c:v>
                </c:pt>
                <c:pt idx="3595">
                  <c:v>17.2</c:v>
                </c:pt>
                <c:pt idx="3596">
                  <c:v>14.9</c:v>
                </c:pt>
                <c:pt idx="3597">
                  <c:v>15.7</c:v>
                </c:pt>
                <c:pt idx="3598">
                  <c:v>15.5</c:v>
                </c:pt>
                <c:pt idx="3599">
                  <c:v>13.2</c:v>
                </c:pt>
                <c:pt idx="3600">
                  <c:v>11.8</c:v>
                </c:pt>
                <c:pt idx="3601">
                  <c:v>11.55</c:v>
                </c:pt>
                <c:pt idx="3602">
                  <c:v>10.95</c:v>
                </c:pt>
                <c:pt idx="3603">
                  <c:v>9.700000000000001</c:v>
                </c:pt>
                <c:pt idx="3604">
                  <c:v>12.8</c:v>
                </c:pt>
                <c:pt idx="3605">
                  <c:v>12.95</c:v>
                </c:pt>
                <c:pt idx="3606">
                  <c:v>13.55</c:v>
                </c:pt>
                <c:pt idx="3607">
                  <c:v>16.75</c:v>
                </c:pt>
                <c:pt idx="3608">
                  <c:v>10.6</c:v>
                </c:pt>
                <c:pt idx="3609">
                  <c:v>7.7</c:v>
                </c:pt>
                <c:pt idx="3610">
                  <c:v>7.25</c:v>
                </c:pt>
                <c:pt idx="3611">
                  <c:v>7.149999999999999</c:v>
                </c:pt>
                <c:pt idx="3612">
                  <c:v>10.45</c:v>
                </c:pt>
                <c:pt idx="3613">
                  <c:v>9.8</c:v>
                </c:pt>
                <c:pt idx="3614">
                  <c:v>9.75</c:v>
                </c:pt>
                <c:pt idx="3615">
                  <c:v>9.700000000000001</c:v>
                </c:pt>
                <c:pt idx="3616">
                  <c:v>7.45</c:v>
                </c:pt>
                <c:pt idx="3617">
                  <c:v>8.700000000000001</c:v>
                </c:pt>
                <c:pt idx="3618">
                  <c:v>10.4</c:v>
                </c:pt>
                <c:pt idx="3619">
                  <c:v>8.05</c:v>
                </c:pt>
                <c:pt idx="3620">
                  <c:v>5.9</c:v>
                </c:pt>
                <c:pt idx="3621">
                  <c:v>4.75</c:v>
                </c:pt>
                <c:pt idx="3622">
                  <c:v>6.55</c:v>
                </c:pt>
                <c:pt idx="3623">
                  <c:v>6.35</c:v>
                </c:pt>
                <c:pt idx="3624">
                  <c:v>5.6</c:v>
                </c:pt>
                <c:pt idx="3625">
                  <c:v>5.05</c:v>
                </c:pt>
                <c:pt idx="3626">
                  <c:v>4.2</c:v>
                </c:pt>
                <c:pt idx="3627">
                  <c:v>1.45</c:v>
                </c:pt>
                <c:pt idx="3628">
                  <c:v>-0.65</c:v>
                </c:pt>
                <c:pt idx="3629">
                  <c:v>-1.5</c:v>
                </c:pt>
                <c:pt idx="3630">
                  <c:v>-0.6</c:v>
                </c:pt>
                <c:pt idx="3631">
                  <c:v>2.25</c:v>
                </c:pt>
                <c:pt idx="3632">
                  <c:v>-0.15</c:v>
                </c:pt>
                <c:pt idx="3633">
                  <c:v>0.35</c:v>
                </c:pt>
                <c:pt idx="3634">
                  <c:v>-1.05</c:v>
                </c:pt>
                <c:pt idx="3635">
                  <c:v>-0.85</c:v>
                </c:pt>
                <c:pt idx="3636">
                  <c:v>-0.55</c:v>
                </c:pt>
                <c:pt idx="3637">
                  <c:v>-0.4</c:v>
                </c:pt>
                <c:pt idx="3638">
                  <c:v>-0.7</c:v>
                </c:pt>
                <c:pt idx="3639">
                  <c:v>-0.9</c:v>
                </c:pt>
                <c:pt idx="3640">
                  <c:v>-0.8</c:v>
                </c:pt>
                <c:pt idx="3641">
                  <c:v>-0.7</c:v>
                </c:pt>
                <c:pt idx="3642">
                  <c:v>-0.7</c:v>
                </c:pt>
                <c:pt idx="3643">
                  <c:v>2.85</c:v>
                </c:pt>
                <c:pt idx="3644">
                  <c:v>2.1</c:v>
                </c:pt>
                <c:pt idx="3645">
                  <c:v>8.35</c:v>
                </c:pt>
                <c:pt idx="3646">
                  <c:v>5.0</c:v>
                </c:pt>
                <c:pt idx="3647">
                  <c:v>4.05</c:v>
                </c:pt>
                <c:pt idx="3648">
                  <c:v>4.4</c:v>
                </c:pt>
                <c:pt idx="3649">
                  <c:v>3.05</c:v>
                </c:pt>
                <c:pt idx="3650">
                  <c:v>2.65</c:v>
                </c:pt>
                <c:pt idx="3651">
                  <c:v>4.149999999999999</c:v>
                </c:pt>
                <c:pt idx="3652">
                  <c:v>2.75</c:v>
                </c:pt>
              </c:numCache>
            </c:numRef>
          </c:yVal>
          <c:smooth val="0"/>
          <c:extLst xmlns:c16r2="http://schemas.microsoft.com/office/drawing/2015/06/chart">
            <c:ext xmlns:c16="http://schemas.microsoft.com/office/drawing/2014/chart" uri="{C3380CC4-5D6E-409C-BE32-E72D297353CC}">
              <c16:uniqueId val="{00000000-B896-4F0E-9602-399932E5753A}"/>
            </c:ext>
          </c:extLst>
        </c:ser>
        <c:ser>
          <c:idx val="1"/>
          <c:order val="1"/>
          <c:spPr>
            <a:ln w="25400" cap="rnd">
              <a:noFill/>
              <a:round/>
            </a:ln>
            <a:effectLst/>
          </c:spPr>
          <c:marker>
            <c:symbol val="circle"/>
            <c:size val="5"/>
            <c:spPr>
              <a:solidFill>
                <a:schemeClr val="accent2"/>
              </a:solidFill>
              <a:ln w="9525">
                <a:solidFill>
                  <a:schemeClr val="accent2"/>
                </a:solidFill>
              </a:ln>
              <a:effectLst/>
            </c:spPr>
          </c:marker>
          <c:xVal>
            <c:numRef>
              <c:f>[8]Temp!$A$2:$A$3654</c:f>
              <c:numCache>
                <c:formatCode>General</c:formatCode>
                <c:ptCount val="3653"/>
                <c:pt idx="0">
                  <c:v>39083.0</c:v>
                </c:pt>
                <c:pt idx="1">
                  <c:v>39084.0</c:v>
                </c:pt>
                <c:pt idx="2">
                  <c:v>39085.0</c:v>
                </c:pt>
                <c:pt idx="3">
                  <c:v>39086.0</c:v>
                </c:pt>
                <c:pt idx="4">
                  <c:v>39087.0</c:v>
                </c:pt>
                <c:pt idx="5">
                  <c:v>39088.0</c:v>
                </c:pt>
                <c:pt idx="6">
                  <c:v>39089.0</c:v>
                </c:pt>
                <c:pt idx="7">
                  <c:v>39090.0</c:v>
                </c:pt>
                <c:pt idx="8">
                  <c:v>39091.0</c:v>
                </c:pt>
                <c:pt idx="9">
                  <c:v>39092.0</c:v>
                </c:pt>
                <c:pt idx="10">
                  <c:v>39093.0</c:v>
                </c:pt>
                <c:pt idx="11">
                  <c:v>39094.0</c:v>
                </c:pt>
                <c:pt idx="12">
                  <c:v>39095.0</c:v>
                </c:pt>
                <c:pt idx="13">
                  <c:v>39096.0</c:v>
                </c:pt>
                <c:pt idx="14">
                  <c:v>39097.0</c:v>
                </c:pt>
                <c:pt idx="15">
                  <c:v>39098.0</c:v>
                </c:pt>
                <c:pt idx="16">
                  <c:v>39099.0</c:v>
                </c:pt>
                <c:pt idx="17">
                  <c:v>39100.0</c:v>
                </c:pt>
                <c:pt idx="18">
                  <c:v>39101.0</c:v>
                </c:pt>
                <c:pt idx="19">
                  <c:v>39102.0</c:v>
                </c:pt>
                <c:pt idx="20">
                  <c:v>39103.0</c:v>
                </c:pt>
                <c:pt idx="21">
                  <c:v>39104.0</c:v>
                </c:pt>
                <c:pt idx="22">
                  <c:v>39105.0</c:v>
                </c:pt>
                <c:pt idx="23">
                  <c:v>39106.0</c:v>
                </c:pt>
                <c:pt idx="24">
                  <c:v>39107.0</c:v>
                </c:pt>
                <c:pt idx="25">
                  <c:v>39108.0</c:v>
                </c:pt>
                <c:pt idx="26">
                  <c:v>39109.0</c:v>
                </c:pt>
                <c:pt idx="27">
                  <c:v>39110.0</c:v>
                </c:pt>
                <c:pt idx="28">
                  <c:v>39111.0</c:v>
                </c:pt>
                <c:pt idx="29">
                  <c:v>39112.0</c:v>
                </c:pt>
                <c:pt idx="30">
                  <c:v>39113.0</c:v>
                </c:pt>
                <c:pt idx="31">
                  <c:v>39114.0</c:v>
                </c:pt>
                <c:pt idx="32">
                  <c:v>39115.0</c:v>
                </c:pt>
                <c:pt idx="33">
                  <c:v>39116.0</c:v>
                </c:pt>
                <c:pt idx="34">
                  <c:v>39117.0</c:v>
                </c:pt>
                <c:pt idx="35">
                  <c:v>39118.0</c:v>
                </c:pt>
                <c:pt idx="36">
                  <c:v>39119.0</c:v>
                </c:pt>
                <c:pt idx="37">
                  <c:v>39120.0</c:v>
                </c:pt>
                <c:pt idx="38">
                  <c:v>39121.0</c:v>
                </c:pt>
                <c:pt idx="39">
                  <c:v>39122.0</c:v>
                </c:pt>
                <c:pt idx="40">
                  <c:v>39123.0</c:v>
                </c:pt>
                <c:pt idx="41">
                  <c:v>39124.0</c:v>
                </c:pt>
                <c:pt idx="42">
                  <c:v>39125.0</c:v>
                </c:pt>
                <c:pt idx="43">
                  <c:v>39126.0</c:v>
                </c:pt>
                <c:pt idx="44">
                  <c:v>39127.0</c:v>
                </c:pt>
                <c:pt idx="45">
                  <c:v>39128.0</c:v>
                </c:pt>
                <c:pt idx="46">
                  <c:v>39129.0</c:v>
                </c:pt>
                <c:pt idx="47">
                  <c:v>39130.0</c:v>
                </c:pt>
                <c:pt idx="48">
                  <c:v>39131.0</c:v>
                </c:pt>
                <c:pt idx="49">
                  <c:v>39132.0</c:v>
                </c:pt>
                <c:pt idx="50">
                  <c:v>39133.0</c:v>
                </c:pt>
                <c:pt idx="51">
                  <c:v>39134.0</c:v>
                </c:pt>
                <c:pt idx="52">
                  <c:v>39135.0</c:v>
                </c:pt>
                <c:pt idx="53">
                  <c:v>39136.0</c:v>
                </c:pt>
                <c:pt idx="54">
                  <c:v>39137.0</c:v>
                </c:pt>
                <c:pt idx="55">
                  <c:v>39138.0</c:v>
                </c:pt>
                <c:pt idx="56">
                  <c:v>39139.0</c:v>
                </c:pt>
                <c:pt idx="57">
                  <c:v>39140.0</c:v>
                </c:pt>
                <c:pt idx="58">
                  <c:v>39141.0</c:v>
                </c:pt>
                <c:pt idx="59">
                  <c:v>39142.0</c:v>
                </c:pt>
                <c:pt idx="60">
                  <c:v>39143.0</c:v>
                </c:pt>
                <c:pt idx="61">
                  <c:v>39144.0</c:v>
                </c:pt>
                <c:pt idx="62">
                  <c:v>39145.0</c:v>
                </c:pt>
                <c:pt idx="63">
                  <c:v>39146.0</c:v>
                </c:pt>
                <c:pt idx="64">
                  <c:v>39147.0</c:v>
                </c:pt>
                <c:pt idx="65">
                  <c:v>39148.0</c:v>
                </c:pt>
                <c:pt idx="66">
                  <c:v>39149.0</c:v>
                </c:pt>
                <c:pt idx="67">
                  <c:v>39150.0</c:v>
                </c:pt>
                <c:pt idx="68">
                  <c:v>39151.0</c:v>
                </c:pt>
                <c:pt idx="69">
                  <c:v>39152.0</c:v>
                </c:pt>
                <c:pt idx="70">
                  <c:v>39153.0</c:v>
                </c:pt>
                <c:pt idx="71">
                  <c:v>39154.0</c:v>
                </c:pt>
                <c:pt idx="72">
                  <c:v>39155.0</c:v>
                </c:pt>
                <c:pt idx="73">
                  <c:v>39156.0</c:v>
                </c:pt>
                <c:pt idx="74">
                  <c:v>39157.0</c:v>
                </c:pt>
                <c:pt idx="75">
                  <c:v>39158.0</c:v>
                </c:pt>
                <c:pt idx="76">
                  <c:v>39159.0</c:v>
                </c:pt>
                <c:pt idx="77">
                  <c:v>39160.0</c:v>
                </c:pt>
                <c:pt idx="78">
                  <c:v>39161.0</c:v>
                </c:pt>
                <c:pt idx="79">
                  <c:v>39162.0</c:v>
                </c:pt>
                <c:pt idx="80">
                  <c:v>39163.0</c:v>
                </c:pt>
                <c:pt idx="81">
                  <c:v>39164.0</c:v>
                </c:pt>
                <c:pt idx="82">
                  <c:v>39165.0</c:v>
                </c:pt>
                <c:pt idx="83">
                  <c:v>39166.0</c:v>
                </c:pt>
                <c:pt idx="84">
                  <c:v>39167.0</c:v>
                </c:pt>
                <c:pt idx="85">
                  <c:v>39168.0</c:v>
                </c:pt>
                <c:pt idx="86">
                  <c:v>39169.0</c:v>
                </c:pt>
                <c:pt idx="87">
                  <c:v>39170.0</c:v>
                </c:pt>
                <c:pt idx="88">
                  <c:v>39171.0</c:v>
                </c:pt>
                <c:pt idx="89">
                  <c:v>39172.0</c:v>
                </c:pt>
                <c:pt idx="90">
                  <c:v>39173.0</c:v>
                </c:pt>
                <c:pt idx="91">
                  <c:v>39174.0</c:v>
                </c:pt>
                <c:pt idx="92">
                  <c:v>39175.0</c:v>
                </c:pt>
                <c:pt idx="93">
                  <c:v>39176.0</c:v>
                </c:pt>
                <c:pt idx="94">
                  <c:v>39177.0</c:v>
                </c:pt>
                <c:pt idx="95">
                  <c:v>39178.0</c:v>
                </c:pt>
                <c:pt idx="96">
                  <c:v>39179.0</c:v>
                </c:pt>
                <c:pt idx="97">
                  <c:v>39180.0</c:v>
                </c:pt>
                <c:pt idx="98">
                  <c:v>39181.0</c:v>
                </c:pt>
                <c:pt idx="99">
                  <c:v>39182.0</c:v>
                </c:pt>
                <c:pt idx="100">
                  <c:v>39183.0</c:v>
                </c:pt>
                <c:pt idx="101">
                  <c:v>39184.0</c:v>
                </c:pt>
                <c:pt idx="102">
                  <c:v>39185.0</c:v>
                </c:pt>
                <c:pt idx="103">
                  <c:v>39186.0</c:v>
                </c:pt>
                <c:pt idx="104">
                  <c:v>39187.0</c:v>
                </c:pt>
                <c:pt idx="105">
                  <c:v>39188.0</c:v>
                </c:pt>
                <c:pt idx="106">
                  <c:v>39189.0</c:v>
                </c:pt>
                <c:pt idx="107">
                  <c:v>39190.0</c:v>
                </c:pt>
                <c:pt idx="108">
                  <c:v>39191.0</c:v>
                </c:pt>
                <c:pt idx="109">
                  <c:v>39192.0</c:v>
                </c:pt>
                <c:pt idx="110">
                  <c:v>39193.0</c:v>
                </c:pt>
                <c:pt idx="111">
                  <c:v>39194.0</c:v>
                </c:pt>
                <c:pt idx="112">
                  <c:v>39195.0</c:v>
                </c:pt>
                <c:pt idx="113">
                  <c:v>39196.0</c:v>
                </c:pt>
                <c:pt idx="114">
                  <c:v>39197.0</c:v>
                </c:pt>
                <c:pt idx="115">
                  <c:v>39198.0</c:v>
                </c:pt>
                <c:pt idx="116">
                  <c:v>39199.0</c:v>
                </c:pt>
                <c:pt idx="117">
                  <c:v>39200.0</c:v>
                </c:pt>
                <c:pt idx="118">
                  <c:v>39201.0</c:v>
                </c:pt>
                <c:pt idx="119">
                  <c:v>39202.0</c:v>
                </c:pt>
                <c:pt idx="120">
                  <c:v>39203.0</c:v>
                </c:pt>
                <c:pt idx="121">
                  <c:v>39204.0</c:v>
                </c:pt>
                <c:pt idx="122">
                  <c:v>39205.0</c:v>
                </c:pt>
                <c:pt idx="123">
                  <c:v>39206.0</c:v>
                </c:pt>
                <c:pt idx="124">
                  <c:v>39207.0</c:v>
                </c:pt>
                <c:pt idx="125">
                  <c:v>39208.0</c:v>
                </c:pt>
                <c:pt idx="126">
                  <c:v>39209.0</c:v>
                </c:pt>
                <c:pt idx="127">
                  <c:v>39210.0</c:v>
                </c:pt>
                <c:pt idx="128">
                  <c:v>39211.0</c:v>
                </c:pt>
                <c:pt idx="129">
                  <c:v>39212.0</c:v>
                </c:pt>
                <c:pt idx="130">
                  <c:v>39213.0</c:v>
                </c:pt>
                <c:pt idx="131">
                  <c:v>39214.0</c:v>
                </c:pt>
                <c:pt idx="132">
                  <c:v>39215.0</c:v>
                </c:pt>
                <c:pt idx="133">
                  <c:v>39216.0</c:v>
                </c:pt>
                <c:pt idx="134">
                  <c:v>39217.0</c:v>
                </c:pt>
                <c:pt idx="135">
                  <c:v>39218.0</c:v>
                </c:pt>
                <c:pt idx="136">
                  <c:v>39219.0</c:v>
                </c:pt>
                <c:pt idx="137">
                  <c:v>39220.0</c:v>
                </c:pt>
                <c:pt idx="138">
                  <c:v>39221.0</c:v>
                </c:pt>
                <c:pt idx="139">
                  <c:v>39222.0</c:v>
                </c:pt>
                <c:pt idx="140">
                  <c:v>39223.0</c:v>
                </c:pt>
                <c:pt idx="141">
                  <c:v>39224.0</c:v>
                </c:pt>
                <c:pt idx="142">
                  <c:v>39225.0</c:v>
                </c:pt>
                <c:pt idx="143">
                  <c:v>39226.0</c:v>
                </c:pt>
                <c:pt idx="144">
                  <c:v>39227.0</c:v>
                </c:pt>
                <c:pt idx="145">
                  <c:v>39228.0</c:v>
                </c:pt>
                <c:pt idx="146">
                  <c:v>39229.0</c:v>
                </c:pt>
                <c:pt idx="147">
                  <c:v>39230.0</c:v>
                </c:pt>
                <c:pt idx="148">
                  <c:v>39231.0</c:v>
                </c:pt>
                <c:pt idx="149">
                  <c:v>39232.0</c:v>
                </c:pt>
                <c:pt idx="150">
                  <c:v>39233.0</c:v>
                </c:pt>
                <c:pt idx="151">
                  <c:v>39234.0</c:v>
                </c:pt>
                <c:pt idx="152">
                  <c:v>39235.0</c:v>
                </c:pt>
                <c:pt idx="153">
                  <c:v>39236.0</c:v>
                </c:pt>
                <c:pt idx="154">
                  <c:v>39237.0</c:v>
                </c:pt>
                <c:pt idx="155">
                  <c:v>39238.0</c:v>
                </c:pt>
                <c:pt idx="156">
                  <c:v>39239.0</c:v>
                </c:pt>
                <c:pt idx="157">
                  <c:v>39240.0</c:v>
                </c:pt>
                <c:pt idx="158">
                  <c:v>39241.0</c:v>
                </c:pt>
                <c:pt idx="159">
                  <c:v>39242.0</c:v>
                </c:pt>
                <c:pt idx="160">
                  <c:v>39243.0</c:v>
                </c:pt>
                <c:pt idx="161">
                  <c:v>39244.0</c:v>
                </c:pt>
                <c:pt idx="162">
                  <c:v>39245.0</c:v>
                </c:pt>
                <c:pt idx="163">
                  <c:v>39246.0</c:v>
                </c:pt>
                <c:pt idx="164">
                  <c:v>39247.0</c:v>
                </c:pt>
                <c:pt idx="165">
                  <c:v>39248.0</c:v>
                </c:pt>
                <c:pt idx="166">
                  <c:v>39249.0</c:v>
                </c:pt>
                <c:pt idx="167">
                  <c:v>39250.0</c:v>
                </c:pt>
                <c:pt idx="168">
                  <c:v>39251.0</c:v>
                </c:pt>
                <c:pt idx="169">
                  <c:v>39252.0</c:v>
                </c:pt>
                <c:pt idx="170">
                  <c:v>39253.0</c:v>
                </c:pt>
                <c:pt idx="171">
                  <c:v>39254.0</c:v>
                </c:pt>
                <c:pt idx="172">
                  <c:v>39255.0</c:v>
                </c:pt>
                <c:pt idx="173">
                  <c:v>39256.0</c:v>
                </c:pt>
                <c:pt idx="174">
                  <c:v>39257.0</c:v>
                </c:pt>
                <c:pt idx="175">
                  <c:v>39258.0</c:v>
                </c:pt>
                <c:pt idx="176">
                  <c:v>39259.0</c:v>
                </c:pt>
                <c:pt idx="177">
                  <c:v>39260.0</c:v>
                </c:pt>
                <c:pt idx="178">
                  <c:v>39261.0</c:v>
                </c:pt>
                <c:pt idx="179">
                  <c:v>39262.0</c:v>
                </c:pt>
                <c:pt idx="180">
                  <c:v>39263.0</c:v>
                </c:pt>
                <c:pt idx="181">
                  <c:v>39264.0</c:v>
                </c:pt>
                <c:pt idx="182">
                  <c:v>39265.0</c:v>
                </c:pt>
                <c:pt idx="183">
                  <c:v>39266.0</c:v>
                </c:pt>
                <c:pt idx="184">
                  <c:v>39267.0</c:v>
                </c:pt>
                <c:pt idx="185">
                  <c:v>39268.0</c:v>
                </c:pt>
                <c:pt idx="186">
                  <c:v>39269.0</c:v>
                </c:pt>
                <c:pt idx="187">
                  <c:v>39270.0</c:v>
                </c:pt>
                <c:pt idx="188">
                  <c:v>39271.0</c:v>
                </c:pt>
                <c:pt idx="189">
                  <c:v>39272.0</c:v>
                </c:pt>
                <c:pt idx="190">
                  <c:v>39273.0</c:v>
                </c:pt>
                <c:pt idx="191">
                  <c:v>39274.0</c:v>
                </c:pt>
                <c:pt idx="192">
                  <c:v>39275.0</c:v>
                </c:pt>
                <c:pt idx="193">
                  <c:v>39276.0</c:v>
                </c:pt>
                <c:pt idx="194">
                  <c:v>39277.0</c:v>
                </c:pt>
                <c:pt idx="195">
                  <c:v>39278.0</c:v>
                </c:pt>
                <c:pt idx="196">
                  <c:v>39279.0</c:v>
                </c:pt>
                <c:pt idx="197">
                  <c:v>39280.0</c:v>
                </c:pt>
                <c:pt idx="198">
                  <c:v>39281.0</c:v>
                </c:pt>
                <c:pt idx="199">
                  <c:v>39282.0</c:v>
                </c:pt>
                <c:pt idx="200">
                  <c:v>39283.0</c:v>
                </c:pt>
                <c:pt idx="201">
                  <c:v>39284.0</c:v>
                </c:pt>
                <c:pt idx="202">
                  <c:v>39285.0</c:v>
                </c:pt>
                <c:pt idx="203">
                  <c:v>39286.0</c:v>
                </c:pt>
                <c:pt idx="204">
                  <c:v>39287.0</c:v>
                </c:pt>
                <c:pt idx="205">
                  <c:v>39288.0</c:v>
                </c:pt>
                <c:pt idx="206">
                  <c:v>39289.0</c:v>
                </c:pt>
                <c:pt idx="207">
                  <c:v>39290.0</c:v>
                </c:pt>
                <c:pt idx="208">
                  <c:v>39291.0</c:v>
                </c:pt>
                <c:pt idx="209">
                  <c:v>39292.0</c:v>
                </c:pt>
                <c:pt idx="210">
                  <c:v>39293.0</c:v>
                </c:pt>
                <c:pt idx="211">
                  <c:v>39294.0</c:v>
                </c:pt>
                <c:pt idx="212">
                  <c:v>39295.0</c:v>
                </c:pt>
                <c:pt idx="213">
                  <c:v>39296.0</c:v>
                </c:pt>
                <c:pt idx="214">
                  <c:v>39297.0</c:v>
                </c:pt>
                <c:pt idx="215">
                  <c:v>39298.0</c:v>
                </c:pt>
                <c:pt idx="216">
                  <c:v>39299.0</c:v>
                </c:pt>
                <c:pt idx="217">
                  <c:v>39300.0</c:v>
                </c:pt>
                <c:pt idx="218">
                  <c:v>39301.0</c:v>
                </c:pt>
                <c:pt idx="219">
                  <c:v>39302.0</c:v>
                </c:pt>
                <c:pt idx="220">
                  <c:v>39303.0</c:v>
                </c:pt>
                <c:pt idx="221">
                  <c:v>39304.0</c:v>
                </c:pt>
                <c:pt idx="222">
                  <c:v>39305.0</c:v>
                </c:pt>
                <c:pt idx="223">
                  <c:v>39306.0</c:v>
                </c:pt>
                <c:pt idx="224">
                  <c:v>39307.0</c:v>
                </c:pt>
                <c:pt idx="225">
                  <c:v>39308.0</c:v>
                </c:pt>
                <c:pt idx="226">
                  <c:v>39309.0</c:v>
                </c:pt>
                <c:pt idx="227">
                  <c:v>39310.0</c:v>
                </c:pt>
                <c:pt idx="228">
                  <c:v>39311.0</c:v>
                </c:pt>
                <c:pt idx="229">
                  <c:v>39312.0</c:v>
                </c:pt>
                <c:pt idx="230">
                  <c:v>39313.0</c:v>
                </c:pt>
                <c:pt idx="231">
                  <c:v>39314.0</c:v>
                </c:pt>
                <c:pt idx="232">
                  <c:v>39315.0</c:v>
                </c:pt>
                <c:pt idx="233">
                  <c:v>39316.0</c:v>
                </c:pt>
                <c:pt idx="234">
                  <c:v>39317.0</c:v>
                </c:pt>
                <c:pt idx="235">
                  <c:v>39318.0</c:v>
                </c:pt>
                <c:pt idx="236">
                  <c:v>39319.0</c:v>
                </c:pt>
                <c:pt idx="237">
                  <c:v>39320.0</c:v>
                </c:pt>
                <c:pt idx="238">
                  <c:v>39321.0</c:v>
                </c:pt>
                <c:pt idx="239">
                  <c:v>39322.0</c:v>
                </c:pt>
                <c:pt idx="240">
                  <c:v>39323.0</c:v>
                </c:pt>
                <c:pt idx="241">
                  <c:v>39324.0</c:v>
                </c:pt>
                <c:pt idx="242">
                  <c:v>39325.0</c:v>
                </c:pt>
                <c:pt idx="243">
                  <c:v>39326.0</c:v>
                </c:pt>
                <c:pt idx="244">
                  <c:v>39327.0</c:v>
                </c:pt>
                <c:pt idx="245">
                  <c:v>39328.0</c:v>
                </c:pt>
                <c:pt idx="246">
                  <c:v>39329.0</c:v>
                </c:pt>
                <c:pt idx="247">
                  <c:v>39330.0</c:v>
                </c:pt>
                <c:pt idx="248">
                  <c:v>39331.0</c:v>
                </c:pt>
                <c:pt idx="249">
                  <c:v>39332.0</c:v>
                </c:pt>
                <c:pt idx="250">
                  <c:v>39333.0</c:v>
                </c:pt>
                <c:pt idx="251">
                  <c:v>39334.0</c:v>
                </c:pt>
                <c:pt idx="252">
                  <c:v>39335.0</c:v>
                </c:pt>
                <c:pt idx="253">
                  <c:v>39336.0</c:v>
                </c:pt>
                <c:pt idx="254">
                  <c:v>39337.0</c:v>
                </c:pt>
                <c:pt idx="255">
                  <c:v>39338.0</c:v>
                </c:pt>
                <c:pt idx="256">
                  <c:v>39339.0</c:v>
                </c:pt>
                <c:pt idx="257">
                  <c:v>39340.0</c:v>
                </c:pt>
                <c:pt idx="258">
                  <c:v>39341.0</c:v>
                </c:pt>
                <c:pt idx="259">
                  <c:v>39342.0</c:v>
                </c:pt>
                <c:pt idx="260">
                  <c:v>39343.0</c:v>
                </c:pt>
                <c:pt idx="261">
                  <c:v>39344.0</c:v>
                </c:pt>
                <c:pt idx="262">
                  <c:v>39345.0</c:v>
                </c:pt>
                <c:pt idx="263">
                  <c:v>39346.0</c:v>
                </c:pt>
                <c:pt idx="264">
                  <c:v>39347.0</c:v>
                </c:pt>
                <c:pt idx="265">
                  <c:v>39348.0</c:v>
                </c:pt>
                <c:pt idx="266">
                  <c:v>39349.0</c:v>
                </c:pt>
                <c:pt idx="267">
                  <c:v>39350.0</c:v>
                </c:pt>
                <c:pt idx="268">
                  <c:v>39351.0</c:v>
                </c:pt>
                <c:pt idx="269">
                  <c:v>39352.0</c:v>
                </c:pt>
                <c:pt idx="270">
                  <c:v>39353.0</c:v>
                </c:pt>
                <c:pt idx="271">
                  <c:v>39354.0</c:v>
                </c:pt>
                <c:pt idx="272">
                  <c:v>39355.0</c:v>
                </c:pt>
                <c:pt idx="273">
                  <c:v>39356.0</c:v>
                </c:pt>
                <c:pt idx="274">
                  <c:v>39357.0</c:v>
                </c:pt>
                <c:pt idx="275">
                  <c:v>39358.0</c:v>
                </c:pt>
                <c:pt idx="276">
                  <c:v>39359.0</c:v>
                </c:pt>
                <c:pt idx="277">
                  <c:v>39360.0</c:v>
                </c:pt>
                <c:pt idx="278">
                  <c:v>39361.0</c:v>
                </c:pt>
                <c:pt idx="279">
                  <c:v>39362.0</c:v>
                </c:pt>
                <c:pt idx="280">
                  <c:v>39363.0</c:v>
                </c:pt>
                <c:pt idx="281">
                  <c:v>39364.0</c:v>
                </c:pt>
                <c:pt idx="282">
                  <c:v>39365.0</c:v>
                </c:pt>
                <c:pt idx="283">
                  <c:v>39366.0</c:v>
                </c:pt>
                <c:pt idx="284">
                  <c:v>39367.0</c:v>
                </c:pt>
                <c:pt idx="285">
                  <c:v>39368.0</c:v>
                </c:pt>
                <c:pt idx="286">
                  <c:v>39369.0</c:v>
                </c:pt>
                <c:pt idx="287">
                  <c:v>39370.0</c:v>
                </c:pt>
                <c:pt idx="288">
                  <c:v>39371.0</c:v>
                </c:pt>
                <c:pt idx="289">
                  <c:v>39372.0</c:v>
                </c:pt>
                <c:pt idx="290">
                  <c:v>39373.0</c:v>
                </c:pt>
                <c:pt idx="291">
                  <c:v>39374.0</c:v>
                </c:pt>
                <c:pt idx="292">
                  <c:v>39375.0</c:v>
                </c:pt>
                <c:pt idx="293">
                  <c:v>39376.0</c:v>
                </c:pt>
                <c:pt idx="294">
                  <c:v>39377.0</c:v>
                </c:pt>
                <c:pt idx="295">
                  <c:v>39378.0</c:v>
                </c:pt>
                <c:pt idx="296">
                  <c:v>39379.0</c:v>
                </c:pt>
                <c:pt idx="297">
                  <c:v>39380.0</c:v>
                </c:pt>
                <c:pt idx="298">
                  <c:v>39381.0</c:v>
                </c:pt>
                <c:pt idx="299">
                  <c:v>39382.0</c:v>
                </c:pt>
                <c:pt idx="300">
                  <c:v>39383.0</c:v>
                </c:pt>
                <c:pt idx="301">
                  <c:v>39384.0</c:v>
                </c:pt>
                <c:pt idx="302">
                  <c:v>39385.0</c:v>
                </c:pt>
                <c:pt idx="303">
                  <c:v>39386.0</c:v>
                </c:pt>
                <c:pt idx="304">
                  <c:v>39387.0</c:v>
                </c:pt>
                <c:pt idx="305">
                  <c:v>39388.0</c:v>
                </c:pt>
                <c:pt idx="306">
                  <c:v>39389.0</c:v>
                </c:pt>
                <c:pt idx="307">
                  <c:v>39390.0</c:v>
                </c:pt>
                <c:pt idx="308">
                  <c:v>39391.0</c:v>
                </c:pt>
                <c:pt idx="309">
                  <c:v>39392.0</c:v>
                </c:pt>
                <c:pt idx="310">
                  <c:v>39393.0</c:v>
                </c:pt>
                <c:pt idx="311">
                  <c:v>39394.0</c:v>
                </c:pt>
                <c:pt idx="312">
                  <c:v>39395.0</c:v>
                </c:pt>
                <c:pt idx="313">
                  <c:v>39396.0</c:v>
                </c:pt>
                <c:pt idx="314">
                  <c:v>39397.0</c:v>
                </c:pt>
                <c:pt idx="315">
                  <c:v>39398.0</c:v>
                </c:pt>
                <c:pt idx="316">
                  <c:v>39399.0</c:v>
                </c:pt>
                <c:pt idx="317">
                  <c:v>39400.0</c:v>
                </c:pt>
                <c:pt idx="318">
                  <c:v>39401.0</c:v>
                </c:pt>
                <c:pt idx="319">
                  <c:v>39402.0</c:v>
                </c:pt>
                <c:pt idx="320">
                  <c:v>39403.0</c:v>
                </c:pt>
                <c:pt idx="321">
                  <c:v>39404.0</c:v>
                </c:pt>
                <c:pt idx="322">
                  <c:v>39405.0</c:v>
                </c:pt>
                <c:pt idx="323">
                  <c:v>39406.0</c:v>
                </c:pt>
                <c:pt idx="324">
                  <c:v>39407.0</c:v>
                </c:pt>
                <c:pt idx="325">
                  <c:v>39408.0</c:v>
                </c:pt>
                <c:pt idx="326">
                  <c:v>39409.0</c:v>
                </c:pt>
                <c:pt idx="327">
                  <c:v>39410.0</c:v>
                </c:pt>
                <c:pt idx="328">
                  <c:v>39411.0</c:v>
                </c:pt>
                <c:pt idx="329">
                  <c:v>39412.0</c:v>
                </c:pt>
                <c:pt idx="330">
                  <c:v>39413.0</c:v>
                </c:pt>
                <c:pt idx="331">
                  <c:v>39414.0</c:v>
                </c:pt>
                <c:pt idx="332">
                  <c:v>39415.0</c:v>
                </c:pt>
                <c:pt idx="333">
                  <c:v>39416.0</c:v>
                </c:pt>
                <c:pt idx="334">
                  <c:v>39417.0</c:v>
                </c:pt>
                <c:pt idx="335">
                  <c:v>39418.0</c:v>
                </c:pt>
                <c:pt idx="336">
                  <c:v>39419.0</c:v>
                </c:pt>
                <c:pt idx="337">
                  <c:v>39420.0</c:v>
                </c:pt>
                <c:pt idx="338">
                  <c:v>39421.0</c:v>
                </c:pt>
                <c:pt idx="339">
                  <c:v>39422.0</c:v>
                </c:pt>
                <c:pt idx="340">
                  <c:v>39423.0</c:v>
                </c:pt>
                <c:pt idx="341">
                  <c:v>39424.0</c:v>
                </c:pt>
                <c:pt idx="342">
                  <c:v>39425.0</c:v>
                </c:pt>
                <c:pt idx="343">
                  <c:v>39426.0</c:v>
                </c:pt>
                <c:pt idx="344">
                  <c:v>39427.0</c:v>
                </c:pt>
                <c:pt idx="345">
                  <c:v>39428.0</c:v>
                </c:pt>
                <c:pt idx="346">
                  <c:v>39429.0</c:v>
                </c:pt>
                <c:pt idx="347">
                  <c:v>39430.0</c:v>
                </c:pt>
                <c:pt idx="348">
                  <c:v>39431.0</c:v>
                </c:pt>
                <c:pt idx="349">
                  <c:v>39432.0</c:v>
                </c:pt>
                <c:pt idx="350">
                  <c:v>39433.0</c:v>
                </c:pt>
                <c:pt idx="351">
                  <c:v>39434.0</c:v>
                </c:pt>
                <c:pt idx="352">
                  <c:v>39435.0</c:v>
                </c:pt>
                <c:pt idx="353">
                  <c:v>39436.0</c:v>
                </c:pt>
                <c:pt idx="354">
                  <c:v>39437.0</c:v>
                </c:pt>
                <c:pt idx="355">
                  <c:v>39438.0</c:v>
                </c:pt>
                <c:pt idx="356">
                  <c:v>39439.0</c:v>
                </c:pt>
                <c:pt idx="357">
                  <c:v>39440.0</c:v>
                </c:pt>
                <c:pt idx="358">
                  <c:v>39441.0</c:v>
                </c:pt>
                <c:pt idx="359">
                  <c:v>39442.0</c:v>
                </c:pt>
                <c:pt idx="360">
                  <c:v>39443.0</c:v>
                </c:pt>
                <c:pt idx="361">
                  <c:v>39444.0</c:v>
                </c:pt>
                <c:pt idx="362">
                  <c:v>39445.0</c:v>
                </c:pt>
                <c:pt idx="363">
                  <c:v>39446.0</c:v>
                </c:pt>
                <c:pt idx="364">
                  <c:v>39447.0</c:v>
                </c:pt>
                <c:pt idx="365">
                  <c:v>39448.0</c:v>
                </c:pt>
                <c:pt idx="366">
                  <c:v>39449.0</c:v>
                </c:pt>
                <c:pt idx="367">
                  <c:v>39450.0</c:v>
                </c:pt>
                <c:pt idx="368">
                  <c:v>39451.0</c:v>
                </c:pt>
                <c:pt idx="369">
                  <c:v>39452.0</c:v>
                </c:pt>
                <c:pt idx="370">
                  <c:v>39453.0</c:v>
                </c:pt>
                <c:pt idx="371">
                  <c:v>39454.0</c:v>
                </c:pt>
                <c:pt idx="372">
                  <c:v>39455.0</c:v>
                </c:pt>
                <c:pt idx="373">
                  <c:v>39456.0</c:v>
                </c:pt>
                <c:pt idx="374">
                  <c:v>39457.0</c:v>
                </c:pt>
                <c:pt idx="375">
                  <c:v>39458.0</c:v>
                </c:pt>
                <c:pt idx="376">
                  <c:v>39459.0</c:v>
                </c:pt>
                <c:pt idx="377">
                  <c:v>39460.0</c:v>
                </c:pt>
                <c:pt idx="378">
                  <c:v>39461.0</c:v>
                </c:pt>
                <c:pt idx="379">
                  <c:v>39462.0</c:v>
                </c:pt>
                <c:pt idx="380">
                  <c:v>39463.0</c:v>
                </c:pt>
                <c:pt idx="381">
                  <c:v>39464.0</c:v>
                </c:pt>
                <c:pt idx="382">
                  <c:v>39465.0</c:v>
                </c:pt>
                <c:pt idx="383">
                  <c:v>39466.0</c:v>
                </c:pt>
                <c:pt idx="384">
                  <c:v>39467.0</c:v>
                </c:pt>
                <c:pt idx="385">
                  <c:v>39468.0</c:v>
                </c:pt>
                <c:pt idx="386">
                  <c:v>39469.0</c:v>
                </c:pt>
                <c:pt idx="387">
                  <c:v>39470.0</c:v>
                </c:pt>
                <c:pt idx="388">
                  <c:v>39471.0</c:v>
                </c:pt>
                <c:pt idx="389">
                  <c:v>39472.0</c:v>
                </c:pt>
                <c:pt idx="390">
                  <c:v>39473.0</c:v>
                </c:pt>
                <c:pt idx="391">
                  <c:v>39474.0</c:v>
                </c:pt>
                <c:pt idx="392">
                  <c:v>39475.0</c:v>
                </c:pt>
                <c:pt idx="393">
                  <c:v>39476.0</c:v>
                </c:pt>
                <c:pt idx="394">
                  <c:v>39477.0</c:v>
                </c:pt>
                <c:pt idx="395">
                  <c:v>39478.0</c:v>
                </c:pt>
                <c:pt idx="396">
                  <c:v>39479.0</c:v>
                </c:pt>
                <c:pt idx="397">
                  <c:v>39480.0</c:v>
                </c:pt>
                <c:pt idx="398">
                  <c:v>39481.0</c:v>
                </c:pt>
                <c:pt idx="399">
                  <c:v>39482.0</c:v>
                </c:pt>
                <c:pt idx="400">
                  <c:v>39483.0</c:v>
                </c:pt>
                <c:pt idx="401">
                  <c:v>39484.0</c:v>
                </c:pt>
                <c:pt idx="402">
                  <c:v>39485.0</c:v>
                </c:pt>
                <c:pt idx="403">
                  <c:v>39486.0</c:v>
                </c:pt>
                <c:pt idx="404">
                  <c:v>39487.0</c:v>
                </c:pt>
                <c:pt idx="405">
                  <c:v>39488.0</c:v>
                </c:pt>
                <c:pt idx="406">
                  <c:v>39489.0</c:v>
                </c:pt>
                <c:pt idx="407">
                  <c:v>39490.0</c:v>
                </c:pt>
                <c:pt idx="408">
                  <c:v>39491.0</c:v>
                </c:pt>
                <c:pt idx="409">
                  <c:v>39492.0</c:v>
                </c:pt>
                <c:pt idx="410">
                  <c:v>39493.0</c:v>
                </c:pt>
                <c:pt idx="411">
                  <c:v>39494.0</c:v>
                </c:pt>
                <c:pt idx="412">
                  <c:v>39495.0</c:v>
                </c:pt>
                <c:pt idx="413">
                  <c:v>39496.0</c:v>
                </c:pt>
                <c:pt idx="414">
                  <c:v>39497.0</c:v>
                </c:pt>
                <c:pt idx="415">
                  <c:v>39498.0</c:v>
                </c:pt>
                <c:pt idx="416">
                  <c:v>39499.0</c:v>
                </c:pt>
                <c:pt idx="417">
                  <c:v>39500.0</c:v>
                </c:pt>
                <c:pt idx="418">
                  <c:v>39501.0</c:v>
                </c:pt>
                <c:pt idx="419">
                  <c:v>39502.0</c:v>
                </c:pt>
                <c:pt idx="420">
                  <c:v>39503.0</c:v>
                </c:pt>
                <c:pt idx="421">
                  <c:v>39504.0</c:v>
                </c:pt>
                <c:pt idx="422">
                  <c:v>39505.0</c:v>
                </c:pt>
                <c:pt idx="423">
                  <c:v>39506.0</c:v>
                </c:pt>
                <c:pt idx="424">
                  <c:v>39507.0</c:v>
                </c:pt>
                <c:pt idx="425">
                  <c:v>39508.0</c:v>
                </c:pt>
                <c:pt idx="426">
                  <c:v>39509.0</c:v>
                </c:pt>
                <c:pt idx="427">
                  <c:v>39510.0</c:v>
                </c:pt>
                <c:pt idx="428">
                  <c:v>39511.0</c:v>
                </c:pt>
                <c:pt idx="429">
                  <c:v>39512.0</c:v>
                </c:pt>
                <c:pt idx="430">
                  <c:v>39513.0</c:v>
                </c:pt>
                <c:pt idx="431">
                  <c:v>39514.0</c:v>
                </c:pt>
                <c:pt idx="432">
                  <c:v>39515.0</c:v>
                </c:pt>
                <c:pt idx="433">
                  <c:v>39516.0</c:v>
                </c:pt>
                <c:pt idx="434">
                  <c:v>39517.0</c:v>
                </c:pt>
                <c:pt idx="435">
                  <c:v>39518.0</c:v>
                </c:pt>
                <c:pt idx="436">
                  <c:v>39519.0</c:v>
                </c:pt>
                <c:pt idx="437">
                  <c:v>39520.0</c:v>
                </c:pt>
                <c:pt idx="438">
                  <c:v>39521.0</c:v>
                </c:pt>
                <c:pt idx="439">
                  <c:v>39522.0</c:v>
                </c:pt>
                <c:pt idx="440">
                  <c:v>39523.0</c:v>
                </c:pt>
                <c:pt idx="441">
                  <c:v>39524.0</c:v>
                </c:pt>
                <c:pt idx="442">
                  <c:v>39525.0</c:v>
                </c:pt>
                <c:pt idx="443">
                  <c:v>39526.0</c:v>
                </c:pt>
                <c:pt idx="444">
                  <c:v>39527.0</c:v>
                </c:pt>
                <c:pt idx="445">
                  <c:v>39528.0</c:v>
                </c:pt>
                <c:pt idx="446">
                  <c:v>39529.0</c:v>
                </c:pt>
                <c:pt idx="447">
                  <c:v>39530.0</c:v>
                </c:pt>
                <c:pt idx="448">
                  <c:v>39531.0</c:v>
                </c:pt>
                <c:pt idx="449">
                  <c:v>39532.0</c:v>
                </c:pt>
                <c:pt idx="450">
                  <c:v>39533.0</c:v>
                </c:pt>
                <c:pt idx="451">
                  <c:v>39534.0</c:v>
                </c:pt>
                <c:pt idx="452">
                  <c:v>39535.0</c:v>
                </c:pt>
                <c:pt idx="453">
                  <c:v>39536.0</c:v>
                </c:pt>
                <c:pt idx="454">
                  <c:v>39537.0</c:v>
                </c:pt>
                <c:pt idx="455">
                  <c:v>39538.0</c:v>
                </c:pt>
                <c:pt idx="456">
                  <c:v>39539.0</c:v>
                </c:pt>
                <c:pt idx="457">
                  <c:v>39540.0</c:v>
                </c:pt>
                <c:pt idx="458">
                  <c:v>39541.0</c:v>
                </c:pt>
                <c:pt idx="459">
                  <c:v>39542.0</c:v>
                </c:pt>
                <c:pt idx="460">
                  <c:v>39543.0</c:v>
                </c:pt>
                <c:pt idx="461">
                  <c:v>39544.0</c:v>
                </c:pt>
                <c:pt idx="462">
                  <c:v>39545.0</c:v>
                </c:pt>
                <c:pt idx="463">
                  <c:v>39546.0</c:v>
                </c:pt>
                <c:pt idx="464">
                  <c:v>39547.0</c:v>
                </c:pt>
                <c:pt idx="465">
                  <c:v>39548.0</c:v>
                </c:pt>
                <c:pt idx="466">
                  <c:v>39549.0</c:v>
                </c:pt>
                <c:pt idx="467">
                  <c:v>39550.0</c:v>
                </c:pt>
                <c:pt idx="468">
                  <c:v>39551.0</c:v>
                </c:pt>
                <c:pt idx="469">
                  <c:v>39552.0</c:v>
                </c:pt>
                <c:pt idx="470">
                  <c:v>39553.0</c:v>
                </c:pt>
                <c:pt idx="471">
                  <c:v>39554.0</c:v>
                </c:pt>
                <c:pt idx="472">
                  <c:v>39555.0</c:v>
                </c:pt>
                <c:pt idx="473">
                  <c:v>39556.0</c:v>
                </c:pt>
                <c:pt idx="474">
                  <c:v>39557.0</c:v>
                </c:pt>
                <c:pt idx="475">
                  <c:v>39558.0</c:v>
                </c:pt>
                <c:pt idx="476">
                  <c:v>39559.0</c:v>
                </c:pt>
                <c:pt idx="477">
                  <c:v>39560.0</c:v>
                </c:pt>
                <c:pt idx="478">
                  <c:v>39561.0</c:v>
                </c:pt>
                <c:pt idx="479">
                  <c:v>39562.0</c:v>
                </c:pt>
                <c:pt idx="480">
                  <c:v>39563.0</c:v>
                </c:pt>
                <c:pt idx="481">
                  <c:v>39564.0</c:v>
                </c:pt>
                <c:pt idx="482">
                  <c:v>39565.0</c:v>
                </c:pt>
                <c:pt idx="483">
                  <c:v>39566.0</c:v>
                </c:pt>
                <c:pt idx="484">
                  <c:v>39567.0</c:v>
                </c:pt>
                <c:pt idx="485">
                  <c:v>39568.0</c:v>
                </c:pt>
                <c:pt idx="486">
                  <c:v>39569.0</c:v>
                </c:pt>
                <c:pt idx="487">
                  <c:v>39570.0</c:v>
                </c:pt>
                <c:pt idx="488">
                  <c:v>39571.0</c:v>
                </c:pt>
                <c:pt idx="489">
                  <c:v>39572.0</c:v>
                </c:pt>
                <c:pt idx="490">
                  <c:v>39573.0</c:v>
                </c:pt>
                <c:pt idx="491">
                  <c:v>39574.0</c:v>
                </c:pt>
                <c:pt idx="492">
                  <c:v>39575.0</c:v>
                </c:pt>
                <c:pt idx="493">
                  <c:v>39576.0</c:v>
                </c:pt>
                <c:pt idx="494">
                  <c:v>39577.0</c:v>
                </c:pt>
                <c:pt idx="495">
                  <c:v>39578.0</c:v>
                </c:pt>
                <c:pt idx="496">
                  <c:v>39579.0</c:v>
                </c:pt>
                <c:pt idx="497">
                  <c:v>39580.0</c:v>
                </c:pt>
                <c:pt idx="498">
                  <c:v>39581.0</c:v>
                </c:pt>
                <c:pt idx="499">
                  <c:v>39582.0</c:v>
                </c:pt>
                <c:pt idx="500">
                  <c:v>39583.0</c:v>
                </c:pt>
                <c:pt idx="501">
                  <c:v>39584.0</c:v>
                </c:pt>
                <c:pt idx="502">
                  <c:v>39585.0</c:v>
                </c:pt>
                <c:pt idx="503">
                  <c:v>39586.0</c:v>
                </c:pt>
                <c:pt idx="504">
                  <c:v>39587.0</c:v>
                </c:pt>
                <c:pt idx="505">
                  <c:v>39588.0</c:v>
                </c:pt>
                <c:pt idx="506">
                  <c:v>39589.0</c:v>
                </c:pt>
                <c:pt idx="507">
                  <c:v>39590.0</c:v>
                </c:pt>
                <c:pt idx="508">
                  <c:v>39591.0</c:v>
                </c:pt>
                <c:pt idx="509">
                  <c:v>39592.0</c:v>
                </c:pt>
                <c:pt idx="510">
                  <c:v>39593.0</c:v>
                </c:pt>
                <c:pt idx="511">
                  <c:v>39594.0</c:v>
                </c:pt>
                <c:pt idx="512">
                  <c:v>39595.0</c:v>
                </c:pt>
                <c:pt idx="513">
                  <c:v>39596.0</c:v>
                </c:pt>
                <c:pt idx="514">
                  <c:v>39597.0</c:v>
                </c:pt>
                <c:pt idx="515">
                  <c:v>39598.0</c:v>
                </c:pt>
                <c:pt idx="516">
                  <c:v>39599.0</c:v>
                </c:pt>
                <c:pt idx="517">
                  <c:v>39600.0</c:v>
                </c:pt>
                <c:pt idx="518">
                  <c:v>39601.0</c:v>
                </c:pt>
                <c:pt idx="519">
                  <c:v>39602.0</c:v>
                </c:pt>
                <c:pt idx="520">
                  <c:v>39603.0</c:v>
                </c:pt>
                <c:pt idx="521">
                  <c:v>39604.0</c:v>
                </c:pt>
                <c:pt idx="522">
                  <c:v>39605.0</c:v>
                </c:pt>
                <c:pt idx="523">
                  <c:v>39606.0</c:v>
                </c:pt>
                <c:pt idx="524">
                  <c:v>39607.0</c:v>
                </c:pt>
                <c:pt idx="525">
                  <c:v>39608.0</c:v>
                </c:pt>
                <c:pt idx="526">
                  <c:v>39609.0</c:v>
                </c:pt>
                <c:pt idx="527">
                  <c:v>39610.0</c:v>
                </c:pt>
                <c:pt idx="528">
                  <c:v>39611.0</c:v>
                </c:pt>
                <c:pt idx="529">
                  <c:v>39612.0</c:v>
                </c:pt>
                <c:pt idx="530">
                  <c:v>39613.0</c:v>
                </c:pt>
                <c:pt idx="531">
                  <c:v>39614.0</c:v>
                </c:pt>
                <c:pt idx="532">
                  <c:v>39615.0</c:v>
                </c:pt>
                <c:pt idx="533">
                  <c:v>39616.0</c:v>
                </c:pt>
                <c:pt idx="534">
                  <c:v>39617.0</c:v>
                </c:pt>
                <c:pt idx="535">
                  <c:v>39618.0</c:v>
                </c:pt>
                <c:pt idx="536">
                  <c:v>39619.0</c:v>
                </c:pt>
                <c:pt idx="537">
                  <c:v>39620.0</c:v>
                </c:pt>
                <c:pt idx="538">
                  <c:v>39621.0</c:v>
                </c:pt>
                <c:pt idx="539">
                  <c:v>39622.0</c:v>
                </c:pt>
                <c:pt idx="540">
                  <c:v>39623.0</c:v>
                </c:pt>
                <c:pt idx="541">
                  <c:v>39624.0</c:v>
                </c:pt>
                <c:pt idx="542">
                  <c:v>39625.0</c:v>
                </c:pt>
                <c:pt idx="543">
                  <c:v>39626.0</c:v>
                </c:pt>
                <c:pt idx="544">
                  <c:v>39627.0</c:v>
                </c:pt>
                <c:pt idx="545">
                  <c:v>39628.0</c:v>
                </c:pt>
                <c:pt idx="546">
                  <c:v>39629.0</c:v>
                </c:pt>
                <c:pt idx="547">
                  <c:v>39630.0</c:v>
                </c:pt>
                <c:pt idx="548">
                  <c:v>39631.0</c:v>
                </c:pt>
                <c:pt idx="549">
                  <c:v>39632.0</c:v>
                </c:pt>
                <c:pt idx="550">
                  <c:v>39633.0</c:v>
                </c:pt>
                <c:pt idx="551">
                  <c:v>39634.0</c:v>
                </c:pt>
                <c:pt idx="552">
                  <c:v>39635.0</c:v>
                </c:pt>
                <c:pt idx="553">
                  <c:v>39636.0</c:v>
                </c:pt>
                <c:pt idx="554">
                  <c:v>39637.0</c:v>
                </c:pt>
                <c:pt idx="555">
                  <c:v>39638.0</c:v>
                </c:pt>
                <c:pt idx="556">
                  <c:v>39639.0</c:v>
                </c:pt>
                <c:pt idx="557">
                  <c:v>39640.0</c:v>
                </c:pt>
                <c:pt idx="558">
                  <c:v>39641.0</c:v>
                </c:pt>
                <c:pt idx="559">
                  <c:v>39642.0</c:v>
                </c:pt>
                <c:pt idx="560">
                  <c:v>39643.0</c:v>
                </c:pt>
                <c:pt idx="561">
                  <c:v>39644.0</c:v>
                </c:pt>
                <c:pt idx="562">
                  <c:v>39645.0</c:v>
                </c:pt>
                <c:pt idx="563">
                  <c:v>39646.0</c:v>
                </c:pt>
                <c:pt idx="564">
                  <c:v>39647.0</c:v>
                </c:pt>
                <c:pt idx="565">
                  <c:v>39648.0</c:v>
                </c:pt>
                <c:pt idx="566">
                  <c:v>39649.0</c:v>
                </c:pt>
                <c:pt idx="567">
                  <c:v>39650.0</c:v>
                </c:pt>
                <c:pt idx="568">
                  <c:v>39651.0</c:v>
                </c:pt>
                <c:pt idx="569">
                  <c:v>39652.0</c:v>
                </c:pt>
                <c:pt idx="570">
                  <c:v>39653.0</c:v>
                </c:pt>
                <c:pt idx="571">
                  <c:v>39654.0</c:v>
                </c:pt>
                <c:pt idx="572">
                  <c:v>39655.0</c:v>
                </c:pt>
                <c:pt idx="573">
                  <c:v>39656.0</c:v>
                </c:pt>
                <c:pt idx="574">
                  <c:v>39657.0</c:v>
                </c:pt>
                <c:pt idx="575">
                  <c:v>39658.0</c:v>
                </c:pt>
                <c:pt idx="576">
                  <c:v>39659.0</c:v>
                </c:pt>
                <c:pt idx="577">
                  <c:v>39660.0</c:v>
                </c:pt>
                <c:pt idx="578">
                  <c:v>39661.0</c:v>
                </c:pt>
                <c:pt idx="579">
                  <c:v>39662.0</c:v>
                </c:pt>
                <c:pt idx="580">
                  <c:v>39663.0</c:v>
                </c:pt>
                <c:pt idx="581">
                  <c:v>39664.0</c:v>
                </c:pt>
                <c:pt idx="582">
                  <c:v>39665.0</c:v>
                </c:pt>
                <c:pt idx="583">
                  <c:v>39666.0</c:v>
                </c:pt>
                <c:pt idx="584">
                  <c:v>39667.0</c:v>
                </c:pt>
                <c:pt idx="585">
                  <c:v>39668.0</c:v>
                </c:pt>
                <c:pt idx="586">
                  <c:v>39669.0</c:v>
                </c:pt>
                <c:pt idx="587">
                  <c:v>39670.0</c:v>
                </c:pt>
                <c:pt idx="588">
                  <c:v>39671.0</c:v>
                </c:pt>
                <c:pt idx="589">
                  <c:v>39672.0</c:v>
                </c:pt>
                <c:pt idx="590">
                  <c:v>39673.0</c:v>
                </c:pt>
                <c:pt idx="591">
                  <c:v>39674.0</c:v>
                </c:pt>
                <c:pt idx="592">
                  <c:v>39675.0</c:v>
                </c:pt>
                <c:pt idx="593">
                  <c:v>39676.0</c:v>
                </c:pt>
                <c:pt idx="594">
                  <c:v>39677.0</c:v>
                </c:pt>
                <c:pt idx="595">
                  <c:v>39678.0</c:v>
                </c:pt>
                <c:pt idx="596">
                  <c:v>39679.0</c:v>
                </c:pt>
                <c:pt idx="597">
                  <c:v>39680.0</c:v>
                </c:pt>
                <c:pt idx="598">
                  <c:v>39681.0</c:v>
                </c:pt>
                <c:pt idx="599">
                  <c:v>39682.0</c:v>
                </c:pt>
                <c:pt idx="600">
                  <c:v>39683.0</c:v>
                </c:pt>
                <c:pt idx="601">
                  <c:v>39684.0</c:v>
                </c:pt>
                <c:pt idx="602">
                  <c:v>39685.0</c:v>
                </c:pt>
                <c:pt idx="603">
                  <c:v>39686.0</c:v>
                </c:pt>
                <c:pt idx="604">
                  <c:v>39687.0</c:v>
                </c:pt>
                <c:pt idx="605">
                  <c:v>39688.0</c:v>
                </c:pt>
                <c:pt idx="606">
                  <c:v>39689.0</c:v>
                </c:pt>
                <c:pt idx="607">
                  <c:v>39690.0</c:v>
                </c:pt>
                <c:pt idx="608">
                  <c:v>39691.0</c:v>
                </c:pt>
                <c:pt idx="609">
                  <c:v>39692.0</c:v>
                </c:pt>
                <c:pt idx="610">
                  <c:v>39693.0</c:v>
                </c:pt>
                <c:pt idx="611">
                  <c:v>39694.0</c:v>
                </c:pt>
                <c:pt idx="612">
                  <c:v>39695.0</c:v>
                </c:pt>
                <c:pt idx="613">
                  <c:v>39696.0</c:v>
                </c:pt>
                <c:pt idx="614">
                  <c:v>39697.0</c:v>
                </c:pt>
                <c:pt idx="615">
                  <c:v>39698.0</c:v>
                </c:pt>
                <c:pt idx="616">
                  <c:v>39699.0</c:v>
                </c:pt>
                <c:pt idx="617">
                  <c:v>39700.0</c:v>
                </c:pt>
                <c:pt idx="618">
                  <c:v>39701.0</c:v>
                </c:pt>
                <c:pt idx="619">
                  <c:v>39702.0</c:v>
                </c:pt>
                <c:pt idx="620">
                  <c:v>39703.0</c:v>
                </c:pt>
                <c:pt idx="621">
                  <c:v>39704.0</c:v>
                </c:pt>
                <c:pt idx="622">
                  <c:v>39705.0</c:v>
                </c:pt>
                <c:pt idx="623">
                  <c:v>39706.0</c:v>
                </c:pt>
                <c:pt idx="624">
                  <c:v>39707.0</c:v>
                </c:pt>
                <c:pt idx="625">
                  <c:v>39708.0</c:v>
                </c:pt>
                <c:pt idx="626">
                  <c:v>39709.0</c:v>
                </c:pt>
                <c:pt idx="627">
                  <c:v>39710.0</c:v>
                </c:pt>
                <c:pt idx="628">
                  <c:v>39711.0</c:v>
                </c:pt>
                <c:pt idx="629">
                  <c:v>39712.0</c:v>
                </c:pt>
                <c:pt idx="630">
                  <c:v>39713.0</c:v>
                </c:pt>
                <c:pt idx="631">
                  <c:v>39714.0</c:v>
                </c:pt>
                <c:pt idx="632">
                  <c:v>39715.0</c:v>
                </c:pt>
                <c:pt idx="633">
                  <c:v>39716.0</c:v>
                </c:pt>
                <c:pt idx="634">
                  <c:v>39717.0</c:v>
                </c:pt>
                <c:pt idx="635">
                  <c:v>39718.0</c:v>
                </c:pt>
                <c:pt idx="636">
                  <c:v>39719.0</c:v>
                </c:pt>
                <c:pt idx="637">
                  <c:v>39720.0</c:v>
                </c:pt>
                <c:pt idx="638">
                  <c:v>39721.0</c:v>
                </c:pt>
                <c:pt idx="639">
                  <c:v>39722.0</c:v>
                </c:pt>
                <c:pt idx="640">
                  <c:v>39723.0</c:v>
                </c:pt>
                <c:pt idx="641">
                  <c:v>39724.0</c:v>
                </c:pt>
                <c:pt idx="642">
                  <c:v>39725.0</c:v>
                </c:pt>
                <c:pt idx="643">
                  <c:v>39726.0</c:v>
                </c:pt>
                <c:pt idx="644">
                  <c:v>39727.0</c:v>
                </c:pt>
                <c:pt idx="645">
                  <c:v>39728.0</c:v>
                </c:pt>
                <c:pt idx="646">
                  <c:v>39729.0</c:v>
                </c:pt>
                <c:pt idx="647">
                  <c:v>39730.0</c:v>
                </c:pt>
                <c:pt idx="648">
                  <c:v>39731.0</c:v>
                </c:pt>
                <c:pt idx="649">
                  <c:v>39732.0</c:v>
                </c:pt>
                <c:pt idx="650">
                  <c:v>39733.0</c:v>
                </c:pt>
                <c:pt idx="651">
                  <c:v>39734.0</c:v>
                </c:pt>
                <c:pt idx="652">
                  <c:v>39735.0</c:v>
                </c:pt>
                <c:pt idx="653">
                  <c:v>39736.0</c:v>
                </c:pt>
                <c:pt idx="654">
                  <c:v>39737.0</c:v>
                </c:pt>
                <c:pt idx="655">
                  <c:v>39738.0</c:v>
                </c:pt>
                <c:pt idx="656">
                  <c:v>39739.0</c:v>
                </c:pt>
                <c:pt idx="657">
                  <c:v>39740.0</c:v>
                </c:pt>
                <c:pt idx="658">
                  <c:v>39741.0</c:v>
                </c:pt>
                <c:pt idx="659">
                  <c:v>39742.0</c:v>
                </c:pt>
                <c:pt idx="660">
                  <c:v>39743.0</c:v>
                </c:pt>
                <c:pt idx="661">
                  <c:v>39744.0</c:v>
                </c:pt>
                <c:pt idx="662">
                  <c:v>39745.0</c:v>
                </c:pt>
                <c:pt idx="663">
                  <c:v>39746.0</c:v>
                </c:pt>
                <c:pt idx="664">
                  <c:v>39747.0</c:v>
                </c:pt>
                <c:pt idx="665">
                  <c:v>39748.0</c:v>
                </c:pt>
                <c:pt idx="666">
                  <c:v>39749.0</c:v>
                </c:pt>
                <c:pt idx="667">
                  <c:v>39750.0</c:v>
                </c:pt>
                <c:pt idx="668">
                  <c:v>39751.0</c:v>
                </c:pt>
                <c:pt idx="669">
                  <c:v>39752.0</c:v>
                </c:pt>
                <c:pt idx="670">
                  <c:v>39753.0</c:v>
                </c:pt>
                <c:pt idx="671">
                  <c:v>39754.0</c:v>
                </c:pt>
                <c:pt idx="672">
                  <c:v>39755.0</c:v>
                </c:pt>
                <c:pt idx="673">
                  <c:v>39756.0</c:v>
                </c:pt>
                <c:pt idx="674">
                  <c:v>39757.0</c:v>
                </c:pt>
                <c:pt idx="675">
                  <c:v>39758.0</c:v>
                </c:pt>
                <c:pt idx="676">
                  <c:v>39759.0</c:v>
                </c:pt>
                <c:pt idx="677">
                  <c:v>39760.0</c:v>
                </c:pt>
                <c:pt idx="678">
                  <c:v>39761.0</c:v>
                </c:pt>
                <c:pt idx="679">
                  <c:v>39762.0</c:v>
                </c:pt>
                <c:pt idx="680">
                  <c:v>39763.0</c:v>
                </c:pt>
                <c:pt idx="681">
                  <c:v>39764.0</c:v>
                </c:pt>
                <c:pt idx="682">
                  <c:v>39765.0</c:v>
                </c:pt>
                <c:pt idx="683">
                  <c:v>39766.0</c:v>
                </c:pt>
                <c:pt idx="684">
                  <c:v>39767.0</c:v>
                </c:pt>
                <c:pt idx="685">
                  <c:v>39768.0</c:v>
                </c:pt>
                <c:pt idx="686">
                  <c:v>39769.0</c:v>
                </c:pt>
                <c:pt idx="687">
                  <c:v>39770.0</c:v>
                </c:pt>
                <c:pt idx="688">
                  <c:v>39771.0</c:v>
                </c:pt>
                <c:pt idx="689">
                  <c:v>39772.0</c:v>
                </c:pt>
                <c:pt idx="690">
                  <c:v>39773.0</c:v>
                </c:pt>
                <c:pt idx="691">
                  <c:v>39774.0</c:v>
                </c:pt>
                <c:pt idx="692">
                  <c:v>39775.0</c:v>
                </c:pt>
                <c:pt idx="693">
                  <c:v>39776.0</c:v>
                </c:pt>
                <c:pt idx="694">
                  <c:v>39777.0</c:v>
                </c:pt>
                <c:pt idx="695">
                  <c:v>39778.0</c:v>
                </c:pt>
                <c:pt idx="696">
                  <c:v>39779.0</c:v>
                </c:pt>
                <c:pt idx="697">
                  <c:v>39780.0</c:v>
                </c:pt>
                <c:pt idx="698">
                  <c:v>39781.0</c:v>
                </c:pt>
                <c:pt idx="699">
                  <c:v>39782.0</c:v>
                </c:pt>
                <c:pt idx="700">
                  <c:v>39783.0</c:v>
                </c:pt>
                <c:pt idx="701">
                  <c:v>39784.0</c:v>
                </c:pt>
                <c:pt idx="702">
                  <c:v>39785.0</c:v>
                </c:pt>
                <c:pt idx="703">
                  <c:v>39786.0</c:v>
                </c:pt>
                <c:pt idx="704">
                  <c:v>39787.0</c:v>
                </c:pt>
                <c:pt idx="705">
                  <c:v>39788.0</c:v>
                </c:pt>
                <c:pt idx="706">
                  <c:v>39789.0</c:v>
                </c:pt>
                <c:pt idx="707">
                  <c:v>39790.0</c:v>
                </c:pt>
                <c:pt idx="708">
                  <c:v>39791.0</c:v>
                </c:pt>
                <c:pt idx="709">
                  <c:v>39792.0</c:v>
                </c:pt>
                <c:pt idx="710">
                  <c:v>39793.0</c:v>
                </c:pt>
                <c:pt idx="711">
                  <c:v>39794.0</c:v>
                </c:pt>
                <c:pt idx="712">
                  <c:v>39795.0</c:v>
                </c:pt>
                <c:pt idx="713">
                  <c:v>39796.0</c:v>
                </c:pt>
                <c:pt idx="714">
                  <c:v>39797.0</c:v>
                </c:pt>
                <c:pt idx="715">
                  <c:v>39798.0</c:v>
                </c:pt>
                <c:pt idx="716">
                  <c:v>39799.0</c:v>
                </c:pt>
                <c:pt idx="717">
                  <c:v>39800.0</c:v>
                </c:pt>
                <c:pt idx="718">
                  <c:v>39801.0</c:v>
                </c:pt>
                <c:pt idx="719">
                  <c:v>39802.0</c:v>
                </c:pt>
                <c:pt idx="720">
                  <c:v>39803.0</c:v>
                </c:pt>
                <c:pt idx="721">
                  <c:v>39804.0</c:v>
                </c:pt>
                <c:pt idx="722">
                  <c:v>39805.0</c:v>
                </c:pt>
                <c:pt idx="723">
                  <c:v>39806.0</c:v>
                </c:pt>
                <c:pt idx="724">
                  <c:v>39807.0</c:v>
                </c:pt>
                <c:pt idx="725">
                  <c:v>39808.0</c:v>
                </c:pt>
                <c:pt idx="726">
                  <c:v>39809.0</c:v>
                </c:pt>
                <c:pt idx="727">
                  <c:v>39810.0</c:v>
                </c:pt>
                <c:pt idx="728">
                  <c:v>39811.0</c:v>
                </c:pt>
                <c:pt idx="729">
                  <c:v>39812.0</c:v>
                </c:pt>
                <c:pt idx="730">
                  <c:v>39813.0</c:v>
                </c:pt>
                <c:pt idx="731">
                  <c:v>39814.0</c:v>
                </c:pt>
                <c:pt idx="732">
                  <c:v>39815.0</c:v>
                </c:pt>
                <c:pt idx="733">
                  <c:v>39816.0</c:v>
                </c:pt>
                <c:pt idx="734">
                  <c:v>39817.0</c:v>
                </c:pt>
                <c:pt idx="735">
                  <c:v>39818.0</c:v>
                </c:pt>
                <c:pt idx="736">
                  <c:v>39819.0</c:v>
                </c:pt>
                <c:pt idx="737">
                  <c:v>39820.0</c:v>
                </c:pt>
                <c:pt idx="738">
                  <c:v>39821.0</c:v>
                </c:pt>
                <c:pt idx="739">
                  <c:v>39822.0</c:v>
                </c:pt>
                <c:pt idx="740">
                  <c:v>39823.0</c:v>
                </c:pt>
                <c:pt idx="741">
                  <c:v>39824.0</c:v>
                </c:pt>
                <c:pt idx="742">
                  <c:v>39825.0</c:v>
                </c:pt>
                <c:pt idx="743">
                  <c:v>39826.0</c:v>
                </c:pt>
                <c:pt idx="744">
                  <c:v>39827.0</c:v>
                </c:pt>
                <c:pt idx="745">
                  <c:v>39828.0</c:v>
                </c:pt>
                <c:pt idx="746">
                  <c:v>39829.0</c:v>
                </c:pt>
                <c:pt idx="747">
                  <c:v>39830.0</c:v>
                </c:pt>
                <c:pt idx="748">
                  <c:v>39831.0</c:v>
                </c:pt>
                <c:pt idx="749">
                  <c:v>39832.0</c:v>
                </c:pt>
                <c:pt idx="750">
                  <c:v>39833.0</c:v>
                </c:pt>
                <c:pt idx="751">
                  <c:v>39834.0</c:v>
                </c:pt>
                <c:pt idx="752">
                  <c:v>39835.0</c:v>
                </c:pt>
                <c:pt idx="753">
                  <c:v>39836.0</c:v>
                </c:pt>
                <c:pt idx="754">
                  <c:v>39837.0</c:v>
                </c:pt>
                <c:pt idx="755">
                  <c:v>39838.0</c:v>
                </c:pt>
                <c:pt idx="756">
                  <c:v>39839.0</c:v>
                </c:pt>
                <c:pt idx="757">
                  <c:v>39840.0</c:v>
                </c:pt>
                <c:pt idx="758">
                  <c:v>39841.0</c:v>
                </c:pt>
                <c:pt idx="759">
                  <c:v>39842.0</c:v>
                </c:pt>
                <c:pt idx="760">
                  <c:v>39843.0</c:v>
                </c:pt>
                <c:pt idx="761">
                  <c:v>39844.0</c:v>
                </c:pt>
                <c:pt idx="762">
                  <c:v>39845.0</c:v>
                </c:pt>
                <c:pt idx="763">
                  <c:v>39846.0</c:v>
                </c:pt>
                <c:pt idx="764">
                  <c:v>39847.0</c:v>
                </c:pt>
                <c:pt idx="765">
                  <c:v>39848.0</c:v>
                </c:pt>
                <c:pt idx="766">
                  <c:v>39849.0</c:v>
                </c:pt>
                <c:pt idx="767">
                  <c:v>39850.0</c:v>
                </c:pt>
                <c:pt idx="768">
                  <c:v>39851.0</c:v>
                </c:pt>
                <c:pt idx="769">
                  <c:v>39852.0</c:v>
                </c:pt>
                <c:pt idx="770">
                  <c:v>39853.0</c:v>
                </c:pt>
                <c:pt idx="771">
                  <c:v>39854.0</c:v>
                </c:pt>
                <c:pt idx="772">
                  <c:v>39855.0</c:v>
                </c:pt>
                <c:pt idx="773">
                  <c:v>39856.0</c:v>
                </c:pt>
                <c:pt idx="774">
                  <c:v>39857.0</c:v>
                </c:pt>
                <c:pt idx="775">
                  <c:v>39858.0</c:v>
                </c:pt>
                <c:pt idx="776">
                  <c:v>39859.0</c:v>
                </c:pt>
                <c:pt idx="777">
                  <c:v>39860.0</c:v>
                </c:pt>
                <c:pt idx="778">
                  <c:v>39861.0</c:v>
                </c:pt>
                <c:pt idx="779">
                  <c:v>39862.0</c:v>
                </c:pt>
                <c:pt idx="780">
                  <c:v>39863.0</c:v>
                </c:pt>
                <c:pt idx="781">
                  <c:v>39864.0</c:v>
                </c:pt>
                <c:pt idx="782">
                  <c:v>39865.0</c:v>
                </c:pt>
                <c:pt idx="783">
                  <c:v>39866.0</c:v>
                </c:pt>
                <c:pt idx="784">
                  <c:v>39867.0</c:v>
                </c:pt>
                <c:pt idx="785">
                  <c:v>39868.0</c:v>
                </c:pt>
                <c:pt idx="786">
                  <c:v>39869.0</c:v>
                </c:pt>
                <c:pt idx="787">
                  <c:v>39870.0</c:v>
                </c:pt>
                <c:pt idx="788">
                  <c:v>39871.0</c:v>
                </c:pt>
                <c:pt idx="789">
                  <c:v>39872.0</c:v>
                </c:pt>
                <c:pt idx="790">
                  <c:v>39873.0</c:v>
                </c:pt>
                <c:pt idx="791">
                  <c:v>39874.0</c:v>
                </c:pt>
                <c:pt idx="792">
                  <c:v>39875.0</c:v>
                </c:pt>
                <c:pt idx="793">
                  <c:v>39876.0</c:v>
                </c:pt>
                <c:pt idx="794">
                  <c:v>39877.0</c:v>
                </c:pt>
                <c:pt idx="795">
                  <c:v>39878.0</c:v>
                </c:pt>
                <c:pt idx="796">
                  <c:v>39879.0</c:v>
                </c:pt>
                <c:pt idx="797">
                  <c:v>39880.0</c:v>
                </c:pt>
                <c:pt idx="798">
                  <c:v>39881.0</c:v>
                </c:pt>
                <c:pt idx="799">
                  <c:v>39882.0</c:v>
                </c:pt>
                <c:pt idx="800">
                  <c:v>39883.0</c:v>
                </c:pt>
                <c:pt idx="801">
                  <c:v>39884.0</c:v>
                </c:pt>
                <c:pt idx="802">
                  <c:v>39885.0</c:v>
                </c:pt>
                <c:pt idx="803">
                  <c:v>39886.0</c:v>
                </c:pt>
                <c:pt idx="804">
                  <c:v>39887.0</c:v>
                </c:pt>
                <c:pt idx="805">
                  <c:v>39888.0</c:v>
                </c:pt>
                <c:pt idx="806">
                  <c:v>39889.0</c:v>
                </c:pt>
                <c:pt idx="807">
                  <c:v>39890.0</c:v>
                </c:pt>
                <c:pt idx="808">
                  <c:v>39891.0</c:v>
                </c:pt>
                <c:pt idx="809">
                  <c:v>39892.0</c:v>
                </c:pt>
                <c:pt idx="810">
                  <c:v>39893.0</c:v>
                </c:pt>
                <c:pt idx="811">
                  <c:v>39894.0</c:v>
                </c:pt>
                <c:pt idx="812">
                  <c:v>39895.0</c:v>
                </c:pt>
                <c:pt idx="813">
                  <c:v>39896.0</c:v>
                </c:pt>
                <c:pt idx="814">
                  <c:v>39897.0</c:v>
                </c:pt>
                <c:pt idx="815">
                  <c:v>39898.0</c:v>
                </c:pt>
                <c:pt idx="816">
                  <c:v>39899.0</c:v>
                </c:pt>
                <c:pt idx="817">
                  <c:v>39900.0</c:v>
                </c:pt>
                <c:pt idx="818">
                  <c:v>39901.0</c:v>
                </c:pt>
                <c:pt idx="819">
                  <c:v>39902.0</c:v>
                </c:pt>
                <c:pt idx="820">
                  <c:v>39903.0</c:v>
                </c:pt>
                <c:pt idx="821">
                  <c:v>39904.0</c:v>
                </c:pt>
                <c:pt idx="822">
                  <c:v>39905.0</c:v>
                </c:pt>
                <c:pt idx="823">
                  <c:v>39906.0</c:v>
                </c:pt>
                <c:pt idx="824">
                  <c:v>39907.0</c:v>
                </c:pt>
                <c:pt idx="825">
                  <c:v>39908.0</c:v>
                </c:pt>
                <c:pt idx="826">
                  <c:v>39909.0</c:v>
                </c:pt>
                <c:pt idx="827">
                  <c:v>39910.0</c:v>
                </c:pt>
                <c:pt idx="828">
                  <c:v>39911.0</c:v>
                </c:pt>
                <c:pt idx="829">
                  <c:v>39912.0</c:v>
                </c:pt>
                <c:pt idx="830">
                  <c:v>39913.0</c:v>
                </c:pt>
                <c:pt idx="831">
                  <c:v>39914.0</c:v>
                </c:pt>
                <c:pt idx="832">
                  <c:v>39915.0</c:v>
                </c:pt>
                <c:pt idx="833">
                  <c:v>39916.0</c:v>
                </c:pt>
                <c:pt idx="834">
                  <c:v>39917.0</c:v>
                </c:pt>
                <c:pt idx="835">
                  <c:v>39918.0</c:v>
                </c:pt>
                <c:pt idx="836">
                  <c:v>39919.0</c:v>
                </c:pt>
                <c:pt idx="837">
                  <c:v>39920.0</c:v>
                </c:pt>
                <c:pt idx="838">
                  <c:v>39921.0</c:v>
                </c:pt>
                <c:pt idx="839">
                  <c:v>39922.0</c:v>
                </c:pt>
                <c:pt idx="840">
                  <c:v>39923.0</c:v>
                </c:pt>
                <c:pt idx="841">
                  <c:v>39924.0</c:v>
                </c:pt>
                <c:pt idx="842">
                  <c:v>39925.0</c:v>
                </c:pt>
                <c:pt idx="843">
                  <c:v>39926.0</c:v>
                </c:pt>
                <c:pt idx="844">
                  <c:v>39927.0</c:v>
                </c:pt>
                <c:pt idx="845">
                  <c:v>39928.0</c:v>
                </c:pt>
                <c:pt idx="846">
                  <c:v>39929.0</c:v>
                </c:pt>
                <c:pt idx="847">
                  <c:v>39930.0</c:v>
                </c:pt>
                <c:pt idx="848">
                  <c:v>39931.0</c:v>
                </c:pt>
                <c:pt idx="849">
                  <c:v>39932.0</c:v>
                </c:pt>
                <c:pt idx="850">
                  <c:v>39933.0</c:v>
                </c:pt>
                <c:pt idx="851">
                  <c:v>39934.0</c:v>
                </c:pt>
                <c:pt idx="852">
                  <c:v>39935.0</c:v>
                </c:pt>
                <c:pt idx="853">
                  <c:v>39936.0</c:v>
                </c:pt>
                <c:pt idx="854">
                  <c:v>39937.0</c:v>
                </c:pt>
                <c:pt idx="855">
                  <c:v>39938.0</c:v>
                </c:pt>
                <c:pt idx="856">
                  <c:v>39939.0</c:v>
                </c:pt>
                <c:pt idx="857">
                  <c:v>39940.0</c:v>
                </c:pt>
                <c:pt idx="858">
                  <c:v>39941.0</c:v>
                </c:pt>
                <c:pt idx="859">
                  <c:v>39942.0</c:v>
                </c:pt>
                <c:pt idx="860">
                  <c:v>39943.0</c:v>
                </c:pt>
                <c:pt idx="861">
                  <c:v>39944.0</c:v>
                </c:pt>
                <c:pt idx="862">
                  <c:v>39945.0</c:v>
                </c:pt>
                <c:pt idx="863">
                  <c:v>39946.0</c:v>
                </c:pt>
                <c:pt idx="864">
                  <c:v>39947.0</c:v>
                </c:pt>
                <c:pt idx="865">
                  <c:v>39948.0</c:v>
                </c:pt>
                <c:pt idx="866">
                  <c:v>39949.0</c:v>
                </c:pt>
                <c:pt idx="867">
                  <c:v>39950.0</c:v>
                </c:pt>
                <c:pt idx="868">
                  <c:v>39951.0</c:v>
                </c:pt>
                <c:pt idx="869">
                  <c:v>39952.0</c:v>
                </c:pt>
                <c:pt idx="870">
                  <c:v>39953.0</c:v>
                </c:pt>
                <c:pt idx="871">
                  <c:v>39954.0</c:v>
                </c:pt>
                <c:pt idx="872">
                  <c:v>39955.0</c:v>
                </c:pt>
                <c:pt idx="873">
                  <c:v>39956.0</c:v>
                </c:pt>
                <c:pt idx="874">
                  <c:v>39957.0</c:v>
                </c:pt>
                <c:pt idx="875">
                  <c:v>39958.0</c:v>
                </c:pt>
                <c:pt idx="876">
                  <c:v>39959.0</c:v>
                </c:pt>
                <c:pt idx="877">
                  <c:v>39960.0</c:v>
                </c:pt>
                <c:pt idx="878">
                  <c:v>39961.0</c:v>
                </c:pt>
                <c:pt idx="879">
                  <c:v>39962.0</c:v>
                </c:pt>
                <c:pt idx="880">
                  <c:v>39963.0</c:v>
                </c:pt>
                <c:pt idx="881">
                  <c:v>39964.0</c:v>
                </c:pt>
                <c:pt idx="882">
                  <c:v>39965.0</c:v>
                </c:pt>
                <c:pt idx="883">
                  <c:v>39966.0</c:v>
                </c:pt>
                <c:pt idx="884">
                  <c:v>39967.0</c:v>
                </c:pt>
                <c:pt idx="885">
                  <c:v>39968.0</c:v>
                </c:pt>
                <c:pt idx="886">
                  <c:v>39969.0</c:v>
                </c:pt>
                <c:pt idx="887">
                  <c:v>39970.0</c:v>
                </c:pt>
                <c:pt idx="888">
                  <c:v>39971.0</c:v>
                </c:pt>
                <c:pt idx="889">
                  <c:v>39972.0</c:v>
                </c:pt>
                <c:pt idx="890">
                  <c:v>39973.0</c:v>
                </c:pt>
                <c:pt idx="891">
                  <c:v>39974.0</c:v>
                </c:pt>
                <c:pt idx="892">
                  <c:v>39975.0</c:v>
                </c:pt>
                <c:pt idx="893">
                  <c:v>39976.0</c:v>
                </c:pt>
                <c:pt idx="894">
                  <c:v>39977.0</c:v>
                </c:pt>
                <c:pt idx="895">
                  <c:v>39978.0</c:v>
                </c:pt>
                <c:pt idx="896">
                  <c:v>39979.0</c:v>
                </c:pt>
                <c:pt idx="897">
                  <c:v>39980.0</c:v>
                </c:pt>
                <c:pt idx="898">
                  <c:v>39981.0</c:v>
                </c:pt>
                <c:pt idx="899">
                  <c:v>39982.0</c:v>
                </c:pt>
                <c:pt idx="900">
                  <c:v>39983.0</c:v>
                </c:pt>
                <c:pt idx="901">
                  <c:v>39984.0</c:v>
                </c:pt>
                <c:pt idx="902">
                  <c:v>39985.0</c:v>
                </c:pt>
                <c:pt idx="903">
                  <c:v>39986.0</c:v>
                </c:pt>
                <c:pt idx="904">
                  <c:v>39987.0</c:v>
                </c:pt>
                <c:pt idx="905">
                  <c:v>39988.0</c:v>
                </c:pt>
                <c:pt idx="906">
                  <c:v>39989.0</c:v>
                </c:pt>
                <c:pt idx="907">
                  <c:v>39990.0</c:v>
                </c:pt>
                <c:pt idx="908">
                  <c:v>39991.0</c:v>
                </c:pt>
                <c:pt idx="909">
                  <c:v>39992.0</c:v>
                </c:pt>
                <c:pt idx="910">
                  <c:v>39993.0</c:v>
                </c:pt>
                <c:pt idx="911">
                  <c:v>39994.0</c:v>
                </c:pt>
                <c:pt idx="912">
                  <c:v>39995.0</c:v>
                </c:pt>
                <c:pt idx="913">
                  <c:v>39996.0</c:v>
                </c:pt>
                <c:pt idx="914">
                  <c:v>39997.0</c:v>
                </c:pt>
                <c:pt idx="915">
                  <c:v>39998.0</c:v>
                </c:pt>
                <c:pt idx="916">
                  <c:v>39999.0</c:v>
                </c:pt>
                <c:pt idx="917">
                  <c:v>40000.0</c:v>
                </c:pt>
                <c:pt idx="918">
                  <c:v>40001.0</c:v>
                </c:pt>
                <c:pt idx="919">
                  <c:v>40002.0</c:v>
                </c:pt>
                <c:pt idx="920">
                  <c:v>40003.0</c:v>
                </c:pt>
                <c:pt idx="921">
                  <c:v>40004.0</c:v>
                </c:pt>
                <c:pt idx="922">
                  <c:v>40005.0</c:v>
                </c:pt>
                <c:pt idx="923">
                  <c:v>40006.0</c:v>
                </c:pt>
                <c:pt idx="924">
                  <c:v>40007.0</c:v>
                </c:pt>
                <c:pt idx="925">
                  <c:v>40008.0</c:v>
                </c:pt>
                <c:pt idx="926">
                  <c:v>40009.0</c:v>
                </c:pt>
                <c:pt idx="927">
                  <c:v>40010.0</c:v>
                </c:pt>
                <c:pt idx="928">
                  <c:v>40011.0</c:v>
                </c:pt>
                <c:pt idx="929">
                  <c:v>40012.0</c:v>
                </c:pt>
                <c:pt idx="930">
                  <c:v>40013.0</c:v>
                </c:pt>
                <c:pt idx="931">
                  <c:v>40014.0</c:v>
                </c:pt>
                <c:pt idx="932">
                  <c:v>40015.0</c:v>
                </c:pt>
                <c:pt idx="933">
                  <c:v>40016.0</c:v>
                </c:pt>
                <c:pt idx="934">
                  <c:v>40017.0</c:v>
                </c:pt>
                <c:pt idx="935">
                  <c:v>40018.0</c:v>
                </c:pt>
                <c:pt idx="936">
                  <c:v>40019.0</c:v>
                </c:pt>
                <c:pt idx="937">
                  <c:v>40020.0</c:v>
                </c:pt>
                <c:pt idx="938">
                  <c:v>40021.0</c:v>
                </c:pt>
                <c:pt idx="939">
                  <c:v>40022.0</c:v>
                </c:pt>
                <c:pt idx="940">
                  <c:v>40023.0</c:v>
                </c:pt>
                <c:pt idx="941">
                  <c:v>40024.0</c:v>
                </c:pt>
                <c:pt idx="942">
                  <c:v>40025.0</c:v>
                </c:pt>
                <c:pt idx="943">
                  <c:v>40026.0</c:v>
                </c:pt>
                <c:pt idx="944">
                  <c:v>40027.0</c:v>
                </c:pt>
                <c:pt idx="945">
                  <c:v>40028.0</c:v>
                </c:pt>
                <c:pt idx="946">
                  <c:v>40029.0</c:v>
                </c:pt>
                <c:pt idx="947">
                  <c:v>40030.0</c:v>
                </c:pt>
                <c:pt idx="948">
                  <c:v>40031.0</c:v>
                </c:pt>
                <c:pt idx="949">
                  <c:v>40032.0</c:v>
                </c:pt>
                <c:pt idx="950">
                  <c:v>40033.0</c:v>
                </c:pt>
                <c:pt idx="951">
                  <c:v>40034.0</c:v>
                </c:pt>
                <c:pt idx="952">
                  <c:v>40035.0</c:v>
                </c:pt>
                <c:pt idx="953">
                  <c:v>40036.0</c:v>
                </c:pt>
                <c:pt idx="954">
                  <c:v>40037.0</c:v>
                </c:pt>
                <c:pt idx="955">
                  <c:v>40038.0</c:v>
                </c:pt>
                <c:pt idx="956">
                  <c:v>40039.0</c:v>
                </c:pt>
                <c:pt idx="957">
                  <c:v>40040.0</c:v>
                </c:pt>
                <c:pt idx="958">
                  <c:v>40041.0</c:v>
                </c:pt>
                <c:pt idx="959">
                  <c:v>40042.0</c:v>
                </c:pt>
                <c:pt idx="960">
                  <c:v>40043.0</c:v>
                </c:pt>
                <c:pt idx="961">
                  <c:v>40044.0</c:v>
                </c:pt>
                <c:pt idx="962">
                  <c:v>40045.0</c:v>
                </c:pt>
                <c:pt idx="963">
                  <c:v>40046.0</c:v>
                </c:pt>
                <c:pt idx="964">
                  <c:v>40047.0</c:v>
                </c:pt>
                <c:pt idx="965">
                  <c:v>40048.0</c:v>
                </c:pt>
                <c:pt idx="966">
                  <c:v>40049.0</c:v>
                </c:pt>
                <c:pt idx="967">
                  <c:v>40050.0</c:v>
                </c:pt>
                <c:pt idx="968">
                  <c:v>40051.0</c:v>
                </c:pt>
                <c:pt idx="969">
                  <c:v>40052.0</c:v>
                </c:pt>
                <c:pt idx="970">
                  <c:v>40053.0</c:v>
                </c:pt>
                <c:pt idx="971">
                  <c:v>40054.0</c:v>
                </c:pt>
                <c:pt idx="972">
                  <c:v>40055.0</c:v>
                </c:pt>
                <c:pt idx="973">
                  <c:v>40056.0</c:v>
                </c:pt>
                <c:pt idx="974">
                  <c:v>40057.0</c:v>
                </c:pt>
                <c:pt idx="975">
                  <c:v>40058.0</c:v>
                </c:pt>
                <c:pt idx="976">
                  <c:v>40059.0</c:v>
                </c:pt>
                <c:pt idx="977">
                  <c:v>40060.0</c:v>
                </c:pt>
                <c:pt idx="978">
                  <c:v>40061.0</c:v>
                </c:pt>
                <c:pt idx="979">
                  <c:v>40062.0</c:v>
                </c:pt>
                <c:pt idx="980">
                  <c:v>40063.0</c:v>
                </c:pt>
                <c:pt idx="981">
                  <c:v>40064.0</c:v>
                </c:pt>
                <c:pt idx="982">
                  <c:v>40065.0</c:v>
                </c:pt>
                <c:pt idx="983">
                  <c:v>40066.0</c:v>
                </c:pt>
                <c:pt idx="984">
                  <c:v>40067.0</c:v>
                </c:pt>
                <c:pt idx="985">
                  <c:v>40068.0</c:v>
                </c:pt>
                <c:pt idx="986">
                  <c:v>40069.0</c:v>
                </c:pt>
                <c:pt idx="987">
                  <c:v>40070.0</c:v>
                </c:pt>
                <c:pt idx="988">
                  <c:v>40071.0</c:v>
                </c:pt>
                <c:pt idx="989">
                  <c:v>40072.0</c:v>
                </c:pt>
                <c:pt idx="990">
                  <c:v>40073.0</c:v>
                </c:pt>
                <c:pt idx="991">
                  <c:v>40074.0</c:v>
                </c:pt>
                <c:pt idx="992">
                  <c:v>40075.0</c:v>
                </c:pt>
                <c:pt idx="993">
                  <c:v>40076.0</c:v>
                </c:pt>
                <c:pt idx="994">
                  <c:v>40077.0</c:v>
                </c:pt>
                <c:pt idx="995">
                  <c:v>40078.0</c:v>
                </c:pt>
                <c:pt idx="996">
                  <c:v>40079.0</c:v>
                </c:pt>
                <c:pt idx="997">
                  <c:v>40080.0</c:v>
                </c:pt>
                <c:pt idx="998">
                  <c:v>40081.0</c:v>
                </c:pt>
                <c:pt idx="999">
                  <c:v>40082.0</c:v>
                </c:pt>
                <c:pt idx="1000">
                  <c:v>40083.0</c:v>
                </c:pt>
                <c:pt idx="1001">
                  <c:v>40084.0</c:v>
                </c:pt>
                <c:pt idx="1002">
                  <c:v>40085.0</c:v>
                </c:pt>
                <c:pt idx="1003">
                  <c:v>40086.0</c:v>
                </c:pt>
                <c:pt idx="1004">
                  <c:v>40087.0</c:v>
                </c:pt>
                <c:pt idx="1005">
                  <c:v>40088.0</c:v>
                </c:pt>
                <c:pt idx="1006">
                  <c:v>40089.0</c:v>
                </c:pt>
                <c:pt idx="1007">
                  <c:v>40090.0</c:v>
                </c:pt>
                <c:pt idx="1008">
                  <c:v>40091.0</c:v>
                </c:pt>
                <c:pt idx="1009">
                  <c:v>40092.0</c:v>
                </c:pt>
                <c:pt idx="1010">
                  <c:v>40093.0</c:v>
                </c:pt>
                <c:pt idx="1011">
                  <c:v>40094.0</c:v>
                </c:pt>
                <c:pt idx="1012">
                  <c:v>40095.0</c:v>
                </c:pt>
                <c:pt idx="1013">
                  <c:v>40096.0</c:v>
                </c:pt>
                <c:pt idx="1014">
                  <c:v>40097.0</c:v>
                </c:pt>
                <c:pt idx="1015">
                  <c:v>40098.0</c:v>
                </c:pt>
                <c:pt idx="1016">
                  <c:v>40099.0</c:v>
                </c:pt>
                <c:pt idx="1017">
                  <c:v>40100.0</c:v>
                </c:pt>
                <c:pt idx="1018">
                  <c:v>40101.0</c:v>
                </c:pt>
                <c:pt idx="1019">
                  <c:v>40102.0</c:v>
                </c:pt>
                <c:pt idx="1020">
                  <c:v>40103.0</c:v>
                </c:pt>
                <c:pt idx="1021">
                  <c:v>40104.0</c:v>
                </c:pt>
                <c:pt idx="1022">
                  <c:v>40105.0</c:v>
                </c:pt>
                <c:pt idx="1023">
                  <c:v>40106.0</c:v>
                </c:pt>
                <c:pt idx="1024">
                  <c:v>40107.0</c:v>
                </c:pt>
                <c:pt idx="1025">
                  <c:v>40108.0</c:v>
                </c:pt>
                <c:pt idx="1026">
                  <c:v>40109.0</c:v>
                </c:pt>
                <c:pt idx="1027">
                  <c:v>40110.0</c:v>
                </c:pt>
                <c:pt idx="1028">
                  <c:v>40111.0</c:v>
                </c:pt>
                <c:pt idx="1029">
                  <c:v>40112.0</c:v>
                </c:pt>
                <c:pt idx="1030">
                  <c:v>40113.0</c:v>
                </c:pt>
                <c:pt idx="1031">
                  <c:v>40114.0</c:v>
                </c:pt>
                <c:pt idx="1032">
                  <c:v>40115.0</c:v>
                </c:pt>
                <c:pt idx="1033">
                  <c:v>40116.0</c:v>
                </c:pt>
                <c:pt idx="1034">
                  <c:v>40117.0</c:v>
                </c:pt>
                <c:pt idx="1035">
                  <c:v>40118.0</c:v>
                </c:pt>
                <c:pt idx="1036">
                  <c:v>40119.0</c:v>
                </c:pt>
                <c:pt idx="1037">
                  <c:v>40120.0</c:v>
                </c:pt>
                <c:pt idx="1038">
                  <c:v>40121.0</c:v>
                </c:pt>
                <c:pt idx="1039">
                  <c:v>40122.0</c:v>
                </c:pt>
                <c:pt idx="1040">
                  <c:v>40123.0</c:v>
                </c:pt>
                <c:pt idx="1041">
                  <c:v>40124.0</c:v>
                </c:pt>
                <c:pt idx="1042">
                  <c:v>40125.0</c:v>
                </c:pt>
                <c:pt idx="1043">
                  <c:v>40126.0</c:v>
                </c:pt>
                <c:pt idx="1044">
                  <c:v>40127.0</c:v>
                </c:pt>
                <c:pt idx="1045">
                  <c:v>40128.0</c:v>
                </c:pt>
                <c:pt idx="1046">
                  <c:v>40129.0</c:v>
                </c:pt>
                <c:pt idx="1047">
                  <c:v>40130.0</c:v>
                </c:pt>
                <c:pt idx="1048">
                  <c:v>40131.0</c:v>
                </c:pt>
                <c:pt idx="1049">
                  <c:v>40132.0</c:v>
                </c:pt>
                <c:pt idx="1050">
                  <c:v>40133.0</c:v>
                </c:pt>
                <c:pt idx="1051">
                  <c:v>40134.0</c:v>
                </c:pt>
                <c:pt idx="1052">
                  <c:v>40135.0</c:v>
                </c:pt>
                <c:pt idx="1053">
                  <c:v>40136.0</c:v>
                </c:pt>
                <c:pt idx="1054">
                  <c:v>40137.0</c:v>
                </c:pt>
                <c:pt idx="1055">
                  <c:v>40138.0</c:v>
                </c:pt>
                <c:pt idx="1056">
                  <c:v>40139.0</c:v>
                </c:pt>
                <c:pt idx="1057">
                  <c:v>40140.0</c:v>
                </c:pt>
                <c:pt idx="1058">
                  <c:v>40141.0</c:v>
                </c:pt>
                <c:pt idx="1059">
                  <c:v>40142.0</c:v>
                </c:pt>
                <c:pt idx="1060">
                  <c:v>40143.0</c:v>
                </c:pt>
                <c:pt idx="1061">
                  <c:v>40144.0</c:v>
                </c:pt>
                <c:pt idx="1062">
                  <c:v>40145.0</c:v>
                </c:pt>
                <c:pt idx="1063">
                  <c:v>40146.0</c:v>
                </c:pt>
                <c:pt idx="1064">
                  <c:v>40147.0</c:v>
                </c:pt>
                <c:pt idx="1065">
                  <c:v>40148.0</c:v>
                </c:pt>
                <c:pt idx="1066">
                  <c:v>40149.0</c:v>
                </c:pt>
                <c:pt idx="1067">
                  <c:v>40150.0</c:v>
                </c:pt>
                <c:pt idx="1068">
                  <c:v>40151.0</c:v>
                </c:pt>
                <c:pt idx="1069">
                  <c:v>40152.0</c:v>
                </c:pt>
                <c:pt idx="1070">
                  <c:v>40153.0</c:v>
                </c:pt>
                <c:pt idx="1071">
                  <c:v>40154.0</c:v>
                </c:pt>
                <c:pt idx="1072">
                  <c:v>40155.0</c:v>
                </c:pt>
                <c:pt idx="1073">
                  <c:v>40156.0</c:v>
                </c:pt>
                <c:pt idx="1074">
                  <c:v>40157.0</c:v>
                </c:pt>
                <c:pt idx="1075">
                  <c:v>40158.0</c:v>
                </c:pt>
                <c:pt idx="1076">
                  <c:v>40159.0</c:v>
                </c:pt>
                <c:pt idx="1077">
                  <c:v>40160.0</c:v>
                </c:pt>
                <c:pt idx="1078">
                  <c:v>40161.0</c:v>
                </c:pt>
                <c:pt idx="1079">
                  <c:v>40162.0</c:v>
                </c:pt>
                <c:pt idx="1080">
                  <c:v>40163.0</c:v>
                </c:pt>
                <c:pt idx="1081">
                  <c:v>40164.0</c:v>
                </c:pt>
                <c:pt idx="1082">
                  <c:v>40165.0</c:v>
                </c:pt>
                <c:pt idx="1083">
                  <c:v>40166.0</c:v>
                </c:pt>
                <c:pt idx="1084">
                  <c:v>40167.0</c:v>
                </c:pt>
                <c:pt idx="1085">
                  <c:v>40168.0</c:v>
                </c:pt>
                <c:pt idx="1086">
                  <c:v>40169.0</c:v>
                </c:pt>
                <c:pt idx="1087">
                  <c:v>40170.0</c:v>
                </c:pt>
                <c:pt idx="1088">
                  <c:v>40171.0</c:v>
                </c:pt>
                <c:pt idx="1089">
                  <c:v>40172.0</c:v>
                </c:pt>
                <c:pt idx="1090">
                  <c:v>40173.0</c:v>
                </c:pt>
                <c:pt idx="1091">
                  <c:v>40174.0</c:v>
                </c:pt>
                <c:pt idx="1092">
                  <c:v>40175.0</c:v>
                </c:pt>
                <c:pt idx="1093">
                  <c:v>40176.0</c:v>
                </c:pt>
                <c:pt idx="1094">
                  <c:v>40177.0</c:v>
                </c:pt>
                <c:pt idx="1095">
                  <c:v>40178.0</c:v>
                </c:pt>
                <c:pt idx="1096">
                  <c:v>40179.0</c:v>
                </c:pt>
                <c:pt idx="1097">
                  <c:v>40180.0</c:v>
                </c:pt>
                <c:pt idx="1098">
                  <c:v>40181.0</c:v>
                </c:pt>
                <c:pt idx="1099">
                  <c:v>40182.0</c:v>
                </c:pt>
                <c:pt idx="1100">
                  <c:v>40183.0</c:v>
                </c:pt>
                <c:pt idx="1101">
                  <c:v>40184.0</c:v>
                </c:pt>
                <c:pt idx="1102">
                  <c:v>40185.0</c:v>
                </c:pt>
                <c:pt idx="1103">
                  <c:v>40186.0</c:v>
                </c:pt>
                <c:pt idx="1104">
                  <c:v>40187.0</c:v>
                </c:pt>
                <c:pt idx="1105">
                  <c:v>40188.0</c:v>
                </c:pt>
                <c:pt idx="1106">
                  <c:v>40189.0</c:v>
                </c:pt>
                <c:pt idx="1107">
                  <c:v>40190.0</c:v>
                </c:pt>
                <c:pt idx="1108">
                  <c:v>40191.0</c:v>
                </c:pt>
                <c:pt idx="1109">
                  <c:v>40192.0</c:v>
                </c:pt>
                <c:pt idx="1110">
                  <c:v>40193.0</c:v>
                </c:pt>
                <c:pt idx="1111">
                  <c:v>40194.0</c:v>
                </c:pt>
                <c:pt idx="1112">
                  <c:v>40195.0</c:v>
                </c:pt>
                <c:pt idx="1113">
                  <c:v>40196.0</c:v>
                </c:pt>
                <c:pt idx="1114">
                  <c:v>40197.0</c:v>
                </c:pt>
                <c:pt idx="1115">
                  <c:v>40198.0</c:v>
                </c:pt>
                <c:pt idx="1116">
                  <c:v>40199.0</c:v>
                </c:pt>
                <c:pt idx="1117">
                  <c:v>40200.0</c:v>
                </c:pt>
                <c:pt idx="1118">
                  <c:v>40201.0</c:v>
                </c:pt>
                <c:pt idx="1119">
                  <c:v>40202.0</c:v>
                </c:pt>
                <c:pt idx="1120">
                  <c:v>40203.0</c:v>
                </c:pt>
                <c:pt idx="1121">
                  <c:v>40204.0</c:v>
                </c:pt>
                <c:pt idx="1122">
                  <c:v>40205.0</c:v>
                </c:pt>
                <c:pt idx="1123">
                  <c:v>40206.0</c:v>
                </c:pt>
                <c:pt idx="1124">
                  <c:v>40207.0</c:v>
                </c:pt>
                <c:pt idx="1125">
                  <c:v>40208.0</c:v>
                </c:pt>
                <c:pt idx="1126">
                  <c:v>40209.0</c:v>
                </c:pt>
                <c:pt idx="1127">
                  <c:v>40210.0</c:v>
                </c:pt>
                <c:pt idx="1128">
                  <c:v>40211.0</c:v>
                </c:pt>
                <c:pt idx="1129">
                  <c:v>40212.0</c:v>
                </c:pt>
                <c:pt idx="1130">
                  <c:v>40213.0</c:v>
                </c:pt>
                <c:pt idx="1131">
                  <c:v>40214.0</c:v>
                </c:pt>
                <c:pt idx="1132">
                  <c:v>40215.0</c:v>
                </c:pt>
                <c:pt idx="1133">
                  <c:v>40216.0</c:v>
                </c:pt>
                <c:pt idx="1134">
                  <c:v>40217.0</c:v>
                </c:pt>
                <c:pt idx="1135">
                  <c:v>40218.0</c:v>
                </c:pt>
                <c:pt idx="1136">
                  <c:v>40219.0</c:v>
                </c:pt>
                <c:pt idx="1137">
                  <c:v>40220.0</c:v>
                </c:pt>
                <c:pt idx="1138">
                  <c:v>40221.0</c:v>
                </c:pt>
                <c:pt idx="1139">
                  <c:v>40222.0</c:v>
                </c:pt>
                <c:pt idx="1140">
                  <c:v>40223.0</c:v>
                </c:pt>
                <c:pt idx="1141">
                  <c:v>40224.0</c:v>
                </c:pt>
                <c:pt idx="1142">
                  <c:v>40225.0</c:v>
                </c:pt>
                <c:pt idx="1143">
                  <c:v>40226.0</c:v>
                </c:pt>
                <c:pt idx="1144">
                  <c:v>40227.0</c:v>
                </c:pt>
                <c:pt idx="1145">
                  <c:v>40228.0</c:v>
                </c:pt>
                <c:pt idx="1146">
                  <c:v>40229.0</c:v>
                </c:pt>
                <c:pt idx="1147">
                  <c:v>40230.0</c:v>
                </c:pt>
                <c:pt idx="1148">
                  <c:v>40231.0</c:v>
                </c:pt>
                <c:pt idx="1149">
                  <c:v>40232.0</c:v>
                </c:pt>
                <c:pt idx="1150">
                  <c:v>40233.0</c:v>
                </c:pt>
                <c:pt idx="1151">
                  <c:v>40234.0</c:v>
                </c:pt>
                <c:pt idx="1152">
                  <c:v>40235.0</c:v>
                </c:pt>
                <c:pt idx="1153">
                  <c:v>40236.0</c:v>
                </c:pt>
                <c:pt idx="1154">
                  <c:v>40237.0</c:v>
                </c:pt>
                <c:pt idx="1155">
                  <c:v>40238.0</c:v>
                </c:pt>
                <c:pt idx="1156">
                  <c:v>40239.0</c:v>
                </c:pt>
                <c:pt idx="1157">
                  <c:v>40240.0</c:v>
                </c:pt>
                <c:pt idx="1158">
                  <c:v>40241.0</c:v>
                </c:pt>
                <c:pt idx="1159">
                  <c:v>40242.0</c:v>
                </c:pt>
                <c:pt idx="1160">
                  <c:v>40243.0</c:v>
                </c:pt>
                <c:pt idx="1161">
                  <c:v>40244.0</c:v>
                </c:pt>
                <c:pt idx="1162">
                  <c:v>40245.0</c:v>
                </c:pt>
                <c:pt idx="1163">
                  <c:v>40246.0</c:v>
                </c:pt>
                <c:pt idx="1164">
                  <c:v>40247.0</c:v>
                </c:pt>
                <c:pt idx="1165">
                  <c:v>40248.0</c:v>
                </c:pt>
                <c:pt idx="1166">
                  <c:v>40249.0</c:v>
                </c:pt>
                <c:pt idx="1167">
                  <c:v>40250.0</c:v>
                </c:pt>
                <c:pt idx="1168">
                  <c:v>40251.0</c:v>
                </c:pt>
                <c:pt idx="1169">
                  <c:v>40252.0</c:v>
                </c:pt>
                <c:pt idx="1170">
                  <c:v>40253.0</c:v>
                </c:pt>
                <c:pt idx="1171">
                  <c:v>40254.0</c:v>
                </c:pt>
                <c:pt idx="1172">
                  <c:v>40255.0</c:v>
                </c:pt>
                <c:pt idx="1173">
                  <c:v>40256.0</c:v>
                </c:pt>
                <c:pt idx="1174">
                  <c:v>40257.0</c:v>
                </c:pt>
                <c:pt idx="1175">
                  <c:v>40258.0</c:v>
                </c:pt>
                <c:pt idx="1176">
                  <c:v>40259.0</c:v>
                </c:pt>
                <c:pt idx="1177">
                  <c:v>40260.0</c:v>
                </c:pt>
                <c:pt idx="1178">
                  <c:v>40261.0</c:v>
                </c:pt>
                <c:pt idx="1179">
                  <c:v>40262.0</c:v>
                </c:pt>
                <c:pt idx="1180">
                  <c:v>40263.0</c:v>
                </c:pt>
                <c:pt idx="1181">
                  <c:v>40264.0</c:v>
                </c:pt>
                <c:pt idx="1182">
                  <c:v>40265.0</c:v>
                </c:pt>
                <c:pt idx="1183">
                  <c:v>40266.0</c:v>
                </c:pt>
                <c:pt idx="1184">
                  <c:v>40267.0</c:v>
                </c:pt>
                <c:pt idx="1185">
                  <c:v>40268.0</c:v>
                </c:pt>
                <c:pt idx="1186">
                  <c:v>40269.0</c:v>
                </c:pt>
                <c:pt idx="1187">
                  <c:v>40270.0</c:v>
                </c:pt>
                <c:pt idx="1188">
                  <c:v>40271.0</c:v>
                </c:pt>
                <c:pt idx="1189">
                  <c:v>40272.0</c:v>
                </c:pt>
                <c:pt idx="1190">
                  <c:v>40273.0</c:v>
                </c:pt>
                <c:pt idx="1191">
                  <c:v>40274.0</c:v>
                </c:pt>
                <c:pt idx="1192">
                  <c:v>40275.0</c:v>
                </c:pt>
                <c:pt idx="1193">
                  <c:v>40276.0</c:v>
                </c:pt>
                <c:pt idx="1194">
                  <c:v>40277.0</c:v>
                </c:pt>
                <c:pt idx="1195">
                  <c:v>40278.0</c:v>
                </c:pt>
                <c:pt idx="1196">
                  <c:v>40279.0</c:v>
                </c:pt>
                <c:pt idx="1197">
                  <c:v>40280.0</c:v>
                </c:pt>
                <c:pt idx="1198">
                  <c:v>40281.0</c:v>
                </c:pt>
                <c:pt idx="1199">
                  <c:v>40282.0</c:v>
                </c:pt>
                <c:pt idx="1200">
                  <c:v>40283.0</c:v>
                </c:pt>
                <c:pt idx="1201">
                  <c:v>40284.0</c:v>
                </c:pt>
                <c:pt idx="1202">
                  <c:v>40285.0</c:v>
                </c:pt>
                <c:pt idx="1203">
                  <c:v>40286.0</c:v>
                </c:pt>
                <c:pt idx="1204">
                  <c:v>40287.0</c:v>
                </c:pt>
                <c:pt idx="1205">
                  <c:v>40288.0</c:v>
                </c:pt>
                <c:pt idx="1206">
                  <c:v>40289.0</c:v>
                </c:pt>
                <c:pt idx="1207">
                  <c:v>40290.0</c:v>
                </c:pt>
                <c:pt idx="1208">
                  <c:v>40291.0</c:v>
                </c:pt>
                <c:pt idx="1209">
                  <c:v>40292.0</c:v>
                </c:pt>
                <c:pt idx="1210">
                  <c:v>40293.0</c:v>
                </c:pt>
                <c:pt idx="1211">
                  <c:v>40294.0</c:v>
                </c:pt>
                <c:pt idx="1212">
                  <c:v>40295.0</c:v>
                </c:pt>
                <c:pt idx="1213">
                  <c:v>40296.0</c:v>
                </c:pt>
                <c:pt idx="1214">
                  <c:v>40297.0</c:v>
                </c:pt>
                <c:pt idx="1215">
                  <c:v>40298.0</c:v>
                </c:pt>
                <c:pt idx="1216">
                  <c:v>40299.0</c:v>
                </c:pt>
                <c:pt idx="1217">
                  <c:v>40300.0</c:v>
                </c:pt>
                <c:pt idx="1218">
                  <c:v>40301.0</c:v>
                </c:pt>
                <c:pt idx="1219">
                  <c:v>40302.0</c:v>
                </c:pt>
                <c:pt idx="1220">
                  <c:v>40303.0</c:v>
                </c:pt>
                <c:pt idx="1221">
                  <c:v>40304.0</c:v>
                </c:pt>
                <c:pt idx="1222">
                  <c:v>40305.0</c:v>
                </c:pt>
                <c:pt idx="1223">
                  <c:v>40306.0</c:v>
                </c:pt>
                <c:pt idx="1224">
                  <c:v>40307.0</c:v>
                </c:pt>
                <c:pt idx="1225">
                  <c:v>40308.0</c:v>
                </c:pt>
                <c:pt idx="1226">
                  <c:v>40309.0</c:v>
                </c:pt>
                <c:pt idx="1227">
                  <c:v>40310.0</c:v>
                </c:pt>
                <c:pt idx="1228">
                  <c:v>40311.0</c:v>
                </c:pt>
                <c:pt idx="1229">
                  <c:v>40312.0</c:v>
                </c:pt>
                <c:pt idx="1230">
                  <c:v>40313.0</c:v>
                </c:pt>
                <c:pt idx="1231">
                  <c:v>40314.0</c:v>
                </c:pt>
                <c:pt idx="1232">
                  <c:v>40315.0</c:v>
                </c:pt>
                <c:pt idx="1233">
                  <c:v>40316.0</c:v>
                </c:pt>
                <c:pt idx="1234">
                  <c:v>40317.0</c:v>
                </c:pt>
                <c:pt idx="1235">
                  <c:v>40318.0</c:v>
                </c:pt>
                <c:pt idx="1236">
                  <c:v>40319.0</c:v>
                </c:pt>
                <c:pt idx="1237">
                  <c:v>40320.0</c:v>
                </c:pt>
                <c:pt idx="1238">
                  <c:v>40321.0</c:v>
                </c:pt>
                <c:pt idx="1239">
                  <c:v>40322.0</c:v>
                </c:pt>
                <c:pt idx="1240">
                  <c:v>40323.0</c:v>
                </c:pt>
                <c:pt idx="1241">
                  <c:v>40324.0</c:v>
                </c:pt>
                <c:pt idx="1242">
                  <c:v>40325.0</c:v>
                </c:pt>
                <c:pt idx="1243">
                  <c:v>40326.0</c:v>
                </c:pt>
                <c:pt idx="1244">
                  <c:v>40327.0</c:v>
                </c:pt>
                <c:pt idx="1245">
                  <c:v>40328.0</c:v>
                </c:pt>
                <c:pt idx="1246">
                  <c:v>40329.0</c:v>
                </c:pt>
                <c:pt idx="1247">
                  <c:v>40330.0</c:v>
                </c:pt>
                <c:pt idx="1248">
                  <c:v>40331.0</c:v>
                </c:pt>
                <c:pt idx="1249">
                  <c:v>40332.0</c:v>
                </c:pt>
                <c:pt idx="1250">
                  <c:v>40333.0</c:v>
                </c:pt>
                <c:pt idx="1251">
                  <c:v>40334.0</c:v>
                </c:pt>
                <c:pt idx="1252">
                  <c:v>40335.0</c:v>
                </c:pt>
                <c:pt idx="1253">
                  <c:v>40336.0</c:v>
                </c:pt>
                <c:pt idx="1254">
                  <c:v>40337.0</c:v>
                </c:pt>
                <c:pt idx="1255">
                  <c:v>40338.0</c:v>
                </c:pt>
                <c:pt idx="1256">
                  <c:v>40339.0</c:v>
                </c:pt>
                <c:pt idx="1257">
                  <c:v>40340.0</c:v>
                </c:pt>
                <c:pt idx="1258">
                  <c:v>40341.0</c:v>
                </c:pt>
                <c:pt idx="1259">
                  <c:v>40342.0</c:v>
                </c:pt>
                <c:pt idx="1260">
                  <c:v>40343.0</c:v>
                </c:pt>
                <c:pt idx="1261">
                  <c:v>40344.0</c:v>
                </c:pt>
                <c:pt idx="1262">
                  <c:v>40345.0</c:v>
                </c:pt>
                <c:pt idx="1263">
                  <c:v>40346.0</c:v>
                </c:pt>
                <c:pt idx="1264">
                  <c:v>40347.0</c:v>
                </c:pt>
                <c:pt idx="1265">
                  <c:v>40348.0</c:v>
                </c:pt>
                <c:pt idx="1266">
                  <c:v>40349.0</c:v>
                </c:pt>
                <c:pt idx="1267">
                  <c:v>40350.0</c:v>
                </c:pt>
                <c:pt idx="1268">
                  <c:v>40351.0</c:v>
                </c:pt>
                <c:pt idx="1269">
                  <c:v>40352.0</c:v>
                </c:pt>
                <c:pt idx="1270">
                  <c:v>40353.0</c:v>
                </c:pt>
                <c:pt idx="1271">
                  <c:v>40354.0</c:v>
                </c:pt>
                <c:pt idx="1272">
                  <c:v>40355.0</c:v>
                </c:pt>
                <c:pt idx="1273">
                  <c:v>40356.0</c:v>
                </c:pt>
                <c:pt idx="1274">
                  <c:v>40357.0</c:v>
                </c:pt>
                <c:pt idx="1275">
                  <c:v>40358.0</c:v>
                </c:pt>
                <c:pt idx="1276">
                  <c:v>40359.0</c:v>
                </c:pt>
                <c:pt idx="1277">
                  <c:v>40360.0</c:v>
                </c:pt>
                <c:pt idx="1278">
                  <c:v>40361.0</c:v>
                </c:pt>
                <c:pt idx="1279">
                  <c:v>40362.0</c:v>
                </c:pt>
                <c:pt idx="1280">
                  <c:v>40363.0</c:v>
                </c:pt>
                <c:pt idx="1281">
                  <c:v>40364.0</c:v>
                </c:pt>
                <c:pt idx="1282">
                  <c:v>40365.0</c:v>
                </c:pt>
                <c:pt idx="1283">
                  <c:v>40366.0</c:v>
                </c:pt>
                <c:pt idx="1284">
                  <c:v>40367.0</c:v>
                </c:pt>
                <c:pt idx="1285">
                  <c:v>40368.0</c:v>
                </c:pt>
                <c:pt idx="1286">
                  <c:v>40369.0</c:v>
                </c:pt>
                <c:pt idx="1287">
                  <c:v>40370.0</c:v>
                </c:pt>
                <c:pt idx="1288">
                  <c:v>40371.0</c:v>
                </c:pt>
                <c:pt idx="1289">
                  <c:v>40372.0</c:v>
                </c:pt>
                <c:pt idx="1290">
                  <c:v>40373.0</c:v>
                </c:pt>
                <c:pt idx="1291">
                  <c:v>40374.0</c:v>
                </c:pt>
                <c:pt idx="1292">
                  <c:v>40375.0</c:v>
                </c:pt>
                <c:pt idx="1293">
                  <c:v>40376.0</c:v>
                </c:pt>
                <c:pt idx="1294">
                  <c:v>40377.0</c:v>
                </c:pt>
                <c:pt idx="1295">
                  <c:v>40378.0</c:v>
                </c:pt>
                <c:pt idx="1296">
                  <c:v>40379.0</c:v>
                </c:pt>
                <c:pt idx="1297">
                  <c:v>40380.0</c:v>
                </c:pt>
                <c:pt idx="1298">
                  <c:v>40381.0</c:v>
                </c:pt>
                <c:pt idx="1299">
                  <c:v>40382.0</c:v>
                </c:pt>
                <c:pt idx="1300">
                  <c:v>40383.0</c:v>
                </c:pt>
                <c:pt idx="1301">
                  <c:v>40384.0</c:v>
                </c:pt>
                <c:pt idx="1302">
                  <c:v>40385.0</c:v>
                </c:pt>
                <c:pt idx="1303">
                  <c:v>40386.0</c:v>
                </c:pt>
                <c:pt idx="1304">
                  <c:v>40387.0</c:v>
                </c:pt>
                <c:pt idx="1305">
                  <c:v>40388.0</c:v>
                </c:pt>
                <c:pt idx="1306">
                  <c:v>40389.0</c:v>
                </c:pt>
                <c:pt idx="1307">
                  <c:v>40390.0</c:v>
                </c:pt>
                <c:pt idx="1308">
                  <c:v>40391.0</c:v>
                </c:pt>
                <c:pt idx="1309">
                  <c:v>40392.0</c:v>
                </c:pt>
                <c:pt idx="1310">
                  <c:v>40393.0</c:v>
                </c:pt>
                <c:pt idx="1311">
                  <c:v>40394.0</c:v>
                </c:pt>
                <c:pt idx="1312">
                  <c:v>40395.0</c:v>
                </c:pt>
                <c:pt idx="1313">
                  <c:v>40396.0</c:v>
                </c:pt>
                <c:pt idx="1314">
                  <c:v>40397.0</c:v>
                </c:pt>
                <c:pt idx="1315">
                  <c:v>40398.0</c:v>
                </c:pt>
                <c:pt idx="1316">
                  <c:v>40399.0</c:v>
                </c:pt>
                <c:pt idx="1317">
                  <c:v>40400.0</c:v>
                </c:pt>
                <c:pt idx="1318">
                  <c:v>40401.0</c:v>
                </c:pt>
                <c:pt idx="1319">
                  <c:v>40402.0</c:v>
                </c:pt>
                <c:pt idx="1320">
                  <c:v>40403.0</c:v>
                </c:pt>
                <c:pt idx="1321">
                  <c:v>40404.0</c:v>
                </c:pt>
                <c:pt idx="1322">
                  <c:v>40405.0</c:v>
                </c:pt>
                <c:pt idx="1323">
                  <c:v>40406.0</c:v>
                </c:pt>
                <c:pt idx="1324">
                  <c:v>40407.0</c:v>
                </c:pt>
                <c:pt idx="1325">
                  <c:v>40408.0</c:v>
                </c:pt>
                <c:pt idx="1326">
                  <c:v>40409.0</c:v>
                </c:pt>
                <c:pt idx="1327">
                  <c:v>40410.0</c:v>
                </c:pt>
                <c:pt idx="1328">
                  <c:v>40411.0</c:v>
                </c:pt>
                <c:pt idx="1329">
                  <c:v>40412.0</c:v>
                </c:pt>
                <c:pt idx="1330">
                  <c:v>40413.0</c:v>
                </c:pt>
                <c:pt idx="1331">
                  <c:v>40414.0</c:v>
                </c:pt>
                <c:pt idx="1332">
                  <c:v>40415.0</c:v>
                </c:pt>
                <c:pt idx="1333">
                  <c:v>40416.0</c:v>
                </c:pt>
                <c:pt idx="1334">
                  <c:v>40417.0</c:v>
                </c:pt>
                <c:pt idx="1335">
                  <c:v>40418.0</c:v>
                </c:pt>
                <c:pt idx="1336">
                  <c:v>40419.0</c:v>
                </c:pt>
                <c:pt idx="1337">
                  <c:v>40420.0</c:v>
                </c:pt>
                <c:pt idx="1338">
                  <c:v>40421.0</c:v>
                </c:pt>
                <c:pt idx="1339">
                  <c:v>40422.0</c:v>
                </c:pt>
                <c:pt idx="1340">
                  <c:v>40423.0</c:v>
                </c:pt>
                <c:pt idx="1341">
                  <c:v>40424.0</c:v>
                </c:pt>
                <c:pt idx="1342">
                  <c:v>40425.0</c:v>
                </c:pt>
                <c:pt idx="1343">
                  <c:v>40426.0</c:v>
                </c:pt>
                <c:pt idx="1344">
                  <c:v>40427.0</c:v>
                </c:pt>
                <c:pt idx="1345">
                  <c:v>40428.0</c:v>
                </c:pt>
                <c:pt idx="1346">
                  <c:v>40429.0</c:v>
                </c:pt>
                <c:pt idx="1347">
                  <c:v>40430.0</c:v>
                </c:pt>
                <c:pt idx="1348">
                  <c:v>40431.0</c:v>
                </c:pt>
                <c:pt idx="1349">
                  <c:v>40432.0</c:v>
                </c:pt>
                <c:pt idx="1350">
                  <c:v>40433.0</c:v>
                </c:pt>
                <c:pt idx="1351">
                  <c:v>40434.0</c:v>
                </c:pt>
                <c:pt idx="1352">
                  <c:v>40435.0</c:v>
                </c:pt>
                <c:pt idx="1353">
                  <c:v>40436.0</c:v>
                </c:pt>
                <c:pt idx="1354">
                  <c:v>40437.0</c:v>
                </c:pt>
                <c:pt idx="1355">
                  <c:v>40438.0</c:v>
                </c:pt>
                <c:pt idx="1356">
                  <c:v>40439.0</c:v>
                </c:pt>
                <c:pt idx="1357">
                  <c:v>40440.0</c:v>
                </c:pt>
                <c:pt idx="1358">
                  <c:v>40441.0</c:v>
                </c:pt>
                <c:pt idx="1359">
                  <c:v>40442.0</c:v>
                </c:pt>
                <c:pt idx="1360">
                  <c:v>40443.0</c:v>
                </c:pt>
                <c:pt idx="1361">
                  <c:v>40444.0</c:v>
                </c:pt>
                <c:pt idx="1362">
                  <c:v>40445.0</c:v>
                </c:pt>
                <c:pt idx="1363">
                  <c:v>40446.0</c:v>
                </c:pt>
                <c:pt idx="1364">
                  <c:v>40447.0</c:v>
                </c:pt>
                <c:pt idx="1365">
                  <c:v>40448.0</c:v>
                </c:pt>
                <c:pt idx="1366">
                  <c:v>40449.0</c:v>
                </c:pt>
                <c:pt idx="1367">
                  <c:v>40450.0</c:v>
                </c:pt>
                <c:pt idx="1368">
                  <c:v>40451.0</c:v>
                </c:pt>
                <c:pt idx="1369">
                  <c:v>40452.0</c:v>
                </c:pt>
                <c:pt idx="1370">
                  <c:v>40453.0</c:v>
                </c:pt>
                <c:pt idx="1371">
                  <c:v>40454.0</c:v>
                </c:pt>
                <c:pt idx="1372">
                  <c:v>40455.0</c:v>
                </c:pt>
                <c:pt idx="1373">
                  <c:v>40456.0</c:v>
                </c:pt>
                <c:pt idx="1374">
                  <c:v>40457.0</c:v>
                </c:pt>
                <c:pt idx="1375">
                  <c:v>40458.0</c:v>
                </c:pt>
                <c:pt idx="1376">
                  <c:v>40459.0</c:v>
                </c:pt>
                <c:pt idx="1377">
                  <c:v>40460.0</c:v>
                </c:pt>
                <c:pt idx="1378">
                  <c:v>40461.0</c:v>
                </c:pt>
                <c:pt idx="1379">
                  <c:v>40462.0</c:v>
                </c:pt>
                <c:pt idx="1380">
                  <c:v>40463.0</c:v>
                </c:pt>
                <c:pt idx="1381">
                  <c:v>40464.0</c:v>
                </c:pt>
                <c:pt idx="1382">
                  <c:v>40465.0</c:v>
                </c:pt>
                <c:pt idx="1383">
                  <c:v>40466.0</c:v>
                </c:pt>
                <c:pt idx="1384">
                  <c:v>40467.0</c:v>
                </c:pt>
                <c:pt idx="1385">
                  <c:v>40468.0</c:v>
                </c:pt>
                <c:pt idx="1386">
                  <c:v>40469.0</c:v>
                </c:pt>
                <c:pt idx="1387">
                  <c:v>40470.0</c:v>
                </c:pt>
                <c:pt idx="1388">
                  <c:v>40471.0</c:v>
                </c:pt>
                <c:pt idx="1389">
                  <c:v>40472.0</c:v>
                </c:pt>
                <c:pt idx="1390">
                  <c:v>40473.0</c:v>
                </c:pt>
                <c:pt idx="1391">
                  <c:v>40474.0</c:v>
                </c:pt>
                <c:pt idx="1392">
                  <c:v>40475.0</c:v>
                </c:pt>
                <c:pt idx="1393">
                  <c:v>40476.0</c:v>
                </c:pt>
                <c:pt idx="1394">
                  <c:v>40477.0</c:v>
                </c:pt>
                <c:pt idx="1395">
                  <c:v>40478.0</c:v>
                </c:pt>
                <c:pt idx="1396">
                  <c:v>40479.0</c:v>
                </c:pt>
                <c:pt idx="1397">
                  <c:v>40480.0</c:v>
                </c:pt>
                <c:pt idx="1398">
                  <c:v>40481.0</c:v>
                </c:pt>
                <c:pt idx="1399">
                  <c:v>40482.0</c:v>
                </c:pt>
                <c:pt idx="1400">
                  <c:v>40483.0</c:v>
                </c:pt>
                <c:pt idx="1401">
                  <c:v>40484.0</c:v>
                </c:pt>
                <c:pt idx="1402">
                  <c:v>40485.0</c:v>
                </c:pt>
                <c:pt idx="1403">
                  <c:v>40486.0</c:v>
                </c:pt>
                <c:pt idx="1404">
                  <c:v>40487.0</c:v>
                </c:pt>
                <c:pt idx="1405">
                  <c:v>40488.0</c:v>
                </c:pt>
                <c:pt idx="1406">
                  <c:v>40489.0</c:v>
                </c:pt>
                <c:pt idx="1407">
                  <c:v>40490.0</c:v>
                </c:pt>
                <c:pt idx="1408">
                  <c:v>40491.0</c:v>
                </c:pt>
                <c:pt idx="1409">
                  <c:v>40492.0</c:v>
                </c:pt>
                <c:pt idx="1410">
                  <c:v>40493.0</c:v>
                </c:pt>
                <c:pt idx="1411">
                  <c:v>40494.0</c:v>
                </c:pt>
                <c:pt idx="1412">
                  <c:v>40495.0</c:v>
                </c:pt>
                <c:pt idx="1413">
                  <c:v>40496.0</c:v>
                </c:pt>
                <c:pt idx="1414">
                  <c:v>40497.0</c:v>
                </c:pt>
                <c:pt idx="1415">
                  <c:v>40498.0</c:v>
                </c:pt>
                <c:pt idx="1416">
                  <c:v>40499.0</c:v>
                </c:pt>
                <c:pt idx="1417">
                  <c:v>40500.0</c:v>
                </c:pt>
                <c:pt idx="1418">
                  <c:v>40501.0</c:v>
                </c:pt>
                <c:pt idx="1419">
                  <c:v>40502.0</c:v>
                </c:pt>
                <c:pt idx="1420">
                  <c:v>40503.0</c:v>
                </c:pt>
                <c:pt idx="1421">
                  <c:v>40504.0</c:v>
                </c:pt>
                <c:pt idx="1422">
                  <c:v>40505.0</c:v>
                </c:pt>
                <c:pt idx="1423">
                  <c:v>40506.0</c:v>
                </c:pt>
                <c:pt idx="1424">
                  <c:v>40507.0</c:v>
                </c:pt>
                <c:pt idx="1425">
                  <c:v>40508.0</c:v>
                </c:pt>
                <c:pt idx="1426">
                  <c:v>40509.0</c:v>
                </c:pt>
                <c:pt idx="1427">
                  <c:v>40510.0</c:v>
                </c:pt>
                <c:pt idx="1428">
                  <c:v>40511.0</c:v>
                </c:pt>
                <c:pt idx="1429">
                  <c:v>40512.0</c:v>
                </c:pt>
                <c:pt idx="1430">
                  <c:v>40513.0</c:v>
                </c:pt>
                <c:pt idx="1431">
                  <c:v>40514.0</c:v>
                </c:pt>
                <c:pt idx="1432">
                  <c:v>40515.0</c:v>
                </c:pt>
                <c:pt idx="1433">
                  <c:v>40516.0</c:v>
                </c:pt>
                <c:pt idx="1434">
                  <c:v>40517.0</c:v>
                </c:pt>
                <c:pt idx="1435">
                  <c:v>40518.0</c:v>
                </c:pt>
                <c:pt idx="1436">
                  <c:v>40519.0</c:v>
                </c:pt>
                <c:pt idx="1437">
                  <c:v>40520.0</c:v>
                </c:pt>
                <c:pt idx="1438">
                  <c:v>40521.0</c:v>
                </c:pt>
                <c:pt idx="1439">
                  <c:v>40522.0</c:v>
                </c:pt>
                <c:pt idx="1440">
                  <c:v>40523.0</c:v>
                </c:pt>
                <c:pt idx="1441">
                  <c:v>40524.0</c:v>
                </c:pt>
                <c:pt idx="1442">
                  <c:v>40525.0</c:v>
                </c:pt>
                <c:pt idx="1443">
                  <c:v>40526.0</c:v>
                </c:pt>
                <c:pt idx="1444">
                  <c:v>40527.0</c:v>
                </c:pt>
                <c:pt idx="1445">
                  <c:v>40528.0</c:v>
                </c:pt>
                <c:pt idx="1446">
                  <c:v>40529.0</c:v>
                </c:pt>
                <c:pt idx="1447">
                  <c:v>40530.0</c:v>
                </c:pt>
                <c:pt idx="1448">
                  <c:v>40531.0</c:v>
                </c:pt>
                <c:pt idx="1449">
                  <c:v>40532.0</c:v>
                </c:pt>
                <c:pt idx="1450">
                  <c:v>40533.0</c:v>
                </c:pt>
                <c:pt idx="1451">
                  <c:v>40534.0</c:v>
                </c:pt>
                <c:pt idx="1452">
                  <c:v>40535.0</c:v>
                </c:pt>
                <c:pt idx="1453">
                  <c:v>40536.0</c:v>
                </c:pt>
                <c:pt idx="1454">
                  <c:v>40537.0</c:v>
                </c:pt>
                <c:pt idx="1455">
                  <c:v>40538.0</c:v>
                </c:pt>
                <c:pt idx="1456">
                  <c:v>40539.0</c:v>
                </c:pt>
                <c:pt idx="1457">
                  <c:v>40540.0</c:v>
                </c:pt>
                <c:pt idx="1458">
                  <c:v>40541.0</c:v>
                </c:pt>
                <c:pt idx="1459">
                  <c:v>40542.0</c:v>
                </c:pt>
                <c:pt idx="1460">
                  <c:v>40543.0</c:v>
                </c:pt>
                <c:pt idx="1461">
                  <c:v>40544.0</c:v>
                </c:pt>
                <c:pt idx="1462">
                  <c:v>40545.0</c:v>
                </c:pt>
                <c:pt idx="1463">
                  <c:v>40546.0</c:v>
                </c:pt>
                <c:pt idx="1464">
                  <c:v>40547.0</c:v>
                </c:pt>
                <c:pt idx="1465">
                  <c:v>40548.0</c:v>
                </c:pt>
                <c:pt idx="1466">
                  <c:v>40549.0</c:v>
                </c:pt>
                <c:pt idx="1467">
                  <c:v>40550.0</c:v>
                </c:pt>
                <c:pt idx="1468">
                  <c:v>40551.0</c:v>
                </c:pt>
                <c:pt idx="1469">
                  <c:v>40552.0</c:v>
                </c:pt>
                <c:pt idx="1470">
                  <c:v>40553.0</c:v>
                </c:pt>
                <c:pt idx="1471">
                  <c:v>40554.0</c:v>
                </c:pt>
                <c:pt idx="1472">
                  <c:v>40555.0</c:v>
                </c:pt>
                <c:pt idx="1473">
                  <c:v>40556.0</c:v>
                </c:pt>
                <c:pt idx="1474">
                  <c:v>40557.0</c:v>
                </c:pt>
                <c:pt idx="1475">
                  <c:v>40558.0</c:v>
                </c:pt>
                <c:pt idx="1476">
                  <c:v>40559.0</c:v>
                </c:pt>
                <c:pt idx="1477">
                  <c:v>40560.0</c:v>
                </c:pt>
                <c:pt idx="1478">
                  <c:v>40561.0</c:v>
                </c:pt>
                <c:pt idx="1479">
                  <c:v>40562.0</c:v>
                </c:pt>
                <c:pt idx="1480">
                  <c:v>40563.0</c:v>
                </c:pt>
                <c:pt idx="1481">
                  <c:v>40564.0</c:v>
                </c:pt>
                <c:pt idx="1482">
                  <c:v>40565.0</c:v>
                </c:pt>
                <c:pt idx="1483">
                  <c:v>40566.0</c:v>
                </c:pt>
                <c:pt idx="1484">
                  <c:v>40567.0</c:v>
                </c:pt>
                <c:pt idx="1485">
                  <c:v>40568.0</c:v>
                </c:pt>
                <c:pt idx="1486">
                  <c:v>40569.0</c:v>
                </c:pt>
                <c:pt idx="1487">
                  <c:v>40570.0</c:v>
                </c:pt>
                <c:pt idx="1488">
                  <c:v>40571.0</c:v>
                </c:pt>
                <c:pt idx="1489">
                  <c:v>40572.0</c:v>
                </c:pt>
                <c:pt idx="1490">
                  <c:v>40573.0</c:v>
                </c:pt>
                <c:pt idx="1491">
                  <c:v>40574.0</c:v>
                </c:pt>
                <c:pt idx="1492">
                  <c:v>40575.0</c:v>
                </c:pt>
                <c:pt idx="1493">
                  <c:v>40576.0</c:v>
                </c:pt>
                <c:pt idx="1494">
                  <c:v>40577.0</c:v>
                </c:pt>
                <c:pt idx="1495">
                  <c:v>40578.0</c:v>
                </c:pt>
                <c:pt idx="1496">
                  <c:v>40579.0</c:v>
                </c:pt>
                <c:pt idx="1497">
                  <c:v>40580.0</c:v>
                </c:pt>
                <c:pt idx="1498">
                  <c:v>40581.0</c:v>
                </c:pt>
                <c:pt idx="1499">
                  <c:v>40582.0</c:v>
                </c:pt>
                <c:pt idx="1500">
                  <c:v>40583.0</c:v>
                </c:pt>
                <c:pt idx="1501">
                  <c:v>40584.0</c:v>
                </c:pt>
                <c:pt idx="1502">
                  <c:v>40585.0</c:v>
                </c:pt>
                <c:pt idx="1503">
                  <c:v>40586.0</c:v>
                </c:pt>
                <c:pt idx="1504">
                  <c:v>40587.0</c:v>
                </c:pt>
                <c:pt idx="1505">
                  <c:v>40588.0</c:v>
                </c:pt>
                <c:pt idx="1506">
                  <c:v>40589.0</c:v>
                </c:pt>
                <c:pt idx="1507">
                  <c:v>40590.0</c:v>
                </c:pt>
                <c:pt idx="1508">
                  <c:v>40591.0</c:v>
                </c:pt>
                <c:pt idx="1509">
                  <c:v>40592.0</c:v>
                </c:pt>
                <c:pt idx="1510">
                  <c:v>40593.0</c:v>
                </c:pt>
                <c:pt idx="1511">
                  <c:v>40594.0</c:v>
                </c:pt>
                <c:pt idx="1512">
                  <c:v>40595.0</c:v>
                </c:pt>
                <c:pt idx="1513">
                  <c:v>40596.0</c:v>
                </c:pt>
                <c:pt idx="1514">
                  <c:v>40597.0</c:v>
                </c:pt>
                <c:pt idx="1515">
                  <c:v>40598.0</c:v>
                </c:pt>
                <c:pt idx="1516">
                  <c:v>40599.0</c:v>
                </c:pt>
                <c:pt idx="1517">
                  <c:v>40600.0</c:v>
                </c:pt>
                <c:pt idx="1518">
                  <c:v>40601.0</c:v>
                </c:pt>
                <c:pt idx="1519">
                  <c:v>40602.0</c:v>
                </c:pt>
                <c:pt idx="1520">
                  <c:v>40603.0</c:v>
                </c:pt>
                <c:pt idx="1521">
                  <c:v>40604.0</c:v>
                </c:pt>
                <c:pt idx="1522">
                  <c:v>40605.0</c:v>
                </c:pt>
                <c:pt idx="1523">
                  <c:v>40606.0</c:v>
                </c:pt>
                <c:pt idx="1524">
                  <c:v>40607.0</c:v>
                </c:pt>
                <c:pt idx="1525">
                  <c:v>40608.0</c:v>
                </c:pt>
                <c:pt idx="1526">
                  <c:v>40609.0</c:v>
                </c:pt>
                <c:pt idx="1527">
                  <c:v>40610.0</c:v>
                </c:pt>
                <c:pt idx="1528">
                  <c:v>40611.0</c:v>
                </c:pt>
                <c:pt idx="1529">
                  <c:v>40612.0</c:v>
                </c:pt>
                <c:pt idx="1530">
                  <c:v>40613.0</c:v>
                </c:pt>
                <c:pt idx="1531">
                  <c:v>40614.0</c:v>
                </c:pt>
                <c:pt idx="1532">
                  <c:v>40615.0</c:v>
                </c:pt>
                <c:pt idx="1533">
                  <c:v>40616.0</c:v>
                </c:pt>
                <c:pt idx="1534">
                  <c:v>40617.0</c:v>
                </c:pt>
                <c:pt idx="1535">
                  <c:v>40618.0</c:v>
                </c:pt>
                <c:pt idx="1536">
                  <c:v>40619.0</c:v>
                </c:pt>
                <c:pt idx="1537">
                  <c:v>40620.0</c:v>
                </c:pt>
                <c:pt idx="1538">
                  <c:v>40621.0</c:v>
                </c:pt>
                <c:pt idx="1539">
                  <c:v>40622.0</c:v>
                </c:pt>
                <c:pt idx="1540">
                  <c:v>40623.0</c:v>
                </c:pt>
                <c:pt idx="1541">
                  <c:v>40624.0</c:v>
                </c:pt>
                <c:pt idx="1542">
                  <c:v>40625.0</c:v>
                </c:pt>
                <c:pt idx="1543">
                  <c:v>40626.0</c:v>
                </c:pt>
                <c:pt idx="1544">
                  <c:v>40627.0</c:v>
                </c:pt>
                <c:pt idx="1545">
                  <c:v>40628.0</c:v>
                </c:pt>
                <c:pt idx="1546">
                  <c:v>40629.0</c:v>
                </c:pt>
                <c:pt idx="1547">
                  <c:v>40630.0</c:v>
                </c:pt>
                <c:pt idx="1548">
                  <c:v>40631.0</c:v>
                </c:pt>
                <c:pt idx="1549">
                  <c:v>40632.0</c:v>
                </c:pt>
                <c:pt idx="1550">
                  <c:v>40633.0</c:v>
                </c:pt>
                <c:pt idx="1551">
                  <c:v>40634.0</c:v>
                </c:pt>
                <c:pt idx="1552">
                  <c:v>40635.0</c:v>
                </c:pt>
                <c:pt idx="1553">
                  <c:v>40636.0</c:v>
                </c:pt>
                <c:pt idx="1554">
                  <c:v>40637.0</c:v>
                </c:pt>
                <c:pt idx="1555">
                  <c:v>40638.0</c:v>
                </c:pt>
                <c:pt idx="1556">
                  <c:v>40639.0</c:v>
                </c:pt>
                <c:pt idx="1557">
                  <c:v>40640.0</c:v>
                </c:pt>
                <c:pt idx="1558">
                  <c:v>40641.0</c:v>
                </c:pt>
                <c:pt idx="1559">
                  <c:v>40642.0</c:v>
                </c:pt>
                <c:pt idx="1560">
                  <c:v>40643.0</c:v>
                </c:pt>
                <c:pt idx="1561">
                  <c:v>40644.0</c:v>
                </c:pt>
                <c:pt idx="1562">
                  <c:v>40645.0</c:v>
                </c:pt>
                <c:pt idx="1563">
                  <c:v>40646.0</c:v>
                </c:pt>
                <c:pt idx="1564">
                  <c:v>40647.0</c:v>
                </c:pt>
                <c:pt idx="1565">
                  <c:v>40648.0</c:v>
                </c:pt>
                <c:pt idx="1566">
                  <c:v>40649.0</c:v>
                </c:pt>
                <c:pt idx="1567">
                  <c:v>40650.0</c:v>
                </c:pt>
                <c:pt idx="1568">
                  <c:v>40651.0</c:v>
                </c:pt>
                <c:pt idx="1569">
                  <c:v>40652.0</c:v>
                </c:pt>
                <c:pt idx="1570">
                  <c:v>40653.0</c:v>
                </c:pt>
                <c:pt idx="1571">
                  <c:v>40654.0</c:v>
                </c:pt>
                <c:pt idx="1572">
                  <c:v>40655.0</c:v>
                </c:pt>
                <c:pt idx="1573">
                  <c:v>40656.0</c:v>
                </c:pt>
                <c:pt idx="1574">
                  <c:v>40657.0</c:v>
                </c:pt>
                <c:pt idx="1575">
                  <c:v>40658.0</c:v>
                </c:pt>
                <c:pt idx="1576">
                  <c:v>40659.0</c:v>
                </c:pt>
                <c:pt idx="1577">
                  <c:v>40660.0</c:v>
                </c:pt>
                <c:pt idx="1578">
                  <c:v>40661.0</c:v>
                </c:pt>
                <c:pt idx="1579">
                  <c:v>40662.0</c:v>
                </c:pt>
                <c:pt idx="1580">
                  <c:v>40663.0</c:v>
                </c:pt>
                <c:pt idx="1581">
                  <c:v>40664.0</c:v>
                </c:pt>
                <c:pt idx="1582">
                  <c:v>40665.0</c:v>
                </c:pt>
                <c:pt idx="1583">
                  <c:v>40666.0</c:v>
                </c:pt>
                <c:pt idx="1584">
                  <c:v>40667.0</c:v>
                </c:pt>
                <c:pt idx="1585">
                  <c:v>40668.0</c:v>
                </c:pt>
                <c:pt idx="1586">
                  <c:v>40669.0</c:v>
                </c:pt>
                <c:pt idx="1587">
                  <c:v>40670.0</c:v>
                </c:pt>
                <c:pt idx="1588">
                  <c:v>40671.0</c:v>
                </c:pt>
                <c:pt idx="1589">
                  <c:v>40672.0</c:v>
                </c:pt>
                <c:pt idx="1590">
                  <c:v>40673.0</c:v>
                </c:pt>
                <c:pt idx="1591">
                  <c:v>40674.0</c:v>
                </c:pt>
                <c:pt idx="1592">
                  <c:v>40675.0</c:v>
                </c:pt>
                <c:pt idx="1593">
                  <c:v>40676.0</c:v>
                </c:pt>
                <c:pt idx="1594">
                  <c:v>40677.0</c:v>
                </c:pt>
                <c:pt idx="1595">
                  <c:v>40678.0</c:v>
                </c:pt>
                <c:pt idx="1596">
                  <c:v>40679.0</c:v>
                </c:pt>
                <c:pt idx="1597">
                  <c:v>40680.0</c:v>
                </c:pt>
                <c:pt idx="1598">
                  <c:v>40681.0</c:v>
                </c:pt>
                <c:pt idx="1599">
                  <c:v>40682.0</c:v>
                </c:pt>
                <c:pt idx="1600">
                  <c:v>40683.0</c:v>
                </c:pt>
                <c:pt idx="1601">
                  <c:v>40684.0</c:v>
                </c:pt>
                <c:pt idx="1602">
                  <c:v>40685.0</c:v>
                </c:pt>
                <c:pt idx="1603">
                  <c:v>40686.0</c:v>
                </c:pt>
                <c:pt idx="1604">
                  <c:v>40687.0</c:v>
                </c:pt>
                <c:pt idx="1605">
                  <c:v>40688.0</c:v>
                </c:pt>
                <c:pt idx="1606">
                  <c:v>40689.0</c:v>
                </c:pt>
                <c:pt idx="1607">
                  <c:v>40690.0</c:v>
                </c:pt>
                <c:pt idx="1608">
                  <c:v>40691.0</c:v>
                </c:pt>
                <c:pt idx="1609">
                  <c:v>40692.0</c:v>
                </c:pt>
                <c:pt idx="1610">
                  <c:v>40693.0</c:v>
                </c:pt>
                <c:pt idx="1611">
                  <c:v>40694.0</c:v>
                </c:pt>
                <c:pt idx="1612">
                  <c:v>40695.0</c:v>
                </c:pt>
                <c:pt idx="1613">
                  <c:v>40696.0</c:v>
                </c:pt>
                <c:pt idx="1614">
                  <c:v>40697.0</c:v>
                </c:pt>
                <c:pt idx="1615">
                  <c:v>40698.0</c:v>
                </c:pt>
                <c:pt idx="1616">
                  <c:v>40699.0</c:v>
                </c:pt>
                <c:pt idx="1617">
                  <c:v>40700.0</c:v>
                </c:pt>
                <c:pt idx="1618">
                  <c:v>40701.0</c:v>
                </c:pt>
                <c:pt idx="1619">
                  <c:v>40702.0</c:v>
                </c:pt>
                <c:pt idx="1620">
                  <c:v>40703.0</c:v>
                </c:pt>
                <c:pt idx="1621">
                  <c:v>40704.0</c:v>
                </c:pt>
                <c:pt idx="1622">
                  <c:v>40705.0</c:v>
                </c:pt>
                <c:pt idx="1623">
                  <c:v>40706.0</c:v>
                </c:pt>
                <c:pt idx="1624">
                  <c:v>40707.0</c:v>
                </c:pt>
                <c:pt idx="1625">
                  <c:v>40708.0</c:v>
                </c:pt>
                <c:pt idx="1626">
                  <c:v>40709.0</c:v>
                </c:pt>
                <c:pt idx="1627">
                  <c:v>40710.0</c:v>
                </c:pt>
                <c:pt idx="1628">
                  <c:v>40711.0</c:v>
                </c:pt>
                <c:pt idx="1629">
                  <c:v>40712.0</c:v>
                </c:pt>
                <c:pt idx="1630">
                  <c:v>40713.0</c:v>
                </c:pt>
                <c:pt idx="1631">
                  <c:v>40714.0</c:v>
                </c:pt>
                <c:pt idx="1632">
                  <c:v>40715.0</c:v>
                </c:pt>
                <c:pt idx="1633">
                  <c:v>40716.0</c:v>
                </c:pt>
                <c:pt idx="1634">
                  <c:v>40717.0</c:v>
                </c:pt>
                <c:pt idx="1635">
                  <c:v>40718.0</c:v>
                </c:pt>
                <c:pt idx="1636">
                  <c:v>40719.0</c:v>
                </c:pt>
                <c:pt idx="1637">
                  <c:v>40720.0</c:v>
                </c:pt>
                <c:pt idx="1638">
                  <c:v>40721.0</c:v>
                </c:pt>
                <c:pt idx="1639">
                  <c:v>40722.0</c:v>
                </c:pt>
                <c:pt idx="1640">
                  <c:v>40723.0</c:v>
                </c:pt>
                <c:pt idx="1641">
                  <c:v>40724.0</c:v>
                </c:pt>
                <c:pt idx="1642">
                  <c:v>40725.0</c:v>
                </c:pt>
                <c:pt idx="1643">
                  <c:v>40726.0</c:v>
                </c:pt>
                <c:pt idx="1644">
                  <c:v>40727.0</c:v>
                </c:pt>
                <c:pt idx="1645">
                  <c:v>40728.0</c:v>
                </c:pt>
                <c:pt idx="1646">
                  <c:v>40729.0</c:v>
                </c:pt>
                <c:pt idx="1647">
                  <c:v>40730.0</c:v>
                </c:pt>
                <c:pt idx="1648">
                  <c:v>40731.0</c:v>
                </c:pt>
                <c:pt idx="1649">
                  <c:v>40732.0</c:v>
                </c:pt>
                <c:pt idx="1650">
                  <c:v>40733.0</c:v>
                </c:pt>
                <c:pt idx="1651">
                  <c:v>40734.0</c:v>
                </c:pt>
                <c:pt idx="1652">
                  <c:v>40735.0</c:v>
                </c:pt>
                <c:pt idx="1653">
                  <c:v>40736.0</c:v>
                </c:pt>
                <c:pt idx="1654">
                  <c:v>40737.0</c:v>
                </c:pt>
                <c:pt idx="1655">
                  <c:v>40738.0</c:v>
                </c:pt>
                <c:pt idx="1656">
                  <c:v>40739.0</c:v>
                </c:pt>
                <c:pt idx="1657">
                  <c:v>40740.0</c:v>
                </c:pt>
                <c:pt idx="1658">
                  <c:v>40741.0</c:v>
                </c:pt>
                <c:pt idx="1659">
                  <c:v>40742.0</c:v>
                </c:pt>
                <c:pt idx="1660">
                  <c:v>40743.0</c:v>
                </c:pt>
                <c:pt idx="1661">
                  <c:v>40744.0</c:v>
                </c:pt>
                <c:pt idx="1662">
                  <c:v>40745.0</c:v>
                </c:pt>
                <c:pt idx="1663">
                  <c:v>40746.0</c:v>
                </c:pt>
                <c:pt idx="1664">
                  <c:v>40747.0</c:v>
                </c:pt>
                <c:pt idx="1665">
                  <c:v>40748.0</c:v>
                </c:pt>
                <c:pt idx="1666">
                  <c:v>40749.0</c:v>
                </c:pt>
                <c:pt idx="1667">
                  <c:v>40750.0</c:v>
                </c:pt>
                <c:pt idx="1668">
                  <c:v>40751.0</c:v>
                </c:pt>
                <c:pt idx="1669">
                  <c:v>40752.0</c:v>
                </c:pt>
                <c:pt idx="1670">
                  <c:v>40753.0</c:v>
                </c:pt>
                <c:pt idx="1671">
                  <c:v>40754.0</c:v>
                </c:pt>
                <c:pt idx="1672">
                  <c:v>40755.0</c:v>
                </c:pt>
                <c:pt idx="1673">
                  <c:v>40756.0</c:v>
                </c:pt>
                <c:pt idx="1674">
                  <c:v>40757.0</c:v>
                </c:pt>
                <c:pt idx="1675">
                  <c:v>40758.0</c:v>
                </c:pt>
                <c:pt idx="1676">
                  <c:v>40759.0</c:v>
                </c:pt>
                <c:pt idx="1677">
                  <c:v>40760.0</c:v>
                </c:pt>
                <c:pt idx="1678">
                  <c:v>40761.0</c:v>
                </c:pt>
                <c:pt idx="1679">
                  <c:v>40762.0</c:v>
                </c:pt>
                <c:pt idx="1680">
                  <c:v>40763.0</c:v>
                </c:pt>
                <c:pt idx="1681">
                  <c:v>40764.0</c:v>
                </c:pt>
                <c:pt idx="1682">
                  <c:v>40765.0</c:v>
                </c:pt>
                <c:pt idx="1683">
                  <c:v>40766.0</c:v>
                </c:pt>
                <c:pt idx="1684">
                  <c:v>40767.0</c:v>
                </c:pt>
                <c:pt idx="1685">
                  <c:v>40768.0</c:v>
                </c:pt>
                <c:pt idx="1686">
                  <c:v>40769.0</c:v>
                </c:pt>
                <c:pt idx="1687">
                  <c:v>40770.0</c:v>
                </c:pt>
                <c:pt idx="1688">
                  <c:v>40771.0</c:v>
                </c:pt>
                <c:pt idx="1689">
                  <c:v>40772.0</c:v>
                </c:pt>
                <c:pt idx="1690">
                  <c:v>40773.0</c:v>
                </c:pt>
                <c:pt idx="1691">
                  <c:v>40774.0</c:v>
                </c:pt>
                <c:pt idx="1692">
                  <c:v>40775.0</c:v>
                </c:pt>
                <c:pt idx="1693">
                  <c:v>40776.0</c:v>
                </c:pt>
                <c:pt idx="1694">
                  <c:v>40777.0</c:v>
                </c:pt>
                <c:pt idx="1695">
                  <c:v>40778.0</c:v>
                </c:pt>
                <c:pt idx="1696">
                  <c:v>40779.0</c:v>
                </c:pt>
                <c:pt idx="1697">
                  <c:v>40780.0</c:v>
                </c:pt>
                <c:pt idx="1698">
                  <c:v>40781.0</c:v>
                </c:pt>
                <c:pt idx="1699">
                  <c:v>40782.0</c:v>
                </c:pt>
                <c:pt idx="1700">
                  <c:v>40783.0</c:v>
                </c:pt>
                <c:pt idx="1701">
                  <c:v>40784.0</c:v>
                </c:pt>
                <c:pt idx="1702">
                  <c:v>40785.0</c:v>
                </c:pt>
                <c:pt idx="1703">
                  <c:v>40786.0</c:v>
                </c:pt>
                <c:pt idx="1704">
                  <c:v>40787.0</c:v>
                </c:pt>
                <c:pt idx="1705">
                  <c:v>40788.0</c:v>
                </c:pt>
                <c:pt idx="1706">
                  <c:v>40789.0</c:v>
                </c:pt>
                <c:pt idx="1707">
                  <c:v>40790.0</c:v>
                </c:pt>
                <c:pt idx="1708">
                  <c:v>40791.0</c:v>
                </c:pt>
                <c:pt idx="1709">
                  <c:v>40792.0</c:v>
                </c:pt>
                <c:pt idx="1710">
                  <c:v>40793.0</c:v>
                </c:pt>
                <c:pt idx="1711">
                  <c:v>40794.0</c:v>
                </c:pt>
                <c:pt idx="1712">
                  <c:v>40795.0</c:v>
                </c:pt>
                <c:pt idx="1713">
                  <c:v>40796.0</c:v>
                </c:pt>
                <c:pt idx="1714">
                  <c:v>40797.0</c:v>
                </c:pt>
                <c:pt idx="1715">
                  <c:v>40798.0</c:v>
                </c:pt>
                <c:pt idx="1716">
                  <c:v>40799.0</c:v>
                </c:pt>
                <c:pt idx="1717">
                  <c:v>40800.0</c:v>
                </c:pt>
                <c:pt idx="1718">
                  <c:v>40801.0</c:v>
                </c:pt>
                <c:pt idx="1719">
                  <c:v>40802.0</c:v>
                </c:pt>
                <c:pt idx="1720">
                  <c:v>40803.0</c:v>
                </c:pt>
                <c:pt idx="1721">
                  <c:v>40804.0</c:v>
                </c:pt>
                <c:pt idx="1722">
                  <c:v>40805.0</c:v>
                </c:pt>
                <c:pt idx="1723">
                  <c:v>40806.0</c:v>
                </c:pt>
                <c:pt idx="1724">
                  <c:v>40807.0</c:v>
                </c:pt>
                <c:pt idx="1725">
                  <c:v>40808.0</c:v>
                </c:pt>
                <c:pt idx="1726">
                  <c:v>40809.0</c:v>
                </c:pt>
                <c:pt idx="1727">
                  <c:v>40810.0</c:v>
                </c:pt>
                <c:pt idx="1728">
                  <c:v>40811.0</c:v>
                </c:pt>
                <c:pt idx="1729">
                  <c:v>40812.0</c:v>
                </c:pt>
                <c:pt idx="1730">
                  <c:v>40813.0</c:v>
                </c:pt>
                <c:pt idx="1731">
                  <c:v>40814.0</c:v>
                </c:pt>
                <c:pt idx="1732">
                  <c:v>40815.0</c:v>
                </c:pt>
                <c:pt idx="1733">
                  <c:v>40816.0</c:v>
                </c:pt>
                <c:pt idx="1734">
                  <c:v>40817.0</c:v>
                </c:pt>
                <c:pt idx="1735">
                  <c:v>40818.0</c:v>
                </c:pt>
                <c:pt idx="1736">
                  <c:v>40819.0</c:v>
                </c:pt>
                <c:pt idx="1737">
                  <c:v>40820.0</c:v>
                </c:pt>
                <c:pt idx="1738">
                  <c:v>40821.0</c:v>
                </c:pt>
                <c:pt idx="1739">
                  <c:v>40822.0</c:v>
                </c:pt>
                <c:pt idx="1740">
                  <c:v>40823.0</c:v>
                </c:pt>
                <c:pt idx="1741">
                  <c:v>40824.0</c:v>
                </c:pt>
                <c:pt idx="1742">
                  <c:v>40825.0</c:v>
                </c:pt>
                <c:pt idx="1743">
                  <c:v>40826.0</c:v>
                </c:pt>
                <c:pt idx="1744">
                  <c:v>40827.0</c:v>
                </c:pt>
                <c:pt idx="1745">
                  <c:v>40828.0</c:v>
                </c:pt>
                <c:pt idx="1746">
                  <c:v>40829.0</c:v>
                </c:pt>
                <c:pt idx="1747">
                  <c:v>40830.0</c:v>
                </c:pt>
                <c:pt idx="1748">
                  <c:v>40831.0</c:v>
                </c:pt>
                <c:pt idx="1749">
                  <c:v>40832.0</c:v>
                </c:pt>
                <c:pt idx="1750">
                  <c:v>40833.0</c:v>
                </c:pt>
                <c:pt idx="1751">
                  <c:v>40834.0</c:v>
                </c:pt>
                <c:pt idx="1752">
                  <c:v>40835.0</c:v>
                </c:pt>
                <c:pt idx="1753">
                  <c:v>40836.0</c:v>
                </c:pt>
                <c:pt idx="1754">
                  <c:v>40837.0</c:v>
                </c:pt>
                <c:pt idx="1755">
                  <c:v>40838.0</c:v>
                </c:pt>
                <c:pt idx="1756">
                  <c:v>40839.0</c:v>
                </c:pt>
                <c:pt idx="1757">
                  <c:v>40840.0</c:v>
                </c:pt>
                <c:pt idx="1758">
                  <c:v>40841.0</c:v>
                </c:pt>
                <c:pt idx="1759">
                  <c:v>40842.0</c:v>
                </c:pt>
                <c:pt idx="1760">
                  <c:v>40843.0</c:v>
                </c:pt>
                <c:pt idx="1761">
                  <c:v>40844.0</c:v>
                </c:pt>
                <c:pt idx="1762">
                  <c:v>40845.0</c:v>
                </c:pt>
                <c:pt idx="1763">
                  <c:v>40846.0</c:v>
                </c:pt>
                <c:pt idx="1764">
                  <c:v>40847.0</c:v>
                </c:pt>
                <c:pt idx="1765">
                  <c:v>40848.0</c:v>
                </c:pt>
                <c:pt idx="1766">
                  <c:v>40849.0</c:v>
                </c:pt>
                <c:pt idx="1767">
                  <c:v>40850.0</c:v>
                </c:pt>
                <c:pt idx="1768">
                  <c:v>40851.0</c:v>
                </c:pt>
                <c:pt idx="1769">
                  <c:v>40852.0</c:v>
                </c:pt>
                <c:pt idx="1770">
                  <c:v>40853.0</c:v>
                </c:pt>
                <c:pt idx="1771">
                  <c:v>40854.0</c:v>
                </c:pt>
                <c:pt idx="1772">
                  <c:v>40855.0</c:v>
                </c:pt>
                <c:pt idx="1773">
                  <c:v>40856.0</c:v>
                </c:pt>
                <c:pt idx="1774">
                  <c:v>40857.0</c:v>
                </c:pt>
                <c:pt idx="1775">
                  <c:v>40858.0</c:v>
                </c:pt>
                <c:pt idx="1776">
                  <c:v>40859.0</c:v>
                </c:pt>
                <c:pt idx="1777">
                  <c:v>40860.0</c:v>
                </c:pt>
                <c:pt idx="1778">
                  <c:v>40861.0</c:v>
                </c:pt>
                <c:pt idx="1779">
                  <c:v>40862.0</c:v>
                </c:pt>
                <c:pt idx="1780">
                  <c:v>40863.0</c:v>
                </c:pt>
                <c:pt idx="1781">
                  <c:v>40864.0</c:v>
                </c:pt>
                <c:pt idx="1782">
                  <c:v>40865.0</c:v>
                </c:pt>
                <c:pt idx="1783">
                  <c:v>40866.0</c:v>
                </c:pt>
                <c:pt idx="1784">
                  <c:v>40867.0</c:v>
                </c:pt>
                <c:pt idx="1785">
                  <c:v>40868.0</c:v>
                </c:pt>
                <c:pt idx="1786">
                  <c:v>40869.0</c:v>
                </c:pt>
                <c:pt idx="1787">
                  <c:v>40870.0</c:v>
                </c:pt>
                <c:pt idx="1788">
                  <c:v>40871.0</c:v>
                </c:pt>
                <c:pt idx="1789">
                  <c:v>40872.0</c:v>
                </c:pt>
                <c:pt idx="1790">
                  <c:v>40873.0</c:v>
                </c:pt>
                <c:pt idx="1791">
                  <c:v>40874.0</c:v>
                </c:pt>
                <c:pt idx="1792">
                  <c:v>40875.0</c:v>
                </c:pt>
                <c:pt idx="1793">
                  <c:v>40876.0</c:v>
                </c:pt>
                <c:pt idx="1794">
                  <c:v>40877.0</c:v>
                </c:pt>
                <c:pt idx="1795">
                  <c:v>40878.0</c:v>
                </c:pt>
                <c:pt idx="1796">
                  <c:v>40879.0</c:v>
                </c:pt>
                <c:pt idx="1797">
                  <c:v>40880.0</c:v>
                </c:pt>
                <c:pt idx="1798">
                  <c:v>40881.0</c:v>
                </c:pt>
                <c:pt idx="1799">
                  <c:v>40882.0</c:v>
                </c:pt>
                <c:pt idx="1800">
                  <c:v>40883.0</c:v>
                </c:pt>
                <c:pt idx="1801">
                  <c:v>40884.0</c:v>
                </c:pt>
                <c:pt idx="1802">
                  <c:v>40885.0</c:v>
                </c:pt>
                <c:pt idx="1803">
                  <c:v>40886.0</c:v>
                </c:pt>
                <c:pt idx="1804">
                  <c:v>40887.0</c:v>
                </c:pt>
                <c:pt idx="1805">
                  <c:v>40888.0</c:v>
                </c:pt>
                <c:pt idx="1806">
                  <c:v>40889.0</c:v>
                </c:pt>
                <c:pt idx="1807">
                  <c:v>40890.0</c:v>
                </c:pt>
                <c:pt idx="1808">
                  <c:v>40891.0</c:v>
                </c:pt>
                <c:pt idx="1809">
                  <c:v>40892.0</c:v>
                </c:pt>
                <c:pt idx="1810">
                  <c:v>40893.0</c:v>
                </c:pt>
                <c:pt idx="1811">
                  <c:v>40894.0</c:v>
                </c:pt>
                <c:pt idx="1812">
                  <c:v>40895.0</c:v>
                </c:pt>
                <c:pt idx="1813">
                  <c:v>40896.0</c:v>
                </c:pt>
                <c:pt idx="1814">
                  <c:v>40897.0</c:v>
                </c:pt>
                <c:pt idx="1815">
                  <c:v>40898.0</c:v>
                </c:pt>
                <c:pt idx="1816">
                  <c:v>40899.0</c:v>
                </c:pt>
                <c:pt idx="1817">
                  <c:v>40900.0</c:v>
                </c:pt>
                <c:pt idx="1818">
                  <c:v>40901.0</c:v>
                </c:pt>
                <c:pt idx="1819">
                  <c:v>40902.0</c:v>
                </c:pt>
                <c:pt idx="1820">
                  <c:v>40903.0</c:v>
                </c:pt>
                <c:pt idx="1821">
                  <c:v>40904.0</c:v>
                </c:pt>
                <c:pt idx="1822">
                  <c:v>40905.0</c:v>
                </c:pt>
                <c:pt idx="1823">
                  <c:v>40906.0</c:v>
                </c:pt>
                <c:pt idx="1824">
                  <c:v>40907.0</c:v>
                </c:pt>
                <c:pt idx="1825">
                  <c:v>40908.0</c:v>
                </c:pt>
                <c:pt idx="1826">
                  <c:v>40909.0</c:v>
                </c:pt>
                <c:pt idx="1827">
                  <c:v>40910.0</c:v>
                </c:pt>
                <c:pt idx="1828">
                  <c:v>40911.0</c:v>
                </c:pt>
                <c:pt idx="1829">
                  <c:v>40912.0</c:v>
                </c:pt>
                <c:pt idx="1830">
                  <c:v>40913.0</c:v>
                </c:pt>
                <c:pt idx="1831">
                  <c:v>40914.0</c:v>
                </c:pt>
                <c:pt idx="1832">
                  <c:v>40915.0</c:v>
                </c:pt>
                <c:pt idx="1833">
                  <c:v>40916.0</c:v>
                </c:pt>
                <c:pt idx="1834">
                  <c:v>40917.0</c:v>
                </c:pt>
                <c:pt idx="1835">
                  <c:v>40918.0</c:v>
                </c:pt>
                <c:pt idx="1836">
                  <c:v>40919.0</c:v>
                </c:pt>
                <c:pt idx="1837">
                  <c:v>40920.0</c:v>
                </c:pt>
                <c:pt idx="1838">
                  <c:v>40921.0</c:v>
                </c:pt>
                <c:pt idx="1839">
                  <c:v>40922.0</c:v>
                </c:pt>
                <c:pt idx="1840">
                  <c:v>40923.0</c:v>
                </c:pt>
                <c:pt idx="1841">
                  <c:v>40924.0</c:v>
                </c:pt>
                <c:pt idx="1842">
                  <c:v>40925.0</c:v>
                </c:pt>
                <c:pt idx="1843">
                  <c:v>40926.0</c:v>
                </c:pt>
                <c:pt idx="1844">
                  <c:v>40927.0</c:v>
                </c:pt>
                <c:pt idx="1845">
                  <c:v>40928.0</c:v>
                </c:pt>
                <c:pt idx="1846">
                  <c:v>40929.0</c:v>
                </c:pt>
                <c:pt idx="1847">
                  <c:v>40930.0</c:v>
                </c:pt>
                <c:pt idx="1848">
                  <c:v>40931.0</c:v>
                </c:pt>
                <c:pt idx="1849">
                  <c:v>40932.0</c:v>
                </c:pt>
                <c:pt idx="1850">
                  <c:v>40933.0</c:v>
                </c:pt>
                <c:pt idx="1851">
                  <c:v>40934.0</c:v>
                </c:pt>
                <c:pt idx="1852">
                  <c:v>40935.0</c:v>
                </c:pt>
                <c:pt idx="1853">
                  <c:v>40936.0</c:v>
                </c:pt>
                <c:pt idx="1854">
                  <c:v>40937.0</c:v>
                </c:pt>
                <c:pt idx="1855">
                  <c:v>40938.0</c:v>
                </c:pt>
                <c:pt idx="1856">
                  <c:v>40939.0</c:v>
                </c:pt>
                <c:pt idx="1857">
                  <c:v>40940.0</c:v>
                </c:pt>
                <c:pt idx="1858">
                  <c:v>40941.0</c:v>
                </c:pt>
                <c:pt idx="1859">
                  <c:v>40942.0</c:v>
                </c:pt>
                <c:pt idx="1860">
                  <c:v>40943.0</c:v>
                </c:pt>
                <c:pt idx="1861">
                  <c:v>40944.0</c:v>
                </c:pt>
                <c:pt idx="1862">
                  <c:v>40945.0</c:v>
                </c:pt>
                <c:pt idx="1863">
                  <c:v>40946.0</c:v>
                </c:pt>
                <c:pt idx="1864">
                  <c:v>40947.0</c:v>
                </c:pt>
                <c:pt idx="1865">
                  <c:v>40948.0</c:v>
                </c:pt>
                <c:pt idx="1866">
                  <c:v>40949.0</c:v>
                </c:pt>
                <c:pt idx="1867">
                  <c:v>40950.0</c:v>
                </c:pt>
                <c:pt idx="1868">
                  <c:v>40951.0</c:v>
                </c:pt>
                <c:pt idx="1869">
                  <c:v>40952.0</c:v>
                </c:pt>
                <c:pt idx="1870">
                  <c:v>40953.0</c:v>
                </c:pt>
                <c:pt idx="1871">
                  <c:v>40954.0</c:v>
                </c:pt>
                <c:pt idx="1872">
                  <c:v>40955.0</c:v>
                </c:pt>
                <c:pt idx="1873">
                  <c:v>40956.0</c:v>
                </c:pt>
                <c:pt idx="1874">
                  <c:v>40957.0</c:v>
                </c:pt>
                <c:pt idx="1875">
                  <c:v>40958.0</c:v>
                </c:pt>
                <c:pt idx="1876">
                  <c:v>40959.0</c:v>
                </c:pt>
                <c:pt idx="1877">
                  <c:v>40960.0</c:v>
                </c:pt>
                <c:pt idx="1878">
                  <c:v>40961.0</c:v>
                </c:pt>
                <c:pt idx="1879">
                  <c:v>40962.0</c:v>
                </c:pt>
                <c:pt idx="1880">
                  <c:v>40963.0</c:v>
                </c:pt>
                <c:pt idx="1881">
                  <c:v>40964.0</c:v>
                </c:pt>
                <c:pt idx="1882">
                  <c:v>40965.0</c:v>
                </c:pt>
                <c:pt idx="1883">
                  <c:v>40966.0</c:v>
                </c:pt>
                <c:pt idx="1884">
                  <c:v>40967.0</c:v>
                </c:pt>
                <c:pt idx="1885">
                  <c:v>40968.0</c:v>
                </c:pt>
                <c:pt idx="1886">
                  <c:v>40969.0</c:v>
                </c:pt>
                <c:pt idx="1887">
                  <c:v>40970.0</c:v>
                </c:pt>
                <c:pt idx="1888">
                  <c:v>40971.0</c:v>
                </c:pt>
                <c:pt idx="1889">
                  <c:v>40972.0</c:v>
                </c:pt>
                <c:pt idx="1890">
                  <c:v>40973.0</c:v>
                </c:pt>
                <c:pt idx="1891">
                  <c:v>40974.0</c:v>
                </c:pt>
                <c:pt idx="1892">
                  <c:v>40975.0</c:v>
                </c:pt>
                <c:pt idx="1893">
                  <c:v>40976.0</c:v>
                </c:pt>
                <c:pt idx="1894">
                  <c:v>40977.0</c:v>
                </c:pt>
                <c:pt idx="1895">
                  <c:v>40978.0</c:v>
                </c:pt>
                <c:pt idx="1896">
                  <c:v>40979.0</c:v>
                </c:pt>
                <c:pt idx="1897">
                  <c:v>40980.0</c:v>
                </c:pt>
                <c:pt idx="1898">
                  <c:v>40981.0</c:v>
                </c:pt>
                <c:pt idx="1899">
                  <c:v>40982.0</c:v>
                </c:pt>
                <c:pt idx="1900">
                  <c:v>40983.0</c:v>
                </c:pt>
                <c:pt idx="1901">
                  <c:v>40984.0</c:v>
                </c:pt>
                <c:pt idx="1902">
                  <c:v>40985.0</c:v>
                </c:pt>
                <c:pt idx="1903">
                  <c:v>40986.0</c:v>
                </c:pt>
                <c:pt idx="1904">
                  <c:v>40987.0</c:v>
                </c:pt>
                <c:pt idx="1905">
                  <c:v>40988.0</c:v>
                </c:pt>
                <c:pt idx="1906">
                  <c:v>40989.0</c:v>
                </c:pt>
                <c:pt idx="1907">
                  <c:v>40990.0</c:v>
                </c:pt>
                <c:pt idx="1908">
                  <c:v>40991.0</c:v>
                </c:pt>
                <c:pt idx="1909">
                  <c:v>40992.0</c:v>
                </c:pt>
                <c:pt idx="1910">
                  <c:v>40993.0</c:v>
                </c:pt>
                <c:pt idx="1911">
                  <c:v>40994.0</c:v>
                </c:pt>
                <c:pt idx="1912">
                  <c:v>40995.0</c:v>
                </c:pt>
                <c:pt idx="1913">
                  <c:v>40996.0</c:v>
                </c:pt>
                <c:pt idx="1914">
                  <c:v>40997.0</c:v>
                </c:pt>
                <c:pt idx="1915">
                  <c:v>40998.0</c:v>
                </c:pt>
                <c:pt idx="1916">
                  <c:v>40999.0</c:v>
                </c:pt>
                <c:pt idx="1917">
                  <c:v>41000.0</c:v>
                </c:pt>
                <c:pt idx="1918">
                  <c:v>41001.0</c:v>
                </c:pt>
                <c:pt idx="1919">
                  <c:v>41002.0</c:v>
                </c:pt>
                <c:pt idx="1920">
                  <c:v>41003.0</c:v>
                </c:pt>
                <c:pt idx="1921">
                  <c:v>41004.0</c:v>
                </c:pt>
                <c:pt idx="1922">
                  <c:v>41005.0</c:v>
                </c:pt>
                <c:pt idx="1923">
                  <c:v>41006.0</c:v>
                </c:pt>
                <c:pt idx="1924">
                  <c:v>41007.0</c:v>
                </c:pt>
                <c:pt idx="1925">
                  <c:v>41008.0</c:v>
                </c:pt>
                <c:pt idx="1926">
                  <c:v>41009.0</c:v>
                </c:pt>
                <c:pt idx="1927">
                  <c:v>41010.0</c:v>
                </c:pt>
                <c:pt idx="1928">
                  <c:v>41011.0</c:v>
                </c:pt>
                <c:pt idx="1929">
                  <c:v>41012.0</c:v>
                </c:pt>
                <c:pt idx="1930">
                  <c:v>41013.0</c:v>
                </c:pt>
                <c:pt idx="1931">
                  <c:v>41014.0</c:v>
                </c:pt>
                <c:pt idx="1932">
                  <c:v>41015.0</c:v>
                </c:pt>
                <c:pt idx="1933">
                  <c:v>41016.0</c:v>
                </c:pt>
                <c:pt idx="1934">
                  <c:v>41017.0</c:v>
                </c:pt>
                <c:pt idx="1935">
                  <c:v>41018.0</c:v>
                </c:pt>
                <c:pt idx="1936">
                  <c:v>41019.0</c:v>
                </c:pt>
                <c:pt idx="1937">
                  <c:v>41020.0</c:v>
                </c:pt>
                <c:pt idx="1938">
                  <c:v>41021.0</c:v>
                </c:pt>
                <c:pt idx="1939">
                  <c:v>41022.0</c:v>
                </c:pt>
                <c:pt idx="1940">
                  <c:v>41023.0</c:v>
                </c:pt>
                <c:pt idx="1941">
                  <c:v>41024.0</c:v>
                </c:pt>
                <c:pt idx="1942">
                  <c:v>41025.0</c:v>
                </c:pt>
                <c:pt idx="1943">
                  <c:v>41026.0</c:v>
                </c:pt>
                <c:pt idx="1944">
                  <c:v>41027.0</c:v>
                </c:pt>
                <c:pt idx="1945">
                  <c:v>41028.0</c:v>
                </c:pt>
                <c:pt idx="1946">
                  <c:v>41029.0</c:v>
                </c:pt>
                <c:pt idx="1947">
                  <c:v>41030.0</c:v>
                </c:pt>
                <c:pt idx="1948">
                  <c:v>41031.0</c:v>
                </c:pt>
                <c:pt idx="1949">
                  <c:v>41032.0</c:v>
                </c:pt>
                <c:pt idx="1950">
                  <c:v>41033.0</c:v>
                </c:pt>
                <c:pt idx="1951">
                  <c:v>41034.0</c:v>
                </c:pt>
                <c:pt idx="1952">
                  <c:v>41035.0</c:v>
                </c:pt>
                <c:pt idx="1953">
                  <c:v>41036.0</c:v>
                </c:pt>
                <c:pt idx="1954">
                  <c:v>41037.0</c:v>
                </c:pt>
                <c:pt idx="1955">
                  <c:v>41038.0</c:v>
                </c:pt>
                <c:pt idx="1956">
                  <c:v>41039.0</c:v>
                </c:pt>
                <c:pt idx="1957">
                  <c:v>41040.0</c:v>
                </c:pt>
                <c:pt idx="1958">
                  <c:v>41041.0</c:v>
                </c:pt>
                <c:pt idx="1959">
                  <c:v>41042.0</c:v>
                </c:pt>
                <c:pt idx="1960">
                  <c:v>41043.0</c:v>
                </c:pt>
                <c:pt idx="1961">
                  <c:v>41044.0</c:v>
                </c:pt>
                <c:pt idx="1962">
                  <c:v>41045.0</c:v>
                </c:pt>
                <c:pt idx="1963">
                  <c:v>41046.0</c:v>
                </c:pt>
                <c:pt idx="1964">
                  <c:v>41047.0</c:v>
                </c:pt>
                <c:pt idx="1965">
                  <c:v>41048.0</c:v>
                </c:pt>
                <c:pt idx="1966">
                  <c:v>41049.0</c:v>
                </c:pt>
                <c:pt idx="1967">
                  <c:v>41050.0</c:v>
                </c:pt>
                <c:pt idx="1968">
                  <c:v>41051.0</c:v>
                </c:pt>
                <c:pt idx="1969">
                  <c:v>41052.0</c:v>
                </c:pt>
                <c:pt idx="1970">
                  <c:v>41053.0</c:v>
                </c:pt>
                <c:pt idx="1971">
                  <c:v>41054.0</c:v>
                </c:pt>
                <c:pt idx="1972">
                  <c:v>41055.0</c:v>
                </c:pt>
                <c:pt idx="1973">
                  <c:v>41056.0</c:v>
                </c:pt>
                <c:pt idx="1974">
                  <c:v>41057.0</c:v>
                </c:pt>
                <c:pt idx="1975">
                  <c:v>41058.0</c:v>
                </c:pt>
                <c:pt idx="1976">
                  <c:v>41059.0</c:v>
                </c:pt>
                <c:pt idx="1977">
                  <c:v>41060.0</c:v>
                </c:pt>
                <c:pt idx="1978">
                  <c:v>41061.0</c:v>
                </c:pt>
                <c:pt idx="1979">
                  <c:v>41062.0</c:v>
                </c:pt>
                <c:pt idx="1980">
                  <c:v>41063.0</c:v>
                </c:pt>
                <c:pt idx="1981">
                  <c:v>41064.0</c:v>
                </c:pt>
                <c:pt idx="1982">
                  <c:v>41065.0</c:v>
                </c:pt>
                <c:pt idx="1983">
                  <c:v>41066.0</c:v>
                </c:pt>
                <c:pt idx="1984">
                  <c:v>41067.0</c:v>
                </c:pt>
                <c:pt idx="1985">
                  <c:v>41068.0</c:v>
                </c:pt>
                <c:pt idx="1986">
                  <c:v>41069.0</c:v>
                </c:pt>
                <c:pt idx="1987">
                  <c:v>41070.0</c:v>
                </c:pt>
                <c:pt idx="1988">
                  <c:v>41071.0</c:v>
                </c:pt>
                <c:pt idx="1989">
                  <c:v>41072.0</c:v>
                </c:pt>
                <c:pt idx="1990">
                  <c:v>41073.0</c:v>
                </c:pt>
                <c:pt idx="1991">
                  <c:v>41074.0</c:v>
                </c:pt>
                <c:pt idx="1992">
                  <c:v>41075.0</c:v>
                </c:pt>
                <c:pt idx="1993">
                  <c:v>41076.0</c:v>
                </c:pt>
                <c:pt idx="1994">
                  <c:v>41077.0</c:v>
                </c:pt>
                <c:pt idx="1995">
                  <c:v>41078.0</c:v>
                </c:pt>
                <c:pt idx="1996">
                  <c:v>41079.0</c:v>
                </c:pt>
                <c:pt idx="1997">
                  <c:v>41080.0</c:v>
                </c:pt>
                <c:pt idx="1998">
                  <c:v>41081.0</c:v>
                </c:pt>
                <c:pt idx="1999">
                  <c:v>41082.0</c:v>
                </c:pt>
                <c:pt idx="2000">
                  <c:v>41083.0</c:v>
                </c:pt>
                <c:pt idx="2001">
                  <c:v>41084.0</c:v>
                </c:pt>
                <c:pt idx="2002">
                  <c:v>41085.0</c:v>
                </c:pt>
                <c:pt idx="2003">
                  <c:v>41086.0</c:v>
                </c:pt>
                <c:pt idx="2004">
                  <c:v>41087.0</c:v>
                </c:pt>
                <c:pt idx="2005">
                  <c:v>41088.0</c:v>
                </c:pt>
                <c:pt idx="2006">
                  <c:v>41089.0</c:v>
                </c:pt>
                <c:pt idx="2007">
                  <c:v>41090.0</c:v>
                </c:pt>
                <c:pt idx="2008">
                  <c:v>41091.0</c:v>
                </c:pt>
                <c:pt idx="2009">
                  <c:v>41092.0</c:v>
                </c:pt>
                <c:pt idx="2010">
                  <c:v>41093.0</c:v>
                </c:pt>
                <c:pt idx="2011">
                  <c:v>41094.0</c:v>
                </c:pt>
                <c:pt idx="2012">
                  <c:v>41095.0</c:v>
                </c:pt>
                <c:pt idx="2013">
                  <c:v>41096.0</c:v>
                </c:pt>
                <c:pt idx="2014">
                  <c:v>41097.0</c:v>
                </c:pt>
                <c:pt idx="2015">
                  <c:v>41098.0</c:v>
                </c:pt>
                <c:pt idx="2016">
                  <c:v>41099.0</c:v>
                </c:pt>
                <c:pt idx="2017">
                  <c:v>41100.0</c:v>
                </c:pt>
                <c:pt idx="2018">
                  <c:v>41101.0</c:v>
                </c:pt>
                <c:pt idx="2019">
                  <c:v>41102.0</c:v>
                </c:pt>
                <c:pt idx="2020">
                  <c:v>41103.0</c:v>
                </c:pt>
                <c:pt idx="2021">
                  <c:v>41104.0</c:v>
                </c:pt>
                <c:pt idx="2022">
                  <c:v>41105.0</c:v>
                </c:pt>
                <c:pt idx="2023">
                  <c:v>41106.0</c:v>
                </c:pt>
                <c:pt idx="2024">
                  <c:v>41107.0</c:v>
                </c:pt>
                <c:pt idx="2025">
                  <c:v>41108.0</c:v>
                </c:pt>
                <c:pt idx="2026">
                  <c:v>41109.0</c:v>
                </c:pt>
                <c:pt idx="2027">
                  <c:v>41110.0</c:v>
                </c:pt>
                <c:pt idx="2028">
                  <c:v>41111.0</c:v>
                </c:pt>
                <c:pt idx="2029">
                  <c:v>41112.0</c:v>
                </c:pt>
                <c:pt idx="2030">
                  <c:v>41113.0</c:v>
                </c:pt>
                <c:pt idx="2031">
                  <c:v>41114.0</c:v>
                </c:pt>
                <c:pt idx="2032">
                  <c:v>41115.0</c:v>
                </c:pt>
                <c:pt idx="2033">
                  <c:v>41116.0</c:v>
                </c:pt>
                <c:pt idx="2034">
                  <c:v>41117.0</c:v>
                </c:pt>
                <c:pt idx="2035">
                  <c:v>41118.0</c:v>
                </c:pt>
                <c:pt idx="2036">
                  <c:v>41119.0</c:v>
                </c:pt>
                <c:pt idx="2037">
                  <c:v>41120.0</c:v>
                </c:pt>
                <c:pt idx="2038">
                  <c:v>41121.0</c:v>
                </c:pt>
                <c:pt idx="2039">
                  <c:v>41122.0</c:v>
                </c:pt>
                <c:pt idx="2040">
                  <c:v>41123.0</c:v>
                </c:pt>
                <c:pt idx="2041">
                  <c:v>41124.0</c:v>
                </c:pt>
                <c:pt idx="2042">
                  <c:v>41125.0</c:v>
                </c:pt>
                <c:pt idx="2043">
                  <c:v>41126.0</c:v>
                </c:pt>
                <c:pt idx="2044">
                  <c:v>41127.0</c:v>
                </c:pt>
                <c:pt idx="2045">
                  <c:v>41128.0</c:v>
                </c:pt>
                <c:pt idx="2046">
                  <c:v>41129.0</c:v>
                </c:pt>
                <c:pt idx="2047">
                  <c:v>41130.0</c:v>
                </c:pt>
                <c:pt idx="2048">
                  <c:v>41131.0</c:v>
                </c:pt>
                <c:pt idx="2049">
                  <c:v>41132.0</c:v>
                </c:pt>
                <c:pt idx="2050">
                  <c:v>41133.0</c:v>
                </c:pt>
                <c:pt idx="2051">
                  <c:v>41134.0</c:v>
                </c:pt>
                <c:pt idx="2052">
                  <c:v>41135.0</c:v>
                </c:pt>
                <c:pt idx="2053">
                  <c:v>41136.0</c:v>
                </c:pt>
                <c:pt idx="2054">
                  <c:v>41137.0</c:v>
                </c:pt>
                <c:pt idx="2055">
                  <c:v>41138.0</c:v>
                </c:pt>
                <c:pt idx="2056">
                  <c:v>41139.0</c:v>
                </c:pt>
                <c:pt idx="2057">
                  <c:v>41140.0</c:v>
                </c:pt>
                <c:pt idx="2058">
                  <c:v>41141.0</c:v>
                </c:pt>
                <c:pt idx="2059">
                  <c:v>41142.0</c:v>
                </c:pt>
                <c:pt idx="2060">
                  <c:v>41143.0</c:v>
                </c:pt>
                <c:pt idx="2061">
                  <c:v>41144.0</c:v>
                </c:pt>
                <c:pt idx="2062">
                  <c:v>41145.0</c:v>
                </c:pt>
                <c:pt idx="2063">
                  <c:v>41146.0</c:v>
                </c:pt>
                <c:pt idx="2064">
                  <c:v>41147.0</c:v>
                </c:pt>
                <c:pt idx="2065">
                  <c:v>41148.0</c:v>
                </c:pt>
                <c:pt idx="2066">
                  <c:v>41149.0</c:v>
                </c:pt>
                <c:pt idx="2067">
                  <c:v>41150.0</c:v>
                </c:pt>
                <c:pt idx="2068">
                  <c:v>41151.0</c:v>
                </c:pt>
                <c:pt idx="2069">
                  <c:v>41152.0</c:v>
                </c:pt>
                <c:pt idx="2070">
                  <c:v>41153.0</c:v>
                </c:pt>
                <c:pt idx="2071">
                  <c:v>41154.0</c:v>
                </c:pt>
                <c:pt idx="2072">
                  <c:v>41155.0</c:v>
                </c:pt>
                <c:pt idx="2073">
                  <c:v>41156.0</c:v>
                </c:pt>
                <c:pt idx="2074">
                  <c:v>41157.0</c:v>
                </c:pt>
                <c:pt idx="2075">
                  <c:v>41158.0</c:v>
                </c:pt>
                <c:pt idx="2076">
                  <c:v>41159.0</c:v>
                </c:pt>
                <c:pt idx="2077">
                  <c:v>41160.0</c:v>
                </c:pt>
                <c:pt idx="2078">
                  <c:v>41161.0</c:v>
                </c:pt>
                <c:pt idx="2079">
                  <c:v>41162.0</c:v>
                </c:pt>
                <c:pt idx="2080">
                  <c:v>41163.0</c:v>
                </c:pt>
                <c:pt idx="2081">
                  <c:v>41164.0</c:v>
                </c:pt>
                <c:pt idx="2082">
                  <c:v>41165.0</c:v>
                </c:pt>
                <c:pt idx="2083">
                  <c:v>41166.0</c:v>
                </c:pt>
                <c:pt idx="2084">
                  <c:v>41167.0</c:v>
                </c:pt>
                <c:pt idx="2085">
                  <c:v>41168.0</c:v>
                </c:pt>
                <c:pt idx="2086">
                  <c:v>41169.0</c:v>
                </c:pt>
                <c:pt idx="2087">
                  <c:v>41170.0</c:v>
                </c:pt>
                <c:pt idx="2088">
                  <c:v>41171.0</c:v>
                </c:pt>
                <c:pt idx="2089">
                  <c:v>41172.0</c:v>
                </c:pt>
                <c:pt idx="2090">
                  <c:v>41173.0</c:v>
                </c:pt>
                <c:pt idx="2091">
                  <c:v>41174.0</c:v>
                </c:pt>
                <c:pt idx="2092">
                  <c:v>41175.0</c:v>
                </c:pt>
                <c:pt idx="2093">
                  <c:v>41176.0</c:v>
                </c:pt>
                <c:pt idx="2094">
                  <c:v>41177.0</c:v>
                </c:pt>
                <c:pt idx="2095">
                  <c:v>41178.0</c:v>
                </c:pt>
                <c:pt idx="2096">
                  <c:v>41179.0</c:v>
                </c:pt>
                <c:pt idx="2097">
                  <c:v>41180.0</c:v>
                </c:pt>
                <c:pt idx="2098">
                  <c:v>41181.0</c:v>
                </c:pt>
                <c:pt idx="2099">
                  <c:v>41182.0</c:v>
                </c:pt>
                <c:pt idx="2100">
                  <c:v>41183.0</c:v>
                </c:pt>
                <c:pt idx="2101">
                  <c:v>41184.0</c:v>
                </c:pt>
                <c:pt idx="2102">
                  <c:v>41185.0</c:v>
                </c:pt>
                <c:pt idx="2103">
                  <c:v>41186.0</c:v>
                </c:pt>
                <c:pt idx="2104">
                  <c:v>41187.0</c:v>
                </c:pt>
                <c:pt idx="2105">
                  <c:v>41188.0</c:v>
                </c:pt>
                <c:pt idx="2106">
                  <c:v>41189.0</c:v>
                </c:pt>
                <c:pt idx="2107">
                  <c:v>41190.0</c:v>
                </c:pt>
                <c:pt idx="2108">
                  <c:v>41191.0</c:v>
                </c:pt>
                <c:pt idx="2109">
                  <c:v>41192.0</c:v>
                </c:pt>
                <c:pt idx="2110">
                  <c:v>41193.0</c:v>
                </c:pt>
                <c:pt idx="2111">
                  <c:v>41194.0</c:v>
                </c:pt>
                <c:pt idx="2112">
                  <c:v>41195.0</c:v>
                </c:pt>
                <c:pt idx="2113">
                  <c:v>41196.0</c:v>
                </c:pt>
                <c:pt idx="2114">
                  <c:v>41197.0</c:v>
                </c:pt>
                <c:pt idx="2115">
                  <c:v>41198.0</c:v>
                </c:pt>
                <c:pt idx="2116">
                  <c:v>41199.0</c:v>
                </c:pt>
                <c:pt idx="2117">
                  <c:v>41200.0</c:v>
                </c:pt>
                <c:pt idx="2118">
                  <c:v>41201.0</c:v>
                </c:pt>
                <c:pt idx="2119">
                  <c:v>41202.0</c:v>
                </c:pt>
                <c:pt idx="2120">
                  <c:v>41203.0</c:v>
                </c:pt>
                <c:pt idx="2121">
                  <c:v>41204.0</c:v>
                </c:pt>
                <c:pt idx="2122">
                  <c:v>41205.0</c:v>
                </c:pt>
                <c:pt idx="2123">
                  <c:v>41206.0</c:v>
                </c:pt>
                <c:pt idx="2124">
                  <c:v>41207.0</c:v>
                </c:pt>
                <c:pt idx="2125">
                  <c:v>41208.0</c:v>
                </c:pt>
                <c:pt idx="2126">
                  <c:v>41209.0</c:v>
                </c:pt>
                <c:pt idx="2127">
                  <c:v>41210.0</c:v>
                </c:pt>
                <c:pt idx="2128">
                  <c:v>41211.0</c:v>
                </c:pt>
                <c:pt idx="2129">
                  <c:v>41212.0</c:v>
                </c:pt>
                <c:pt idx="2130">
                  <c:v>41213.0</c:v>
                </c:pt>
                <c:pt idx="2131">
                  <c:v>41214.0</c:v>
                </c:pt>
                <c:pt idx="2132">
                  <c:v>41215.0</c:v>
                </c:pt>
                <c:pt idx="2133">
                  <c:v>41216.0</c:v>
                </c:pt>
                <c:pt idx="2134">
                  <c:v>41217.0</c:v>
                </c:pt>
                <c:pt idx="2135">
                  <c:v>41218.0</c:v>
                </c:pt>
                <c:pt idx="2136">
                  <c:v>41219.0</c:v>
                </c:pt>
                <c:pt idx="2137">
                  <c:v>41220.0</c:v>
                </c:pt>
                <c:pt idx="2138">
                  <c:v>41221.0</c:v>
                </c:pt>
                <c:pt idx="2139">
                  <c:v>41222.0</c:v>
                </c:pt>
                <c:pt idx="2140">
                  <c:v>41223.0</c:v>
                </c:pt>
                <c:pt idx="2141">
                  <c:v>41224.0</c:v>
                </c:pt>
                <c:pt idx="2142">
                  <c:v>41225.0</c:v>
                </c:pt>
                <c:pt idx="2143">
                  <c:v>41226.0</c:v>
                </c:pt>
                <c:pt idx="2144">
                  <c:v>41227.0</c:v>
                </c:pt>
                <c:pt idx="2145">
                  <c:v>41228.0</c:v>
                </c:pt>
                <c:pt idx="2146">
                  <c:v>41229.0</c:v>
                </c:pt>
                <c:pt idx="2147">
                  <c:v>41230.0</c:v>
                </c:pt>
                <c:pt idx="2148">
                  <c:v>41231.0</c:v>
                </c:pt>
                <c:pt idx="2149">
                  <c:v>41232.0</c:v>
                </c:pt>
                <c:pt idx="2150">
                  <c:v>41233.0</c:v>
                </c:pt>
                <c:pt idx="2151">
                  <c:v>41234.0</c:v>
                </c:pt>
                <c:pt idx="2152">
                  <c:v>41235.0</c:v>
                </c:pt>
                <c:pt idx="2153">
                  <c:v>41236.0</c:v>
                </c:pt>
                <c:pt idx="2154">
                  <c:v>41237.0</c:v>
                </c:pt>
                <c:pt idx="2155">
                  <c:v>41238.0</c:v>
                </c:pt>
                <c:pt idx="2156">
                  <c:v>41239.0</c:v>
                </c:pt>
                <c:pt idx="2157">
                  <c:v>41240.0</c:v>
                </c:pt>
                <c:pt idx="2158">
                  <c:v>41241.0</c:v>
                </c:pt>
                <c:pt idx="2159">
                  <c:v>41242.0</c:v>
                </c:pt>
                <c:pt idx="2160">
                  <c:v>41243.0</c:v>
                </c:pt>
                <c:pt idx="2161">
                  <c:v>41244.0</c:v>
                </c:pt>
                <c:pt idx="2162">
                  <c:v>41245.0</c:v>
                </c:pt>
                <c:pt idx="2163">
                  <c:v>41246.0</c:v>
                </c:pt>
                <c:pt idx="2164">
                  <c:v>41247.0</c:v>
                </c:pt>
                <c:pt idx="2165">
                  <c:v>41248.0</c:v>
                </c:pt>
                <c:pt idx="2166">
                  <c:v>41249.0</c:v>
                </c:pt>
                <c:pt idx="2167">
                  <c:v>41250.0</c:v>
                </c:pt>
                <c:pt idx="2168">
                  <c:v>41251.0</c:v>
                </c:pt>
                <c:pt idx="2169">
                  <c:v>41252.0</c:v>
                </c:pt>
                <c:pt idx="2170">
                  <c:v>41253.0</c:v>
                </c:pt>
                <c:pt idx="2171">
                  <c:v>41254.0</c:v>
                </c:pt>
                <c:pt idx="2172">
                  <c:v>41255.0</c:v>
                </c:pt>
                <c:pt idx="2173">
                  <c:v>41256.0</c:v>
                </c:pt>
                <c:pt idx="2174">
                  <c:v>41257.0</c:v>
                </c:pt>
                <c:pt idx="2175">
                  <c:v>41258.0</c:v>
                </c:pt>
                <c:pt idx="2176">
                  <c:v>41259.0</c:v>
                </c:pt>
                <c:pt idx="2177">
                  <c:v>41260.0</c:v>
                </c:pt>
                <c:pt idx="2178">
                  <c:v>41261.0</c:v>
                </c:pt>
                <c:pt idx="2179">
                  <c:v>41262.0</c:v>
                </c:pt>
                <c:pt idx="2180">
                  <c:v>41263.0</c:v>
                </c:pt>
                <c:pt idx="2181">
                  <c:v>41264.0</c:v>
                </c:pt>
                <c:pt idx="2182">
                  <c:v>41265.0</c:v>
                </c:pt>
                <c:pt idx="2183">
                  <c:v>41266.0</c:v>
                </c:pt>
                <c:pt idx="2184">
                  <c:v>41267.0</c:v>
                </c:pt>
                <c:pt idx="2185">
                  <c:v>41268.0</c:v>
                </c:pt>
                <c:pt idx="2186">
                  <c:v>41269.0</c:v>
                </c:pt>
                <c:pt idx="2187">
                  <c:v>41270.0</c:v>
                </c:pt>
                <c:pt idx="2188">
                  <c:v>41271.0</c:v>
                </c:pt>
                <c:pt idx="2189">
                  <c:v>41272.0</c:v>
                </c:pt>
                <c:pt idx="2190">
                  <c:v>41273.0</c:v>
                </c:pt>
                <c:pt idx="2191">
                  <c:v>41274.0</c:v>
                </c:pt>
                <c:pt idx="2192">
                  <c:v>41275.0</c:v>
                </c:pt>
                <c:pt idx="2193">
                  <c:v>41276.0</c:v>
                </c:pt>
                <c:pt idx="2194">
                  <c:v>41277.0</c:v>
                </c:pt>
                <c:pt idx="2195">
                  <c:v>41278.0</c:v>
                </c:pt>
                <c:pt idx="2196">
                  <c:v>41279.0</c:v>
                </c:pt>
                <c:pt idx="2197">
                  <c:v>41280.0</c:v>
                </c:pt>
                <c:pt idx="2198">
                  <c:v>41281.0</c:v>
                </c:pt>
                <c:pt idx="2199">
                  <c:v>41282.0</c:v>
                </c:pt>
                <c:pt idx="2200">
                  <c:v>41283.0</c:v>
                </c:pt>
                <c:pt idx="2201">
                  <c:v>41284.0</c:v>
                </c:pt>
                <c:pt idx="2202">
                  <c:v>41285.0</c:v>
                </c:pt>
                <c:pt idx="2203">
                  <c:v>41286.0</c:v>
                </c:pt>
                <c:pt idx="2204">
                  <c:v>41287.0</c:v>
                </c:pt>
                <c:pt idx="2205">
                  <c:v>41288.0</c:v>
                </c:pt>
                <c:pt idx="2206">
                  <c:v>41289.0</c:v>
                </c:pt>
                <c:pt idx="2207">
                  <c:v>41290.0</c:v>
                </c:pt>
                <c:pt idx="2208">
                  <c:v>41291.0</c:v>
                </c:pt>
                <c:pt idx="2209">
                  <c:v>41292.0</c:v>
                </c:pt>
                <c:pt idx="2210">
                  <c:v>41293.0</c:v>
                </c:pt>
                <c:pt idx="2211">
                  <c:v>41294.0</c:v>
                </c:pt>
                <c:pt idx="2212">
                  <c:v>41295.0</c:v>
                </c:pt>
                <c:pt idx="2213">
                  <c:v>41296.0</c:v>
                </c:pt>
                <c:pt idx="2214">
                  <c:v>41297.0</c:v>
                </c:pt>
                <c:pt idx="2215">
                  <c:v>41298.0</c:v>
                </c:pt>
                <c:pt idx="2216">
                  <c:v>41299.0</c:v>
                </c:pt>
                <c:pt idx="2217">
                  <c:v>41300.0</c:v>
                </c:pt>
                <c:pt idx="2218">
                  <c:v>41301.0</c:v>
                </c:pt>
                <c:pt idx="2219">
                  <c:v>41302.0</c:v>
                </c:pt>
                <c:pt idx="2220">
                  <c:v>41303.0</c:v>
                </c:pt>
                <c:pt idx="2221">
                  <c:v>41304.0</c:v>
                </c:pt>
                <c:pt idx="2222">
                  <c:v>41305.0</c:v>
                </c:pt>
                <c:pt idx="2223">
                  <c:v>41306.0</c:v>
                </c:pt>
                <c:pt idx="2224">
                  <c:v>41307.0</c:v>
                </c:pt>
                <c:pt idx="2225">
                  <c:v>41308.0</c:v>
                </c:pt>
                <c:pt idx="2226">
                  <c:v>41309.0</c:v>
                </c:pt>
                <c:pt idx="2227">
                  <c:v>41310.0</c:v>
                </c:pt>
                <c:pt idx="2228">
                  <c:v>41311.0</c:v>
                </c:pt>
                <c:pt idx="2229">
                  <c:v>41312.0</c:v>
                </c:pt>
                <c:pt idx="2230">
                  <c:v>41313.0</c:v>
                </c:pt>
                <c:pt idx="2231">
                  <c:v>41314.0</c:v>
                </c:pt>
                <c:pt idx="2232">
                  <c:v>41315.0</c:v>
                </c:pt>
                <c:pt idx="2233">
                  <c:v>41316.0</c:v>
                </c:pt>
                <c:pt idx="2234">
                  <c:v>41317.0</c:v>
                </c:pt>
                <c:pt idx="2235">
                  <c:v>41318.0</c:v>
                </c:pt>
                <c:pt idx="2236">
                  <c:v>41319.0</c:v>
                </c:pt>
                <c:pt idx="2237">
                  <c:v>41320.0</c:v>
                </c:pt>
                <c:pt idx="2238">
                  <c:v>41321.0</c:v>
                </c:pt>
                <c:pt idx="2239">
                  <c:v>41322.0</c:v>
                </c:pt>
                <c:pt idx="2240">
                  <c:v>41323.0</c:v>
                </c:pt>
                <c:pt idx="2241">
                  <c:v>41324.0</c:v>
                </c:pt>
                <c:pt idx="2242">
                  <c:v>41325.0</c:v>
                </c:pt>
                <c:pt idx="2243">
                  <c:v>41326.0</c:v>
                </c:pt>
                <c:pt idx="2244">
                  <c:v>41327.0</c:v>
                </c:pt>
                <c:pt idx="2245">
                  <c:v>41328.0</c:v>
                </c:pt>
                <c:pt idx="2246">
                  <c:v>41329.0</c:v>
                </c:pt>
                <c:pt idx="2247">
                  <c:v>41330.0</c:v>
                </c:pt>
                <c:pt idx="2248">
                  <c:v>41331.0</c:v>
                </c:pt>
                <c:pt idx="2249">
                  <c:v>41332.0</c:v>
                </c:pt>
                <c:pt idx="2250">
                  <c:v>41333.0</c:v>
                </c:pt>
                <c:pt idx="2251">
                  <c:v>41334.0</c:v>
                </c:pt>
                <c:pt idx="2252">
                  <c:v>41335.0</c:v>
                </c:pt>
                <c:pt idx="2253">
                  <c:v>41336.0</c:v>
                </c:pt>
                <c:pt idx="2254">
                  <c:v>41337.0</c:v>
                </c:pt>
                <c:pt idx="2255">
                  <c:v>41338.0</c:v>
                </c:pt>
                <c:pt idx="2256">
                  <c:v>41339.0</c:v>
                </c:pt>
                <c:pt idx="2257">
                  <c:v>41340.0</c:v>
                </c:pt>
                <c:pt idx="2258">
                  <c:v>41341.0</c:v>
                </c:pt>
                <c:pt idx="2259">
                  <c:v>41342.0</c:v>
                </c:pt>
                <c:pt idx="2260">
                  <c:v>41343.0</c:v>
                </c:pt>
                <c:pt idx="2261">
                  <c:v>41344.0</c:v>
                </c:pt>
                <c:pt idx="2262">
                  <c:v>41345.0</c:v>
                </c:pt>
                <c:pt idx="2263">
                  <c:v>41346.0</c:v>
                </c:pt>
                <c:pt idx="2264">
                  <c:v>41347.0</c:v>
                </c:pt>
                <c:pt idx="2265">
                  <c:v>41348.0</c:v>
                </c:pt>
                <c:pt idx="2266">
                  <c:v>41349.0</c:v>
                </c:pt>
                <c:pt idx="2267">
                  <c:v>41350.0</c:v>
                </c:pt>
                <c:pt idx="2268">
                  <c:v>41351.0</c:v>
                </c:pt>
                <c:pt idx="2269">
                  <c:v>41352.0</c:v>
                </c:pt>
                <c:pt idx="2270">
                  <c:v>41353.0</c:v>
                </c:pt>
                <c:pt idx="2271">
                  <c:v>41354.0</c:v>
                </c:pt>
                <c:pt idx="2272">
                  <c:v>41355.0</c:v>
                </c:pt>
                <c:pt idx="2273">
                  <c:v>41356.0</c:v>
                </c:pt>
                <c:pt idx="2274">
                  <c:v>41357.0</c:v>
                </c:pt>
                <c:pt idx="2275">
                  <c:v>41358.0</c:v>
                </c:pt>
                <c:pt idx="2276">
                  <c:v>41359.0</c:v>
                </c:pt>
                <c:pt idx="2277">
                  <c:v>41360.0</c:v>
                </c:pt>
                <c:pt idx="2278">
                  <c:v>41361.0</c:v>
                </c:pt>
                <c:pt idx="2279">
                  <c:v>41362.0</c:v>
                </c:pt>
                <c:pt idx="2280">
                  <c:v>41363.0</c:v>
                </c:pt>
                <c:pt idx="2281">
                  <c:v>41364.0</c:v>
                </c:pt>
                <c:pt idx="2282">
                  <c:v>41365.0</c:v>
                </c:pt>
                <c:pt idx="2283">
                  <c:v>41366.0</c:v>
                </c:pt>
                <c:pt idx="2284">
                  <c:v>41367.0</c:v>
                </c:pt>
                <c:pt idx="2285">
                  <c:v>41368.0</c:v>
                </c:pt>
                <c:pt idx="2286">
                  <c:v>41369.0</c:v>
                </c:pt>
                <c:pt idx="2287">
                  <c:v>41370.0</c:v>
                </c:pt>
                <c:pt idx="2288">
                  <c:v>41371.0</c:v>
                </c:pt>
                <c:pt idx="2289">
                  <c:v>41372.0</c:v>
                </c:pt>
                <c:pt idx="2290">
                  <c:v>41373.0</c:v>
                </c:pt>
                <c:pt idx="2291">
                  <c:v>41374.0</c:v>
                </c:pt>
                <c:pt idx="2292">
                  <c:v>41375.0</c:v>
                </c:pt>
                <c:pt idx="2293">
                  <c:v>41376.0</c:v>
                </c:pt>
                <c:pt idx="2294">
                  <c:v>41377.0</c:v>
                </c:pt>
                <c:pt idx="2295">
                  <c:v>41378.0</c:v>
                </c:pt>
                <c:pt idx="2296">
                  <c:v>41379.0</c:v>
                </c:pt>
                <c:pt idx="2297">
                  <c:v>41380.0</c:v>
                </c:pt>
                <c:pt idx="2298">
                  <c:v>41381.0</c:v>
                </c:pt>
                <c:pt idx="2299">
                  <c:v>41382.0</c:v>
                </c:pt>
                <c:pt idx="2300">
                  <c:v>41383.0</c:v>
                </c:pt>
                <c:pt idx="2301">
                  <c:v>41384.0</c:v>
                </c:pt>
                <c:pt idx="2302">
                  <c:v>41385.0</c:v>
                </c:pt>
                <c:pt idx="2303">
                  <c:v>41386.0</c:v>
                </c:pt>
                <c:pt idx="2304">
                  <c:v>41387.0</c:v>
                </c:pt>
                <c:pt idx="2305">
                  <c:v>41388.0</c:v>
                </c:pt>
                <c:pt idx="2306">
                  <c:v>41389.0</c:v>
                </c:pt>
                <c:pt idx="2307">
                  <c:v>41390.0</c:v>
                </c:pt>
                <c:pt idx="2308">
                  <c:v>41391.0</c:v>
                </c:pt>
                <c:pt idx="2309">
                  <c:v>41392.0</c:v>
                </c:pt>
                <c:pt idx="2310">
                  <c:v>41393.0</c:v>
                </c:pt>
                <c:pt idx="2311">
                  <c:v>41394.0</c:v>
                </c:pt>
                <c:pt idx="2312">
                  <c:v>41395.0</c:v>
                </c:pt>
                <c:pt idx="2313">
                  <c:v>41396.0</c:v>
                </c:pt>
                <c:pt idx="2314">
                  <c:v>41397.0</c:v>
                </c:pt>
                <c:pt idx="2315">
                  <c:v>41398.0</c:v>
                </c:pt>
                <c:pt idx="2316">
                  <c:v>41399.0</c:v>
                </c:pt>
                <c:pt idx="2317">
                  <c:v>41400.0</c:v>
                </c:pt>
                <c:pt idx="2318">
                  <c:v>41401.0</c:v>
                </c:pt>
                <c:pt idx="2319">
                  <c:v>41402.0</c:v>
                </c:pt>
                <c:pt idx="2320">
                  <c:v>41403.0</c:v>
                </c:pt>
                <c:pt idx="2321">
                  <c:v>41404.0</c:v>
                </c:pt>
                <c:pt idx="2322">
                  <c:v>41405.0</c:v>
                </c:pt>
                <c:pt idx="2323">
                  <c:v>41406.0</c:v>
                </c:pt>
                <c:pt idx="2324">
                  <c:v>41407.0</c:v>
                </c:pt>
                <c:pt idx="2325">
                  <c:v>41408.0</c:v>
                </c:pt>
                <c:pt idx="2326">
                  <c:v>41409.0</c:v>
                </c:pt>
                <c:pt idx="2327">
                  <c:v>41410.0</c:v>
                </c:pt>
                <c:pt idx="2328">
                  <c:v>41411.0</c:v>
                </c:pt>
                <c:pt idx="2329">
                  <c:v>41412.0</c:v>
                </c:pt>
                <c:pt idx="2330">
                  <c:v>41413.0</c:v>
                </c:pt>
                <c:pt idx="2331">
                  <c:v>41414.0</c:v>
                </c:pt>
                <c:pt idx="2332">
                  <c:v>41415.0</c:v>
                </c:pt>
                <c:pt idx="2333">
                  <c:v>41416.0</c:v>
                </c:pt>
                <c:pt idx="2334">
                  <c:v>41417.0</c:v>
                </c:pt>
                <c:pt idx="2335">
                  <c:v>41418.0</c:v>
                </c:pt>
                <c:pt idx="2336">
                  <c:v>41419.0</c:v>
                </c:pt>
                <c:pt idx="2337">
                  <c:v>41420.0</c:v>
                </c:pt>
                <c:pt idx="2338">
                  <c:v>41421.0</c:v>
                </c:pt>
                <c:pt idx="2339">
                  <c:v>41422.0</c:v>
                </c:pt>
                <c:pt idx="2340">
                  <c:v>41423.0</c:v>
                </c:pt>
                <c:pt idx="2341">
                  <c:v>41424.0</c:v>
                </c:pt>
                <c:pt idx="2342">
                  <c:v>41425.0</c:v>
                </c:pt>
                <c:pt idx="2343">
                  <c:v>41426.0</c:v>
                </c:pt>
                <c:pt idx="2344">
                  <c:v>41427.0</c:v>
                </c:pt>
                <c:pt idx="2345">
                  <c:v>41428.0</c:v>
                </c:pt>
                <c:pt idx="2346">
                  <c:v>41429.0</c:v>
                </c:pt>
                <c:pt idx="2347">
                  <c:v>41430.0</c:v>
                </c:pt>
                <c:pt idx="2348">
                  <c:v>41431.0</c:v>
                </c:pt>
                <c:pt idx="2349">
                  <c:v>41432.0</c:v>
                </c:pt>
                <c:pt idx="2350">
                  <c:v>41433.0</c:v>
                </c:pt>
                <c:pt idx="2351">
                  <c:v>41434.0</c:v>
                </c:pt>
                <c:pt idx="2352">
                  <c:v>41435.0</c:v>
                </c:pt>
                <c:pt idx="2353">
                  <c:v>41436.0</c:v>
                </c:pt>
                <c:pt idx="2354">
                  <c:v>41437.0</c:v>
                </c:pt>
                <c:pt idx="2355">
                  <c:v>41438.0</c:v>
                </c:pt>
                <c:pt idx="2356">
                  <c:v>41439.0</c:v>
                </c:pt>
                <c:pt idx="2357">
                  <c:v>41440.0</c:v>
                </c:pt>
                <c:pt idx="2358">
                  <c:v>41441.0</c:v>
                </c:pt>
                <c:pt idx="2359">
                  <c:v>41442.0</c:v>
                </c:pt>
                <c:pt idx="2360">
                  <c:v>41443.0</c:v>
                </c:pt>
                <c:pt idx="2361">
                  <c:v>41444.0</c:v>
                </c:pt>
                <c:pt idx="2362">
                  <c:v>41445.0</c:v>
                </c:pt>
                <c:pt idx="2363">
                  <c:v>41446.0</c:v>
                </c:pt>
                <c:pt idx="2364">
                  <c:v>41447.0</c:v>
                </c:pt>
                <c:pt idx="2365">
                  <c:v>41448.0</c:v>
                </c:pt>
                <c:pt idx="2366">
                  <c:v>41449.0</c:v>
                </c:pt>
                <c:pt idx="2367">
                  <c:v>41450.0</c:v>
                </c:pt>
                <c:pt idx="2368">
                  <c:v>41451.0</c:v>
                </c:pt>
                <c:pt idx="2369">
                  <c:v>41452.0</c:v>
                </c:pt>
                <c:pt idx="2370">
                  <c:v>41453.0</c:v>
                </c:pt>
                <c:pt idx="2371">
                  <c:v>41454.0</c:v>
                </c:pt>
                <c:pt idx="2372">
                  <c:v>41455.0</c:v>
                </c:pt>
                <c:pt idx="2373">
                  <c:v>41456.0</c:v>
                </c:pt>
                <c:pt idx="2374">
                  <c:v>41457.0</c:v>
                </c:pt>
                <c:pt idx="2375">
                  <c:v>41458.0</c:v>
                </c:pt>
                <c:pt idx="2376">
                  <c:v>41459.0</c:v>
                </c:pt>
                <c:pt idx="2377">
                  <c:v>41460.0</c:v>
                </c:pt>
                <c:pt idx="2378">
                  <c:v>41461.0</c:v>
                </c:pt>
                <c:pt idx="2379">
                  <c:v>41462.0</c:v>
                </c:pt>
                <c:pt idx="2380">
                  <c:v>41463.0</c:v>
                </c:pt>
                <c:pt idx="2381">
                  <c:v>41464.0</c:v>
                </c:pt>
                <c:pt idx="2382">
                  <c:v>41465.0</c:v>
                </c:pt>
                <c:pt idx="2383">
                  <c:v>41466.0</c:v>
                </c:pt>
                <c:pt idx="2384">
                  <c:v>41467.0</c:v>
                </c:pt>
                <c:pt idx="2385">
                  <c:v>41468.0</c:v>
                </c:pt>
                <c:pt idx="2386">
                  <c:v>41469.0</c:v>
                </c:pt>
                <c:pt idx="2387">
                  <c:v>41470.0</c:v>
                </c:pt>
                <c:pt idx="2388">
                  <c:v>41471.0</c:v>
                </c:pt>
                <c:pt idx="2389">
                  <c:v>41472.0</c:v>
                </c:pt>
                <c:pt idx="2390">
                  <c:v>41473.0</c:v>
                </c:pt>
                <c:pt idx="2391">
                  <c:v>41474.0</c:v>
                </c:pt>
                <c:pt idx="2392">
                  <c:v>41475.0</c:v>
                </c:pt>
                <c:pt idx="2393">
                  <c:v>41476.0</c:v>
                </c:pt>
                <c:pt idx="2394">
                  <c:v>41477.0</c:v>
                </c:pt>
                <c:pt idx="2395">
                  <c:v>41478.0</c:v>
                </c:pt>
                <c:pt idx="2396">
                  <c:v>41479.0</c:v>
                </c:pt>
                <c:pt idx="2397">
                  <c:v>41480.0</c:v>
                </c:pt>
                <c:pt idx="2398">
                  <c:v>41481.0</c:v>
                </c:pt>
                <c:pt idx="2399">
                  <c:v>41482.0</c:v>
                </c:pt>
                <c:pt idx="2400">
                  <c:v>41483.0</c:v>
                </c:pt>
                <c:pt idx="2401">
                  <c:v>41484.0</c:v>
                </c:pt>
                <c:pt idx="2402">
                  <c:v>41485.0</c:v>
                </c:pt>
                <c:pt idx="2403">
                  <c:v>41486.0</c:v>
                </c:pt>
                <c:pt idx="2404">
                  <c:v>41487.0</c:v>
                </c:pt>
                <c:pt idx="2405">
                  <c:v>41488.0</c:v>
                </c:pt>
                <c:pt idx="2406">
                  <c:v>41489.0</c:v>
                </c:pt>
                <c:pt idx="2407">
                  <c:v>41490.0</c:v>
                </c:pt>
                <c:pt idx="2408">
                  <c:v>41491.0</c:v>
                </c:pt>
                <c:pt idx="2409">
                  <c:v>41492.0</c:v>
                </c:pt>
                <c:pt idx="2410">
                  <c:v>41493.0</c:v>
                </c:pt>
                <c:pt idx="2411">
                  <c:v>41494.0</c:v>
                </c:pt>
                <c:pt idx="2412">
                  <c:v>41495.0</c:v>
                </c:pt>
                <c:pt idx="2413">
                  <c:v>41496.0</c:v>
                </c:pt>
                <c:pt idx="2414">
                  <c:v>41497.0</c:v>
                </c:pt>
                <c:pt idx="2415">
                  <c:v>41498.0</c:v>
                </c:pt>
                <c:pt idx="2416">
                  <c:v>41499.0</c:v>
                </c:pt>
                <c:pt idx="2417">
                  <c:v>41500.0</c:v>
                </c:pt>
                <c:pt idx="2418">
                  <c:v>41501.0</c:v>
                </c:pt>
                <c:pt idx="2419">
                  <c:v>41502.0</c:v>
                </c:pt>
                <c:pt idx="2420">
                  <c:v>41503.0</c:v>
                </c:pt>
                <c:pt idx="2421">
                  <c:v>41504.0</c:v>
                </c:pt>
                <c:pt idx="2422">
                  <c:v>41505.0</c:v>
                </c:pt>
                <c:pt idx="2423">
                  <c:v>41506.0</c:v>
                </c:pt>
                <c:pt idx="2424">
                  <c:v>41507.0</c:v>
                </c:pt>
                <c:pt idx="2425">
                  <c:v>41508.0</c:v>
                </c:pt>
                <c:pt idx="2426">
                  <c:v>41509.0</c:v>
                </c:pt>
                <c:pt idx="2427">
                  <c:v>41510.0</c:v>
                </c:pt>
                <c:pt idx="2428">
                  <c:v>41511.0</c:v>
                </c:pt>
                <c:pt idx="2429">
                  <c:v>41512.0</c:v>
                </c:pt>
                <c:pt idx="2430">
                  <c:v>41513.0</c:v>
                </c:pt>
                <c:pt idx="2431">
                  <c:v>41514.0</c:v>
                </c:pt>
                <c:pt idx="2432">
                  <c:v>41515.0</c:v>
                </c:pt>
                <c:pt idx="2433">
                  <c:v>41516.0</c:v>
                </c:pt>
                <c:pt idx="2434">
                  <c:v>41517.0</c:v>
                </c:pt>
                <c:pt idx="2435">
                  <c:v>41518.0</c:v>
                </c:pt>
                <c:pt idx="2436">
                  <c:v>41519.0</c:v>
                </c:pt>
                <c:pt idx="2437">
                  <c:v>41520.0</c:v>
                </c:pt>
                <c:pt idx="2438">
                  <c:v>41521.0</c:v>
                </c:pt>
                <c:pt idx="2439">
                  <c:v>41522.0</c:v>
                </c:pt>
                <c:pt idx="2440">
                  <c:v>41523.0</c:v>
                </c:pt>
                <c:pt idx="2441">
                  <c:v>41524.0</c:v>
                </c:pt>
                <c:pt idx="2442">
                  <c:v>41525.0</c:v>
                </c:pt>
                <c:pt idx="2443">
                  <c:v>41526.0</c:v>
                </c:pt>
                <c:pt idx="2444">
                  <c:v>41527.0</c:v>
                </c:pt>
                <c:pt idx="2445">
                  <c:v>41528.0</c:v>
                </c:pt>
                <c:pt idx="2446">
                  <c:v>41529.0</c:v>
                </c:pt>
                <c:pt idx="2447">
                  <c:v>41530.0</c:v>
                </c:pt>
                <c:pt idx="2448">
                  <c:v>41531.0</c:v>
                </c:pt>
                <c:pt idx="2449">
                  <c:v>41532.0</c:v>
                </c:pt>
                <c:pt idx="2450">
                  <c:v>41533.0</c:v>
                </c:pt>
                <c:pt idx="2451">
                  <c:v>41534.0</c:v>
                </c:pt>
                <c:pt idx="2452">
                  <c:v>41535.0</c:v>
                </c:pt>
                <c:pt idx="2453">
                  <c:v>41536.0</c:v>
                </c:pt>
                <c:pt idx="2454">
                  <c:v>41537.0</c:v>
                </c:pt>
                <c:pt idx="2455">
                  <c:v>41538.0</c:v>
                </c:pt>
                <c:pt idx="2456">
                  <c:v>41539.0</c:v>
                </c:pt>
                <c:pt idx="2457">
                  <c:v>41540.0</c:v>
                </c:pt>
                <c:pt idx="2458">
                  <c:v>41541.0</c:v>
                </c:pt>
                <c:pt idx="2459">
                  <c:v>41542.0</c:v>
                </c:pt>
                <c:pt idx="2460">
                  <c:v>41543.0</c:v>
                </c:pt>
                <c:pt idx="2461">
                  <c:v>41544.0</c:v>
                </c:pt>
                <c:pt idx="2462">
                  <c:v>41545.0</c:v>
                </c:pt>
                <c:pt idx="2463">
                  <c:v>41546.0</c:v>
                </c:pt>
                <c:pt idx="2464">
                  <c:v>41547.0</c:v>
                </c:pt>
                <c:pt idx="2465">
                  <c:v>41548.0</c:v>
                </c:pt>
                <c:pt idx="2466">
                  <c:v>41549.0</c:v>
                </c:pt>
                <c:pt idx="2467">
                  <c:v>41550.0</c:v>
                </c:pt>
                <c:pt idx="2468">
                  <c:v>41551.0</c:v>
                </c:pt>
                <c:pt idx="2469">
                  <c:v>41552.0</c:v>
                </c:pt>
                <c:pt idx="2470">
                  <c:v>41553.0</c:v>
                </c:pt>
                <c:pt idx="2471">
                  <c:v>41554.0</c:v>
                </c:pt>
                <c:pt idx="2472">
                  <c:v>41555.0</c:v>
                </c:pt>
                <c:pt idx="2473">
                  <c:v>41556.0</c:v>
                </c:pt>
                <c:pt idx="2474">
                  <c:v>41557.0</c:v>
                </c:pt>
                <c:pt idx="2475">
                  <c:v>41558.0</c:v>
                </c:pt>
                <c:pt idx="2476">
                  <c:v>41559.0</c:v>
                </c:pt>
                <c:pt idx="2477">
                  <c:v>41560.0</c:v>
                </c:pt>
                <c:pt idx="2478">
                  <c:v>41561.0</c:v>
                </c:pt>
                <c:pt idx="2479">
                  <c:v>41562.0</c:v>
                </c:pt>
                <c:pt idx="2480">
                  <c:v>41563.0</c:v>
                </c:pt>
                <c:pt idx="2481">
                  <c:v>41564.0</c:v>
                </c:pt>
                <c:pt idx="2482">
                  <c:v>41565.0</c:v>
                </c:pt>
                <c:pt idx="2483">
                  <c:v>41566.0</c:v>
                </c:pt>
                <c:pt idx="2484">
                  <c:v>41567.0</c:v>
                </c:pt>
                <c:pt idx="2485">
                  <c:v>41568.0</c:v>
                </c:pt>
                <c:pt idx="2486">
                  <c:v>41569.0</c:v>
                </c:pt>
                <c:pt idx="2487">
                  <c:v>41570.0</c:v>
                </c:pt>
                <c:pt idx="2488">
                  <c:v>41571.0</c:v>
                </c:pt>
                <c:pt idx="2489">
                  <c:v>41572.0</c:v>
                </c:pt>
                <c:pt idx="2490">
                  <c:v>41573.0</c:v>
                </c:pt>
                <c:pt idx="2491">
                  <c:v>41574.0</c:v>
                </c:pt>
                <c:pt idx="2492">
                  <c:v>41575.0</c:v>
                </c:pt>
                <c:pt idx="2493">
                  <c:v>41576.0</c:v>
                </c:pt>
                <c:pt idx="2494">
                  <c:v>41577.0</c:v>
                </c:pt>
                <c:pt idx="2495">
                  <c:v>41578.0</c:v>
                </c:pt>
                <c:pt idx="2496">
                  <c:v>41579.0</c:v>
                </c:pt>
                <c:pt idx="2497">
                  <c:v>41580.0</c:v>
                </c:pt>
                <c:pt idx="2498">
                  <c:v>41581.0</c:v>
                </c:pt>
                <c:pt idx="2499">
                  <c:v>41582.0</c:v>
                </c:pt>
                <c:pt idx="2500">
                  <c:v>41583.0</c:v>
                </c:pt>
                <c:pt idx="2501">
                  <c:v>41584.0</c:v>
                </c:pt>
                <c:pt idx="2502">
                  <c:v>41585.0</c:v>
                </c:pt>
                <c:pt idx="2503">
                  <c:v>41586.0</c:v>
                </c:pt>
                <c:pt idx="2504">
                  <c:v>41587.0</c:v>
                </c:pt>
                <c:pt idx="2505">
                  <c:v>41588.0</c:v>
                </c:pt>
                <c:pt idx="2506">
                  <c:v>41589.0</c:v>
                </c:pt>
                <c:pt idx="2507">
                  <c:v>41590.0</c:v>
                </c:pt>
                <c:pt idx="2508">
                  <c:v>41591.0</c:v>
                </c:pt>
                <c:pt idx="2509">
                  <c:v>41592.0</c:v>
                </c:pt>
                <c:pt idx="2510">
                  <c:v>41593.0</c:v>
                </c:pt>
                <c:pt idx="2511">
                  <c:v>41594.0</c:v>
                </c:pt>
                <c:pt idx="2512">
                  <c:v>41595.0</c:v>
                </c:pt>
                <c:pt idx="2513">
                  <c:v>41596.0</c:v>
                </c:pt>
                <c:pt idx="2514">
                  <c:v>41597.0</c:v>
                </c:pt>
                <c:pt idx="2515">
                  <c:v>41598.0</c:v>
                </c:pt>
                <c:pt idx="2516">
                  <c:v>41599.0</c:v>
                </c:pt>
                <c:pt idx="2517">
                  <c:v>41600.0</c:v>
                </c:pt>
                <c:pt idx="2518">
                  <c:v>41601.0</c:v>
                </c:pt>
                <c:pt idx="2519">
                  <c:v>41602.0</c:v>
                </c:pt>
                <c:pt idx="2520">
                  <c:v>41603.0</c:v>
                </c:pt>
                <c:pt idx="2521">
                  <c:v>41604.0</c:v>
                </c:pt>
                <c:pt idx="2522">
                  <c:v>41605.0</c:v>
                </c:pt>
                <c:pt idx="2523">
                  <c:v>41606.0</c:v>
                </c:pt>
                <c:pt idx="2524">
                  <c:v>41607.0</c:v>
                </c:pt>
                <c:pt idx="2525">
                  <c:v>41608.0</c:v>
                </c:pt>
                <c:pt idx="2526">
                  <c:v>41609.0</c:v>
                </c:pt>
                <c:pt idx="2527">
                  <c:v>41610.0</c:v>
                </c:pt>
                <c:pt idx="2528">
                  <c:v>41611.0</c:v>
                </c:pt>
                <c:pt idx="2529">
                  <c:v>41612.0</c:v>
                </c:pt>
                <c:pt idx="2530">
                  <c:v>41613.0</c:v>
                </c:pt>
                <c:pt idx="2531">
                  <c:v>41614.0</c:v>
                </c:pt>
                <c:pt idx="2532">
                  <c:v>41615.0</c:v>
                </c:pt>
                <c:pt idx="2533">
                  <c:v>41616.0</c:v>
                </c:pt>
                <c:pt idx="2534">
                  <c:v>41617.0</c:v>
                </c:pt>
                <c:pt idx="2535">
                  <c:v>41618.0</c:v>
                </c:pt>
                <c:pt idx="2536">
                  <c:v>41619.0</c:v>
                </c:pt>
                <c:pt idx="2537">
                  <c:v>41620.0</c:v>
                </c:pt>
                <c:pt idx="2538">
                  <c:v>41621.0</c:v>
                </c:pt>
                <c:pt idx="2539">
                  <c:v>41622.0</c:v>
                </c:pt>
                <c:pt idx="2540">
                  <c:v>41623.0</c:v>
                </c:pt>
                <c:pt idx="2541">
                  <c:v>41624.0</c:v>
                </c:pt>
                <c:pt idx="2542">
                  <c:v>41625.0</c:v>
                </c:pt>
                <c:pt idx="2543">
                  <c:v>41626.0</c:v>
                </c:pt>
                <c:pt idx="2544">
                  <c:v>41627.0</c:v>
                </c:pt>
                <c:pt idx="2545">
                  <c:v>41628.0</c:v>
                </c:pt>
                <c:pt idx="2546">
                  <c:v>41629.0</c:v>
                </c:pt>
                <c:pt idx="2547">
                  <c:v>41630.0</c:v>
                </c:pt>
                <c:pt idx="2548">
                  <c:v>41631.0</c:v>
                </c:pt>
                <c:pt idx="2549">
                  <c:v>41632.0</c:v>
                </c:pt>
                <c:pt idx="2550">
                  <c:v>41633.0</c:v>
                </c:pt>
                <c:pt idx="2551">
                  <c:v>41634.0</c:v>
                </c:pt>
                <c:pt idx="2552">
                  <c:v>41635.0</c:v>
                </c:pt>
                <c:pt idx="2553">
                  <c:v>41636.0</c:v>
                </c:pt>
                <c:pt idx="2554">
                  <c:v>41637.0</c:v>
                </c:pt>
                <c:pt idx="2555">
                  <c:v>41638.0</c:v>
                </c:pt>
                <c:pt idx="2556">
                  <c:v>41639.0</c:v>
                </c:pt>
                <c:pt idx="2557">
                  <c:v>41640.0</c:v>
                </c:pt>
                <c:pt idx="2558">
                  <c:v>41641.0</c:v>
                </c:pt>
                <c:pt idx="2559">
                  <c:v>41642.0</c:v>
                </c:pt>
                <c:pt idx="2560">
                  <c:v>41643.0</c:v>
                </c:pt>
                <c:pt idx="2561">
                  <c:v>41644.0</c:v>
                </c:pt>
                <c:pt idx="2562">
                  <c:v>41645.0</c:v>
                </c:pt>
                <c:pt idx="2563">
                  <c:v>41646.0</c:v>
                </c:pt>
                <c:pt idx="2564">
                  <c:v>41647.0</c:v>
                </c:pt>
                <c:pt idx="2565">
                  <c:v>41648.0</c:v>
                </c:pt>
                <c:pt idx="2566">
                  <c:v>41649.0</c:v>
                </c:pt>
                <c:pt idx="2567">
                  <c:v>41650.0</c:v>
                </c:pt>
                <c:pt idx="2568">
                  <c:v>41651.0</c:v>
                </c:pt>
                <c:pt idx="2569">
                  <c:v>41652.0</c:v>
                </c:pt>
                <c:pt idx="2570">
                  <c:v>41653.0</c:v>
                </c:pt>
                <c:pt idx="2571">
                  <c:v>41654.0</c:v>
                </c:pt>
                <c:pt idx="2572">
                  <c:v>41655.0</c:v>
                </c:pt>
                <c:pt idx="2573">
                  <c:v>41656.0</c:v>
                </c:pt>
                <c:pt idx="2574">
                  <c:v>41657.0</c:v>
                </c:pt>
                <c:pt idx="2575">
                  <c:v>41658.0</c:v>
                </c:pt>
                <c:pt idx="2576">
                  <c:v>41659.0</c:v>
                </c:pt>
                <c:pt idx="2577">
                  <c:v>41660.0</c:v>
                </c:pt>
                <c:pt idx="2578">
                  <c:v>41661.0</c:v>
                </c:pt>
                <c:pt idx="2579">
                  <c:v>41662.0</c:v>
                </c:pt>
                <c:pt idx="2580">
                  <c:v>41663.0</c:v>
                </c:pt>
                <c:pt idx="2581">
                  <c:v>41664.0</c:v>
                </c:pt>
                <c:pt idx="2582">
                  <c:v>41665.0</c:v>
                </c:pt>
                <c:pt idx="2583">
                  <c:v>41666.0</c:v>
                </c:pt>
                <c:pt idx="2584">
                  <c:v>41667.0</c:v>
                </c:pt>
                <c:pt idx="2585">
                  <c:v>41668.0</c:v>
                </c:pt>
                <c:pt idx="2586">
                  <c:v>41669.0</c:v>
                </c:pt>
                <c:pt idx="2587">
                  <c:v>41670.0</c:v>
                </c:pt>
                <c:pt idx="2588">
                  <c:v>41671.0</c:v>
                </c:pt>
                <c:pt idx="2589">
                  <c:v>41672.0</c:v>
                </c:pt>
                <c:pt idx="2590">
                  <c:v>41673.0</c:v>
                </c:pt>
                <c:pt idx="2591">
                  <c:v>41674.0</c:v>
                </c:pt>
                <c:pt idx="2592">
                  <c:v>41675.0</c:v>
                </c:pt>
                <c:pt idx="2593">
                  <c:v>41676.0</c:v>
                </c:pt>
                <c:pt idx="2594">
                  <c:v>41677.0</c:v>
                </c:pt>
                <c:pt idx="2595">
                  <c:v>41678.0</c:v>
                </c:pt>
                <c:pt idx="2596">
                  <c:v>41679.0</c:v>
                </c:pt>
                <c:pt idx="2597">
                  <c:v>41680.0</c:v>
                </c:pt>
                <c:pt idx="2598">
                  <c:v>41681.0</c:v>
                </c:pt>
                <c:pt idx="2599">
                  <c:v>41682.0</c:v>
                </c:pt>
                <c:pt idx="2600">
                  <c:v>41683.0</c:v>
                </c:pt>
                <c:pt idx="2601">
                  <c:v>41684.0</c:v>
                </c:pt>
                <c:pt idx="2602">
                  <c:v>41685.0</c:v>
                </c:pt>
                <c:pt idx="2603">
                  <c:v>41686.0</c:v>
                </c:pt>
                <c:pt idx="2604">
                  <c:v>41687.0</c:v>
                </c:pt>
                <c:pt idx="2605">
                  <c:v>41688.0</c:v>
                </c:pt>
                <c:pt idx="2606">
                  <c:v>41689.0</c:v>
                </c:pt>
                <c:pt idx="2607">
                  <c:v>41690.0</c:v>
                </c:pt>
                <c:pt idx="2608">
                  <c:v>41691.0</c:v>
                </c:pt>
                <c:pt idx="2609">
                  <c:v>41692.0</c:v>
                </c:pt>
                <c:pt idx="2610">
                  <c:v>41693.0</c:v>
                </c:pt>
                <c:pt idx="2611">
                  <c:v>41694.0</c:v>
                </c:pt>
                <c:pt idx="2612">
                  <c:v>41695.0</c:v>
                </c:pt>
                <c:pt idx="2613">
                  <c:v>41696.0</c:v>
                </c:pt>
                <c:pt idx="2614">
                  <c:v>41697.0</c:v>
                </c:pt>
                <c:pt idx="2615">
                  <c:v>41698.0</c:v>
                </c:pt>
                <c:pt idx="2616">
                  <c:v>41699.0</c:v>
                </c:pt>
                <c:pt idx="2617">
                  <c:v>41700.0</c:v>
                </c:pt>
                <c:pt idx="2618">
                  <c:v>41701.0</c:v>
                </c:pt>
                <c:pt idx="2619">
                  <c:v>41702.0</c:v>
                </c:pt>
                <c:pt idx="2620">
                  <c:v>41703.0</c:v>
                </c:pt>
                <c:pt idx="2621">
                  <c:v>41704.0</c:v>
                </c:pt>
                <c:pt idx="2622">
                  <c:v>41705.0</c:v>
                </c:pt>
                <c:pt idx="2623">
                  <c:v>41706.0</c:v>
                </c:pt>
                <c:pt idx="2624">
                  <c:v>41707.0</c:v>
                </c:pt>
                <c:pt idx="2625">
                  <c:v>41708.0</c:v>
                </c:pt>
                <c:pt idx="2626">
                  <c:v>41709.0</c:v>
                </c:pt>
                <c:pt idx="2627">
                  <c:v>41710.0</c:v>
                </c:pt>
                <c:pt idx="2628">
                  <c:v>41711.0</c:v>
                </c:pt>
                <c:pt idx="2629">
                  <c:v>41712.0</c:v>
                </c:pt>
                <c:pt idx="2630">
                  <c:v>41713.0</c:v>
                </c:pt>
                <c:pt idx="2631">
                  <c:v>41714.0</c:v>
                </c:pt>
                <c:pt idx="2632">
                  <c:v>41715.0</c:v>
                </c:pt>
                <c:pt idx="2633">
                  <c:v>41716.0</c:v>
                </c:pt>
                <c:pt idx="2634">
                  <c:v>41717.0</c:v>
                </c:pt>
                <c:pt idx="2635">
                  <c:v>41718.0</c:v>
                </c:pt>
                <c:pt idx="2636">
                  <c:v>41719.0</c:v>
                </c:pt>
                <c:pt idx="2637">
                  <c:v>41720.0</c:v>
                </c:pt>
                <c:pt idx="2638">
                  <c:v>41721.0</c:v>
                </c:pt>
                <c:pt idx="2639">
                  <c:v>41722.0</c:v>
                </c:pt>
                <c:pt idx="2640">
                  <c:v>41723.0</c:v>
                </c:pt>
                <c:pt idx="2641">
                  <c:v>41724.0</c:v>
                </c:pt>
                <c:pt idx="2642">
                  <c:v>41725.0</c:v>
                </c:pt>
                <c:pt idx="2643">
                  <c:v>41726.0</c:v>
                </c:pt>
                <c:pt idx="2644">
                  <c:v>41727.0</c:v>
                </c:pt>
                <c:pt idx="2645">
                  <c:v>41728.0</c:v>
                </c:pt>
                <c:pt idx="2646">
                  <c:v>41729.0</c:v>
                </c:pt>
                <c:pt idx="2647">
                  <c:v>41730.0</c:v>
                </c:pt>
                <c:pt idx="2648">
                  <c:v>41731.0</c:v>
                </c:pt>
                <c:pt idx="2649">
                  <c:v>41732.0</c:v>
                </c:pt>
                <c:pt idx="2650">
                  <c:v>41733.0</c:v>
                </c:pt>
                <c:pt idx="2651">
                  <c:v>41734.0</c:v>
                </c:pt>
                <c:pt idx="2652">
                  <c:v>41735.0</c:v>
                </c:pt>
                <c:pt idx="2653">
                  <c:v>41736.0</c:v>
                </c:pt>
                <c:pt idx="2654">
                  <c:v>41737.0</c:v>
                </c:pt>
                <c:pt idx="2655">
                  <c:v>41738.0</c:v>
                </c:pt>
                <c:pt idx="2656">
                  <c:v>41739.0</c:v>
                </c:pt>
                <c:pt idx="2657">
                  <c:v>41740.0</c:v>
                </c:pt>
                <c:pt idx="2658">
                  <c:v>41741.0</c:v>
                </c:pt>
                <c:pt idx="2659">
                  <c:v>41742.0</c:v>
                </c:pt>
                <c:pt idx="2660">
                  <c:v>41743.0</c:v>
                </c:pt>
                <c:pt idx="2661">
                  <c:v>41744.0</c:v>
                </c:pt>
                <c:pt idx="2662">
                  <c:v>41745.0</c:v>
                </c:pt>
                <c:pt idx="2663">
                  <c:v>41746.0</c:v>
                </c:pt>
                <c:pt idx="2664">
                  <c:v>41747.0</c:v>
                </c:pt>
                <c:pt idx="2665">
                  <c:v>41748.0</c:v>
                </c:pt>
                <c:pt idx="2666">
                  <c:v>41749.0</c:v>
                </c:pt>
                <c:pt idx="2667">
                  <c:v>41750.0</c:v>
                </c:pt>
                <c:pt idx="2668">
                  <c:v>41751.0</c:v>
                </c:pt>
                <c:pt idx="2669">
                  <c:v>41752.0</c:v>
                </c:pt>
                <c:pt idx="2670">
                  <c:v>41753.0</c:v>
                </c:pt>
                <c:pt idx="2671">
                  <c:v>41754.0</c:v>
                </c:pt>
                <c:pt idx="2672">
                  <c:v>41755.0</c:v>
                </c:pt>
                <c:pt idx="2673">
                  <c:v>41756.0</c:v>
                </c:pt>
                <c:pt idx="2674">
                  <c:v>41757.0</c:v>
                </c:pt>
                <c:pt idx="2675">
                  <c:v>41758.0</c:v>
                </c:pt>
                <c:pt idx="2676">
                  <c:v>41759.0</c:v>
                </c:pt>
                <c:pt idx="2677">
                  <c:v>41760.0</c:v>
                </c:pt>
                <c:pt idx="2678">
                  <c:v>41761.0</c:v>
                </c:pt>
                <c:pt idx="2679">
                  <c:v>41762.0</c:v>
                </c:pt>
                <c:pt idx="2680">
                  <c:v>41763.0</c:v>
                </c:pt>
                <c:pt idx="2681">
                  <c:v>41764.0</c:v>
                </c:pt>
                <c:pt idx="2682">
                  <c:v>41765.0</c:v>
                </c:pt>
                <c:pt idx="2683">
                  <c:v>41766.0</c:v>
                </c:pt>
                <c:pt idx="2684">
                  <c:v>41767.0</c:v>
                </c:pt>
                <c:pt idx="2685">
                  <c:v>41768.0</c:v>
                </c:pt>
                <c:pt idx="2686">
                  <c:v>41769.0</c:v>
                </c:pt>
                <c:pt idx="2687">
                  <c:v>41770.0</c:v>
                </c:pt>
                <c:pt idx="2688">
                  <c:v>41771.0</c:v>
                </c:pt>
                <c:pt idx="2689">
                  <c:v>41772.0</c:v>
                </c:pt>
                <c:pt idx="2690">
                  <c:v>41773.0</c:v>
                </c:pt>
                <c:pt idx="2691">
                  <c:v>41774.0</c:v>
                </c:pt>
                <c:pt idx="2692">
                  <c:v>41775.0</c:v>
                </c:pt>
                <c:pt idx="2693">
                  <c:v>41776.0</c:v>
                </c:pt>
                <c:pt idx="2694">
                  <c:v>41777.0</c:v>
                </c:pt>
                <c:pt idx="2695">
                  <c:v>41778.0</c:v>
                </c:pt>
                <c:pt idx="2696">
                  <c:v>41779.0</c:v>
                </c:pt>
                <c:pt idx="2697">
                  <c:v>41780.0</c:v>
                </c:pt>
                <c:pt idx="2698">
                  <c:v>41781.0</c:v>
                </c:pt>
                <c:pt idx="2699">
                  <c:v>41782.0</c:v>
                </c:pt>
                <c:pt idx="2700">
                  <c:v>41783.0</c:v>
                </c:pt>
                <c:pt idx="2701">
                  <c:v>41784.0</c:v>
                </c:pt>
                <c:pt idx="2702">
                  <c:v>41785.0</c:v>
                </c:pt>
                <c:pt idx="2703">
                  <c:v>41786.0</c:v>
                </c:pt>
                <c:pt idx="2704">
                  <c:v>41787.0</c:v>
                </c:pt>
                <c:pt idx="2705">
                  <c:v>41788.0</c:v>
                </c:pt>
                <c:pt idx="2706">
                  <c:v>41789.0</c:v>
                </c:pt>
                <c:pt idx="2707">
                  <c:v>41790.0</c:v>
                </c:pt>
                <c:pt idx="2708">
                  <c:v>41791.0</c:v>
                </c:pt>
                <c:pt idx="2709">
                  <c:v>41792.0</c:v>
                </c:pt>
                <c:pt idx="2710">
                  <c:v>41793.0</c:v>
                </c:pt>
                <c:pt idx="2711">
                  <c:v>41794.0</c:v>
                </c:pt>
                <c:pt idx="2712">
                  <c:v>41795.0</c:v>
                </c:pt>
                <c:pt idx="2713">
                  <c:v>41796.0</c:v>
                </c:pt>
                <c:pt idx="2714">
                  <c:v>41797.0</c:v>
                </c:pt>
                <c:pt idx="2715">
                  <c:v>41798.0</c:v>
                </c:pt>
                <c:pt idx="2716">
                  <c:v>41799.0</c:v>
                </c:pt>
                <c:pt idx="2717">
                  <c:v>41800.0</c:v>
                </c:pt>
                <c:pt idx="2718">
                  <c:v>41801.0</c:v>
                </c:pt>
                <c:pt idx="2719">
                  <c:v>41802.0</c:v>
                </c:pt>
                <c:pt idx="2720">
                  <c:v>41803.0</c:v>
                </c:pt>
                <c:pt idx="2721">
                  <c:v>41804.0</c:v>
                </c:pt>
                <c:pt idx="2722">
                  <c:v>41805.0</c:v>
                </c:pt>
                <c:pt idx="2723">
                  <c:v>41806.0</c:v>
                </c:pt>
                <c:pt idx="2724">
                  <c:v>41807.0</c:v>
                </c:pt>
                <c:pt idx="2725">
                  <c:v>41808.0</c:v>
                </c:pt>
                <c:pt idx="2726">
                  <c:v>41809.0</c:v>
                </c:pt>
                <c:pt idx="2727">
                  <c:v>41810.0</c:v>
                </c:pt>
                <c:pt idx="2728">
                  <c:v>41811.0</c:v>
                </c:pt>
                <c:pt idx="2729">
                  <c:v>41812.0</c:v>
                </c:pt>
                <c:pt idx="2730">
                  <c:v>41813.0</c:v>
                </c:pt>
                <c:pt idx="2731">
                  <c:v>41814.0</c:v>
                </c:pt>
                <c:pt idx="2732">
                  <c:v>41815.0</c:v>
                </c:pt>
                <c:pt idx="2733">
                  <c:v>41816.0</c:v>
                </c:pt>
                <c:pt idx="2734">
                  <c:v>41817.0</c:v>
                </c:pt>
                <c:pt idx="2735">
                  <c:v>41818.0</c:v>
                </c:pt>
                <c:pt idx="2736">
                  <c:v>41819.0</c:v>
                </c:pt>
                <c:pt idx="2737">
                  <c:v>41820.0</c:v>
                </c:pt>
                <c:pt idx="2738">
                  <c:v>41821.0</c:v>
                </c:pt>
                <c:pt idx="2739">
                  <c:v>41822.0</c:v>
                </c:pt>
                <c:pt idx="2740">
                  <c:v>41823.0</c:v>
                </c:pt>
                <c:pt idx="2741">
                  <c:v>41824.0</c:v>
                </c:pt>
                <c:pt idx="2742">
                  <c:v>41825.0</c:v>
                </c:pt>
                <c:pt idx="2743">
                  <c:v>41826.0</c:v>
                </c:pt>
                <c:pt idx="2744">
                  <c:v>41827.0</c:v>
                </c:pt>
                <c:pt idx="2745">
                  <c:v>41828.0</c:v>
                </c:pt>
                <c:pt idx="2746">
                  <c:v>41829.0</c:v>
                </c:pt>
                <c:pt idx="2747">
                  <c:v>41830.0</c:v>
                </c:pt>
                <c:pt idx="2748">
                  <c:v>41831.0</c:v>
                </c:pt>
                <c:pt idx="2749">
                  <c:v>41832.0</c:v>
                </c:pt>
                <c:pt idx="2750">
                  <c:v>41833.0</c:v>
                </c:pt>
                <c:pt idx="2751">
                  <c:v>41834.0</c:v>
                </c:pt>
                <c:pt idx="2752">
                  <c:v>41835.0</c:v>
                </c:pt>
                <c:pt idx="2753">
                  <c:v>41836.0</c:v>
                </c:pt>
                <c:pt idx="2754">
                  <c:v>41837.0</c:v>
                </c:pt>
                <c:pt idx="2755">
                  <c:v>41838.0</c:v>
                </c:pt>
                <c:pt idx="2756">
                  <c:v>41839.0</c:v>
                </c:pt>
                <c:pt idx="2757">
                  <c:v>41840.0</c:v>
                </c:pt>
                <c:pt idx="2758">
                  <c:v>41841.0</c:v>
                </c:pt>
                <c:pt idx="2759">
                  <c:v>41842.0</c:v>
                </c:pt>
                <c:pt idx="2760">
                  <c:v>41843.0</c:v>
                </c:pt>
                <c:pt idx="2761">
                  <c:v>41844.0</c:v>
                </c:pt>
                <c:pt idx="2762">
                  <c:v>41845.0</c:v>
                </c:pt>
                <c:pt idx="2763">
                  <c:v>41846.0</c:v>
                </c:pt>
                <c:pt idx="2764">
                  <c:v>41847.0</c:v>
                </c:pt>
                <c:pt idx="2765">
                  <c:v>41848.0</c:v>
                </c:pt>
                <c:pt idx="2766">
                  <c:v>41849.0</c:v>
                </c:pt>
                <c:pt idx="2767">
                  <c:v>41850.0</c:v>
                </c:pt>
                <c:pt idx="2768">
                  <c:v>41851.0</c:v>
                </c:pt>
                <c:pt idx="2769">
                  <c:v>41852.0</c:v>
                </c:pt>
                <c:pt idx="2770">
                  <c:v>41853.0</c:v>
                </c:pt>
                <c:pt idx="2771">
                  <c:v>41854.0</c:v>
                </c:pt>
                <c:pt idx="2772">
                  <c:v>41855.0</c:v>
                </c:pt>
                <c:pt idx="2773">
                  <c:v>41856.0</c:v>
                </c:pt>
                <c:pt idx="2774">
                  <c:v>41857.0</c:v>
                </c:pt>
                <c:pt idx="2775">
                  <c:v>41858.0</c:v>
                </c:pt>
                <c:pt idx="2776">
                  <c:v>41859.0</c:v>
                </c:pt>
                <c:pt idx="2777">
                  <c:v>41860.0</c:v>
                </c:pt>
                <c:pt idx="2778">
                  <c:v>41861.0</c:v>
                </c:pt>
                <c:pt idx="2779">
                  <c:v>41862.0</c:v>
                </c:pt>
                <c:pt idx="2780">
                  <c:v>41863.0</c:v>
                </c:pt>
                <c:pt idx="2781">
                  <c:v>41864.0</c:v>
                </c:pt>
                <c:pt idx="2782">
                  <c:v>41865.0</c:v>
                </c:pt>
                <c:pt idx="2783">
                  <c:v>41866.0</c:v>
                </c:pt>
                <c:pt idx="2784">
                  <c:v>41867.0</c:v>
                </c:pt>
                <c:pt idx="2785">
                  <c:v>41868.0</c:v>
                </c:pt>
                <c:pt idx="2786">
                  <c:v>41869.0</c:v>
                </c:pt>
                <c:pt idx="2787">
                  <c:v>41870.0</c:v>
                </c:pt>
                <c:pt idx="2788">
                  <c:v>41871.0</c:v>
                </c:pt>
                <c:pt idx="2789">
                  <c:v>41872.0</c:v>
                </c:pt>
                <c:pt idx="2790">
                  <c:v>41873.0</c:v>
                </c:pt>
                <c:pt idx="2791">
                  <c:v>41874.0</c:v>
                </c:pt>
                <c:pt idx="2792">
                  <c:v>41875.0</c:v>
                </c:pt>
                <c:pt idx="2793">
                  <c:v>41876.0</c:v>
                </c:pt>
                <c:pt idx="2794">
                  <c:v>41877.0</c:v>
                </c:pt>
                <c:pt idx="2795">
                  <c:v>41878.0</c:v>
                </c:pt>
                <c:pt idx="2796">
                  <c:v>41879.0</c:v>
                </c:pt>
                <c:pt idx="2797">
                  <c:v>41880.0</c:v>
                </c:pt>
                <c:pt idx="2798">
                  <c:v>41881.0</c:v>
                </c:pt>
                <c:pt idx="2799">
                  <c:v>41882.0</c:v>
                </c:pt>
                <c:pt idx="2800">
                  <c:v>41883.0</c:v>
                </c:pt>
                <c:pt idx="2801">
                  <c:v>41884.0</c:v>
                </c:pt>
                <c:pt idx="2802">
                  <c:v>41885.0</c:v>
                </c:pt>
                <c:pt idx="2803">
                  <c:v>41886.0</c:v>
                </c:pt>
                <c:pt idx="2804">
                  <c:v>41887.0</c:v>
                </c:pt>
                <c:pt idx="2805">
                  <c:v>41888.0</c:v>
                </c:pt>
                <c:pt idx="2806">
                  <c:v>41889.0</c:v>
                </c:pt>
                <c:pt idx="2807">
                  <c:v>41890.0</c:v>
                </c:pt>
                <c:pt idx="2808">
                  <c:v>41891.0</c:v>
                </c:pt>
                <c:pt idx="2809">
                  <c:v>41892.0</c:v>
                </c:pt>
                <c:pt idx="2810">
                  <c:v>41893.0</c:v>
                </c:pt>
                <c:pt idx="2811">
                  <c:v>41894.0</c:v>
                </c:pt>
                <c:pt idx="2812">
                  <c:v>41895.0</c:v>
                </c:pt>
                <c:pt idx="2813">
                  <c:v>41896.0</c:v>
                </c:pt>
                <c:pt idx="2814">
                  <c:v>41897.0</c:v>
                </c:pt>
                <c:pt idx="2815">
                  <c:v>41898.0</c:v>
                </c:pt>
                <c:pt idx="2816">
                  <c:v>41899.0</c:v>
                </c:pt>
                <c:pt idx="2817">
                  <c:v>41900.0</c:v>
                </c:pt>
                <c:pt idx="2818">
                  <c:v>41901.0</c:v>
                </c:pt>
                <c:pt idx="2819">
                  <c:v>41902.0</c:v>
                </c:pt>
                <c:pt idx="2820">
                  <c:v>41903.0</c:v>
                </c:pt>
                <c:pt idx="2821">
                  <c:v>41904.0</c:v>
                </c:pt>
                <c:pt idx="2822">
                  <c:v>41905.0</c:v>
                </c:pt>
                <c:pt idx="2823">
                  <c:v>41906.0</c:v>
                </c:pt>
                <c:pt idx="2824">
                  <c:v>41907.0</c:v>
                </c:pt>
                <c:pt idx="2825">
                  <c:v>41908.0</c:v>
                </c:pt>
                <c:pt idx="2826">
                  <c:v>41909.0</c:v>
                </c:pt>
                <c:pt idx="2827">
                  <c:v>41910.0</c:v>
                </c:pt>
                <c:pt idx="2828">
                  <c:v>41911.0</c:v>
                </c:pt>
                <c:pt idx="2829">
                  <c:v>41912.0</c:v>
                </c:pt>
                <c:pt idx="2830">
                  <c:v>41913.0</c:v>
                </c:pt>
                <c:pt idx="2831">
                  <c:v>41914.0</c:v>
                </c:pt>
                <c:pt idx="2832">
                  <c:v>41915.0</c:v>
                </c:pt>
                <c:pt idx="2833">
                  <c:v>41916.0</c:v>
                </c:pt>
                <c:pt idx="2834">
                  <c:v>41917.0</c:v>
                </c:pt>
                <c:pt idx="2835">
                  <c:v>41918.0</c:v>
                </c:pt>
                <c:pt idx="2836">
                  <c:v>41919.0</c:v>
                </c:pt>
                <c:pt idx="2837">
                  <c:v>41920.0</c:v>
                </c:pt>
                <c:pt idx="2838">
                  <c:v>41921.0</c:v>
                </c:pt>
                <c:pt idx="2839">
                  <c:v>41922.0</c:v>
                </c:pt>
                <c:pt idx="2840">
                  <c:v>41923.0</c:v>
                </c:pt>
                <c:pt idx="2841">
                  <c:v>41924.0</c:v>
                </c:pt>
                <c:pt idx="2842">
                  <c:v>41925.0</c:v>
                </c:pt>
                <c:pt idx="2843">
                  <c:v>41926.0</c:v>
                </c:pt>
                <c:pt idx="2844">
                  <c:v>41927.0</c:v>
                </c:pt>
                <c:pt idx="2845">
                  <c:v>41928.0</c:v>
                </c:pt>
                <c:pt idx="2846">
                  <c:v>41929.0</c:v>
                </c:pt>
                <c:pt idx="2847">
                  <c:v>41930.0</c:v>
                </c:pt>
                <c:pt idx="2848">
                  <c:v>41931.0</c:v>
                </c:pt>
                <c:pt idx="2849">
                  <c:v>41932.0</c:v>
                </c:pt>
                <c:pt idx="2850">
                  <c:v>41933.0</c:v>
                </c:pt>
                <c:pt idx="2851">
                  <c:v>41934.0</c:v>
                </c:pt>
                <c:pt idx="2852">
                  <c:v>41935.0</c:v>
                </c:pt>
                <c:pt idx="2853">
                  <c:v>41936.0</c:v>
                </c:pt>
                <c:pt idx="2854">
                  <c:v>41937.0</c:v>
                </c:pt>
                <c:pt idx="2855">
                  <c:v>41938.0</c:v>
                </c:pt>
                <c:pt idx="2856">
                  <c:v>41939.0</c:v>
                </c:pt>
                <c:pt idx="2857">
                  <c:v>41940.0</c:v>
                </c:pt>
                <c:pt idx="2858">
                  <c:v>41941.0</c:v>
                </c:pt>
                <c:pt idx="2859">
                  <c:v>41942.0</c:v>
                </c:pt>
                <c:pt idx="2860">
                  <c:v>41943.0</c:v>
                </c:pt>
                <c:pt idx="2861">
                  <c:v>41944.0</c:v>
                </c:pt>
                <c:pt idx="2862">
                  <c:v>41945.0</c:v>
                </c:pt>
                <c:pt idx="2863">
                  <c:v>41946.0</c:v>
                </c:pt>
                <c:pt idx="2864">
                  <c:v>41947.0</c:v>
                </c:pt>
                <c:pt idx="2865">
                  <c:v>41948.0</c:v>
                </c:pt>
                <c:pt idx="2866">
                  <c:v>41949.0</c:v>
                </c:pt>
                <c:pt idx="2867">
                  <c:v>41950.0</c:v>
                </c:pt>
                <c:pt idx="2868">
                  <c:v>41951.0</c:v>
                </c:pt>
                <c:pt idx="2869">
                  <c:v>41952.0</c:v>
                </c:pt>
                <c:pt idx="2870">
                  <c:v>41953.0</c:v>
                </c:pt>
                <c:pt idx="2871">
                  <c:v>41954.0</c:v>
                </c:pt>
                <c:pt idx="2872">
                  <c:v>41955.0</c:v>
                </c:pt>
                <c:pt idx="2873">
                  <c:v>41956.0</c:v>
                </c:pt>
                <c:pt idx="2874">
                  <c:v>41957.0</c:v>
                </c:pt>
                <c:pt idx="2875">
                  <c:v>41958.0</c:v>
                </c:pt>
                <c:pt idx="2876">
                  <c:v>41959.0</c:v>
                </c:pt>
                <c:pt idx="2877">
                  <c:v>41960.0</c:v>
                </c:pt>
                <c:pt idx="2878">
                  <c:v>41961.0</c:v>
                </c:pt>
                <c:pt idx="2879">
                  <c:v>41962.0</c:v>
                </c:pt>
                <c:pt idx="2880">
                  <c:v>41963.0</c:v>
                </c:pt>
                <c:pt idx="2881">
                  <c:v>41964.0</c:v>
                </c:pt>
                <c:pt idx="2882">
                  <c:v>41965.0</c:v>
                </c:pt>
                <c:pt idx="2883">
                  <c:v>41966.0</c:v>
                </c:pt>
                <c:pt idx="2884">
                  <c:v>41967.0</c:v>
                </c:pt>
                <c:pt idx="2885">
                  <c:v>41968.0</c:v>
                </c:pt>
                <c:pt idx="2886">
                  <c:v>41969.0</c:v>
                </c:pt>
                <c:pt idx="2887">
                  <c:v>41970.0</c:v>
                </c:pt>
                <c:pt idx="2888">
                  <c:v>41971.0</c:v>
                </c:pt>
                <c:pt idx="2889">
                  <c:v>41972.0</c:v>
                </c:pt>
                <c:pt idx="2890">
                  <c:v>41973.0</c:v>
                </c:pt>
                <c:pt idx="2891">
                  <c:v>41974.0</c:v>
                </c:pt>
                <c:pt idx="2892">
                  <c:v>41975.0</c:v>
                </c:pt>
                <c:pt idx="2893">
                  <c:v>41976.0</c:v>
                </c:pt>
                <c:pt idx="2894">
                  <c:v>41977.0</c:v>
                </c:pt>
                <c:pt idx="2895">
                  <c:v>41978.0</c:v>
                </c:pt>
                <c:pt idx="2896">
                  <c:v>41979.0</c:v>
                </c:pt>
                <c:pt idx="2897">
                  <c:v>41980.0</c:v>
                </c:pt>
                <c:pt idx="2898">
                  <c:v>41981.0</c:v>
                </c:pt>
                <c:pt idx="2899">
                  <c:v>41982.0</c:v>
                </c:pt>
                <c:pt idx="2900">
                  <c:v>41983.0</c:v>
                </c:pt>
                <c:pt idx="2901">
                  <c:v>41984.0</c:v>
                </c:pt>
                <c:pt idx="2902">
                  <c:v>41985.0</c:v>
                </c:pt>
                <c:pt idx="2903">
                  <c:v>41986.0</c:v>
                </c:pt>
                <c:pt idx="2904">
                  <c:v>41987.0</c:v>
                </c:pt>
                <c:pt idx="2905">
                  <c:v>41988.0</c:v>
                </c:pt>
                <c:pt idx="2906">
                  <c:v>41989.0</c:v>
                </c:pt>
                <c:pt idx="2907">
                  <c:v>41990.0</c:v>
                </c:pt>
                <c:pt idx="2908">
                  <c:v>41991.0</c:v>
                </c:pt>
                <c:pt idx="2909">
                  <c:v>41992.0</c:v>
                </c:pt>
                <c:pt idx="2910">
                  <c:v>41993.0</c:v>
                </c:pt>
                <c:pt idx="2911">
                  <c:v>41994.0</c:v>
                </c:pt>
                <c:pt idx="2912">
                  <c:v>41995.0</c:v>
                </c:pt>
                <c:pt idx="2913">
                  <c:v>41996.0</c:v>
                </c:pt>
                <c:pt idx="2914">
                  <c:v>41997.0</c:v>
                </c:pt>
                <c:pt idx="2915">
                  <c:v>41998.0</c:v>
                </c:pt>
                <c:pt idx="2916">
                  <c:v>41999.0</c:v>
                </c:pt>
                <c:pt idx="2917">
                  <c:v>42000.0</c:v>
                </c:pt>
                <c:pt idx="2918">
                  <c:v>42001.0</c:v>
                </c:pt>
                <c:pt idx="2919">
                  <c:v>42002.0</c:v>
                </c:pt>
                <c:pt idx="2920">
                  <c:v>42003.0</c:v>
                </c:pt>
                <c:pt idx="2921">
                  <c:v>42004.0</c:v>
                </c:pt>
                <c:pt idx="2922">
                  <c:v>42005.0</c:v>
                </c:pt>
                <c:pt idx="2923">
                  <c:v>42006.0</c:v>
                </c:pt>
                <c:pt idx="2924">
                  <c:v>42007.0</c:v>
                </c:pt>
                <c:pt idx="2925">
                  <c:v>42008.0</c:v>
                </c:pt>
                <c:pt idx="2926">
                  <c:v>42009.0</c:v>
                </c:pt>
                <c:pt idx="2927">
                  <c:v>42010.0</c:v>
                </c:pt>
                <c:pt idx="2928">
                  <c:v>42011.0</c:v>
                </c:pt>
                <c:pt idx="2929">
                  <c:v>42012.0</c:v>
                </c:pt>
                <c:pt idx="2930">
                  <c:v>42013.0</c:v>
                </c:pt>
                <c:pt idx="2931">
                  <c:v>42014.0</c:v>
                </c:pt>
                <c:pt idx="2932">
                  <c:v>42015.0</c:v>
                </c:pt>
                <c:pt idx="2933">
                  <c:v>42016.0</c:v>
                </c:pt>
                <c:pt idx="2934">
                  <c:v>42017.0</c:v>
                </c:pt>
                <c:pt idx="2935">
                  <c:v>42018.0</c:v>
                </c:pt>
                <c:pt idx="2936">
                  <c:v>42019.0</c:v>
                </c:pt>
                <c:pt idx="2937">
                  <c:v>42020.0</c:v>
                </c:pt>
                <c:pt idx="2938">
                  <c:v>42021.0</c:v>
                </c:pt>
                <c:pt idx="2939">
                  <c:v>42022.0</c:v>
                </c:pt>
                <c:pt idx="2940">
                  <c:v>42023.0</c:v>
                </c:pt>
                <c:pt idx="2941">
                  <c:v>42024.0</c:v>
                </c:pt>
                <c:pt idx="2942">
                  <c:v>42025.0</c:v>
                </c:pt>
                <c:pt idx="2943">
                  <c:v>42026.0</c:v>
                </c:pt>
                <c:pt idx="2944">
                  <c:v>42027.0</c:v>
                </c:pt>
                <c:pt idx="2945">
                  <c:v>42028.0</c:v>
                </c:pt>
                <c:pt idx="2946">
                  <c:v>42029.0</c:v>
                </c:pt>
                <c:pt idx="2947">
                  <c:v>42030.0</c:v>
                </c:pt>
                <c:pt idx="2948">
                  <c:v>42031.0</c:v>
                </c:pt>
                <c:pt idx="2949">
                  <c:v>42032.0</c:v>
                </c:pt>
                <c:pt idx="2950">
                  <c:v>42033.0</c:v>
                </c:pt>
                <c:pt idx="2951">
                  <c:v>42034.0</c:v>
                </c:pt>
                <c:pt idx="2952">
                  <c:v>42035.0</c:v>
                </c:pt>
                <c:pt idx="2953">
                  <c:v>42036.0</c:v>
                </c:pt>
                <c:pt idx="2954">
                  <c:v>42037.0</c:v>
                </c:pt>
                <c:pt idx="2955">
                  <c:v>42038.0</c:v>
                </c:pt>
                <c:pt idx="2956">
                  <c:v>42039.0</c:v>
                </c:pt>
                <c:pt idx="2957">
                  <c:v>42040.0</c:v>
                </c:pt>
                <c:pt idx="2958">
                  <c:v>42041.0</c:v>
                </c:pt>
                <c:pt idx="2959">
                  <c:v>42042.0</c:v>
                </c:pt>
                <c:pt idx="2960">
                  <c:v>42043.0</c:v>
                </c:pt>
                <c:pt idx="2961">
                  <c:v>42044.0</c:v>
                </c:pt>
                <c:pt idx="2962">
                  <c:v>42045.0</c:v>
                </c:pt>
                <c:pt idx="2963">
                  <c:v>42046.0</c:v>
                </c:pt>
                <c:pt idx="2964">
                  <c:v>42047.0</c:v>
                </c:pt>
                <c:pt idx="2965">
                  <c:v>42048.0</c:v>
                </c:pt>
                <c:pt idx="2966">
                  <c:v>42049.0</c:v>
                </c:pt>
                <c:pt idx="2967">
                  <c:v>42050.0</c:v>
                </c:pt>
                <c:pt idx="2968">
                  <c:v>42051.0</c:v>
                </c:pt>
                <c:pt idx="2969">
                  <c:v>42052.0</c:v>
                </c:pt>
                <c:pt idx="2970">
                  <c:v>42053.0</c:v>
                </c:pt>
                <c:pt idx="2971">
                  <c:v>42054.0</c:v>
                </c:pt>
                <c:pt idx="2972">
                  <c:v>42055.0</c:v>
                </c:pt>
                <c:pt idx="2973">
                  <c:v>42056.0</c:v>
                </c:pt>
                <c:pt idx="2974">
                  <c:v>42057.0</c:v>
                </c:pt>
                <c:pt idx="2975">
                  <c:v>42058.0</c:v>
                </c:pt>
                <c:pt idx="2976">
                  <c:v>42059.0</c:v>
                </c:pt>
                <c:pt idx="2977">
                  <c:v>42060.0</c:v>
                </c:pt>
                <c:pt idx="2978">
                  <c:v>42061.0</c:v>
                </c:pt>
                <c:pt idx="2979">
                  <c:v>42062.0</c:v>
                </c:pt>
                <c:pt idx="2980">
                  <c:v>42063.0</c:v>
                </c:pt>
                <c:pt idx="2981">
                  <c:v>42064.0</c:v>
                </c:pt>
                <c:pt idx="2982">
                  <c:v>42065.0</c:v>
                </c:pt>
                <c:pt idx="2983">
                  <c:v>42066.0</c:v>
                </c:pt>
                <c:pt idx="2984">
                  <c:v>42067.0</c:v>
                </c:pt>
                <c:pt idx="2985">
                  <c:v>42068.0</c:v>
                </c:pt>
                <c:pt idx="2986">
                  <c:v>42069.0</c:v>
                </c:pt>
                <c:pt idx="2987">
                  <c:v>42070.0</c:v>
                </c:pt>
                <c:pt idx="2988">
                  <c:v>42071.0</c:v>
                </c:pt>
                <c:pt idx="2989">
                  <c:v>42072.0</c:v>
                </c:pt>
                <c:pt idx="2990">
                  <c:v>42073.0</c:v>
                </c:pt>
                <c:pt idx="2991">
                  <c:v>42074.0</c:v>
                </c:pt>
                <c:pt idx="2992">
                  <c:v>42075.0</c:v>
                </c:pt>
                <c:pt idx="2993">
                  <c:v>42076.0</c:v>
                </c:pt>
                <c:pt idx="2994">
                  <c:v>42077.0</c:v>
                </c:pt>
                <c:pt idx="2995">
                  <c:v>42078.0</c:v>
                </c:pt>
                <c:pt idx="2996">
                  <c:v>42079.0</c:v>
                </c:pt>
                <c:pt idx="2997">
                  <c:v>42080.0</c:v>
                </c:pt>
                <c:pt idx="2998">
                  <c:v>42081.0</c:v>
                </c:pt>
                <c:pt idx="2999">
                  <c:v>42082.0</c:v>
                </c:pt>
                <c:pt idx="3000">
                  <c:v>42083.0</c:v>
                </c:pt>
                <c:pt idx="3001">
                  <c:v>42084.0</c:v>
                </c:pt>
                <c:pt idx="3002">
                  <c:v>42085.0</c:v>
                </c:pt>
                <c:pt idx="3003">
                  <c:v>42086.0</c:v>
                </c:pt>
                <c:pt idx="3004">
                  <c:v>42087.0</c:v>
                </c:pt>
                <c:pt idx="3005">
                  <c:v>42088.0</c:v>
                </c:pt>
                <c:pt idx="3006">
                  <c:v>42089.0</c:v>
                </c:pt>
                <c:pt idx="3007">
                  <c:v>42090.0</c:v>
                </c:pt>
                <c:pt idx="3008">
                  <c:v>42091.0</c:v>
                </c:pt>
                <c:pt idx="3009">
                  <c:v>42092.0</c:v>
                </c:pt>
                <c:pt idx="3010">
                  <c:v>42093.0</c:v>
                </c:pt>
                <c:pt idx="3011">
                  <c:v>42094.0</c:v>
                </c:pt>
                <c:pt idx="3012">
                  <c:v>42095.0</c:v>
                </c:pt>
                <c:pt idx="3013">
                  <c:v>42096.0</c:v>
                </c:pt>
                <c:pt idx="3014">
                  <c:v>42097.0</c:v>
                </c:pt>
                <c:pt idx="3015">
                  <c:v>42098.0</c:v>
                </c:pt>
                <c:pt idx="3016">
                  <c:v>42099.0</c:v>
                </c:pt>
                <c:pt idx="3017">
                  <c:v>42100.0</c:v>
                </c:pt>
                <c:pt idx="3018">
                  <c:v>42101.0</c:v>
                </c:pt>
                <c:pt idx="3019">
                  <c:v>42102.0</c:v>
                </c:pt>
                <c:pt idx="3020">
                  <c:v>42103.0</c:v>
                </c:pt>
                <c:pt idx="3021">
                  <c:v>42104.0</c:v>
                </c:pt>
                <c:pt idx="3022">
                  <c:v>42105.0</c:v>
                </c:pt>
                <c:pt idx="3023">
                  <c:v>42106.0</c:v>
                </c:pt>
                <c:pt idx="3024">
                  <c:v>42107.0</c:v>
                </c:pt>
                <c:pt idx="3025">
                  <c:v>42108.0</c:v>
                </c:pt>
                <c:pt idx="3026">
                  <c:v>42109.0</c:v>
                </c:pt>
                <c:pt idx="3027">
                  <c:v>42110.0</c:v>
                </c:pt>
                <c:pt idx="3028">
                  <c:v>42111.0</c:v>
                </c:pt>
                <c:pt idx="3029">
                  <c:v>42112.0</c:v>
                </c:pt>
                <c:pt idx="3030">
                  <c:v>42113.0</c:v>
                </c:pt>
                <c:pt idx="3031">
                  <c:v>42114.0</c:v>
                </c:pt>
                <c:pt idx="3032">
                  <c:v>42115.0</c:v>
                </c:pt>
                <c:pt idx="3033">
                  <c:v>42116.0</c:v>
                </c:pt>
                <c:pt idx="3034">
                  <c:v>42117.0</c:v>
                </c:pt>
                <c:pt idx="3035">
                  <c:v>42118.0</c:v>
                </c:pt>
                <c:pt idx="3036">
                  <c:v>42119.0</c:v>
                </c:pt>
                <c:pt idx="3037">
                  <c:v>42120.0</c:v>
                </c:pt>
                <c:pt idx="3038">
                  <c:v>42121.0</c:v>
                </c:pt>
                <c:pt idx="3039">
                  <c:v>42122.0</c:v>
                </c:pt>
                <c:pt idx="3040">
                  <c:v>42123.0</c:v>
                </c:pt>
                <c:pt idx="3041">
                  <c:v>42124.0</c:v>
                </c:pt>
                <c:pt idx="3042">
                  <c:v>42125.0</c:v>
                </c:pt>
                <c:pt idx="3043">
                  <c:v>42126.0</c:v>
                </c:pt>
                <c:pt idx="3044">
                  <c:v>42127.0</c:v>
                </c:pt>
                <c:pt idx="3045">
                  <c:v>42128.0</c:v>
                </c:pt>
                <c:pt idx="3046">
                  <c:v>42129.0</c:v>
                </c:pt>
                <c:pt idx="3047">
                  <c:v>42130.0</c:v>
                </c:pt>
                <c:pt idx="3048">
                  <c:v>42131.0</c:v>
                </c:pt>
                <c:pt idx="3049">
                  <c:v>42132.0</c:v>
                </c:pt>
                <c:pt idx="3050">
                  <c:v>42133.0</c:v>
                </c:pt>
                <c:pt idx="3051">
                  <c:v>42134.0</c:v>
                </c:pt>
                <c:pt idx="3052">
                  <c:v>42135.0</c:v>
                </c:pt>
                <c:pt idx="3053">
                  <c:v>42136.0</c:v>
                </c:pt>
                <c:pt idx="3054">
                  <c:v>42137.0</c:v>
                </c:pt>
                <c:pt idx="3055">
                  <c:v>42138.0</c:v>
                </c:pt>
                <c:pt idx="3056">
                  <c:v>42139.0</c:v>
                </c:pt>
                <c:pt idx="3057">
                  <c:v>42140.0</c:v>
                </c:pt>
                <c:pt idx="3058">
                  <c:v>42141.0</c:v>
                </c:pt>
                <c:pt idx="3059">
                  <c:v>42142.0</c:v>
                </c:pt>
                <c:pt idx="3060">
                  <c:v>42143.0</c:v>
                </c:pt>
                <c:pt idx="3061">
                  <c:v>42144.0</c:v>
                </c:pt>
                <c:pt idx="3062">
                  <c:v>42145.0</c:v>
                </c:pt>
                <c:pt idx="3063">
                  <c:v>42146.0</c:v>
                </c:pt>
                <c:pt idx="3064">
                  <c:v>42147.0</c:v>
                </c:pt>
                <c:pt idx="3065">
                  <c:v>42148.0</c:v>
                </c:pt>
                <c:pt idx="3066">
                  <c:v>42149.0</c:v>
                </c:pt>
                <c:pt idx="3067">
                  <c:v>42150.0</c:v>
                </c:pt>
                <c:pt idx="3068">
                  <c:v>42151.0</c:v>
                </c:pt>
                <c:pt idx="3069">
                  <c:v>42152.0</c:v>
                </c:pt>
                <c:pt idx="3070">
                  <c:v>42153.0</c:v>
                </c:pt>
                <c:pt idx="3071">
                  <c:v>42154.0</c:v>
                </c:pt>
                <c:pt idx="3072">
                  <c:v>42155.0</c:v>
                </c:pt>
                <c:pt idx="3073">
                  <c:v>42156.0</c:v>
                </c:pt>
                <c:pt idx="3074">
                  <c:v>42157.0</c:v>
                </c:pt>
                <c:pt idx="3075">
                  <c:v>42158.0</c:v>
                </c:pt>
                <c:pt idx="3076">
                  <c:v>42159.0</c:v>
                </c:pt>
                <c:pt idx="3077">
                  <c:v>42160.0</c:v>
                </c:pt>
                <c:pt idx="3078">
                  <c:v>42161.0</c:v>
                </c:pt>
                <c:pt idx="3079">
                  <c:v>42162.0</c:v>
                </c:pt>
                <c:pt idx="3080">
                  <c:v>42163.0</c:v>
                </c:pt>
                <c:pt idx="3081">
                  <c:v>42164.0</c:v>
                </c:pt>
                <c:pt idx="3082">
                  <c:v>42165.0</c:v>
                </c:pt>
                <c:pt idx="3083">
                  <c:v>42166.0</c:v>
                </c:pt>
                <c:pt idx="3084">
                  <c:v>42167.0</c:v>
                </c:pt>
                <c:pt idx="3085">
                  <c:v>42168.0</c:v>
                </c:pt>
                <c:pt idx="3086">
                  <c:v>42169.0</c:v>
                </c:pt>
                <c:pt idx="3087">
                  <c:v>42170.0</c:v>
                </c:pt>
                <c:pt idx="3088">
                  <c:v>42171.0</c:v>
                </c:pt>
                <c:pt idx="3089">
                  <c:v>42172.0</c:v>
                </c:pt>
                <c:pt idx="3090">
                  <c:v>42173.0</c:v>
                </c:pt>
                <c:pt idx="3091">
                  <c:v>42174.0</c:v>
                </c:pt>
                <c:pt idx="3092">
                  <c:v>42175.0</c:v>
                </c:pt>
                <c:pt idx="3093">
                  <c:v>42176.0</c:v>
                </c:pt>
                <c:pt idx="3094">
                  <c:v>42177.0</c:v>
                </c:pt>
                <c:pt idx="3095">
                  <c:v>42178.0</c:v>
                </c:pt>
                <c:pt idx="3096">
                  <c:v>42179.0</c:v>
                </c:pt>
                <c:pt idx="3097">
                  <c:v>42180.0</c:v>
                </c:pt>
                <c:pt idx="3098">
                  <c:v>42181.0</c:v>
                </c:pt>
                <c:pt idx="3099">
                  <c:v>42182.0</c:v>
                </c:pt>
                <c:pt idx="3100">
                  <c:v>42183.0</c:v>
                </c:pt>
                <c:pt idx="3101">
                  <c:v>42184.0</c:v>
                </c:pt>
                <c:pt idx="3102">
                  <c:v>42185.0</c:v>
                </c:pt>
                <c:pt idx="3103">
                  <c:v>42186.0</c:v>
                </c:pt>
                <c:pt idx="3104">
                  <c:v>42187.0</c:v>
                </c:pt>
                <c:pt idx="3105">
                  <c:v>42188.0</c:v>
                </c:pt>
                <c:pt idx="3106">
                  <c:v>42189.0</c:v>
                </c:pt>
                <c:pt idx="3107">
                  <c:v>42190.0</c:v>
                </c:pt>
                <c:pt idx="3108">
                  <c:v>42191.0</c:v>
                </c:pt>
                <c:pt idx="3109">
                  <c:v>42192.0</c:v>
                </c:pt>
                <c:pt idx="3110">
                  <c:v>42193.0</c:v>
                </c:pt>
                <c:pt idx="3111">
                  <c:v>42194.0</c:v>
                </c:pt>
                <c:pt idx="3112">
                  <c:v>42195.0</c:v>
                </c:pt>
                <c:pt idx="3113">
                  <c:v>42196.0</c:v>
                </c:pt>
                <c:pt idx="3114">
                  <c:v>42197.0</c:v>
                </c:pt>
                <c:pt idx="3115">
                  <c:v>42198.0</c:v>
                </c:pt>
                <c:pt idx="3116">
                  <c:v>42199.0</c:v>
                </c:pt>
                <c:pt idx="3117">
                  <c:v>42200.0</c:v>
                </c:pt>
                <c:pt idx="3118">
                  <c:v>42201.0</c:v>
                </c:pt>
                <c:pt idx="3119">
                  <c:v>42202.0</c:v>
                </c:pt>
                <c:pt idx="3120">
                  <c:v>42203.0</c:v>
                </c:pt>
                <c:pt idx="3121">
                  <c:v>42204.0</c:v>
                </c:pt>
                <c:pt idx="3122">
                  <c:v>42205.0</c:v>
                </c:pt>
                <c:pt idx="3123">
                  <c:v>42206.0</c:v>
                </c:pt>
                <c:pt idx="3124">
                  <c:v>42207.0</c:v>
                </c:pt>
                <c:pt idx="3125">
                  <c:v>42208.0</c:v>
                </c:pt>
                <c:pt idx="3126">
                  <c:v>42209.0</c:v>
                </c:pt>
                <c:pt idx="3127">
                  <c:v>42210.0</c:v>
                </c:pt>
                <c:pt idx="3128">
                  <c:v>42211.0</c:v>
                </c:pt>
                <c:pt idx="3129">
                  <c:v>42212.0</c:v>
                </c:pt>
                <c:pt idx="3130">
                  <c:v>42213.0</c:v>
                </c:pt>
                <c:pt idx="3131">
                  <c:v>42214.0</c:v>
                </c:pt>
                <c:pt idx="3132">
                  <c:v>42215.0</c:v>
                </c:pt>
                <c:pt idx="3133">
                  <c:v>42216.0</c:v>
                </c:pt>
                <c:pt idx="3134">
                  <c:v>42217.0</c:v>
                </c:pt>
                <c:pt idx="3135">
                  <c:v>42218.0</c:v>
                </c:pt>
                <c:pt idx="3136">
                  <c:v>42219.0</c:v>
                </c:pt>
                <c:pt idx="3137">
                  <c:v>42220.0</c:v>
                </c:pt>
                <c:pt idx="3138">
                  <c:v>42221.0</c:v>
                </c:pt>
                <c:pt idx="3139">
                  <c:v>42222.0</c:v>
                </c:pt>
                <c:pt idx="3140">
                  <c:v>42223.0</c:v>
                </c:pt>
                <c:pt idx="3141">
                  <c:v>42224.0</c:v>
                </c:pt>
                <c:pt idx="3142">
                  <c:v>42225.0</c:v>
                </c:pt>
                <c:pt idx="3143">
                  <c:v>42226.0</c:v>
                </c:pt>
                <c:pt idx="3144">
                  <c:v>42227.0</c:v>
                </c:pt>
                <c:pt idx="3145">
                  <c:v>42228.0</c:v>
                </c:pt>
                <c:pt idx="3146">
                  <c:v>42229.0</c:v>
                </c:pt>
                <c:pt idx="3147">
                  <c:v>42230.0</c:v>
                </c:pt>
                <c:pt idx="3148">
                  <c:v>42231.0</c:v>
                </c:pt>
                <c:pt idx="3149">
                  <c:v>42232.0</c:v>
                </c:pt>
                <c:pt idx="3150">
                  <c:v>42233.0</c:v>
                </c:pt>
                <c:pt idx="3151">
                  <c:v>42234.0</c:v>
                </c:pt>
                <c:pt idx="3152">
                  <c:v>42235.0</c:v>
                </c:pt>
                <c:pt idx="3153">
                  <c:v>42236.0</c:v>
                </c:pt>
                <c:pt idx="3154">
                  <c:v>42237.0</c:v>
                </c:pt>
                <c:pt idx="3155">
                  <c:v>42238.0</c:v>
                </c:pt>
                <c:pt idx="3156">
                  <c:v>42239.0</c:v>
                </c:pt>
                <c:pt idx="3157">
                  <c:v>42240.0</c:v>
                </c:pt>
                <c:pt idx="3158">
                  <c:v>42241.0</c:v>
                </c:pt>
                <c:pt idx="3159">
                  <c:v>42242.0</c:v>
                </c:pt>
                <c:pt idx="3160">
                  <c:v>42243.0</c:v>
                </c:pt>
                <c:pt idx="3161">
                  <c:v>42244.0</c:v>
                </c:pt>
                <c:pt idx="3162">
                  <c:v>42245.0</c:v>
                </c:pt>
                <c:pt idx="3163">
                  <c:v>42246.0</c:v>
                </c:pt>
                <c:pt idx="3164">
                  <c:v>42247.0</c:v>
                </c:pt>
                <c:pt idx="3165">
                  <c:v>42248.0</c:v>
                </c:pt>
                <c:pt idx="3166">
                  <c:v>42249.0</c:v>
                </c:pt>
                <c:pt idx="3167">
                  <c:v>42250.0</c:v>
                </c:pt>
                <c:pt idx="3168">
                  <c:v>42251.0</c:v>
                </c:pt>
                <c:pt idx="3169">
                  <c:v>42252.0</c:v>
                </c:pt>
                <c:pt idx="3170">
                  <c:v>42253.0</c:v>
                </c:pt>
                <c:pt idx="3171">
                  <c:v>42254.0</c:v>
                </c:pt>
                <c:pt idx="3172">
                  <c:v>42255.0</c:v>
                </c:pt>
                <c:pt idx="3173">
                  <c:v>42256.0</c:v>
                </c:pt>
                <c:pt idx="3174">
                  <c:v>42257.0</c:v>
                </c:pt>
                <c:pt idx="3175">
                  <c:v>42258.0</c:v>
                </c:pt>
                <c:pt idx="3176">
                  <c:v>42259.0</c:v>
                </c:pt>
                <c:pt idx="3177">
                  <c:v>42260.0</c:v>
                </c:pt>
                <c:pt idx="3178">
                  <c:v>42261.0</c:v>
                </c:pt>
                <c:pt idx="3179">
                  <c:v>42262.0</c:v>
                </c:pt>
                <c:pt idx="3180">
                  <c:v>42263.0</c:v>
                </c:pt>
                <c:pt idx="3181">
                  <c:v>42264.0</c:v>
                </c:pt>
                <c:pt idx="3182">
                  <c:v>42265.0</c:v>
                </c:pt>
                <c:pt idx="3183">
                  <c:v>42266.0</c:v>
                </c:pt>
                <c:pt idx="3184">
                  <c:v>42267.0</c:v>
                </c:pt>
                <c:pt idx="3185">
                  <c:v>42268.0</c:v>
                </c:pt>
                <c:pt idx="3186">
                  <c:v>42269.0</c:v>
                </c:pt>
                <c:pt idx="3187">
                  <c:v>42270.0</c:v>
                </c:pt>
                <c:pt idx="3188">
                  <c:v>42271.0</c:v>
                </c:pt>
                <c:pt idx="3189">
                  <c:v>42272.0</c:v>
                </c:pt>
                <c:pt idx="3190">
                  <c:v>42273.0</c:v>
                </c:pt>
                <c:pt idx="3191">
                  <c:v>42274.0</c:v>
                </c:pt>
                <c:pt idx="3192">
                  <c:v>42275.0</c:v>
                </c:pt>
                <c:pt idx="3193">
                  <c:v>42276.0</c:v>
                </c:pt>
                <c:pt idx="3194">
                  <c:v>42277.0</c:v>
                </c:pt>
                <c:pt idx="3195">
                  <c:v>42278.0</c:v>
                </c:pt>
                <c:pt idx="3196">
                  <c:v>42279.0</c:v>
                </c:pt>
                <c:pt idx="3197">
                  <c:v>42280.0</c:v>
                </c:pt>
                <c:pt idx="3198">
                  <c:v>42281.0</c:v>
                </c:pt>
                <c:pt idx="3199">
                  <c:v>42282.0</c:v>
                </c:pt>
                <c:pt idx="3200">
                  <c:v>42283.0</c:v>
                </c:pt>
                <c:pt idx="3201">
                  <c:v>42284.0</c:v>
                </c:pt>
                <c:pt idx="3202">
                  <c:v>42285.0</c:v>
                </c:pt>
                <c:pt idx="3203">
                  <c:v>42286.0</c:v>
                </c:pt>
                <c:pt idx="3204">
                  <c:v>42287.0</c:v>
                </c:pt>
                <c:pt idx="3205">
                  <c:v>42288.0</c:v>
                </c:pt>
                <c:pt idx="3206">
                  <c:v>42289.0</c:v>
                </c:pt>
                <c:pt idx="3207">
                  <c:v>42290.0</c:v>
                </c:pt>
                <c:pt idx="3208">
                  <c:v>42291.0</c:v>
                </c:pt>
                <c:pt idx="3209">
                  <c:v>42292.0</c:v>
                </c:pt>
                <c:pt idx="3210">
                  <c:v>42293.0</c:v>
                </c:pt>
                <c:pt idx="3211">
                  <c:v>42294.0</c:v>
                </c:pt>
                <c:pt idx="3212">
                  <c:v>42295.0</c:v>
                </c:pt>
                <c:pt idx="3213">
                  <c:v>42296.0</c:v>
                </c:pt>
                <c:pt idx="3214">
                  <c:v>42297.0</c:v>
                </c:pt>
                <c:pt idx="3215">
                  <c:v>42298.0</c:v>
                </c:pt>
                <c:pt idx="3216">
                  <c:v>42299.0</c:v>
                </c:pt>
                <c:pt idx="3217">
                  <c:v>42300.0</c:v>
                </c:pt>
                <c:pt idx="3218">
                  <c:v>42301.0</c:v>
                </c:pt>
                <c:pt idx="3219">
                  <c:v>42302.0</c:v>
                </c:pt>
                <c:pt idx="3220">
                  <c:v>42303.0</c:v>
                </c:pt>
                <c:pt idx="3221">
                  <c:v>42304.0</c:v>
                </c:pt>
                <c:pt idx="3222">
                  <c:v>42305.0</c:v>
                </c:pt>
                <c:pt idx="3223">
                  <c:v>42306.0</c:v>
                </c:pt>
                <c:pt idx="3224">
                  <c:v>42307.0</c:v>
                </c:pt>
                <c:pt idx="3225">
                  <c:v>42308.0</c:v>
                </c:pt>
                <c:pt idx="3226">
                  <c:v>42309.0</c:v>
                </c:pt>
                <c:pt idx="3227">
                  <c:v>42310.0</c:v>
                </c:pt>
                <c:pt idx="3228">
                  <c:v>42311.0</c:v>
                </c:pt>
                <c:pt idx="3229">
                  <c:v>42312.0</c:v>
                </c:pt>
                <c:pt idx="3230">
                  <c:v>42313.0</c:v>
                </c:pt>
                <c:pt idx="3231">
                  <c:v>42314.0</c:v>
                </c:pt>
                <c:pt idx="3232">
                  <c:v>42315.0</c:v>
                </c:pt>
                <c:pt idx="3233">
                  <c:v>42316.0</c:v>
                </c:pt>
                <c:pt idx="3234">
                  <c:v>42317.0</c:v>
                </c:pt>
                <c:pt idx="3235">
                  <c:v>42318.0</c:v>
                </c:pt>
                <c:pt idx="3236">
                  <c:v>42319.0</c:v>
                </c:pt>
                <c:pt idx="3237">
                  <c:v>42320.0</c:v>
                </c:pt>
                <c:pt idx="3238">
                  <c:v>42321.0</c:v>
                </c:pt>
                <c:pt idx="3239">
                  <c:v>42322.0</c:v>
                </c:pt>
                <c:pt idx="3240">
                  <c:v>42323.0</c:v>
                </c:pt>
                <c:pt idx="3241">
                  <c:v>42324.0</c:v>
                </c:pt>
                <c:pt idx="3242">
                  <c:v>42325.0</c:v>
                </c:pt>
                <c:pt idx="3243">
                  <c:v>42326.0</c:v>
                </c:pt>
                <c:pt idx="3244">
                  <c:v>42327.0</c:v>
                </c:pt>
                <c:pt idx="3245">
                  <c:v>42328.0</c:v>
                </c:pt>
                <c:pt idx="3246">
                  <c:v>42329.0</c:v>
                </c:pt>
                <c:pt idx="3247">
                  <c:v>42330.0</c:v>
                </c:pt>
                <c:pt idx="3248">
                  <c:v>42331.0</c:v>
                </c:pt>
                <c:pt idx="3249">
                  <c:v>42332.0</c:v>
                </c:pt>
                <c:pt idx="3250">
                  <c:v>42333.0</c:v>
                </c:pt>
                <c:pt idx="3251">
                  <c:v>42334.0</c:v>
                </c:pt>
                <c:pt idx="3252">
                  <c:v>42335.0</c:v>
                </c:pt>
                <c:pt idx="3253">
                  <c:v>42336.0</c:v>
                </c:pt>
                <c:pt idx="3254">
                  <c:v>42337.0</c:v>
                </c:pt>
                <c:pt idx="3255">
                  <c:v>42338.0</c:v>
                </c:pt>
                <c:pt idx="3256">
                  <c:v>42339.0</c:v>
                </c:pt>
                <c:pt idx="3257">
                  <c:v>42340.0</c:v>
                </c:pt>
                <c:pt idx="3258">
                  <c:v>42341.0</c:v>
                </c:pt>
                <c:pt idx="3259">
                  <c:v>42342.0</c:v>
                </c:pt>
                <c:pt idx="3260">
                  <c:v>42343.0</c:v>
                </c:pt>
                <c:pt idx="3261">
                  <c:v>42344.0</c:v>
                </c:pt>
                <c:pt idx="3262">
                  <c:v>42345.0</c:v>
                </c:pt>
                <c:pt idx="3263">
                  <c:v>42346.0</c:v>
                </c:pt>
                <c:pt idx="3264">
                  <c:v>42347.0</c:v>
                </c:pt>
                <c:pt idx="3265">
                  <c:v>42348.0</c:v>
                </c:pt>
                <c:pt idx="3266">
                  <c:v>42349.0</c:v>
                </c:pt>
                <c:pt idx="3267">
                  <c:v>42350.0</c:v>
                </c:pt>
                <c:pt idx="3268">
                  <c:v>42351.0</c:v>
                </c:pt>
                <c:pt idx="3269">
                  <c:v>42352.0</c:v>
                </c:pt>
                <c:pt idx="3270">
                  <c:v>42353.0</c:v>
                </c:pt>
                <c:pt idx="3271">
                  <c:v>42354.0</c:v>
                </c:pt>
                <c:pt idx="3272">
                  <c:v>42355.0</c:v>
                </c:pt>
                <c:pt idx="3273">
                  <c:v>42356.0</c:v>
                </c:pt>
                <c:pt idx="3274">
                  <c:v>42357.0</c:v>
                </c:pt>
                <c:pt idx="3275">
                  <c:v>42358.0</c:v>
                </c:pt>
                <c:pt idx="3276">
                  <c:v>42359.0</c:v>
                </c:pt>
                <c:pt idx="3277">
                  <c:v>42360.0</c:v>
                </c:pt>
                <c:pt idx="3278">
                  <c:v>42361.0</c:v>
                </c:pt>
                <c:pt idx="3279">
                  <c:v>42362.0</c:v>
                </c:pt>
                <c:pt idx="3280">
                  <c:v>42363.0</c:v>
                </c:pt>
                <c:pt idx="3281">
                  <c:v>42364.0</c:v>
                </c:pt>
                <c:pt idx="3282">
                  <c:v>42365.0</c:v>
                </c:pt>
                <c:pt idx="3283">
                  <c:v>42366.0</c:v>
                </c:pt>
                <c:pt idx="3284">
                  <c:v>42367.0</c:v>
                </c:pt>
                <c:pt idx="3285">
                  <c:v>42368.0</c:v>
                </c:pt>
                <c:pt idx="3286">
                  <c:v>42369.0</c:v>
                </c:pt>
                <c:pt idx="3287">
                  <c:v>42370.0</c:v>
                </c:pt>
                <c:pt idx="3288">
                  <c:v>42371.0</c:v>
                </c:pt>
                <c:pt idx="3289">
                  <c:v>42372.0</c:v>
                </c:pt>
                <c:pt idx="3290">
                  <c:v>42373.0</c:v>
                </c:pt>
                <c:pt idx="3291">
                  <c:v>42374.0</c:v>
                </c:pt>
                <c:pt idx="3292">
                  <c:v>42375.0</c:v>
                </c:pt>
                <c:pt idx="3293">
                  <c:v>42376.0</c:v>
                </c:pt>
                <c:pt idx="3294">
                  <c:v>42377.0</c:v>
                </c:pt>
                <c:pt idx="3295">
                  <c:v>42378.0</c:v>
                </c:pt>
                <c:pt idx="3296">
                  <c:v>42379.0</c:v>
                </c:pt>
                <c:pt idx="3297">
                  <c:v>42380.0</c:v>
                </c:pt>
                <c:pt idx="3298">
                  <c:v>42381.0</c:v>
                </c:pt>
                <c:pt idx="3299">
                  <c:v>42382.0</c:v>
                </c:pt>
                <c:pt idx="3300">
                  <c:v>42383.0</c:v>
                </c:pt>
                <c:pt idx="3301">
                  <c:v>42384.0</c:v>
                </c:pt>
                <c:pt idx="3302">
                  <c:v>42385.0</c:v>
                </c:pt>
                <c:pt idx="3303">
                  <c:v>42386.0</c:v>
                </c:pt>
                <c:pt idx="3304">
                  <c:v>42387.0</c:v>
                </c:pt>
                <c:pt idx="3305">
                  <c:v>42388.0</c:v>
                </c:pt>
                <c:pt idx="3306">
                  <c:v>42389.0</c:v>
                </c:pt>
                <c:pt idx="3307">
                  <c:v>42390.0</c:v>
                </c:pt>
                <c:pt idx="3308">
                  <c:v>42391.0</c:v>
                </c:pt>
                <c:pt idx="3309">
                  <c:v>42392.0</c:v>
                </c:pt>
                <c:pt idx="3310">
                  <c:v>42393.0</c:v>
                </c:pt>
                <c:pt idx="3311">
                  <c:v>42394.0</c:v>
                </c:pt>
                <c:pt idx="3312">
                  <c:v>42395.0</c:v>
                </c:pt>
                <c:pt idx="3313">
                  <c:v>42396.0</c:v>
                </c:pt>
                <c:pt idx="3314">
                  <c:v>42397.0</c:v>
                </c:pt>
                <c:pt idx="3315">
                  <c:v>42398.0</c:v>
                </c:pt>
                <c:pt idx="3316">
                  <c:v>42399.0</c:v>
                </c:pt>
                <c:pt idx="3317">
                  <c:v>42400.0</c:v>
                </c:pt>
                <c:pt idx="3318">
                  <c:v>42401.0</c:v>
                </c:pt>
                <c:pt idx="3319">
                  <c:v>42402.0</c:v>
                </c:pt>
                <c:pt idx="3320">
                  <c:v>42403.0</c:v>
                </c:pt>
                <c:pt idx="3321">
                  <c:v>42404.0</c:v>
                </c:pt>
                <c:pt idx="3322">
                  <c:v>42405.0</c:v>
                </c:pt>
                <c:pt idx="3323">
                  <c:v>42406.0</c:v>
                </c:pt>
                <c:pt idx="3324">
                  <c:v>42407.0</c:v>
                </c:pt>
                <c:pt idx="3325">
                  <c:v>42408.0</c:v>
                </c:pt>
                <c:pt idx="3326">
                  <c:v>42409.0</c:v>
                </c:pt>
                <c:pt idx="3327">
                  <c:v>42410.0</c:v>
                </c:pt>
                <c:pt idx="3328">
                  <c:v>42411.0</c:v>
                </c:pt>
                <c:pt idx="3329">
                  <c:v>42412.0</c:v>
                </c:pt>
                <c:pt idx="3330">
                  <c:v>42413.0</c:v>
                </c:pt>
                <c:pt idx="3331">
                  <c:v>42414.0</c:v>
                </c:pt>
                <c:pt idx="3332">
                  <c:v>42415.0</c:v>
                </c:pt>
                <c:pt idx="3333">
                  <c:v>42416.0</c:v>
                </c:pt>
                <c:pt idx="3334">
                  <c:v>42417.0</c:v>
                </c:pt>
                <c:pt idx="3335">
                  <c:v>42418.0</c:v>
                </c:pt>
                <c:pt idx="3336">
                  <c:v>42419.0</c:v>
                </c:pt>
                <c:pt idx="3337">
                  <c:v>42420.0</c:v>
                </c:pt>
                <c:pt idx="3338">
                  <c:v>42421.0</c:v>
                </c:pt>
                <c:pt idx="3339">
                  <c:v>42422.0</c:v>
                </c:pt>
                <c:pt idx="3340">
                  <c:v>42423.0</c:v>
                </c:pt>
                <c:pt idx="3341">
                  <c:v>42424.0</c:v>
                </c:pt>
                <c:pt idx="3342">
                  <c:v>42425.0</c:v>
                </c:pt>
                <c:pt idx="3343">
                  <c:v>42426.0</c:v>
                </c:pt>
                <c:pt idx="3344">
                  <c:v>42427.0</c:v>
                </c:pt>
                <c:pt idx="3345">
                  <c:v>42428.0</c:v>
                </c:pt>
                <c:pt idx="3346">
                  <c:v>42429.0</c:v>
                </c:pt>
                <c:pt idx="3347">
                  <c:v>42430.0</c:v>
                </c:pt>
                <c:pt idx="3348">
                  <c:v>42431.0</c:v>
                </c:pt>
                <c:pt idx="3349">
                  <c:v>42432.0</c:v>
                </c:pt>
                <c:pt idx="3350">
                  <c:v>42433.0</c:v>
                </c:pt>
                <c:pt idx="3351">
                  <c:v>42434.0</c:v>
                </c:pt>
                <c:pt idx="3352">
                  <c:v>42435.0</c:v>
                </c:pt>
                <c:pt idx="3353">
                  <c:v>42436.0</c:v>
                </c:pt>
                <c:pt idx="3354">
                  <c:v>42437.0</c:v>
                </c:pt>
                <c:pt idx="3355">
                  <c:v>42438.0</c:v>
                </c:pt>
                <c:pt idx="3356">
                  <c:v>42439.0</c:v>
                </c:pt>
                <c:pt idx="3357">
                  <c:v>42440.0</c:v>
                </c:pt>
                <c:pt idx="3358">
                  <c:v>42441.0</c:v>
                </c:pt>
                <c:pt idx="3359">
                  <c:v>42442.0</c:v>
                </c:pt>
                <c:pt idx="3360">
                  <c:v>42443.0</c:v>
                </c:pt>
                <c:pt idx="3361">
                  <c:v>42444.0</c:v>
                </c:pt>
                <c:pt idx="3362">
                  <c:v>42445.0</c:v>
                </c:pt>
                <c:pt idx="3363">
                  <c:v>42446.0</c:v>
                </c:pt>
                <c:pt idx="3364">
                  <c:v>42447.0</c:v>
                </c:pt>
                <c:pt idx="3365">
                  <c:v>42448.0</c:v>
                </c:pt>
                <c:pt idx="3366">
                  <c:v>42449.0</c:v>
                </c:pt>
                <c:pt idx="3367">
                  <c:v>42450.0</c:v>
                </c:pt>
                <c:pt idx="3368">
                  <c:v>42451.0</c:v>
                </c:pt>
                <c:pt idx="3369">
                  <c:v>42452.0</c:v>
                </c:pt>
                <c:pt idx="3370">
                  <c:v>42453.0</c:v>
                </c:pt>
                <c:pt idx="3371">
                  <c:v>42454.0</c:v>
                </c:pt>
                <c:pt idx="3372">
                  <c:v>42455.0</c:v>
                </c:pt>
                <c:pt idx="3373">
                  <c:v>42456.0</c:v>
                </c:pt>
                <c:pt idx="3374">
                  <c:v>42457.0</c:v>
                </c:pt>
                <c:pt idx="3375">
                  <c:v>42458.0</c:v>
                </c:pt>
                <c:pt idx="3376">
                  <c:v>42459.0</c:v>
                </c:pt>
                <c:pt idx="3377">
                  <c:v>42460.0</c:v>
                </c:pt>
                <c:pt idx="3378">
                  <c:v>42461.0</c:v>
                </c:pt>
                <c:pt idx="3379">
                  <c:v>42462.0</c:v>
                </c:pt>
                <c:pt idx="3380">
                  <c:v>42463.0</c:v>
                </c:pt>
                <c:pt idx="3381">
                  <c:v>42464.0</c:v>
                </c:pt>
                <c:pt idx="3382">
                  <c:v>42465.0</c:v>
                </c:pt>
                <c:pt idx="3383">
                  <c:v>42466.0</c:v>
                </c:pt>
                <c:pt idx="3384">
                  <c:v>42467.0</c:v>
                </c:pt>
                <c:pt idx="3385">
                  <c:v>42468.0</c:v>
                </c:pt>
                <c:pt idx="3386">
                  <c:v>42469.0</c:v>
                </c:pt>
                <c:pt idx="3387">
                  <c:v>42470.0</c:v>
                </c:pt>
                <c:pt idx="3388">
                  <c:v>42471.0</c:v>
                </c:pt>
                <c:pt idx="3389">
                  <c:v>42472.0</c:v>
                </c:pt>
                <c:pt idx="3390">
                  <c:v>42473.0</c:v>
                </c:pt>
                <c:pt idx="3391">
                  <c:v>42474.0</c:v>
                </c:pt>
                <c:pt idx="3392">
                  <c:v>42475.0</c:v>
                </c:pt>
                <c:pt idx="3393">
                  <c:v>42476.0</c:v>
                </c:pt>
                <c:pt idx="3394">
                  <c:v>42477.0</c:v>
                </c:pt>
                <c:pt idx="3395">
                  <c:v>42478.0</c:v>
                </c:pt>
                <c:pt idx="3396">
                  <c:v>42479.0</c:v>
                </c:pt>
                <c:pt idx="3397">
                  <c:v>42480.0</c:v>
                </c:pt>
                <c:pt idx="3398">
                  <c:v>42481.0</c:v>
                </c:pt>
                <c:pt idx="3399">
                  <c:v>42482.0</c:v>
                </c:pt>
                <c:pt idx="3400">
                  <c:v>42483.0</c:v>
                </c:pt>
                <c:pt idx="3401">
                  <c:v>42484.0</c:v>
                </c:pt>
                <c:pt idx="3402">
                  <c:v>42485.0</c:v>
                </c:pt>
                <c:pt idx="3403">
                  <c:v>42486.0</c:v>
                </c:pt>
                <c:pt idx="3404">
                  <c:v>42487.0</c:v>
                </c:pt>
                <c:pt idx="3405">
                  <c:v>42488.0</c:v>
                </c:pt>
                <c:pt idx="3406">
                  <c:v>42489.0</c:v>
                </c:pt>
                <c:pt idx="3407">
                  <c:v>42490.0</c:v>
                </c:pt>
                <c:pt idx="3408">
                  <c:v>42491.0</c:v>
                </c:pt>
                <c:pt idx="3409">
                  <c:v>42492.0</c:v>
                </c:pt>
                <c:pt idx="3410">
                  <c:v>42493.0</c:v>
                </c:pt>
                <c:pt idx="3411">
                  <c:v>42494.0</c:v>
                </c:pt>
                <c:pt idx="3412">
                  <c:v>42495.0</c:v>
                </c:pt>
                <c:pt idx="3413">
                  <c:v>42496.0</c:v>
                </c:pt>
                <c:pt idx="3414">
                  <c:v>42497.0</c:v>
                </c:pt>
                <c:pt idx="3415">
                  <c:v>42498.0</c:v>
                </c:pt>
                <c:pt idx="3416">
                  <c:v>42499.0</c:v>
                </c:pt>
                <c:pt idx="3417">
                  <c:v>42500.0</c:v>
                </c:pt>
                <c:pt idx="3418">
                  <c:v>42501.0</c:v>
                </c:pt>
                <c:pt idx="3419">
                  <c:v>42502.0</c:v>
                </c:pt>
                <c:pt idx="3420">
                  <c:v>42503.0</c:v>
                </c:pt>
                <c:pt idx="3421">
                  <c:v>42504.0</c:v>
                </c:pt>
                <c:pt idx="3422">
                  <c:v>42505.0</c:v>
                </c:pt>
                <c:pt idx="3423">
                  <c:v>42506.0</c:v>
                </c:pt>
                <c:pt idx="3424">
                  <c:v>42507.0</c:v>
                </c:pt>
                <c:pt idx="3425">
                  <c:v>42508.0</c:v>
                </c:pt>
                <c:pt idx="3426">
                  <c:v>42509.0</c:v>
                </c:pt>
                <c:pt idx="3427">
                  <c:v>42510.0</c:v>
                </c:pt>
                <c:pt idx="3428">
                  <c:v>42511.0</c:v>
                </c:pt>
                <c:pt idx="3429">
                  <c:v>42512.0</c:v>
                </c:pt>
                <c:pt idx="3430">
                  <c:v>42513.0</c:v>
                </c:pt>
                <c:pt idx="3431">
                  <c:v>42514.0</c:v>
                </c:pt>
                <c:pt idx="3432">
                  <c:v>42515.0</c:v>
                </c:pt>
                <c:pt idx="3433">
                  <c:v>42516.0</c:v>
                </c:pt>
                <c:pt idx="3434">
                  <c:v>42517.0</c:v>
                </c:pt>
                <c:pt idx="3435">
                  <c:v>42518.0</c:v>
                </c:pt>
                <c:pt idx="3436">
                  <c:v>42519.0</c:v>
                </c:pt>
                <c:pt idx="3437">
                  <c:v>42520.0</c:v>
                </c:pt>
                <c:pt idx="3438">
                  <c:v>42521.0</c:v>
                </c:pt>
                <c:pt idx="3439">
                  <c:v>42522.0</c:v>
                </c:pt>
                <c:pt idx="3440">
                  <c:v>42523.0</c:v>
                </c:pt>
                <c:pt idx="3441">
                  <c:v>42524.0</c:v>
                </c:pt>
                <c:pt idx="3442">
                  <c:v>42525.0</c:v>
                </c:pt>
                <c:pt idx="3443">
                  <c:v>42526.0</c:v>
                </c:pt>
                <c:pt idx="3444">
                  <c:v>42527.0</c:v>
                </c:pt>
                <c:pt idx="3445">
                  <c:v>42528.0</c:v>
                </c:pt>
                <c:pt idx="3446">
                  <c:v>42529.0</c:v>
                </c:pt>
                <c:pt idx="3447">
                  <c:v>42530.0</c:v>
                </c:pt>
                <c:pt idx="3448">
                  <c:v>42531.0</c:v>
                </c:pt>
                <c:pt idx="3449">
                  <c:v>42532.0</c:v>
                </c:pt>
                <c:pt idx="3450">
                  <c:v>42533.0</c:v>
                </c:pt>
                <c:pt idx="3451">
                  <c:v>42534.0</c:v>
                </c:pt>
                <c:pt idx="3452">
                  <c:v>42535.0</c:v>
                </c:pt>
                <c:pt idx="3453">
                  <c:v>42536.0</c:v>
                </c:pt>
                <c:pt idx="3454">
                  <c:v>42537.0</c:v>
                </c:pt>
                <c:pt idx="3455">
                  <c:v>42538.0</c:v>
                </c:pt>
                <c:pt idx="3456">
                  <c:v>42539.0</c:v>
                </c:pt>
                <c:pt idx="3457">
                  <c:v>42540.0</c:v>
                </c:pt>
                <c:pt idx="3458">
                  <c:v>42541.0</c:v>
                </c:pt>
                <c:pt idx="3459">
                  <c:v>42542.0</c:v>
                </c:pt>
                <c:pt idx="3460">
                  <c:v>42543.0</c:v>
                </c:pt>
                <c:pt idx="3461">
                  <c:v>42544.0</c:v>
                </c:pt>
                <c:pt idx="3462">
                  <c:v>42545.0</c:v>
                </c:pt>
                <c:pt idx="3463">
                  <c:v>42546.0</c:v>
                </c:pt>
                <c:pt idx="3464">
                  <c:v>42547.0</c:v>
                </c:pt>
                <c:pt idx="3465">
                  <c:v>42548.0</c:v>
                </c:pt>
                <c:pt idx="3466">
                  <c:v>42549.0</c:v>
                </c:pt>
                <c:pt idx="3467">
                  <c:v>42550.0</c:v>
                </c:pt>
                <c:pt idx="3468">
                  <c:v>42551.0</c:v>
                </c:pt>
                <c:pt idx="3469">
                  <c:v>42552.0</c:v>
                </c:pt>
                <c:pt idx="3470">
                  <c:v>42553.0</c:v>
                </c:pt>
                <c:pt idx="3471">
                  <c:v>42554.0</c:v>
                </c:pt>
                <c:pt idx="3472">
                  <c:v>42555.0</c:v>
                </c:pt>
                <c:pt idx="3473">
                  <c:v>42556.0</c:v>
                </c:pt>
                <c:pt idx="3474">
                  <c:v>42557.0</c:v>
                </c:pt>
                <c:pt idx="3475">
                  <c:v>42558.0</c:v>
                </c:pt>
                <c:pt idx="3476">
                  <c:v>42559.0</c:v>
                </c:pt>
                <c:pt idx="3477">
                  <c:v>42560.0</c:v>
                </c:pt>
                <c:pt idx="3478">
                  <c:v>42561.0</c:v>
                </c:pt>
                <c:pt idx="3479">
                  <c:v>42562.0</c:v>
                </c:pt>
                <c:pt idx="3480">
                  <c:v>42563.0</c:v>
                </c:pt>
                <c:pt idx="3481">
                  <c:v>42564.0</c:v>
                </c:pt>
                <c:pt idx="3482">
                  <c:v>42565.0</c:v>
                </c:pt>
                <c:pt idx="3483">
                  <c:v>42566.0</c:v>
                </c:pt>
                <c:pt idx="3484">
                  <c:v>42567.0</c:v>
                </c:pt>
                <c:pt idx="3485">
                  <c:v>42568.0</c:v>
                </c:pt>
                <c:pt idx="3486">
                  <c:v>42569.0</c:v>
                </c:pt>
                <c:pt idx="3487">
                  <c:v>42570.0</c:v>
                </c:pt>
                <c:pt idx="3488">
                  <c:v>42571.0</c:v>
                </c:pt>
                <c:pt idx="3489">
                  <c:v>42572.0</c:v>
                </c:pt>
                <c:pt idx="3490">
                  <c:v>42573.0</c:v>
                </c:pt>
                <c:pt idx="3491">
                  <c:v>42574.0</c:v>
                </c:pt>
                <c:pt idx="3492">
                  <c:v>42575.0</c:v>
                </c:pt>
                <c:pt idx="3493">
                  <c:v>42576.0</c:v>
                </c:pt>
                <c:pt idx="3494">
                  <c:v>42577.0</c:v>
                </c:pt>
                <c:pt idx="3495">
                  <c:v>42578.0</c:v>
                </c:pt>
                <c:pt idx="3496">
                  <c:v>42579.0</c:v>
                </c:pt>
                <c:pt idx="3497">
                  <c:v>42580.0</c:v>
                </c:pt>
                <c:pt idx="3498">
                  <c:v>42581.0</c:v>
                </c:pt>
                <c:pt idx="3499">
                  <c:v>42582.0</c:v>
                </c:pt>
                <c:pt idx="3500">
                  <c:v>42583.0</c:v>
                </c:pt>
                <c:pt idx="3501">
                  <c:v>42584.0</c:v>
                </c:pt>
                <c:pt idx="3502">
                  <c:v>42585.0</c:v>
                </c:pt>
                <c:pt idx="3503">
                  <c:v>42586.0</c:v>
                </c:pt>
                <c:pt idx="3504">
                  <c:v>42587.0</c:v>
                </c:pt>
                <c:pt idx="3505">
                  <c:v>42588.0</c:v>
                </c:pt>
                <c:pt idx="3506">
                  <c:v>42589.0</c:v>
                </c:pt>
                <c:pt idx="3507">
                  <c:v>42590.0</c:v>
                </c:pt>
                <c:pt idx="3508">
                  <c:v>42591.0</c:v>
                </c:pt>
                <c:pt idx="3509">
                  <c:v>42592.0</c:v>
                </c:pt>
                <c:pt idx="3510">
                  <c:v>42593.0</c:v>
                </c:pt>
                <c:pt idx="3511">
                  <c:v>42594.0</c:v>
                </c:pt>
                <c:pt idx="3512">
                  <c:v>42595.0</c:v>
                </c:pt>
                <c:pt idx="3513">
                  <c:v>42596.0</c:v>
                </c:pt>
                <c:pt idx="3514">
                  <c:v>42597.0</c:v>
                </c:pt>
                <c:pt idx="3515">
                  <c:v>42598.0</c:v>
                </c:pt>
                <c:pt idx="3516">
                  <c:v>42599.0</c:v>
                </c:pt>
                <c:pt idx="3517">
                  <c:v>42600.0</c:v>
                </c:pt>
                <c:pt idx="3518">
                  <c:v>42601.0</c:v>
                </c:pt>
                <c:pt idx="3519">
                  <c:v>42602.0</c:v>
                </c:pt>
                <c:pt idx="3520">
                  <c:v>42603.0</c:v>
                </c:pt>
                <c:pt idx="3521">
                  <c:v>42604.0</c:v>
                </c:pt>
                <c:pt idx="3522">
                  <c:v>42605.0</c:v>
                </c:pt>
                <c:pt idx="3523">
                  <c:v>42606.0</c:v>
                </c:pt>
                <c:pt idx="3524">
                  <c:v>42607.0</c:v>
                </c:pt>
                <c:pt idx="3525">
                  <c:v>42608.0</c:v>
                </c:pt>
                <c:pt idx="3526">
                  <c:v>42609.0</c:v>
                </c:pt>
                <c:pt idx="3527">
                  <c:v>42610.0</c:v>
                </c:pt>
                <c:pt idx="3528">
                  <c:v>42611.0</c:v>
                </c:pt>
                <c:pt idx="3529">
                  <c:v>42612.0</c:v>
                </c:pt>
                <c:pt idx="3530">
                  <c:v>42613.0</c:v>
                </c:pt>
                <c:pt idx="3531">
                  <c:v>42614.0</c:v>
                </c:pt>
                <c:pt idx="3532">
                  <c:v>42615.0</c:v>
                </c:pt>
                <c:pt idx="3533">
                  <c:v>42616.0</c:v>
                </c:pt>
                <c:pt idx="3534">
                  <c:v>42617.0</c:v>
                </c:pt>
                <c:pt idx="3535">
                  <c:v>42618.0</c:v>
                </c:pt>
                <c:pt idx="3536">
                  <c:v>42619.0</c:v>
                </c:pt>
                <c:pt idx="3537">
                  <c:v>42620.0</c:v>
                </c:pt>
                <c:pt idx="3538">
                  <c:v>42621.0</c:v>
                </c:pt>
                <c:pt idx="3539">
                  <c:v>42622.0</c:v>
                </c:pt>
                <c:pt idx="3540">
                  <c:v>42623.0</c:v>
                </c:pt>
                <c:pt idx="3541">
                  <c:v>42624.0</c:v>
                </c:pt>
                <c:pt idx="3542">
                  <c:v>42625.0</c:v>
                </c:pt>
                <c:pt idx="3543">
                  <c:v>42626.0</c:v>
                </c:pt>
                <c:pt idx="3544">
                  <c:v>42627.0</c:v>
                </c:pt>
                <c:pt idx="3545">
                  <c:v>42628.0</c:v>
                </c:pt>
                <c:pt idx="3546">
                  <c:v>42629.0</c:v>
                </c:pt>
                <c:pt idx="3547">
                  <c:v>42630.0</c:v>
                </c:pt>
                <c:pt idx="3548">
                  <c:v>42631.0</c:v>
                </c:pt>
                <c:pt idx="3549">
                  <c:v>42632.0</c:v>
                </c:pt>
                <c:pt idx="3550">
                  <c:v>42633.0</c:v>
                </c:pt>
                <c:pt idx="3551">
                  <c:v>42634.0</c:v>
                </c:pt>
                <c:pt idx="3552">
                  <c:v>42635.0</c:v>
                </c:pt>
                <c:pt idx="3553">
                  <c:v>42636.0</c:v>
                </c:pt>
                <c:pt idx="3554">
                  <c:v>42637.0</c:v>
                </c:pt>
                <c:pt idx="3555">
                  <c:v>42638.0</c:v>
                </c:pt>
                <c:pt idx="3556">
                  <c:v>42639.0</c:v>
                </c:pt>
                <c:pt idx="3557">
                  <c:v>42640.0</c:v>
                </c:pt>
                <c:pt idx="3558">
                  <c:v>42641.0</c:v>
                </c:pt>
                <c:pt idx="3559">
                  <c:v>42642.0</c:v>
                </c:pt>
                <c:pt idx="3560">
                  <c:v>42643.0</c:v>
                </c:pt>
                <c:pt idx="3561">
                  <c:v>42644.0</c:v>
                </c:pt>
                <c:pt idx="3562">
                  <c:v>42645.0</c:v>
                </c:pt>
                <c:pt idx="3563">
                  <c:v>42646.0</c:v>
                </c:pt>
                <c:pt idx="3564">
                  <c:v>42647.0</c:v>
                </c:pt>
                <c:pt idx="3565">
                  <c:v>42648.0</c:v>
                </c:pt>
                <c:pt idx="3566">
                  <c:v>42649.0</c:v>
                </c:pt>
                <c:pt idx="3567">
                  <c:v>42650.0</c:v>
                </c:pt>
                <c:pt idx="3568">
                  <c:v>42651.0</c:v>
                </c:pt>
                <c:pt idx="3569">
                  <c:v>42652.0</c:v>
                </c:pt>
                <c:pt idx="3570">
                  <c:v>42653.0</c:v>
                </c:pt>
                <c:pt idx="3571">
                  <c:v>42654.0</c:v>
                </c:pt>
                <c:pt idx="3572">
                  <c:v>42655.0</c:v>
                </c:pt>
                <c:pt idx="3573">
                  <c:v>42656.0</c:v>
                </c:pt>
                <c:pt idx="3574">
                  <c:v>42657.0</c:v>
                </c:pt>
                <c:pt idx="3575">
                  <c:v>42658.0</c:v>
                </c:pt>
                <c:pt idx="3576">
                  <c:v>42659.0</c:v>
                </c:pt>
                <c:pt idx="3577">
                  <c:v>42660.0</c:v>
                </c:pt>
                <c:pt idx="3578">
                  <c:v>42661.0</c:v>
                </c:pt>
                <c:pt idx="3579">
                  <c:v>42662.0</c:v>
                </c:pt>
                <c:pt idx="3580">
                  <c:v>42663.0</c:v>
                </c:pt>
                <c:pt idx="3581">
                  <c:v>42664.0</c:v>
                </c:pt>
                <c:pt idx="3582">
                  <c:v>42665.0</c:v>
                </c:pt>
                <c:pt idx="3583">
                  <c:v>42666.0</c:v>
                </c:pt>
                <c:pt idx="3584">
                  <c:v>42667.0</c:v>
                </c:pt>
                <c:pt idx="3585">
                  <c:v>42668.0</c:v>
                </c:pt>
                <c:pt idx="3586">
                  <c:v>42669.0</c:v>
                </c:pt>
                <c:pt idx="3587">
                  <c:v>42670.0</c:v>
                </c:pt>
                <c:pt idx="3588">
                  <c:v>42671.0</c:v>
                </c:pt>
                <c:pt idx="3589">
                  <c:v>42672.0</c:v>
                </c:pt>
                <c:pt idx="3590">
                  <c:v>42673.0</c:v>
                </c:pt>
                <c:pt idx="3591">
                  <c:v>42674.0</c:v>
                </c:pt>
                <c:pt idx="3592">
                  <c:v>42675.0</c:v>
                </c:pt>
                <c:pt idx="3593">
                  <c:v>42676.0</c:v>
                </c:pt>
                <c:pt idx="3594">
                  <c:v>42677.0</c:v>
                </c:pt>
                <c:pt idx="3595">
                  <c:v>42678.0</c:v>
                </c:pt>
                <c:pt idx="3596">
                  <c:v>42679.0</c:v>
                </c:pt>
                <c:pt idx="3597">
                  <c:v>42680.0</c:v>
                </c:pt>
                <c:pt idx="3598">
                  <c:v>42681.0</c:v>
                </c:pt>
                <c:pt idx="3599">
                  <c:v>42682.0</c:v>
                </c:pt>
                <c:pt idx="3600">
                  <c:v>42683.0</c:v>
                </c:pt>
                <c:pt idx="3601">
                  <c:v>42684.0</c:v>
                </c:pt>
                <c:pt idx="3602">
                  <c:v>42685.0</c:v>
                </c:pt>
                <c:pt idx="3603">
                  <c:v>42686.0</c:v>
                </c:pt>
                <c:pt idx="3604">
                  <c:v>42687.0</c:v>
                </c:pt>
                <c:pt idx="3605">
                  <c:v>42688.0</c:v>
                </c:pt>
                <c:pt idx="3606">
                  <c:v>42689.0</c:v>
                </c:pt>
                <c:pt idx="3607">
                  <c:v>42690.0</c:v>
                </c:pt>
                <c:pt idx="3608">
                  <c:v>42691.0</c:v>
                </c:pt>
                <c:pt idx="3609">
                  <c:v>42692.0</c:v>
                </c:pt>
                <c:pt idx="3610">
                  <c:v>42693.0</c:v>
                </c:pt>
                <c:pt idx="3611">
                  <c:v>42694.0</c:v>
                </c:pt>
                <c:pt idx="3612">
                  <c:v>42695.0</c:v>
                </c:pt>
                <c:pt idx="3613">
                  <c:v>42696.0</c:v>
                </c:pt>
                <c:pt idx="3614">
                  <c:v>42697.0</c:v>
                </c:pt>
                <c:pt idx="3615">
                  <c:v>42698.0</c:v>
                </c:pt>
                <c:pt idx="3616">
                  <c:v>42699.0</c:v>
                </c:pt>
                <c:pt idx="3617">
                  <c:v>42700.0</c:v>
                </c:pt>
                <c:pt idx="3618">
                  <c:v>42701.0</c:v>
                </c:pt>
                <c:pt idx="3619">
                  <c:v>42702.0</c:v>
                </c:pt>
                <c:pt idx="3620">
                  <c:v>42703.0</c:v>
                </c:pt>
                <c:pt idx="3621">
                  <c:v>42704.0</c:v>
                </c:pt>
                <c:pt idx="3622">
                  <c:v>42705.0</c:v>
                </c:pt>
                <c:pt idx="3623">
                  <c:v>42706.0</c:v>
                </c:pt>
                <c:pt idx="3624">
                  <c:v>42707.0</c:v>
                </c:pt>
                <c:pt idx="3625">
                  <c:v>42708.0</c:v>
                </c:pt>
                <c:pt idx="3626">
                  <c:v>42709.0</c:v>
                </c:pt>
                <c:pt idx="3627">
                  <c:v>42710.0</c:v>
                </c:pt>
                <c:pt idx="3628">
                  <c:v>42711.0</c:v>
                </c:pt>
                <c:pt idx="3629">
                  <c:v>42712.0</c:v>
                </c:pt>
                <c:pt idx="3630">
                  <c:v>42713.0</c:v>
                </c:pt>
                <c:pt idx="3631">
                  <c:v>42714.0</c:v>
                </c:pt>
                <c:pt idx="3632">
                  <c:v>42715.0</c:v>
                </c:pt>
                <c:pt idx="3633">
                  <c:v>42716.0</c:v>
                </c:pt>
                <c:pt idx="3634">
                  <c:v>42717.0</c:v>
                </c:pt>
                <c:pt idx="3635">
                  <c:v>42718.0</c:v>
                </c:pt>
                <c:pt idx="3636">
                  <c:v>42719.0</c:v>
                </c:pt>
                <c:pt idx="3637">
                  <c:v>42720.0</c:v>
                </c:pt>
                <c:pt idx="3638">
                  <c:v>42721.0</c:v>
                </c:pt>
                <c:pt idx="3639">
                  <c:v>42722.0</c:v>
                </c:pt>
                <c:pt idx="3640">
                  <c:v>42723.0</c:v>
                </c:pt>
                <c:pt idx="3641">
                  <c:v>42724.0</c:v>
                </c:pt>
                <c:pt idx="3642">
                  <c:v>42725.0</c:v>
                </c:pt>
                <c:pt idx="3643">
                  <c:v>42726.0</c:v>
                </c:pt>
                <c:pt idx="3644">
                  <c:v>42727.0</c:v>
                </c:pt>
                <c:pt idx="3645">
                  <c:v>42728.0</c:v>
                </c:pt>
                <c:pt idx="3646">
                  <c:v>42729.0</c:v>
                </c:pt>
                <c:pt idx="3647">
                  <c:v>42730.0</c:v>
                </c:pt>
                <c:pt idx="3648">
                  <c:v>42731.0</c:v>
                </c:pt>
                <c:pt idx="3649">
                  <c:v>42732.0</c:v>
                </c:pt>
                <c:pt idx="3650">
                  <c:v>42733.0</c:v>
                </c:pt>
                <c:pt idx="3651">
                  <c:v>42734.0</c:v>
                </c:pt>
                <c:pt idx="3652">
                  <c:v>42735.0</c:v>
                </c:pt>
              </c:numCache>
            </c:numRef>
          </c:xVal>
          <c:yVal>
            <c:numRef>
              <c:f>[8]Temp!$I$2:$I$3654</c:f>
              <c:numCache>
                <c:formatCode>General</c:formatCode>
                <c:ptCount val="3653"/>
                <c:pt idx="0">
                  <c:v>1.106660876428963</c:v>
                </c:pt>
                <c:pt idx="1">
                  <c:v>1.036556271301814</c:v>
                </c:pt>
                <c:pt idx="2">
                  <c:v>0.970058920275903</c:v>
                </c:pt>
                <c:pt idx="3">
                  <c:v>0.907188527951485</c:v>
                </c:pt>
                <c:pt idx="4">
                  <c:v>0.847963724182653</c:v>
                </c:pt>
                <c:pt idx="5">
                  <c:v>0.792402058556934</c:v>
                </c:pt>
                <c:pt idx="6">
                  <c:v>0.740519995194983</c:v>
                </c:pt>
                <c:pt idx="7">
                  <c:v>0.692332907871872</c:v>
                </c:pt>
                <c:pt idx="8">
                  <c:v>0.647855075461543</c:v>
                </c:pt>
                <c:pt idx="9">
                  <c:v>0.607099677705642</c:v>
                </c:pt>
                <c:pt idx="10">
                  <c:v>0.570078791308106</c:v>
                </c:pt>
                <c:pt idx="11">
                  <c:v>0.536803386356546</c:v>
                </c:pt>
                <c:pt idx="12">
                  <c:v>0.50728332307159</c:v>
                </c:pt>
                <c:pt idx="13">
                  <c:v>0.481527348885088</c:v>
                </c:pt>
                <c:pt idx="14">
                  <c:v>0.459543095848051</c:v>
                </c:pt>
                <c:pt idx="15">
                  <c:v>0.441337078369111</c:v>
                </c:pt>
                <c:pt idx="16">
                  <c:v>0.426914691284166</c:v>
                </c:pt>
                <c:pt idx="17">
                  <c:v>0.416280208257769</c:v>
                </c:pt>
                <c:pt idx="18">
                  <c:v>0.409436780516751</c:v>
                </c:pt>
                <c:pt idx="19">
                  <c:v>0.406386435916445</c:v>
                </c:pt>
                <c:pt idx="20">
                  <c:v>0.40713007833979</c:v>
                </c:pt>
                <c:pt idx="21">
                  <c:v>0.411667487429487</c:v>
                </c:pt>
                <c:pt idx="22">
                  <c:v>0.419997318653296</c:v>
                </c:pt>
                <c:pt idx="23">
                  <c:v>0.432117103702453</c:v>
                </c:pt>
                <c:pt idx="24">
                  <c:v>0.448023251223081</c:v>
                </c:pt>
                <c:pt idx="25">
                  <c:v>0.467711047880389</c:v>
                </c:pt>
                <c:pt idx="26">
                  <c:v>0.491174659755325</c:v>
                </c:pt>
                <c:pt idx="27">
                  <c:v>0.518407134073311</c:v>
                </c:pt>
                <c:pt idx="28">
                  <c:v>0.549400401264476</c:v>
                </c:pt>
                <c:pt idx="29">
                  <c:v>0.584145277354867</c:v>
                </c:pt>
                <c:pt idx="30">
                  <c:v>0.622631466687837</c:v>
                </c:pt>
                <c:pt idx="31">
                  <c:v>0.664847564974888</c:v>
                </c:pt>
                <c:pt idx="32">
                  <c:v>0.710781062675009</c:v>
                </c:pt>
                <c:pt idx="33">
                  <c:v>0.760418348701489</c:v>
                </c:pt>
                <c:pt idx="34">
                  <c:v>0.813744714455229</c:v>
                </c:pt>
                <c:pt idx="35">
                  <c:v>0.870744358183177</c:v>
                </c:pt>
                <c:pt idx="36">
                  <c:v>0.931400389660743</c:v>
                </c:pt>
                <c:pt idx="37">
                  <c:v>0.99569483519673</c:v>
                </c:pt>
                <c:pt idx="38">
                  <c:v>1.063608642959345</c:v>
                </c:pt>
                <c:pt idx="39">
                  <c:v>1.135121688621654</c:v>
                </c:pt>
                <c:pt idx="40">
                  <c:v>1.210212781324833</c:v>
                </c:pt>
                <c:pt idx="41">
                  <c:v>1.288859669957525</c:v>
                </c:pt>
                <c:pt idx="42">
                  <c:v>1.371039049749298</c:v>
                </c:pt>
                <c:pt idx="43">
                  <c:v>1.456726569176322</c:v>
                </c:pt>
                <c:pt idx="44">
                  <c:v>1.545896837177317</c:v>
                </c:pt>
                <c:pt idx="45">
                  <c:v>1.638523430677425</c:v>
                </c:pt>
                <c:pt idx="46">
                  <c:v>1.734578902417935</c:v>
                </c:pt>
                <c:pt idx="47">
                  <c:v>1.83403478908953</c:v>
                </c:pt>
                <c:pt idx="48">
                  <c:v>1.936861619766562</c:v>
                </c:pt>
                <c:pt idx="49">
                  <c:v>2.043028924639902</c:v>
                </c:pt>
                <c:pt idx="50">
                  <c:v>2.152505244045845</c:v>
                </c:pt>
                <c:pt idx="51">
                  <c:v>2.265258137788257</c:v>
                </c:pt>
                <c:pt idx="52">
                  <c:v>2.381254194751329</c:v>
                </c:pt>
                <c:pt idx="53">
                  <c:v>2.50045904279996</c:v>
                </c:pt>
                <c:pt idx="54">
                  <c:v>2.622837358965032</c:v>
                </c:pt>
                <c:pt idx="55">
                  <c:v>2.748352879910341</c:v>
                </c:pt>
                <c:pt idx="56">
                  <c:v>2.876968412678154</c:v>
                </c:pt>
                <c:pt idx="57">
                  <c:v>3.00864584571038</c:v>
                </c:pt>
                <c:pt idx="58">
                  <c:v>3.143346160141771</c:v>
                </c:pt>
                <c:pt idx="59">
                  <c:v>3.281029441362111</c:v>
                </c:pt>
                <c:pt idx="60">
                  <c:v>3.421654890843698</c:v>
                </c:pt>
                <c:pt idx="61">
                  <c:v>3.565180838230915</c:v>
                </c:pt>
                <c:pt idx="62">
                  <c:v>3.711564753688025</c:v>
                </c:pt>
                <c:pt idx="63">
                  <c:v>3.860763260501624</c:v>
                </c:pt>
                <c:pt idx="64">
                  <c:v>4.012732147934191</c:v>
                </c:pt>
                <c:pt idx="65">
                  <c:v>4.167426384324636</c:v>
                </c:pt>
                <c:pt idx="66">
                  <c:v>4.324800130432115</c:v>
                </c:pt>
                <c:pt idx="67">
                  <c:v>4.484806753019262</c:v>
                </c:pt>
                <c:pt idx="68">
                  <c:v>4.647398838670598</c:v>
                </c:pt>
                <c:pt idx="69">
                  <c:v>4.81252820784209</c:v>
                </c:pt>
                <c:pt idx="70">
                  <c:v>4.980145929137882</c:v>
                </c:pt>
                <c:pt idx="71">
                  <c:v>5.150202333809668</c:v>
                </c:pt>
                <c:pt idx="72">
                  <c:v>5.322647030474644</c:v>
                </c:pt>
                <c:pt idx="73">
                  <c:v>5.49742892004749</c:v>
                </c:pt>
                <c:pt idx="74">
                  <c:v>5.674496210882241</c:v>
                </c:pt>
                <c:pt idx="75">
                  <c:v>5.853796434119221</c:v>
                </c:pt>
                <c:pt idx="76">
                  <c:v>6.03527645923263</c:v>
                </c:pt>
                <c:pt idx="77">
                  <c:v>6.218882509774378</c:v>
                </c:pt>
                <c:pt idx="78">
                  <c:v>6.404560179309155</c:v>
                </c:pt>
                <c:pt idx="79">
                  <c:v>6.592254447536239</c:v>
                </c:pt>
                <c:pt idx="80">
                  <c:v>6.781909696593152</c:v>
                </c:pt>
                <c:pt idx="81">
                  <c:v>6.973469727536511</c:v>
                </c:pt>
                <c:pt idx="82">
                  <c:v>7.166877776994967</c:v>
                </c:pt>
                <c:pt idx="83">
                  <c:v>7.36207653398934</c:v>
                </c:pt>
                <c:pt idx="84">
                  <c:v>7.559008156915217</c:v>
                </c:pt>
                <c:pt idx="85">
                  <c:v>7.757614290682614</c:v>
                </c:pt>
                <c:pt idx="86">
                  <c:v>7.957836084007781</c:v>
                </c:pt>
                <c:pt idx="87">
                  <c:v>8.159614206852237</c:v>
                </c:pt>
                <c:pt idx="88">
                  <c:v>8.362888868003476</c:v>
                </c:pt>
                <c:pt idx="89">
                  <c:v>8.56759983279233</c:v>
                </c:pt>
                <c:pt idx="90">
                  <c:v>8.77368644094193</c:v>
                </c:pt>
                <c:pt idx="91">
                  <c:v>8.981087624542567</c:v>
                </c:pt>
                <c:pt idx="92">
                  <c:v>9.189741926147475</c:v>
                </c:pt>
                <c:pt idx="93">
                  <c:v>9.39958751698392</c:v>
                </c:pt>
                <c:pt idx="94">
                  <c:v>9.610562215274523</c:v>
                </c:pt>
                <c:pt idx="95">
                  <c:v>9.82260350466299</c:v>
                </c:pt>
                <c:pt idx="96">
                  <c:v>10.03564855273901</c:v>
                </c:pt>
                <c:pt idx="97">
                  <c:v>10.24963422965696</c:v>
                </c:pt>
                <c:pt idx="98">
                  <c:v>10.46449712684259</c:v>
                </c:pt>
                <c:pt idx="99">
                  <c:v>10.68017357578237</c:v>
                </c:pt>
                <c:pt idx="100">
                  <c:v>10.89659966688975</c:v>
                </c:pt>
                <c:pt idx="101">
                  <c:v>11.1137112684431</c:v>
                </c:pt>
                <c:pt idx="102">
                  <c:v>11.33144404558924</c:v>
                </c:pt>
                <c:pt idx="103">
                  <c:v>11.54973347940721</c:v>
                </c:pt>
                <c:pt idx="104">
                  <c:v>11.76851488602672</c:v>
                </c:pt>
                <c:pt idx="105">
                  <c:v>11.98772343579532</c:v>
                </c:pt>
                <c:pt idx="106">
                  <c:v>12.20729417248875</c:v>
                </c:pt>
                <c:pt idx="107">
                  <c:v>12.42716203255905</c:v>
                </c:pt>
                <c:pt idx="108">
                  <c:v>12.64726186441415</c:v>
                </c:pt>
                <c:pt idx="109">
                  <c:v>12.86752844772368</c:v>
                </c:pt>
                <c:pt idx="110">
                  <c:v>13.0878965127453</c:v>
                </c:pt>
                <c:pt idx="111">
                  <c:v>13.30830075966539</c:v>
                </c:pt>
                <c:pt idx="112">
                  <c:v>13.52867587794891</c:v>
                </c:pt>
                <c:pt idx="113">
                  <c:v>13.74895656569219</c:v>
                </c:pt>
                <c:pt idx="114">
                  <c:v>13.96907754897342</c:v>
                </c:pt>
                <c:pt idx="115">
                  <c:v>14.18897360119467</c:v>
                </c:pt>
                <c:pt idx="116">
                  <c:v>14.40857956240989</c:v>
                </c:pt>
                <c:pt idx="117">
                  <c:v>14.6278303586333</c:v>
                </c:pt>
                <c:pt idx="118">
                  <c:v>14.84666102112216</c:v>
                </c:pt>
                <c:pt idx="119">
                  <c:v>15.06500670562845</c:v>
                </c:pt>
                <c:pt idx="120">
                  <c:v>15.28280271161351</c:v>
                </c:pt>
                <c:pt idx="121">
                  <c:v>15.4999845014204</c:v>
                </c:pt>
                <c:pt idx="122">
                  <c:v>15.71648771939758</c:v>
                </c:pt>
                <c:pt idx="123">
                  <c:v>15.93224821096907</c:v>
                </c:pt>
                <c:pt idx="124">
                  <c:v>16.14720204164473</c:v>
                </c:pt>
                <c:pt idx="125">
                  <c:v>16.36128551596544</c:v>
                </c:pt>
                <c:pt idx="126">
                  <c:v>16.57443519637745</c:v>
                </c:pt>
                <c:pt idx="127">
                  <c:v>16.78658792203031</c:v>
                </c:pt>
                <c:pt idx="128">
                  <c:v>16.99768082749281</c:v>
                </c:pt>
                <c:pt idx="129">
                  <c:v>17.20765136138125</c:v>
                </c:pt>
                <c:pt idx="130">
                  <c:v>17.41643730489493</c:v>
                </c:pt>
                <c:pt idx="131">
                  <c:v>17.62397679025282</c:v>
                </c:pt>
                <c:pt idx="132">
                  <c:v>17.83020831902637</c:v>
                </c:pt>
                <c:pt idx="133">
                  <c:v>18.03507078036269</c:v>
                </c:pt>
                <c:pt idx="134">
                  <c:v>18.23850346909325</c:v>
                </c:pt>
                <c:pt idx="135">
                  <c:v>18.44044610372191</c:v>
                </c:pt>
                <c:pt idx="136">
                  <c:v>18.64083884428779</c:v>
                </c:pt>
                <c:pt idx="137">
                  <c:v>18.83962231009698</c:v>
                </c:pt>
                <c:pt idx="138">
                  <c:v>19.0367375973185</c:v>
                </c:pt>
                <c:pt idx="139">
                  <c:v>19.23212629643865</c:v>
                </c:pt>
                <c:pt idx="140">
                  <c:v>19.425730509569</c:v>
                </c:pt>
                <c:pt idx="141">
                  <c:v>19.61749286760297</c:v>
                </c:pt>
                <c:pt idx="142">
                  <c:v>19.80735654721521</c:v>
                </c:pt>
                <c:pt idx="143">
                  <c:v>19.99526528769989</c:v>
                </c:pt>
                <c:pt idx="144">
                  <c:v>20.18116340764182</c:v>
                </c:pt>
                <c:pt idx="145">
                  <c:v>20.36499582141604</c:v>
                </c:pt>
                <c:pt idx="146">
                  <c:v>20.5467080555109</c:v>
                </c:pt>
                <c:pt idx="147">
                  <c:v>20.72624626466978</c:v>
                </c:pt>
                <c:pt idx="148">
                  <c:v>20.9035572478466</c:v>
                </c:pt>
                <c:pt idx="149">
                  <c:v>21.07858846397029</c:v>
                </c:pt>
                <c:pt idx="150">
                  <c:v>21.25128804751405</c:v>
                </c:pt>
                <c:pt idx="151">
                  <c:v>21.42160482386413</c:v>
                </c:pt>
                <c:pt idx="152">
                  <c:v>21.58948832448397</c:v>
                </c:pt>
                <c:pt idx="153">
                  <c:v>21.75488880186907</c:v>
                </c:pt>
                <c:pt idx="154">
                  <c:v>21.91775724428838</c:v>
                </c:pt>
                <c:pt idx="155">
                  <c:v>22.07804539030743</c:v>
                </c:pt>
                <c:pt idx="156">
                  <c:v>22.23570574308922</c:v>
                </c:pt>
                <c:pt idx="157">
                  <c:v>22.39069158446865</c:v>
                </c:pt>
                <c:pt idx="158">
                  <c:v>22.54295698879605</c:v>
                </c:pt>
                <c:pt idx="159">
                  <c:v>22.69245683654595</c:v>
                </c:pt>
                <c:pt idx="160">
                  <c:v>22.83914682768703</c:v>
                </c:pt>
                <c:pt idx="161">
                  <c:v>22.98298349480906</c:v>
                </c:pt>
                <c:pt idx="162">
                  <c:v>23.1239242160033</c:v>
                </c:pt>
                <c:pt idx="163">
                  <c:v>23.26192722749233</c:v>
                </c:pt>
                <c:pt idx="164">
                  <c:v>23.3969516360055</c:v>
                </c:pt>
                <c:pt idx="165">
                  <c:v>23.52895743089651</c:v>
                </c:pt>
                <c:pt idx="166">
                  <c:v>23.6579054959994</c:v>
                </c:pt>
                <c:pt idx="167">
                  <c:v>23.78375762121954</c:v>
                </c:pt>
                <c:pt idx="168">
                  <c:v>23.90647651385616</c:v>
                </c:pt>
                <c:pt idx="169">
                  <c:v>24.02602580965284</c:v>
                </c:pt>
                <c:pt idx="170">
                  <c:v>24.14237008357316</c:v>
                </c:pt>
                <c:pt idx="171">
                  <c:v>24.25547486029784</c:v>
                </c:pt>
                <c:pt idx="172">
                  <c:v>24.36530662444057</c:v>
                </c:pt>
                <c:pt idx="173">
                  <c:v>24.47183283047923</c:v>
                </c:pt>
                <c:pt idx="174">
                  <c:v>24.57502191239996</c:v>
                </c:pt>
                <c:pt idx="175">
                  <c:v>24.67484329305078</c:v>
                </c:pt>
                <c:pt idx="176">
                  <c:v>24.7712673932023</c:v>
                </c:pt>
                <c:pt idx="177">
                  <c:v>24.86426564031261</c:v>
                </c:pt>
                <c:pt idx="178">
                  <c:v>24.95381047699405</c:v>
                </c:pt>
                <c:pt idx="179">
                  <c:v>25.03987536917897</c:v>
                </c:pt>
                <c:pt idx="180">
                  <c:v>25.12243481398238</c:v>
                </c:pt>
                <c:pt idx="181">
                  <c:v>25.20146434725902</c:v>
                </c:pt>
                <c:pt idx="182">
                  <c:v>25.27694055085257</c:v>
                </c:pt>
                <c:pt idx="183">
                  <c:v>25.34884105953497</c:v>
                </c:pt>
                <c:pt idx="184">
                  <c:v>25.4171445676338</c:v>
                </c:pt>
                <c:pt idx="185">
                  <c:v>25.48183083534548</c:v>
                </c:pt>
                <c:pt idx="186">
                  <c:v>25.54288069473286</c:v>
                </c:pt>
                <c:pt idx="187">
                  <c:v>25.60027605540501</c:v>
                </c:pt>
                <c:pt idx="188">
                  <c:v>25.6539999098779</c:v>
                </c:pt>
                <c:pt idx="189">
                  <c:v>25.70403633861397</c:v>
                </c:pt>
                <c:pt idx="190">
                  <c:v>25.75037051473952</c:v>
                </c:pt>
                <c:pt idx="191">
                  <c:v>25.79298870843821</c:v>
                </c:pt>
                <c:pt idx="192">
                  <c:v>25.83187829101941</c:v>
                </c:pt>
                <c:pt idx="193">
                  <c:v>25.86702773866057</c:v>
                </c:pt>
                <c:pt idx="194">
                  <c:v>25.8984266358217</c:v>
                </c:pt>
                <c:pt idx="195">
                  <c:v>25.92606567833202</c:v>
                </c:pt>
                <c:pt idx="196">
                  <c:v>25.94993667614662</c:v>
                </c:pt>
                <c:pt idx="197">
                  <c:v>25.97003255577374</c:v>
                </c:pt>
                <c:pt idx="198">
                  <c:v>25.98634736237056</c:v>
                </c:pt>
                <c:pt idx="199">
                  <c:v>25.99887626150772</c:v>
                </c:pt>
                <c:pt idx="200">
                  <c:v>26.00761554060206</c:v>
                </c:pt>
                <c:pt idx="201">
                  <c:v>26.01256261001654</c:v>
                </c:pt>
                <c:pt idx="202">
                  <c:v>26.01371600382775</c:v>
                </c:pt>
                <c:pt idx="203">
                  <c:v>26.0110753802602</c:v>
                </c:pt>
                <c:pt idx="204">
                  <c:v>26.00464152178764</c:v>
                </c:pt>
                <c:pt idx="205">
                  <c:v>25.99441633490119</c:v>
                </c:pt>
                <c:pt idx="206">
                  <c:v>25.98040284954443</c:v>
                </c:pt>
                <c:pt idx="207">
                  <c:v>25.96260521821547</c:v>
                </c:pt>
                <c:pt idx="208">
                  <c:v>25.94102871473659</c:v>
                </c:pt>
                <c:pt idx="209">
                  <c:v>25.91567973269143</c:v>
                </c:pt>
                <c:pt idx="210">
                  <c:v>25.88656578353045</c:v>
                </c:pt>
                <c:pt idx="211">
                  <c:v>25.85369549434511</c:v>
                </c:pt>
                <c:pt idx="212">
                  <c:v>25.8170786053115</c:v>
                </c:pt>
                <c:pt idx="213">
                  <c:v>25.7767259668041</c:v>
                </c:pt>
                <c:pt idx="214">
                  <c:v>25.73264953618055</c:v>
                </c:pt>
                <c:pt idx="215">
                  <c:v>25.68486237423856</c:v>
                </c:pt>
                <c:pt idx="216">
                  <c:v>25.63337864134551</c:v>
                </c:pt>
                <c:pt idx="217">
                  <c:v>25.57821359324251</c:v>
                </c:pt>
                <c:pt idx="218">
                  <c:v>25.51938357652393</c:v>
                </c:pt>
                <c:pt idx="219">
                  <c:v>25.4569060237934</c:v>
                </c:pt>
                <c:pt idx="220">
                  <c:v>25.39079944849813</c:v>
                </c:pt>
                <c:pt idx="221">
                  <c:v>25.32108343944308</c:v>
                </c:pt>
                <c:pt idx="222">
                  <c:v>25.24777865498634</c:v>
                </c:pt>
                <c:pt idx="223">
                  <c:v>25.1709068169176</c:v>
                </c:pt>
                <c:pt idx="224">
                  <c:v>25.09049070402147</c:v>
                </c:pt>
                <c:pt idx="225">
                  <c:v>25.00655414532776</c:v>
                </c:pt>
                <c:pt idx="226">
                  <c:v>24.91912201305029</c:v>
                </c:pt>
                <c:pt idx="227">
                  <c:v>24.82822021521683</c:v>
                </c:pt>
                <c:pt idx="228">
                  <c:v>24.73387568799185</c:v>
                </c:pt>
                <c:pt idx="229">
                  <c:v>24.63611638769492</c:v>
                </c:pt>
                <c:pt idx="230">
                  <c:v>24.53497128251653</c:v>
                </c:pt>
                <c:pt idx="231">
                  <c:v>24.43047034393424</c:v>
                </c:pt>
                <c:pt idx="232">
                  <c:v>24.32264453783142</c:v>
                </c:pt>
                <c:pt idx="233">
                  <c:v>24.21152581532158</c:v>
                </c:pt>
                <c:pt idx="234">
                  <c:v>24.09714710328027</c:v>
                </c:pt>
                <c:pt idx="235">
                  <c:v>23.97954229458834</c:v>
                </c:pt>
                <c:pt idx="236">
                  <c:v>23.85874623808882</c:v>
                </c:pt>
                <c:pt idx="237">
                  <c:v>23.73479472826018</c:v>
                </c:pt>
                <c:pt idx="238">
                  <c:v>23.60772449460988</c:v>
                </c:pt>
                <c:pt idx="239">
                  <c:v>23.47757319079054</c:v>
                </c:pt>
                <c:pt idx="240">
                  <c:v>23.34437938344239</c:v>
                </c:pt>
                <c:pt idx="241">
                  <c:v>23.20818254076508</c:v>
                </c:pt>
                <c:pt idx="242">
                  <c:v>23.06902302082255</c:v>
                </c:pt>
                <c:pt idx="243">
                  <c:v>22.92694205958378</c:v>
                </c:pt>
                <c:pt idx="244">
                  <c:v>22.78198175870397</c:v>
                </c:pt>
                <c:pt idx="245">
                  <c:v>22.63418507304877</c:v>
                </c:pt>
                <c:pt idx="246">
                  <c:v>22.48359579796583</c:v>
                </c:pt>
                <c:pt idx="247">
                  <c:v>22.33025855630741</c:v>
                </c:pt>
                <c:pt idx="248">
                  <c:v>22.17421878520742</c:v>
                </c:pt>
                <c:pt idx="249">
                  <c:v>22.0155227226177</c:v>
                </c:pt>
                <c:pt idx="250">
                  <c:v>21.85421739360654</c:v>
                </c:pt>
                <c:pt idx="251">
                  <c:v>21.69035059642415</c:v>
                </c:pt>
                <c:pt idx="252">
                  <c:v>21.52397088833908</c:v>
                </c:pt>
                <c:pt idx="253">
                  <c:v>21.3551275712496</c:v>
                </c:pt>
                <c:pt idx="254">
                  <c:v>21.18387067707452</c:v>
                </c:pt>
                <c:pt idx="255">
                  <c:v>21.01025095292758</c:v>
                </c:pt>
                <c:pt idx="256">
                  <c:v>20.83431984608011</c:v>
                </c:pt>
                <c:pt idx="257">
                  <c:v>20.65612948871594</c:v>
                </c:pt>
                <c:pt idx="258">
                  <c:v>20.47573268248361</c:v>
                </c:pt>
                <c:pt idx="259">
                  <c:v>20.29318288285015</c:v>
                </c:pt>
                <c:pt idx="260">
                  <c:v>20.10853418326086</c:v>
                </c:pt>
                <c:pt idx="261">
                  <c:v>19.9218412991105</c:v>
                </c:pt>
                <c:pt idx="262">
                  <c:v>19.73315955152982</c:v>
                </c:pt>
                <c:pt idx="263">
                  <c:v>19.54254485099272</c:v>
                </c:pt>
                <c:pt idx="264">
                  <c:v>19.35005368074879</c:v>
                </c:pt>
                <c:pt idx="265">
                  <c:v>19.155743080086</c:v>
                </c:pt>
                <c:pt idx="266">
                  <c:v>18.95967062742895</c:v>
                </c:pt>
                <c:pt idx="267">
                  <c:v>18.76189442327694</c:v>
                </c:pt>
                <c:pt idx="268">
                  <c:v>18.56247307298758</c:v>
                </c:pt>
                <c:pt idx="269">
                  <c:v>18.36146566941092</c:v>
                </c:pt>
                <c:pt idx="270">
                  <c:v>18.15893177537867</c:v>
                </c:pt>
                <c:pt idx="271">
                  <c:v>17.95493140605466</c:v>
                </c:pt>
                <c:pt idx="272">
                  <c:v>17.74952501115104</c:v>
                </c:pt>
                <c:pt idx="273">
                  <c:v>17.54277345701562</c:v>
                </c:pt>
                <c:pt idx="274">
                  <c:v>17.33473800859599</c:v>
                </c:pt>
                <c:pt idx="275">
                  <c:v>17.12548031128528</c:v>
                </c:pt>
                <c:pt idx="276">
                  <c:v>16.91506237265535</c:v>
                </c:pt>
                <c:pt idx="277">
                  <c:v>16.70354654408262</c:v>
                </c:pt>
                <c:pt idx="278">
                  <c:v>16.49099550227196</c:v>
                </c:pt>
                <c:pt idx="279">
                  <c:v>16.2774722306843</c:v>
                </c:pt>
                <c:pt idx="280">
                  <c:v>16.06304000087318</c:v>
                </c:pt>
                <c:pt idx="281">
                  <c:v>15.84776235373617</c:v>
                </c:pt>
                <c:pt idx="282">
                  <c:v>15.63170308068619</c:v>
                </c:pt>
                <c:pt idx="283">
                  <c:v>15.41492620474878</c:v>
                </c:pt>
                <c:pt idx="284">
                  <c:v>15.19749596159069</c:v>
                </c:pt>
                <c:pt idx="285">
                  <c:v>14.9794767804855</c:v>
                </c:pt>
                <c:pt idx="286">
                  <c:v>14.7609332652218</c:v>
                </c:pt>
                <c:pt idx="287">
                  <c:v>14.54193017495975</c:v>
                </c:pt>
                <c:pt idx="288">
                  <c:v>14.32253240504143</c:v>
                </c:pt>
                <c:pt idx="289">
                  <c:v>14.10280496776111</c:v>
                </c:pt>
                <c:pt idx="290">
                  <c:v>13.88281297310053</c:v>
                </c:pt>
                <c:pt idx="291">
                  <c:v>13.66262160943552</c:v>
                </c:pt>
                <c:pt idx="292">
                  <c:v>13.44229612421927</c:v>
                </c:pt>
                <c:pt idx="293">
                  <c:v>13.22190180464803</c:v>
                </c:pt>
                <c:pt idx="294">
                  <c:v>13.00150395831523</c:v>
                </c:pt>
                <c:pt idx="295">
                  <c:v>12.78116789385927</c:v>
                </c:pt>
                <c:pt idx="296">
                  <c:v>12.56095890161134</c:v>
                </c:pt>
                <c:pt idx="297">
                  <c:v>12.34094223424831</c:v>
                </c:pt>
                <c:pt idx="298">
                  <c:v>12.12118308745708</c:v>
                </c:pt>
                <c:pt idx="299">
                  <c:v>11.90174658061563</c:v>
                </c:pt>
                <c:pt idx="300">
                  <c:v>11.68269773749674</c:v>
                </c:pt>
                <c:pt idx="301">
                  <c:v>11.46410146700012</c:v>
                </c:pt>
                <c:pt idx="302">
                  <c:v>11.24602254391842</c:v>
                </c:pt>
                <c:pt idx="303">
                  <c:v>11.02852558974306</c:v>
                </c:pt>
                <c:pt idx="304">
                  <c:v>10.81167505351554</c:v>
                </c:pt>
                <c:pt idx="305">
                  <c:v>10.59553519272975</c:v>
                </c:pt>
                <c:pt idx="306">
                  <c:v>10.3801700542911</c:v>
                </c:pt>
                <c:pt idx="307">
                  <c:v>10.16564345553812</c:v>
                </c:pt>
                <c:pt idx="308">
                  <c:v>9.952018965331841</c:v>
                </c:pt>
                <c:pt idx="309">
                  <c:v>9.739359885219143</c:v>
                </c:pt>
                <c:pt idx="310">
                  <c:v>9.527729230675007</c:v>
                </c:pt>
                <c:pt idx="311">
                  <c:v>9.31718971242973</c:v>
                </c:pt>
                <c:pt idx="312">
                  <c:v>9.107803717886387</c:v>
                </c:pt>
                <c:pt idx="313">
                  <c:v>8.89963329263406</c:v>
                </c:pt>
                <c:pt idx="314">
                  <c:v>8.692740122062481</c:v>
                </c:pt>
                <c:pt idx="315">
                  <c:v>8.48718551308317</c:v>
                </c:pt>
                <c:pt idx="316">
                  <c:v>8.283030375963026</c:v>
                </c:pt>
                <c:pt idx="317">
                  <c:v>8.080335206275204</c:v>
                </c:pt>
                <c:pt idx="318">
                  <c:v>7.879160066972997</c:v>
                </c:pt>
                <c:pt idx="319">
                  <c:v>7.679564570591892</c:v>
                </c:pt>
                <c:pt idx="320">
                  <c:v>7.481607861585074</c:v>
                </c:pt>
                <c:pt idx="321">
                  <c:v>7.285348598797696</c:v>
                </c:pt>
                <c:pt idx="322">
                  <c:v>7.090844938084964</c:v>
                </c:pt>
                <c:pt idx="323">
                  <c:v>6.898154515079257</c:v>
                </c:pt>
                <c:pt idx="324">
                  <c:v>6.707334428111516</c:v>
                </c:pt>
                <c:pt idx="325">
                  <c:v>6.518441221291745</c:v>
                </c:pt>
                <c:pt idx="326">
                  <c:v>6.331530867753748</c:v>
                </c:pt>
                <c:pt idx="327">
                  <c:v>6.14665875306918</c:v>
                </c:pt>
                <c:pt idx="328">
                  <c:v>5.963879658835446</c:v>
                </c:pt>
                <c:pt idx="329">
                  <c:v>5.783247746442904</c:v>
                </c:pt>
                <c:pt idx="330">
                  <c:v>5.604816541025527</c:v>
                </c:pt>
                <c:pt idx="331">
                  <c:v>5.428638915600354</c:v>
                </c:pt>
                <c:pt idx="332">
                  <c:v>5.254767075400011</c:v>
                </c:pt>
                <c:pt idx="333">
                  <c:v>5.083252542403196</c:v>
                </c:pt>
                <c:pt idx="334">
                  <c:v>4.914146140067642</c:v>
                </c:pt>
                <c:pt idx="335">
                  <c:v>4.747497978269991</c:v>
                </c:pt>
                <c:pt idx="336">
                  <c:v>4.583357438457136</c:v>
                </c:pt>
                <c:pt idx="337">
                  <c:v>4.421773159013458</c:v>
                </c:pt>
                <c:pt idx="338">
                  <c:v>4.262793020848232</c:v>
                </c:pt>
                <c:pt idx="339">
                  <c:v>4.106464133207455</c:v>
                </c:pt>
                <c:pt idx="340">
                  <c:v>3.952832819714418</c:v>
                </c:pt>
                <c:pt idx="341">
                  <c:v>3.80194460464292</c:v>
                </c:pt>
                <c:pt idx="342">
                  <c:v>3.65384419942754</c:v>
                </c:pt>
                <c:pt idx="343">
                  <c:v>3.508575489414604</c:v>
                </c:pt>
                <c:pt idx="344">
                  <c:v>3.366181520858046</c:v>
                </c:pt>
                <c:pt idx="345">
                  <c:v>3.226704488163858</c:v>
                </c:pt>
                <c:pt idx="346">
                  <c:v>3.090185721386978</c:v>
                </c:pt>
                <c:pt idx="347">
                  <c:v>2.956665673984341</c:v>
                </c:pt>
                <c:pt idx="348">
                  <c:v>2.826183910827572</c:v>
                </c:pt>
                <c:pt idx="349">
                  <c:v>2.698779096479141</c:v>
                </c:pt>
                <c:pt idx="350">
                  <c:v>2.574488983735147</c:v>
                </c:pt>
                <c:pt idx="351">
                  <c:v>2.453350402438403</c:v>
                </c:pt>
                <c:pt idx="352">
                  <c:v>2.335399248564926</c:v>
                </c:pt>
                <c:pt idx="353">
                  <c:v>2.220670473587191</c:v>
                </c:pt>
                <c:pt idx="354">
                  <c:v>2.109198074117291</c:v>
                </c:pt>
                <c:pt idx="355">
                  <c:v>2.001015081832968</c:v>
                </c:pt>
                <c:pt idx="356">
                  <c:v>1.896153553689604</c:v>
                </c:pt>
                <c:pt idx="357">
                  <c:v>1.794644562421087</c:v>
                </c:pt>
                <c:pt idx="358">
                  <c:v>1.696518187332273</c:v>
                </c:pt>
                <c:pt idx="359">
                  <c:v>1.601803505385828</c:v>
                </c:pt>
                <c:pt idx="360">
                  <c:v>1.510528582586149</c:v>
                </c:pt>
                <c:pt idx="361">
                  <c:v>1.42272046566271</c:v>
                </c:pt>
                <c:pt idx="362">
                  <c:v>1.338405174055634</c:v>
                </c:pt>
                <c:pt idx="363">
                  <c:v>1.257607692205481</c:v>
                </c:pt>
                <c:pt idx="364">
                  <c:v>1.180351962149885</c:v>
                </c:pt>
                <c:pt idx="365">
                  <c:v>1.106660876428963</c:v>
                </c:pt>
                <c:pt idx="366">
                  <c:v>1.036556271301814</c:v>
                </c:pt>
                <c:pt idx="367">
                  <c:v>0.970058920275903</c:v>
                </c:pt>
                <c:pt idx="368">
                  <c:v>0.907188527951485</c:v>
                </c:pt>
                <c:pt idx="369">
                  <c:v>0.847963724182653</c:v>
                </c:pt>
                <c:pt idx="370">
                  <c:v>0.792402058556934</c:v>
                </c:pt>
                <c:pt idx="371">
                  <c:v>0.740519995194983</c:v>
                </c:pt>
                <c:pt idx="372">
                  <c:v>0.692332907871872</c:v>
                </c:pt>
                <c:pt idx="373">
                  <c:v>0.647855075461543</c:v>
                </c:pt>
                <c:pt idx="374">
                  <c:v>0.607099677705642</c:v>
                </c:pt>
                <c:pt idx="375">
                  <c:v>0.570078791308106</c:v>
                </c:pt>
                <c:pt idx="376">
                  <c:v>0.536803386356546</c:v>
                </c:pt>
                <c:pt idx="377">
                  <c:v>0.50728332307159</c:v>
                </c:pt>
                <c:pt idx="378">
                  <c:v>0.481527348885088</c:v>
                </c:pt>
                <c:pt idx="379">
                  <c:v>0.459543095848051</c:v>
                </c:pt>
                <c:pt idx="380">
                  <c:v>0.441337078369111</c:v>
                </c:pt>
                <c:pt idx="381">
                  <c:v>0.426914691284166</c:v>
                </c:pt>
                <c:pt idx="382">
                  <c:v>0.416280208257769</c:v>
                </c:pt>
                <c:pt idx="383">
                  <c:v>0.409436780516751</c:v>
                </c:pt>
                <c:pt idx="384">
                  <c:v>0.406386435916445</c:v>
                </c:pt>
                <c:pt idx="385">
                  <c:v>0.40713007833979</c:v>
                </c:pt>
                <c:pt idx="386">
                  <c:v>0.411667487429487</c:v>
                </c:pt>
                <c:pt idx="387">
                  <c:v>0.419997318653296</c:v>
                </c:pt>
                <c:pt idx="388">
                  <c:v>0.432117103702453</c:v>
                </c:pt>
                <c:pt idx="389">
                  <c:v>0.448023251223081</c:v>
                </c:pt>
                <c:pt idx="390">
                  <c:v>0.467711047880389</c:v>
                </c:pt>
                <c:pt idx="391">
                  <c:v>0.491174659755325</c:v>
                </c:pt>
                <c:pt idx="392">
                  <c:v>0.518407134073311</c:v>
                </c:pt>
                <c:pt idx="393">
                  <c:v>0.549400401264476</c:v>
                </c:pt>
                <c:pt idx="394">
                  <c:v>0.584145277354867</c:v>
                </c:pt>
                <c:pt idx="395">
                  <c:v>0.622631466687837</c:v>
                </c:pt>
                <c:pt idx="396">
                  <c:v>0.664847564974888</c:v>
                </c:pt>
                <c:pt idx="397">
                  <c:v>0.710781062675009</c:v>
                </c:pt>
                <c:pt idx="398">
                  <c:v>0.760418348701489</c:v>
                </c:pt>
                <c:pt idx="399">
                  <c:v>0.813744714455229</c:v>
                </c:pt>
                <c:pt idx="400">
                  <c:v>0.870744358183177</c:v>
                </c:pt>
                <c:pt idx="401">
                  <c:v>0.931400389660743</c:v>
                </c:pt>
                <c:pt idx="402">
                  <c:v>0.99569483519673</c:v>
                </c:pt>
                <c:pt idx="403">
                  <c:v>1.063608642959345</c:v>
                </c:pt>
                <c:pt idx="404">
                  <c:v>1.135121688621654</c:v>
                </c:pt>
                <c:pt idx="405">
                  <c:v>1.210212781324833</c:v>
                </c:pt>
                <c:pt idx="406">
                  <c:v>1.288859669957525</c:v>
                </c:pt>
                <c:pt idx="407">
                  <c:v>1.371039049749298</c:v>
                </c:pt>
                <c:pt idx="408">
                  <c:v>1.456726569176322</c:v>
                </c:pt>
                <c:pt idx="409">
                  <c:v>1.545896837177317</c:v>
                </c:pt>
                <c:pt idx="410">
                  <c:v>1.638523430677425</c:v>
                </c:pt>
                <c:pt idx="411">
                  <c:v>1.734578902417935</c:v>
                </c:pt>
                <c:pt idx="412">
                  <c:v>1.83403478908953</c:v>
                </c:pt>
                <c:pt idx="413">
                  <c:v>1.936861619766562</c:v>
                </c:pt>
                <c:pt idx="414">
                  <c:v>2.043028924639902</c:v>
                </c:pt>
                <c:pt idx="415">
                  <c:v>2.152505244045845</c:v>
                </c:pt>
                <c:pt idx="416">
                  <c:v>2.265258137788257</c:v>
                </c:pt>
                <c:pt idx="417">
                  <c:v>2.381254194751329</c:v>
                </c:pt>
                <c:pt idx="418">
                  <c:v>2.50045904279996</c:v>
                </c:pt>
                <c:pt idx="419">
                  <c:v>2.622837358965032</c:v>
                </c:pt>
                <c:pt idx="420">
                  <c:v>2.748352879910341</c:v>
                </c:pt>
                <c:pt idx="421">
                  <c:v>2.876968412678154</c:v>
                </c:pt>
                <c:pt idx="422">
                  <c:v>3.00864584571038</c:v>
                </c:pt>
                <c:pt idx="423">
                  <c:v>3.143346160141771</c:v>
                </c:pt>
                <c:pt idx="424">
                  <c:v>3.281029441362111</c:v>
                </c:pt>
                <c:pt idx="425">
                  <c:v>3.421654890843698</c:v>
                </c:pt>
                <c:pt idx="426">
                  <c:v>3.565180838230915</c:v>
                </c:pt>
                <c:pt idx="427">
                  <c:v>3.711564753688025</c:v>
                </c:pt>
                <c:pt idx="428">
                  <c:v>3.860763260501624</c:v>
                </c:pt>
                <c:pt idx="429">
                  <c:v>4.012732147934191</c:v>
                </c:pt>
                <c:pt idx="430">
                  <c:v>4.167426384324636</c:v>
                </c:pt>
                <c:pt idx="431">
                  <c:v>4.324800130432115</c:v>
                </c:pt>
                <c:pt idx="432">
                  <c:v>4.484806753019262</c:v>
                </c:pt>
                <c:pt idx="433">
                  <c:v>4.647398838670598</c:v>
                </c:pt>
                <c:pt idx="434">
                  <c:v>4.81252820784209</c:v>
                </c:pt>
                <c:pt idx="435">
                  <c:v>4.980145929137882</c:v>
                </c:pt>
                <c:pt idx="436">
                  <c:v>5.150202333809668</c:v>
                </c:pt>
                <c:pt idx="437">
                  <c:v>5.322647030474644</c:v>
                </c:pt>
                <c:pt idx="438">
                  <c:v>5.49742892004749</c:v>
                </c:pt>
                <c:pt idx="439">
                  <c:v>5.674496210882241</c:v>
                </c:pt>
                <c:pt idx="440">
                  <c:v>5.853796434119221</c:v>
                </c:pt>
                <c:pt idx="441">
                  <c:v>6.03527645923263</c:v>
                </c:pt>
                <c:pt idx="442">
                  <c:v>6.218882509774378</c:v>
                </c:pt>
                <c:pt idx="443">
                  <c:v>6.404560179309155</c:v>
                </c:pt>
                <c:pt idx="444">
                  <c:v>6.592254447536239</c:v>
                </c:pt>
                <c:pt idx="445">
                  <c:v>6.781909696593152</c:v>
                </c:pt>
                <c:pt idx="446">
                  <c:v>6.973469727536511</c:v>
                </c:pt>
                <c:pt idx="447">
                  <c:v>7.166877776994967</c:v>
                </c:pt>
                <c:pt idx="448">
                  <c:v>7.36207653398934</c:v>
                </c:pt>
                <c:pt idx="449">
                  <c:v>7.559008156915217</c:v>
                </c:pt>
                <c:pt idx="450">
                  <c:v>7.757614290682614</c:v>
                </c:pt>
                <c:pt idx="451">
                  <c:v>7.957836084007781</c:v>
                </c:pt>
                <c:pt idx="452">
                  <c:v>8.159614206852237</c:v>
                </c:pt>
                <c:pt idx="453">
                  <c:v>8.362888868003476</c:v>
                </c:pt>
                <c:pt idx="454">
                  <c:v>8.56759983279233</c:v>
                </c:pt>
                <c:pt idx="455">
                  <c:v>8.77368644094193</c:v>
                </c:pt>
                <c:pt idx="456">
                  <c:v>8.981087624542567</c:v>
                </c:pt>
                <c:pt idx="457">
                  <c:v>9.189741926147475</c:v>
                </c:pt>
                <c:pt idx="458">
                  <c:v>9.39958751698392</c:v>
                </c:pt>
                <c:pt idx="459">
                  <c:v>9.610562215274523</c:v>
                </c:pt>
                <c:pt idx="460">
                  <c:v>9.82260350466299</c:v>
                </c:pt>
                <c:pt idx="461">
                  <c:v>10.03564855273901</c:v>
                </c:pt>
                <c:pt idx="462">
                  <c:v>10.24963422965696</c:v>
                </c:pt>
                <c:pt idx="463">
                  <c:v>10.46449712684259</c:v>
                </c:pt>
                <c:pt idx="464">
                  <c:v>10.68017357578237</c:v>
                </c:pt>
                <c:pt idx="465">
                  <c:v>10.89659966688975</c:v>
                </c:pt>
                <c:pt idx="466">
                  <c:v>11.1137112684431</c:v>
                </c:pt>
                <c:pt idx="467">
                  <c:v>11.33144404558924</c:v>
                </c:pt>
                <c:pt idx="468">
                  <c:v>11.54973347940721</c:v>
                </c:pt>
                <c:pt idx="469">
                  <c:v>11.76851488602672</c:v>
                </c:pt>
                <c:pt idx="470">
                  <c:v>11.98772343579532</c:v>
                </c:pt>
                <c:pt idx="471">
                  <c:v>12.20729417248875</c:v>
                </c:pt>
                <c:pt idx="472">
                  <c:v>12.42716203255905</c:v>
                </c:pt>
                <c:pt idx="473">
                  <c:v>12.64726186441415</c:v>
                </c:pt>
                <c:pt idx="474">
                  <c:v>12.86752844772368</c:v>
                </c:pt>
                <c:pt idx="475">
                  <c:v>13.0878965127453</c:v>
                </c:pt>
                <c:pt idx="476">
                  <c:v>13.30830075966539</c:v>
                </c:pt>
                <c:pt idx="477">
                  <c:v>13.52867587794891</c:v>
                </c:pt>
                <c:pt idx="478">
                  <c:v>13.74895656569219</c:v>
                </c:pt>
                <c:pt idx="479">
                  <c:v>13.96907754897342</c:v>
                </c:pt>
                <c:pt idx="480">
                  <c:v>14.18897360119467</c:v>
                </c:pt>
                <c:pt idx="481">
                  <c:v>14.40857956240989</c:v>
                </c:pt>
                <c:pt idx="482">
                  <c:v>14.6278303586333</c:v>
                </c:pt>
                <c:pt idx="483">
                  <c:v>14.84666102112216</c:v>
                </c:pt>
                <c:pt idx="484">
                  <c:v>15.06500670562845</c:v>
                </c:pt>
                <c:pt idx="485">
                  <c:v>15.28280271161351</c:v>
                </c:pt>
                <c:pt idx="486">
                  <c:v>15.4999845014204</c:v>
                </c:pt>
                <c:pt idx="487">
                  <c:v>15.71648771939758</c:v>
                </c:pt>
                <c:pt idx="488">
                  <c:v>15.93224821096907</c:v>
                </c:pt>
                <c:pt idx="489">
                  <c:v>16.14720204164473</c:v>
                </c:pt>
                <c:pt idx="490">
                  <c:v>16.36128551596544</c:v>
                </c:pt>
                <c:pt idx="491">
                  <c:v>16.57443519637745</c:v>
                </c:pt>
                <c:pt idx="492">
                  <c:v>16.78658792203031</c:v>
                </c:pt>
                <c:pt idx="493">
                  <c:v>16.99768082749281</c:v>
                </c:pt>
                <c:pt idx="494">
                  <c:v>17.20765136138125</c:v>
                </c:pt>
                <c:pt idx="495">
                  <c:v>17.41643730489493</c:v>
                </c:pt>
                <c:pt idx="496">
                  <c:v>17.62397679025282</c:v>
                </c:pt>
                <c:pt idx="497">
                  <c:v>17.83020831902637</c:v>
                </c:pt>
                <c:pt idx="498">
                  <c:v>18.03507078036269</c:v>
                </c:pt>
                <c:pt idx="499">
                  <c:v>18.23850346909325</c:v>
                </c:pt>
                <c:pt idx="500">
                  <c:v>18.44044610372191</c:v>
                </c:pt>
                <c:pt idx="501">
                  <c:v>18.64083884428779</c:v>
                </c:pt>
                <c:pt idx="502">
                  <c:v>18.83962231009698</c:v>
                </c:pt>
                <c:pt idx="503">
                  <c:v>19.0367375973185</c:v>
                </c:pt>
                <c:pt idx="504">
                  <c:v>19.23212629643865</c:v>
                </c:pt>
                <c:pt idx="505">
                  <c:v>19.425730509569</c:v>
                </c:pt>
                <c:pt idx="506">
                  <c:v>19.61749286760297</c:v>
                </c:pt>
                <c:pt idx="507">
                  <c:v>19.80735654721521</c:v>
                </c:pt>
                <c:pt idx="508">
                  <c:v>19.99526528769989</c:v>
                </c:pt>
                <c:pt idx="509">
                  <c:v>20.18116340764182</c:v>
                </c:pt>
                <c:pt idx="510">
                  <c:v>20.36499582141604</c:v>
                </c:pt>
                <c:pt idx="511">
                  <c:v>20.5467080555109</c:v>
                </c:pt>
                <c:pt idx="512">
                  <c:v>20.72624626466978</c:v>
                </c:pt>
                <c:pt idx="513">
                  <c:v>20.9035572478466</c:v>
                </c:pt>
                <c:pt idx="514">
                  <c:v>21.07858846397029</c:v>
                </c:pt>
                <c:pt idx="515">
                  <c:v>21.25128804751405</c:v>
                </c:pt>
                <c:pt idx="516">
                  <c:v>21.42160482386413</c:v>
                </c:pt>
                <c:pt idx="517">
                  <c:v>21.58948832448397</c:v>
                </c:pt>
                <c:pt idx="518">
                  <c:v>21.75488880186907</c:v>
                </c:pt>
                <c:pt idx="519">
                  <c:v>21.91775724428838</c:v>
                </c:pt>
                <c:pt idx="520">
                  <c:v>22.07804539030743</c:v>
                </c:pt>
                <c:pt idx="521">
                  <c:v>22.23570574308922</c:v>
                </c:pt>
                <c:pt idx="522">
                  <c:v>22.39069158446865</c:v>
                </c:pt>
                <c:pt idx="523">
                  <c:v>22.54295698879605</c:v>
                </c:pt>
                <c:pt idx="524">
                  <c:v>22.69245683654595</c:v>
                </c:pt>
                <c:pt idx="525">
                  <c:v>22.83914682768703</c:v>
                </c:pt>
                <c:pt idx="526">
                  <c:v>22.98298349480906</c:v>
                </c:pt>
                <c:pt idx="527">
                  <c:v>23.1239242160033</c:v>
                </c:pt>
                <c:pt idx="528">
                  <c:v>23.26192722749233</c:v>
                </c:pt>
                <c:pt idx="529">
                  <c:v>23.3969516360055</c:v>
                </c:pt>
                <c:pt idx="530">
                  <c:v>23.52895743089651</c:v>
                </c:pt>
                <c:pt idx="531">
                  <c:v>23.6579054959994</c:v>
                </c:pt>
                <c:pt idx="532">
                  <c:v>23.78375762121954</c:v>
                </c:pt>
                <c:pt idx="533">
                  <c:v>23.90647651385616</c:v>
                </c:pt>
                <c:pt idx="534">
                  <c:v>24.02602580965284</c:v>
                </c:pt>
                <c:pt idx="535">
                  <c:v>24.14237008357316</c:v>
                </c:pt>
                <c:pt idx="536">
                  <c:v>24.25547486029784</c:v>
                </c:pt>
                <c:pt idx="537">
                  <c:v>24.36530662444057</c:v>
                </c:pt>
                <c:pt idx="538">
                  <c:v>24.47183283047923</c:v>
                </c:pt>
                <c:pt idx="539">
                  <c:v>24.57502191239996</c:v>
                </c:pt>
                <c:pt idx="540">
                  <c:v>24.67484329305078</c:v>
                </c:pt>
                <c:pt idx="541">
                  <c:v>24.7712673932023</c:v>
                </c:pt>
                <c:pt idx="542">
                  <c:v>24.86426564031261</c:v>
                </c:pt>
                <c:pt idx="543">
                  <c:v>24.95381047699405</c:v>
                </c:pt>
                <c:pt idx="544">
                  <c:v>25.03987536917897</c:v>
                </c:pt>
                <c:pt idx="545">
                  <c:v>25.12243481398238</c:v>
                </c:pt>
                <c:pt idx="546">
                  <c:v>25.20146434725902</c:v>
                </c:pt>
                <c:pt idx="547">
                  <c:v>25.27694055085257</c:v>
                </c:pt>
                <c:pt idx="548">
                  <c:v>25.34884105953497</c:v>
                </c:pt>
                <c:pt idx="549">
                  <c:v>25.4171445676338</c:v>
                </c:pt>
                <c:pt idx="550">
                  <c:v>25.48183083534548</c:v>
                </c:pt>
                <c:pt idx="551">
                  <c:v>25.54288069473286</c:v>
                </c:pt>
                <c:pt idx="552">
                  <c:v>25.60027605540501</c:v>
                </c:pt>
                <c:pt idx="553">
                  <c:v>25.6539999098779</c:v>
                </c:pt>
                <c:pt idx="554">
                  <c:v>25.70403633861397</c:v>
                </c:pt>
                <c:pt idx="555">
                  <c:v>25.75037051473952</c:v>
                </c:pt>
                <c:pt idx="556">
                  <c:v>25.79298870843821</c:v>
                </c:pt>
                <c:pt idx="557">
                  <c:v>25.83187829101941</c:v>
                </c:pt>
                <c:pt idx="558">
                  <c:v>25.86702773866057</c:v>
                </c:pt>
                <c:pt idx="559">
                  <c:v>25.8984266358217</c:v>
                </c:pt>
                <c:pt idx="560">
                  <c:v>25.92606567833202</c:v>
                </c:pt>
                <c:pt idx="561">
                  <c:v>25.94993667614662</c:v>
                </c:pt>
                <c:pt idx="562">
                  <c:v>25.97003255577374</c:v>
                </c:pt>
                <c:pt idx="563">
                  <c:v>25.98634736237056</c:v>
                </c:pt>
                <c:pt idx="564">
                  <c:v>25.99887626150772</c:v>
                </c:pt>
                <c:pt idx="565">
                  <c:v>26.00761554060206</c:v>
                </c:pt>
                <c:pt idx="566">
                  <c:v>26.01256261001654</c:v>
                </c:pt>
                <c:pt idx="567">
                  <c:v>26.01371600382775</c:v>
                </c:pt>
                <c:pt idx="568">
                  <c:v>26.0110753802602</c:v>
                </c:pt>
                <c:pt idx="569">
                  <c:v>26.00464152178764</c:v>
                </c:pt>
                <c:pt idx="570">
                  <c:v>25.99441633490119</c:v>
                </c:pt>
                <c:pt idx="571">
                  <c:v>25.98040284954443</c:v>
                </c:pt>
                <c:pt idx="572">
                  <c:v>25.96260521821547</c:v>
                </c:pt>
                <c:pt idx="573">
                  <c:v>25.94102871473659</c:v>
                </c:pt>
                <c:pt idx="574">
                  <c:v>25.91567973269143</c:v>
                </c:pt>
                <c:pt idx="575">
                  <c:v>25.88656578353045</c:v>
                </c:pt>
                <c:pt idx="576">
                  <c:v>25.85369549434511</c:v>
                </c:pt>
                <c:pt idx="577">
                  <c:v>25.8170786053115</c:v>
                </c:pt>
                <c:pt idx="578">
                  <c:v>25.7767259668041</c:v>
                </c:pt>
                <c:pt idx="579">
                  <c:v>25.73264953618055</c:v>
                </c:pt>
                <c:pt idx="580">
                  <c:v>25.68486237423856</c:v>
                </c:pt>
                <c:pt idx="581">
                  <c:v>25.63337864134551</c:v>
                </c:pt>
                <c:pt idx="582">
                  <c:v>25.57821359324251</c:v>
                </c:pt>
                <c:pt idx="583">
                  <c:v>25.51938357652393</c:v>
                </c:pt>
                <c:pt idx="584">
                  <c:v>25.4569060237934</c:v>
                </c:pt>
                <c:pt idx="585">
                  <c:v>25.39079944849813</c:v>
                </c:pt>
                <c:pt idx="586">
                  <c:v>25.32108343944308</c:v>
                </c:pt>
                <c:pt idx="587">
                  <c:v>25.24777865498634</c:v>
                </c:pt>
                <c:pt idx="588">
                  <c:v>25.1709068169176</c:v>
                </c:pt>
                <c:pt idx="589">
                  <c:v>25.09049070402147</c:v>
                </c:pt>
                <c:pt idx="590">
                  <c:v>25.00655414532776</c:v>
                </c:pt>
                <c:pt idx="591">
                  <c:v>24.91912201305029</c:v>
                </c:pt>
                <c:pt idx="592">
                  <c:v>24.82822021521683</c:v>
                </c:pt>
                <c:pt idx="593">
                  <c:v>24.73387568799185</c:v>
                </c:pt>
                <c:pt idx="594">
                  <c:v>24.63611638769492</c:v>
                </c:pt>
                <c:pt idx="595">
                  <c:v>24.53497128251653</c:v>
                </c:pt>
                <c:pt idx="596">
                  <c:v>24.43047034393424</c:v>
                </c:pt>
                <c:pt idx="597">
                  <c:v>24.32264453783142</c:v>
                </c:pt>
                <c:pt idx="598">
                  <c:v>24.21152581532158</c:v>
                </c:pt>
                <c:pt idx="599">
                  <c:v>24.09714710328027</c:v>
                </c:pt>
                <c:pt idx="600">
                  <c:v>23.97954229458834</c:v>
                </c:pt>
                <c:pt idx="601">
                  <c:v>23.85874623808882</c:v>
                </c:pt>
                <c:pt idx="602">
                  <c:v>23.73479472826018</c:v>
                </c:pt>
                <c:pt idx="603">
                  <c:v>23.60772449460988</c:v>
                </c:pt>
                <c:pt idx="604">
                  <c:v>23.47757319079054</c:v>
                </c:pt>
                <c:pt idx="605">
                  <c:v>23.34437938344239</c:v>
                </c:pt>
                <c:pt idx="606">
                  <c:v>23.20818254076508</c:v>
                </c:pt>
                <c:pt idx="607">
                  <c:v>23.06902302082255</c:v>
                </c:pt>
                <c:pt idx="608">
                  <c:v>22.92694205958378</c:v>
                </c:pt>
                <c:pt idx="609">
                  <c:v>22.78198175870397</c:v>
                </c:pt>
                <c:pt idx="610">
                  <c:v>22.63418507304877</c:v>
                </c:pt>
                <c:pt idx="611">
                  <c:v>22.48359579796583</c:v>
                </c:pt>
                <c:pt idx="612">
                  <c:v>22.33025855630741</c:v>
                </c:pt>
                <c:pt idx="613">
                  <c:v>22.17421878520742</c:v>
                </c:pt>
                <c:pt idx="614">
                  <c:v>22.0155227226177</c:v>
                </c:pt>
                <c:pt idx="615">
                  <c:v>21.85421739360654</c:v>
                </c:pt>
                <c:pt idx="616">
                  <c:v>21.69035059642415</c:v>
                </c:pt>
                <c:pt idx="617">
                  <c:v>21.52397088833908</c:v>
                </c:pt>
                <c:pt idx="618">
                  <c:v>21.3551275712496</c:v>
                </c:pt>
                <c:pt idx="619">
                  <c:v>21.18387067707452</c:v>
                </c:pt>
                <c:pt idx="620">
                  <c:v>21.01025095292758</c:v>
                </c:pt>
                <c:pt idx="621">
                  <c:v>20.83431984608011</c:v>
                </c:pt>
                <c:pt idx="622">
                  <c:v>20.65612948871594</c:v>
                </c:pt>
                <c:pt idx="623">
                  <c:v>20.47573268248361</c:v>
                </c:pt>
                <c:pt idx="624">
                  <c:v>20.29318288285015</c:v>
                </c:pt>
                <c:pt idx="625">
                  <c:v>20.10853418326086</c:v>
                </c:pt>
                <c:pt idx="626">
                  <c:v>19.9218412991105</c:v>
                </c:pt>
                <c:pt idx="627">
                  <c:v>19.73315955152982</c:v>
                </c:pt>
                <c:pt idx="628">
                  <c:v>19.54254485099272</c:v>
                </c:pt>
                <c:pt idx="629">
                  <c:v>19.35005368074879</c:v>
                </c:pt>
                <c:pt idx="630">
                  <c:v>19.155743080086</c:v>
                </c:pt>
                <c:pt idx="631">
                  <c:v>18.95967062742895</c:v>
                </c:pt>
                <c:pt idx="632">
                  <c:v>18.76189442327694</c:v>
                </c:pt>
                <c:pt idx="633">
                  <c:v>18.56247307298758</c:v>
                </c:pt>
                <c:pt idx="634">
                  <c:v>18.36146566941092</c:v>
                </c:pt>
                <c:pt idx="635">
                  <c:v>18.15893177537867</c:v>
                </c:pt>
                <c:pt idx="636">
                  <c:v>17.95493140605466</c:v>
                </c:pt>
                <c:pt idx="637">
                  <c:v>17.74952501115104</c:v>
                </c:pt>
                <c:pt idx="638">
                  <c:v>17.54277345701562</c:v>
                </c:pt>
                <c:pt idx="639">
                  <c:v>17.33473800859599</c:v>
                </c:pt>
                <c:pt idx="640">
                  <c:v>17.12548031128528</c:v>
                </c:pt>
                <c:pt idx="641">
                  <c:v>16.91506237265535</c:v>
                </c:pt>
                <c:pt idx="642">
                  <c:v>16.70354654408262</c:v>
                </c:pt>
                <c:pt idx="643">
                  <c:v>16.49099550227196</c:v>
                </c:pt>
                <c:pt idx="644">
                  <c:v>16.2774722306843</c:v>
                </c:pt>
                <c:pt idx="645">
                  <c:v>16.06304000087318</c:v>
                </c:pt>
                <c:pt idx="646">
                  <c:v>15.84776235373617</c:v>
                </c:pt>
                <c:pt idx="647">
                  <c:v>15.63170308068619</c:v>
                </c:pt>
                <c:pt idx="648">
                  <c:v>15.41492620474878</c:v>
                </c:pt>
                <c:pt idx="649">
                  <c:v>15.19749596159069</c:v>
                </c:pt>
                <c:pt idx="650">
                  <c:v>14.9794767804855</c:v>
                </c:pt>
                <c:pt idx="651">
                  <c:v>14.7609332652218</c:v>
                </c:pt>
                <c:pt idx="652">
                  <c:v>14.54193017495975</c:v>
                </c:pt>
                <c:pt idx="653">
                  <c:v>14.32253240504143</c:v>
                </c:pt>
                <c:pt idx="654">
                  <c:v>14.10280496776111</c:v>
                </c:pt>
                <c:pt idx="655">
                  <c:v>13.88281297310053</c:v>
                </c:pt>
                <c:pt idx="656">
                  <c:v>13.66262160943552</c:v>
                </c:pt>
                <c:pt idx="657">
                  <c:v>13.44229612421927</c:v>
                </c:pt>
                <c:pt idx="658">
                  <c:v>13.22190180464803</c:v>
                </c:pt>
                <c:pt idx="659">
                  <c:v>13.00150395831523</c:v>
                </c:pt>
                <c:pt idx="660">
                  <c:v>12.78116789385927</c:v>
                </c:pt>
                <c:pt idx="661">
                  <c:v>12.56095890161134</c:v>
                </c:pt>
                <c:pt idx="662">
                  <c:v>12.34094223424831</c:v>
                </c:pt>
                <c:pt idx="663">
                  <c:v>12.12118308745708</c:v>
                </c:pt>
                <c:pt idx="664">
                  <c:v>11.90174658061563</c:v>
                </c:pt>
                <c:pt idx="665">
                  <c:v>11.68269773749674</c:v>
                </c:pt>
                <c:pt idx="666">
                  <c:v>11.46410146700012</c:v>
                </c:pt>
                <c:pt idx="667">
                  <c:v>11.24602254391842</c:v>
                </c:pt>
                <c:pt idx="668">
                  <c:v>11.02852558974306</c:v>
                </c:pt>
                <c:pt idx="669">
                  <c:v>10.81167505351554</c:v>
                </c:pt>
                <c:pt idx="670">
                  <c:v>10.59553519272975</c:v>
                </c:pt>
                <c:pt idx="671">
                  <c:v>10.3801700542911</c:v>
                </c:pt>
                <c:pt idx="672">
                  <c:v>10.16564345553812</c:v>
                </c:pt>
                <c:pt idx="673">
                  <c:v>9.952018965331841</c:v>
                </c:pt>
                <c:pt idx="674">
                  <c:v>9.739359885219143</c:v>
                </c:pt>
                <c:pt idx="675">
                  <c:v>9.527729230675007</c:v>
                </c:pt>
                <c:pt idx="676">
                  <c:v>9.31718971242973</c:v>
                </c:pt>
                <c:pt idx="677">
                  <c:v>9.107803717886387</c:v>
                </c:pt>
                <c:pt idx="678">
                  <c:v>8.89963329263406</c:v>
                </c:pt>
                <c:pt idx="679">
                  <c:v>8.692740122062481</c:v>
                </c:pt>
                <c:pt idx="680">
                  <c:v>8.48718551308317</c:v>
                </c:pt>
                <c:pt idx="681">
                  <c:v>8.283030375963026</c:v>
                </c:pt>
                <c:pt idx="682">
                  <c:v>8.080335206275204</c:v>
                </c:pt>
                <c:pt idx="683">
                  <c:v>7.879160066972997</c:v>
                </c:pt>
                <c:pt idx="684">
                  <c:v>7.679564570591892</c:v>
                </c:pt>
                <c:pt idx="685">
                  <c:v>7.481607861585074</c:v>
                </c:pt>
                <c:pt idx="686">
                  <c:v>7.285348598797696</c:v>
                </c:pt>
                <c:pt idx="687">
                  <c:v>7.090844938084964</c:v>
                </c:pt>
                <c:pt idx="688">
                  <c:v>6.898154515079257</c:v>
                </c:pt>
                <c:pt idx="689">
                  <c:v>6.707334428111516</c:v>
                </c:pt>
                <c:pt idx="690">
                  <c:v>6.518441221291745</c:v>
                </c:pt>
                <c:pt idx="691">
                  <c:v>6.331530867753748</c:v>
                </c:pt>
                <c:pt idx="692">
                  <c:v>6.14665875306918</c:v>
                </c:pt>
                <c:pt idx="693">
                  <c:v>5.963879658835446</c:v>
                </c:pt>
                <c:pt idx="694">
                  <c:v>5.783247746442904</c:v>
                </c:pt>
                <c:pt idx="695">
                  <c:v>5.604816541025527</c:v>
                </c:pt>
                <c:pt idx="696">
                  <c:v>5.428638915600354</c:v>
                </c:pt>
                <c:pt idx="697">
                  <c:v>5.254767075400011</c:v>
                </c:pt>
                <c:pt idx="698">
                  <c:v>5.083252542403196</c:v>
                </c:pt>
                <c:pt idx="699">
                  <c:v>4.914146140067642</c:v>
                </c:pt>
                <c:pt idx="700">
                  <c:v>4.747497978269991</c:v>
                </c:pt>
                <c:pt idx="701">
                  <c:v>4.583357438457136</c:v>
                </c:pt>
                <c:pt idx="702">
                  <c:v>4.421773159013458</c:v>
                </c:pt>
                <c:pt idx="703">
                  <c:v>4.262793020848232</c:v>
                </c:pt>
                <c:pt idx="704">
                  <c:v>4.106464133207455</c:v>
                </c:pt>
                <c:pt idx="705">
                  <c:v>3.952832819714418</c:v>
                </c:pt>
                <c:pt idx="706">
                  <c:v>3.80194460464292</c:v>
                </c:pt>
                <c:pt idx="707">
                  <c:v>3.65384419942754</c:v>
                </c:pt>
                <c:pt idx="708">
                  <c:v>3.508575489414604</c:v>
                </c:pt>
                <c:pt idx="709">
                  <c:v>3.366181520858046</c:v>
                </c:pt>
                <c:pt idx="710">
                  <c:v>3.226704488163858</c:v>
                </c:pt>
                <c:pt idx="711">
                  <c:v>3.090185721386978</c:v>
                </c:pt>
                <c:pt idx="712">
                  <c:v>2.956665673984341</c:v>
                </c:pt>
                <c:pt idx="713">
                  <c:v>2.826183910827572</c:v>
                </c:pt>
                <c:pt idx="714">
                  <c:v>2.698779096479141</c:v>
                </c:pt>
                <c:pt idx="715">
                  <c:v>2.574488983735147</c:v>
                </c:pt>
                <c:pt idx="716">
                  <c:v>2.453350402438403</c:v>
                </c:pt>
                <c:pt idx="717">
                  <c:v>2.335399248564926</c:v>
                </c:pt>
                <c:pt idx="718">
                  <c:v>2.220670473587191</c:v>
                </c:pt>
                <c:pt idx="719">
                  <c:v>2.109198074117291</c:v>
                </c:pt>
                <c:pt idx="720">
                  <c:v>2.001015081832968</c:v>
                </c:pt>
                <c:pt idx="721">
                  <c:v>1.896153553689604</c:v>
                </c:pt>
                <c:pt idx="722">
                  <c:v>1.794644562421087</c:v>
                </c:pt>
                <c:pt idx="723">
                  <c:v>1.696518187332273</c:v>
                </c:pt>
                <c:pt idx="724">
                  <c:v>1.601803505385828</c:v>
                </c:pt>
                <c:pt idx="725">
                  <c:v>1.510528582586149</c:v>
                </c:pt>
                <c:pt idx="726">
                  <c:v>1.42272046566271</c:v>
                </c:pt>
                <c:pt idx="727">
                  <c:v>1.338405174055634</c:v>
                </c:pt>
                <c:pt idx="728">
                  <c:v>1.257607692205481</c:v>
                </c:pt>
                <c:pt idx="729">
                  <c:v>1.180351962149885</c:v>
                </c:pt>
                <c:pt idx="730">
                  <c:v>1.106660876428972</c:v>
                </c:pt>
                <c:pt idx="731">
                  <c:v>1.106660876428963</c:v>
                </c:pt>
                <c:pt idx="732">
                  <c:v>1.036556271301814</c:v>
                </c:pt>
                <c:pt idx="733">
                  <c:v>0.970058920275903</c:v>
                </c:pt>
                <c:pt idx="734">
                  <c:v>0.907188527951485</c:v>
                </c:pt>
                <c:pt idx="735">
                  <c:v>0.847963724182653</c:v>
                </c:pt>
                <c:pt idx="736">
                  <c:v>0.792402058556934</c:v>
                </c:pt>
                <c:pt idx="737">
                  <c:v>0.740519995194983</c:v>
                </c:pt>
                <c:pt idx="738">
                  <c:v>0.692332907871872</c:v>
                </c:pt>
                <c:pt idx="739">
                  <c:v>0.647855075461543</c:v>
                </c:pt>
                <c:pt idx="740">
                  <c:v>0.607099677705642</c:v>
                </c:pt>
                <c:pt idx="741">
                  <c:v>0.570078791308106</c:v>
                </c:pt>
                <c:pt idx="742">
                  <c:v>0.536803386356546</c:v>
                </c:pt>
                <c:pt idx="743">
                  <c:v>0.50728332307159</c:v>
                </c:pt>
                <c:pt idx="744">
                  <c:v>0.481527348885088</c:v>
                </c:pt>
                <c:pt idx="745">
                  <c:v>0.459543095848051</c:v>
                </c:pt>
                <c:pt idx="746">
                  <c:v>0.441337078369111</c:v>
                </c:pt>
                <c:pt idx="747">
                  <c:v>0.426914691284166</c:v>
                </c:pt>
                <c:pt idx="748">
                  <c:v>0.416280208257769</c:v>
                </c:pt>
                <c:pt idx="749">
                  <c:v>0.409436780516751</c:v>
                </c:pt>
                <c:pt idx="750">
                  <c:v>0.406386435916445</c:v>
                </c:pt>
                <c:pt idx="751">
                  <c:v>0.40713007833979</c:v>
                </c:pt>
                <c:pt idx="752">
                  <c:v>0.411667487429487</c:v>
                </c:pt>
                <c:pt idx="753">
                  <c:v>0.419997318653296</c:v>
                </c:pt>
                <c:pt idx="754">
                  <c:v>0.432117103702453</c:v>
                </c:pt>
                <c:pt idx="755">
                  <c:v>0.448023251223081</c:v>
                </c:pt>
                <c:pt idx="756">
                  <c:v>0.467711047880389</c:v>
                </c:pt>
                <c:pt idx="757">
                  <c:v>0.491174659755325</c:v>
                </c:pt>
                <c:pt idx="758">
                  <c:v>0.518407134073311</c:v>
                </c:pt>
                <c:pt idx="759">
                  <c:v>0.549400401264476</c:v>
                </c:pt>
                <c:pt idx="760">
                  <c:v>0.584145277354867</c:v>
                </c:pt>
                <c:pt idx="761">
                  <c:v>0.622631466687837</c:v>
                </c:pt>
                <c:pt idx="762">
                  <c:v>0.664847564974888</c:v>
                </c:pt>
                <c:pt idx="763">
                  <c:v>0.710781062675009</c:v>
                </c:pt>
                <c:pt idx="764">
                  <c:v>0.760418348701489</c:v>
                </c:pt>
                <c:pt idx="765">
                  <c:v>0.813744714455229</c:v>
                </c:pt>
                <c:pt idx="766">
                  <c:v>0.870744358183177</c:v>
                </c:pt>
                <c:pt idx="767">
                  <c:v>0.931400389660743</c:v>
                </c:pt>
                <c:pt idx="768">
                  <c:v>0.99569483519673</c:v>
                </c:pt>
                <c:pt idx="769">
                  <c:v>1.063608642959345</c:v>
                </c:pt>
                <c:pt idx="770">
                  <c:v>1.135121688621654</c:v>
                </c:pt>
                <c:pt idx="771">
                  <c:v>1.210212781324833</c:v>
                </c:pt>
                <c:pt idx="772">
                  <c:v>1.288859669957525</c:v>
                </c:pt>
                <c:pt idx="773">
                  <c:v>1.371039049749298</c:v>
                </c:pt>
                <c:pt idx="774">
                  <c:v>1.456726569176322</c:v>
                </c:pt>
                <c:pt idx="775">
                  <c:v>1.545896837177317</c:v>
                </c:pt>
                <c:pt idx="776">
                  <c:v>1.638523430677425</c:v>
                </c:pt>
                <c:pt idx="777">
                  <c:v>1.734578902417935</c:v>
                </c:pt>
                <c:pt idx="778">
                  <c:v>1.83403478908953</c:v>
                </c:pt>
                <c:pt idx="779">
                  <c:v>1.936861619766562</c:v>
                </c:pt>
                <c:pt idx="780">
                  <c:v>2.043028924639902</c:v>
                </c:pt>
                <c:pt idx="781">
                  <c:v>2.152505244045845</c:v>
                </c:pt>
                <c:pt idx="782">
                  <c:v>2.265258137788257</c:v>
                </c:pt>
                <c:pt idx="783">
                  <c:v>2.381254194751329</c:v>
                </c:pt>
                <c:pt idx="784">
                  <c:v>2.50045904279996</c:v>
                </c:pt>
                <c:pt idx="785">
                  <c:v>2.622837358965032</c:v>
                </c:pt>
                <c:pt idx="786">
                  <c:v>2.748352879910341</c:v>
                </c:pt>
                <c:pt idx="787">
                  <c:v>2.876968412678154</c:v>
                </c:pt>
                <c:pt idx="788">
                  <c:v>3.00864584571038</c:v>
                </c:pt>
                <c:pt idx="789">
                  <c:v>3.143346160141771</c:v>
                </c:pt>
                <c:pt idx="790">
                  <c:v>3.281029441362111</c:v>
                </c:pt>
                <c:pt idx="791">
                  <c:v>3.421654890843698</c:v>
                </c:pt>
                <c:pt idx="792">
                  <c:v>3.565180838230915</c:v>
                </c:pt>
                <c:pt idx="793">
                  <c:v>3.711564753688025</c:v>
                </c:pt>
                <c:pt idx="794">
                  <c:v>3.860763260501624</c:v>
                </c:pt>
                <c:pt idx="795">
                  <c:v>4.012732147934191</c:v>
                </c:pt>
                <c:pt idx="796">
                  <c:v>4.167426384324636</c:v>
                </c:pt>
                <c:pt idx="797">
                  <c:v>4.324800130432115</c:v>
                </c:pt>
                <c:pt idx="798">
                  <c:v>4.484806753019262</c:v>
                </c:pt>
                <c:pt idx="799">
                  <c:v>4.647398838670598</c:v>
                </c:pt>
                <c:pt idx="800">
                  <c:v>4.81252820784209</c:v>
                </c:pt>
                <c:pt idx="801">
                  <c:v>4.980145929137882</c:v>
                </c:pt>
                <c:pt idx="802">
                  <c:v>5.150202333809668</c:v>
                </c:pt>
                <c:pt idx="803">
                  <c:v>5.322647030474644</c:v>
                </c:pt>
                <c:pt idx="804">
                  <c:v>5.49742892004749</c:v>
                </c:pt>
                <c:pt idx="805">
                  <c:v>5.674496210882241</c:v>
                </c:pt>
                <c:pt idx="806">
                  <c:v>5.853796434119221</c:v>
                </c:pt>
                <c:pt idx="807">
                  <c:v>6.03527645923263</c:v>
                </c:pt>
                <c:pt idx="808">
                  <c:v>6.218882509774378</c:v>
                </c:pt>
                <c:pt idx="809">
                  <c:v>6.404560179309155</c:v>
                </c:pt>
                <c:pt idx="810">
                  <c:v>6.592254447536239</c:v>
                </c:pt>
                <c:pt idx="811">
                  <c:v>6.781909696593152</c:v>
                </c:pt>
                <c:pt idx="812">
                  <c:v>6.973469727536511</c:v>
                </c:pt>
                <c:pt idx="813">
                  <c:v>7.166877776994967</c:v>
                </c:pt>
                <c:pt idx="814">
                  <c:v>7.36207653398934</c:v>
                </c:pt>
                <c:pt idx="815">
                  <c:v>7.559008156915217</c:v>
                </c:pt>
                <c:pt idx="816">
                  <c:v>7.757614290682614</c:v>
                </c:pt>
                <c:pt idx="817">
                  <c:v>7.957836084007781</c:v>
                </c:pt>
                <c:pt idx="818">
                  <c:v>8.159614206852237</c:v>
                </c:pt>
                <c:pt idx="819">
                  <c:v>8.362888868003476</c:v>
                </c:pt>
                <c:pt idx="820">
                  <c:v>8.56759983279233</c:v>
                </c:pt>
                <c:pt idx="821">
                  <c:v>8.77368644094193</c:v>
                </c:pt>
                <c:pt idx="822">
                  <c:v>8.981087624542567</c:v>
                </c:pt>
                <c:pt idx="823">
                  <c:v>9.189741926147475</c:v>
                </c:pt>
                <c:pt idx="824">
                  <c:v>9.39958751698392</c:v>
                </c:pt>
                <c:pt idx="825">
                  <c:v>9.610562215274523</c:v>
                </c:pt>
                <c:pt idx="826">
                  <c:v>9.82260350466299</c:v>
                </c:pt>
                <c:pt idx="827">
                  <c:v>10.03564855273901</c:v>
                </c:pt>
                <c:pt idx="828">
                  <c:v>10.24963422965696</c:v>
                </c:pt>
                <c:pt idx="829">
                  <c:v>10.46449712684259</c:v>
                </c:pt>
                <c:pt idx="830">
                  <c:v>10.68017357578237</c:v>
                </c:pt>
                <c:pt idx="831">
                  <c:v>10.89659966688975</c:v>
                </c:pt>
                <c:pt idx="832">
                  <c:v>11.1137112684431</c:v>
                </c:pt>
                <c:pt idx="833">
                  <c:v>11.33144404558924</c:v>
                </c:pt>
                <c:pt idx="834">
                  <c:v>11.54973347940721</c:v>
                </c:pt>
                <c:pt idx="835">
                  <c:v>11.76851488602672</c:v>
                </c:pt>
                <c:pt idx="836">
                  <c:v>11.98772343579532</c:v>
                </c:pt>
                <c:pt idx="837">
                  <c:v>12.20729417248875</c:v>
                </c:pt>
                <c:pt idx="838">
                  <c:v>12.42716203255905</c:v>
                </c:pt>
                <c:pt idx="839">
                  <c:v>12.64726186441415</c:v>
                </c:pt>
                <c:pt idx="840">
                  <c:v>12.86752844772368</c:v>
                </c:pt>
                <c:pt idx="841">
                  <c:v>13.0878965127453</c:v>
                </c:pt>
                <c:pt idx="842">
                  <c:v>13.30830075966539</c:v>
                </c:pt>
                <c:pt idx="843">
                  <c:v>13.52867587794891</c:v>
                </c:pt>
                <c:pt idx="844">
                  <c:v>13.74895656569219</c:v>
                </c:pt>
                <c:pt idx="845">
                  <c:v>13.96907754897342</c:v>
                </c:pt>
                <c:pt idx="846">
                  <c:v>14.18897360119467</c:v>
                </c:pt>
                <c:pt idx="847">
                  <c:v>14.40857956240989</c:v>
                </c:pt>
                <c:pt idx="848">
                  <c:v>14.6278303586333</c:v>
                </c:pt>
                <c:pt idx="849">
                  <c:v>14.84666102112216</c:v>
                </c:pt>
                <c:pt idx="850">
                  <c:v>15.06500670562845</c:v>
                </c:pt>
                <c:pt idx="851">
                  <c:v>15.28280271161351</c:v>
                </c:pt>
                <c:pt idx="852">
                  <c:v>15.4999845014204</c:v>
                </c:pt>
                <c:pt idx="853">
                  <c:v>15.71648771939758</c:v>
                </c:pt>
                <c:pt idx="854">
                  <c:v>15.93224821096907</c:v>
                </c:pt>
                <c:pt idx="855">
                  <c:v>16.14720204164473</c:v>
                </c:pt>
                <c:pt idx="856">
                  <c:v>16.36128551596544</c:v>
                </c:pt>
                <c:pt idx="857">
                  <c:v>16.57443519637745</c:v>
                </c:pt>
                <c:pt idx="858">
                  <c:v>16.78658792203031</c:v>
                </c:pt>
                <c:pt idx="859">
                  <c:v>16.99768082749281</c:v>
                </c:pt>
                <c:pt idx="860">
                  <c:v>17.20765136138125</c:v>
                </c:pt>
                <c:pt idx="861">
                  <c:v>17.41643730489493</c:v>
                </c:pt>
                <c:pt idx="862">
                  <c:v>17.62397679025282</c:v>
                </c:pt>
                <c:pt idx="863">
                  <c:v>17.83020831902637</c:v>
                </c:pt>
                <c:pt idx="864">
                  <c:v>18.03507078036269</c:v>
                </c:pt>
                <c:pt idx="865">
                  <c:v>18.23850346909325</c:v>
                </c:pt>
                <c:pt idx="866">
                  <c:v>18.44044610372191</c:v>
                </c:pt>
                <c:pt idx="867">
                  <c:v>18.64083884428779</c:v>
                </c:pt>
                <c:pt idx="868">
                  <c:v>18.83962231009698</c:v>
                </c:pt>
                <c:pt idx="869">
                  <c:v>19.0367375973185</c:v>
                </c:pt>
                <c:pt idx="870">
                  <c:v>19.23212629643865</c:v>
                </c:pt>
                <c:pt idx="871">
                  <c:v>19.425730509569</c:v>
                </c:pt>
                <c:pt idx="872">
                  <c:v>19.61749286760297</c:v>
                </c:pt>
                <c:pt idx="873">
                  <c:v>19.80735654721521</c:v>
                </c:pt>
                <c:pt idx="874">
                  <c:v>19.99526528769989</c:v>
                </c:pt>
                <c:pt idx="875">
                  <c:v>20.18116340764182</c:v>
                </c:pt>
                <c:pt idx="876">
                  <c:v>20.36499582141604</c:v>
                </c:pt>
                <c:pt idx="877">
                  <c:v>20.5467080555109</c:v>
                </c:pt>
                <c:pt idx="878">
                  <c:v>20.72624626466978</c:v>
                </c:pt>
                <c:pt idx="879">
                  <c:v>20.9035572478466</c:v>
                </c:pt>
                <c:pt idx="880">
                  <c:v>21.07858846397029</c:v>
                </c:pt>
                <c:pt idx="881">
                  <c:v>21.25128804751405</c:v>
                </c:pt>
                <c:pt idx="882">
                  <c:v>21.42160482386413</c:v>
                </c:pt>
                <c:pt idx="883">
                  <c:v>21.58948832448397</c:v>
                </c:pt>
                <c:pt idx="884">
                  <c:v>21.75488880186907</c:v>
                </c:pt>
                <c:pt idx="885">
                  <c:v>21.91775724428838</c:v>
                </c:pt>
                <c:pt idx="886">
                  <c:v>22.07804539030743</c:v>
                </c:pt>
                <c:pt idx="887">
                  <c:v>22.23570574308922</c:v>
                </c:pt>
                <c:pt idx="888">
                  <c:v>22.39069158446865</c:v>
                </c:pt>
                <c:pt idx="889">
                  <c:v>22.54295698879605</c:v>
                </c:pt>
                <c:pt idx="890">
                  <c:v>22.69245683654595</c:v>
                </c:pt>
                <c:pt idx="891">
                  <c:v>22.83914682768703</c:v>
                </c:pt>
                <c:pt idx="892">
                  <c:v>22.98298349480906</c:v>
                </c:pt>
                <c:pt idx="893">
                  <c:v>23.1239242160033</c:v>
                </c:pt>
                <c:pt idx="894">
                  <c:v>23.26192722749233</c:v>
                </c:pt>
                <c:pt idx="895">
                  <c:v>23.3969516360055</c:v>
                </c:pt>
                <c:pt idx="896">
                  <c:v>23.52895743089651</c:v>
                </c:pt>
                <c:pt idx="897">
                  <c:v>23.6579054959994</c:v>
                </c:pt>
                <c:pt idx="898">
                  <c:v>23.78375762121954</c:v>
                </c:pt>
                <c:pt idx="899">
                  <c:v>23.90647651385616</c:v>
                </c:pt>
                <c:pt idx="900">
                  <c:v>24.02602580965284</c:v>
                </c:pt>
                <c:pt idx="901">
                  <c:v>24.14237008357316</c:v>
                </c:pt>
                <c:pt idx="902">
                  <c:v>24.25547486029784</c:v>
                </c:pt>
                <c:pt idx="903">
                  <c:v>24.36530662444057</c:v>
                </c:pt>
                <c:pt idx="904">
                  <c:v>24.47183283047923</c:v>
                </c:pt>
                <c:pt idx="905">
                  <c:v>24.57502191239996</c:v>
                </c:pt>
                <c:pt idx="906">
                  <c:v>24.67484329305078</c:v>
                </c:pt>
                <c:pt idx="907">
                  <c:v>24.7712673932023</c:v>
                </c:pt>
                <c:pt idx="908">
                  <c:v>24.86426564031261</c:v>
                </c:pt>
                <c:pt idx="909">
                  <c:v>24.95381047699405</c:v>
                </c:pt>
                <c:pt idx="910">
                  <c:v>25.03987536917897</c:v>
                </c:pt>
                <c:pt idx="911">
                  <c:v>25.12243481398238</c:v>
                </c:pt>
                <c:pt idx="912">
                  <c:v>25.20146434725902</c:v>
                </c:pt>
                <c:pt idx="913">
                  <c:v>25.27694055085257</c:v>
                </c:pt>
                <c:pt idx="914">
                  <c:v>25.34884105953497</c:v>
                </c:pt>
                <c:pt idx="915">
                  <c:v>25.4171445676338</c:v>
                </c:pt>
                <c:pt idx="916">
                  <c:v>25.48183083534548</c:v>
                </c:pt>
                <c:pt idx="917">
                  <c:v>25.54288069473286</c:v>
                </c:pt>
                <c:pt idx="918">
                  <c:v>25.60027605540501</c:v>
                </c:pt>
                <c:pt idx="919">
                  <c:v>25.6539999098779</c:v>
                </c:pt>
                <c:pt idx="920">
                  <c:v>25.70403633861397</c:v>
                </c:pt>
                <c:pt idx="921">
                  <c:v>25.75037051473952</c:v>
                </c:pt>
                <c:pt idx="922">
                  <c:v>25.79298870843821</c:v>
                </c:pt>
                <c:pt idx="923">
                  <c:v>25.83187829101941</c:v>
                </c:pt>
                <c:pt idx="924">
                  <c:v>25.86702773866057</c:v>
                </c:pt>
                <c:pt idx="925">
                  <c:v>25.8984266358217</c:v>
                </c:pt>
                <c:pt idx="926">
                  <c:v>25.92606567833202</c:v>
                </c:pt>
                <c:pt idx="927">
                  <c:v>25.94993667614662</c:v>
                </c:pt>
                <c:pt idx="928">
                  <c:v>25.97003255577374</c:v>
                </c:pt>
                <c:pt idx="929">
                  <c:v>25.98634736237056</c:v>
                </c:pt>
                <c:pt idx="930">
                  <c:v>25.99887626150772</c:v>
                </c:pt>
                <c:pt idx="931">
                  <c:v>26.00761554060206</c:v>
                </c:pt>
                <c:pt idx="932">
                  <c:v>26.01256261001654</c:v>
                </c:pt>
                <c:pt idx="933">
                  <c:v>26.01371600382775</c:v>
                </c:pt>
                <c:pt idx="934">
                  <c:v>26.0110753802602</c:v>
                </c:pt>
                <c:pt idx="935">
                  <c:v>26.00464152178764</c:v>
                </c:pt>
                <c:pt idx="936">
                  <c:v>25.99441633490119</c:v>
                </c:pt>
                <c:pt idx="937">
                  <c:v>25.98040284954443</c:v>
                </c:pt>
                <c:pt idx="938">
                  <c:v>25.96260521821547</c:v>
                </c:pt>
                <c:pt idx="939">
                  <c:v>25.94102871473659</c:v>
                </c:pt>
                <c:pt idx="940">
                  <c:v>25.91567973269143</c:v>
                </c:pt>
                <c:pt idx="941">
                  <c:v>25.88656578353045</c:v>
                </c:pt>
                <c:pt idx="942">
                  <c:v>25.85369549434511</c:v>
                </c:pt>
                <c:pt idx="943">
                  <c:v>25.8170786053115</c:v>
                </c:pt>
                <c:pt idx="944">
                  <c:v>25.7767259668041</c:v>
                </c:pt>
                <c:pt idx="945">
                  <c:v>25.73264953618055</c:v>
                </c:pt>
                <c:pt idx="946">
                  <c:v>25.68486237423856</c:v>
                </c:pt>
                <c:pt idx="947">
                  <c:v>25.63337864134551</c:v>
                </c:pt>
                <c:pt idx="948">
                  <c:v>25.57821359324251</c:v>
                </c:pt>
                <c:pt idx="949">
                  <c:v>25.51938357652393</c:v>
                </c:pt>
                <c:pt idx="950">
                  <c:v>25.4569060237934</c:v>
                </c:pt>
                <c:pt idx="951">
                  <c:v>25.39079944849813</c:v>
                </c:pt>
                <c:pt idx="952">
                  <c:v>25.32108343944308</c:v>
                </c:pt>
                <c:pt idx="953">
                  <c:v>25.24777865498634</c:v>
                </c:pt>
                <c:pt idx="954">
                  <c:v>25.1709068169176</c:v>
                </c:pt>
                <c:pt idx="955">
                  <c:v>25.09049070402147</c:v>
                </c:pt>
                <c:pt idx="956">
                  <c:v>25.00655414532776</c:v>
                </c:pt>
                <c:pt idx="957">
                  <c:v>24.91912201305029</c:v>
                </c:pt>
                <c:pt idx="958">
                  <c:v>24.82822021521683</c:v>
                </c:pt>
                <c:pt idx="959">
                  <c:v>24.73387568799185</c:v>
                </c:pt>
                <c:pt idx="960">
                  <c:v>24.63611638769492</c:v>
                </c:pt>
                <c:pt idx="961">
                  <c:v>24.53497128251653</c:v>
                </c:pt>
                <c:pt idx="962">
                  <c:v>24.43047034393424</c:v>
                </c:pt>
                <c:pt idx="963">
                  <c:v>24.32264453783142</c:v>
                </c:pt>
                <c:pt idx="964">
                  <c:v>24.21152581532158</c:v>
                </c:pt>
                <c:pt idx="965">
                  <c:v>24.09714710328027</c:v>
                </c:pt>
                <c:pt idx="966">
                  <c:v>23.97954229458834</c:v>
                </c:pt>
                <c:pt idx="967">
                  <c:v>23.85874623808882</c:v>
                </c:pt>
                <c:pt idx="968">
                  <c:v>23.73479472826018</c:v>
                </c:pt>
                <c:pt idx="969">
                  <c:v>23.60772449460988</c:v>
                </c:pt>
                <c:pt idx="970">
                  <c:v>23.47757319079054</c:v>
                </c:pt>
                <c:pt idx="971">
                  <c:v>23.34437938344239</c:v>
                </c:pt>
                <c:pt idx="972">
                  <c:v>23.20818254076508</c:v>
                </c:pt>
                <c:pt idx="973">
                  <c:v>23.06902302082255</c:v>
                </c:pt>
                <c:pt idx="974">
                  <c:v>22.92694205958378</c:v>
                </c:pt>
                <c:pt idx="975">
                  <c:v>22.78198175870397</c:v>
                </c:pt>
                <c:pt idx="976">
                  <c:v>22.63418507304877</c:v>
                </c:pt>
                <c:pt idx="977">
                  <c:v>22.48359579796583</c:v>
                </c:pt>
                <c:pt idx="978">
                  <c:v>22.33025855630741</c:v>
                </c:pt>
                <c:pt idx="979">
                  <c:v>22.17421878520742</c:v>
                </c:pt>
                <c:pt idx="980">
                  <c:v>22.0155227226177</c:v>
                </c:pt>
                <c:pt idx="981">
                  <c:v>21.85421739360654</c:v>
                </c:pt>
                <c:pt idx="982">
                  <c:v>21.69035059642415</c:v>
                </c:pt>
                <c:pt idx="983">
                  <c:v>21.52397088833908</c:v>
                </c:pt>
                <c:pt idx="984">
                  <c:v>21.3551275712496</c:v>
                </c:pt>
                <c:pt idx="985">
                  <c:v>21.18387067707452</c:v>
                </c:pt>
                <c:pt idx="986">
                  <c:v>21.01025095292758</c:v>
                </c:pt>
                <c:pt idx="987">
                  <c:v>20.83431984608011</c:v>
                </c:pt>
                <c:pt idx="988">
                  <c:v>20.65612948871594</c:v>
                </c:pt>
                <c:pt idx="989">
                  <c:v>20.47573268248361</c:v>
                </c:pt>
                <c:pt idx="990">
                  <c:v>20.29318288285015</c:v>
                </c:pt>
                <c:pt idx="991">
                  <c:v>20.10853418326086</c:v>
                </c:pt>
                <c:pt idx="992">
                  <c:v>19.9218412991105</c:v>
                </c:pt>
                <c:pt idx="993">
                  <c:v>19.73315955152982</c:v>
                </c:pt>
                <c:pt idx="994">
                  <c:v>19.54254485099272</c:v>
                </c:pt>
                <c:pt idx="995">
                  <c:v>19.35005368074879</c:v>
                </c:pt>
                <c:pt idx="996">
                  <c:v>19.155743080086</c:v>
                </c:pt>
                <c:pt idx="997">
                  <c:v>18.95967062742895</c:v>
                </c:pt>
                <c:pt idx="998">
                  <c:v>18.76189442327694</c:v>
                </c:pt>
                <c:pt idx="999">
                  <c:v>18.56247307298758</c:v>
                </c:pt>
                <c:pt idx="1000">
                  <c:v>18.36146566941092</c:v>
                </c:pt>
                <c:pt idx="1001">
                  <c:v>18.15893177537867</c:v>
                </c:pt>
                <c:pt idx="1002">
                  <c:v>17.95493140605466</c:v>
                </c:pt>
                <c:pt idx="1003">
                  <c:v>17.74952501115104</c:v>
                </c:pt>
                <c:pt idx="1004">
                  <c:v>17.54277345701562</c:v>
                </c:pt>
                <c:pt idx="1005">
                  <c:v>17.33473800859599</c:v>
                </c:pt>
                <c:pt idx="1006">
                  <c:v>17.12548031128528</c:v>
                </c:pt>
                <c:pt idx="1007">
                  <c:v>16.91506237265535</c:v>
                </c:pt>
                <c:pt idx="1008">
                  <c:v>16.70354654408262</c:v>
                </c:pt>
                <c:pt idx="1009">
                  <c:v>16.49099550227196</c:v>
                </c:pt>
                <c:pt idx="1010">
                  <c:v>16.2774722306843</c:v>
                </c:pt>
                <c:pt idx="1011">
                  <c:v>16.06304000087318</c:v>
                </c:pt>
                <c:pt idx="1012">
                  <c:v>15.84776235373617</c:v>
                </c:pt>
                <c:pt idx="1013">
                  <c:v>15.63170308068619</c:v>
                </c:pt>
                <c:pt idx="1014">
                  <c:v>15.41492620474878</c:v>
                </c:pt>
                <c:pt idx="1015">
                  <c:v>15.19749596159069</c:v>
                </c:pt>
                <c:pt idx="1016">
                  <c:v>14.9794767804855</c:v>
                </c:pt>
                <c:pt idx="1017">
                  <c:v>14.7609332652218</c:v>
                </c:pt>
                <c:pt idx="1018">
                  <c:v>14.54193017495975</c:v>
                </c:pt>
                <c:pt idx="1019">
                  <c:v>14.32253240504143</c:v>
                </c:pt>
                <c:pt idx="1020">
                  <c:v>14.10280496776111</c:v>
                </c:pt>
                <c:pt idx="1021">
                  <c:v>13.88281297310053</c:v>
                </c:pt>
                <c:pt idx="1022">
                  <c:v>13.66262160943552</c:v>
                </c:pt>
                <c:pt idx="1023">
                  <c:v>13.44229612421927</c:v>
                </c:pt>
                <c:pt idx="1024">
                  <c:v>13.22190180464803</c:v>
                </c:pt>
                <c:pt idx="1025">
                  <c:v>13.00150395831523</c:v>
                </c:pt>
                <c:pt idx="1026">
                  <c:v>12.78116789385927</c:v>
                </c:pt>
                <c:pt idx="1027">
                  <c:v>12.56095890161134</c:v>
                </c:pt>
                <c:pt idx="1028">
                  <c:v>12.34094223424831</c:v>
                </c:pt>
                <c:pt idx="1029">
                  <c:v>12.12118308745708</c:v>
                </c:pt>
                <c:pt idx="1030">
                  <c:v>11.90174658061563</c:v>
                </c:pt>
                <c:pt idx="1031">
                  <c:v>11.68269773749674</c:v>
                </c:pt>
                <c:pt idx="1032">
                  <c:v>11.46410146700012</c:v>
                </c:pt>
                <c:pt idx="1033">
                  <c:v>11.24602254391842</c:v>
                </c:pt>
                <c:pt idx="1034">
                  <c:v>11.02852558974306</c:v>
                </c:pt>
                <c:pt idx="1035">
                  <c:v>10.81167505351554</c:v>
                </c:pt>
                <c:pt idx="1036">
                  <c:v>10.59553519272975</c:v>
                </c:pt>
                <c:pt idx="1037">
                  <c:v>10.3801700542911</c:v>
                </c:pt>
                <c:pt idx="1038">
                  <c:v>10.16564345553812</c:v>
                </c:pt>
                <c:pt idx="1039">
                  <c:v>9.952018965331841</c:v>
                </c:pt>
                <c:pt idx="1040">
                  <c:v>9.739359885219143</c:v>
                </c:pt>
                <c:pt idx="1041">
                  <c:v>9.527729230675007</c:v>
                </c:pt>
                <c:pt idx="1042">
                  <c:v>9.31718971242973</c:v>
                </c:pt>
                <c:pt idx="1043">
                  <c:v>9.107803717886387</c:v>
                </c:pt>
                <c:pt idx="1044">
                  <c:v>8.89963329263406</c:v>
                </c:pt>
                <c:pt idx="1045">
                  <c:v>8.692740122062481</c:v>
                </c:pt>
                <c:pt idx="1046">
                  <c:v>8.48718551308317</c:v>
                </c:pt>
                <c:pt idx="1047">
                  <c:v>8.283030375963026</c:v>
                </c:pt>
                <c:pt idx="1048">
                  <c:v>8.080335206275204</c:v>
                </c:pt>
                <c:pt idx="1049">
                  <c:v>7.879160066972997</c:v>
                </c:pt>
                <c:pt idx="1050">
                  <c:v>7.679564570591892</c:v>
                </c:pt>
                <c:pt idx="1051">
                  <c:v>7.481607861585074</c:v>
                </c:pt>
                <c:pt idx="1052">
                  <c:v>7.285348598797696</c:v>
                </c:pt>
                <c:pt idx="1053">
                  <c:v>7.090844938084964</c:v>
                </c:pt>
                <c:pt idx="1054">
                  <c:v>6.898154515079257</c:v>
                </c:pt>
                <c:pt idx="1055">
                  <c:v>6.707334428111516</c:v>
                </c:pt>
                <c:pt idx="1056">
                  <c:v>6.518441221291745</c:v>
                </c:pt>
                <c:pt idx="1057">
                  <c:v>6.331530867753748</c:v>
                </c:pt>
                <c:pt idx="1058">
                  <c:v>6.14665875306918</c:v>
                </c:pt>
                <c:pt idx="1059">
                  <c:v>5.963879658835446</c:v>
                </c:pt>
                <c:pt idx="1060">
                  <c:v>5.783247746442904</c:v>
                </c:pt>
                <c:pt idx="1061">
                  <c:v>5.604816541025527</c:v>
                </c:pt>
                <c:pt idx="1062">
                  <c:v>5.428638915600354</c:v>
                </c:pt>
                <c:pt idx="1063">
                  <c:v>5.254767075400011</c:v>
                </c:pt>
                <c:pt idx="1064">
                  <c:v>5.083252542403196</c:v>
                </c:pt>
                <c:pt idx="1065">
                  <c:v>4.914146140067642</c:v>
                </c:pt>
                <c:pt idx="1066">
                  <c:v>4.747497978269991</c:v>
                </c:pt>
                <c:pt idx="1067">
                  <c:v>4.583357438457136</c:v>
                </c:pt>
                <c:pt idx="1068">
                  <c:v>4.421773159013458</c:v>
                </c:pt>
                <c:pt idx="1069">
                  <c:v>4.262793020848232</c:v>
                </c:pt>
                <c:pt idx="1070">
                  <c:v>4.106464133207455</c:v>
                </c:pt>
                <c:pt idx="1071">
                  <c:v>3.952832819714418</c:v>
                </c:pt>
                <c:pt idx="1072">
                  <c:v>3.80194460464292</c:v>
                </c:pt>
                <c:pt idx="1073">
                  <c:v>3.65384419942754</c:v>
                </c:pt>
                <c:pt idx="1074">
                  <c:v>3.508575489414604</c:v>
                </c:pt>
                <c:pt idx="1075">
                  <c:v>3.366181520858046</c:v>
                </c:pt>
                <c:pt idx="1076">
                  <c:v>3.226704488163858</c:v>
                </c:pt>
                <c:pt idx="1077">
                  <c:v>3.090185721386978</c:v>
                </c:pt>
                <c:pt idx="1078">
                  <c:v>2.956665673984341</c:v>
                </c:pt>
                <c:pt idx="1079">
                  <c:v>2.826183910827572</c:v>
                </c:pt>
                <c:pt idx="1080">
                  <c:v>2.698779096479141</c:v>
                </c:pt>
                <c:pt idx="1081">
                  <c:v>2.574488983735147</c:v>
                </c:pt>
                <c:pt idx="1082">
                  <c:v>2.453350402438403</c:v>
                </c:pt>
                <c:pt idx="1083">
                  <c:v>2.335399248564926</c:v>
                </c:pt>
                <c:pt idx="1084">
                  <c:v>2.220670473587191</c:v>
                </c:pt>
                <c:pt idx="1085">
                  <c:v>2.109198074117291</c:v>
                </c:pt>
                <c:pt idx="1086">
                  <c:v>2.001015081832968</c:v>
                </c:pt>
                <c:pt idx="1087">
                  <c:v>1.896153553689604</c:v>
                </c:pt>
                <c:pt idx="1088">
                  <c:v>1.794644562421087</c:v>
                </c:pt>
                <c:pt idx="1089">
                  <c:v>1.696518187332273</c:v>
                </c:pt>
                <c:pt idx="1090">
                  <c:v>1.601803505385828</c:v>
                </c:pt>
                <c:pt idx="1091">
                  <c:v>1.510528582586149</c:v>
                </c:pt>
                <c:pt idx="1092">
                  <c:v>1.42272046566271</c:v>
                </c:pt>
                <c:pt idx="1093">
                  <c:v>1.338405174055634</c:v>
                </c:pt>
                <c:pt idx="1094">
                  <c:v>1.257607692205481</c:v>
                </c:pt>
                <c:pt idx="1095">
                  <c:v>1.180351962149885</c:v>
                </c:pt>
                <c:pt idx="1096">
                  <c:v>1.106660876428963</c:v>
                </c:pt>
                <c:pt idx="1097">
                  <c:v>1.036556271301814</c:v>
                </c:pt>
                <c:pt idx="1098">
                  <c:v>0.970058920275903</c:v>
                </c:pt>
                <c:pt idx="1099">
                  <c:v>0.907188527951485</c:v>
                </c:pt>
                <c:pt idx="1100">
                  <c:v>0.847963724182653</c:v>
                </c:pt>
                <c:pt idx="1101">
                  <c:v>0.792402058556934</c:v>
                </c:pt>
                <c:pt idx="1102">
                  <c:v>0.740519995194983</c:v>
                </c:pt>
                <c:pt idx="1103">
                  <c:v>0.692332907871872</c:v>
                </c:pt>
                <c:pt idx="1104">
                  <c:v>0.647855075461543</c:v>
                </c:pt>
                <c:pt idx="1105">
                  <c:v>0.607099677705642</c:v>
                </c:pt>
                <c:pt idx="1106">
                  <c:v>0.570078791308106</c:v>
                </c:pt>
                <c:pt idx="1107">
                  <c:v>0.536803386356546</c:v>
                </c:pt>
                <c:pt idx="1108">
                  <c:v>0.50728332307159</c:v>
                </c:pt>
                <c:pt idx="1109">
                  <c:v>0.481527348885088</c:v>
                </c:pt>
                <c:pt idx="1110">
                  <c:v>0.459543095848051</c:v>
                </c:pt>
                <c:pt idx="1111">
                  <c:v>0.441337078369111</c:v>
                </c:pt>
                <c:pt idx="1112">
                  <c:v>0.426914691284166</c:v>
                </c:pt>
                <c:pt idx="1113">
                  <c:v>0.416280208257769</c:v>
                </c:pt>
                <c:pt idx="1114">
                  <c:v>0.409436780516751</c:v>
                </c:pt>
                <c:pt idx="1115">
                  <c:v>0.406386435916445</c:v>
                </c:pt>
                <c:pt idx="1116">
                  <c:v>0.40713007833979</c:v>
                </c:pt>
                <c:pt idx="1117">
                  <c:v>0.411667487429487</c:v>
                </c:pt>
                <c:pt idx="1118">
                  <c:v>0.419997318653296</c:v>
                </c:pt>
                <c:pt idx="1119">
                  <c:v>0.432117103702453</c:v>
                </c:pt>
                <c:pt idx="1120">
                  <c:v>0.448023251223081</c:v>
                </c:pt>
                <c:pt idx="1121">
                  <c:v>0.467711047880389</c:v>
                </c:pt>
                <c:pt idx="1122">
                  <c:v>0.491174659755325</c:v>
                </c:pt>
                <c:pt idx="1123">
                  <c:v>0.518407134073311</c:v>
                </c:pt>
                <c:pt idx="1124">
                  <c:v>0.549400401264476</c:v>
                </c:pt>
                <c:pt idx="1125">
                  <c:v>0.584145277354867</c:v>
                </c:pt>
                <c:pt idx="1126">
                  <c:v>0.622631466687837</c:v>
                </c:pt>
                <c:pt idx="1127">
                  <c:v>0.664847564974888</c:v>
                </c:pt>
                <c:pt idx="1128">
                  <c:v>0.710781062675009</c:v>
                </c:pt>
                <c:pt idx="1129">
                  <c:v>0.760418348701489</c:v>
                </c:pt>
                <c:pt idx="1130">
                  <c:v>0.813744714455229</c:v>
                </c:pt>
                <c:pt idx="1131">
                  <c:v>0.870744358183177</c:v>
                </c:pt>
                <c:pt idx="1132">
                  <c:v>0.931400389660743</c:v>
                </c:pt>
                <c:pt idx="1133">
                  <c:v>0.99569483519673</c:v>
                </c:pt>
                <c:pt idx="1134">
                  <c:v>1.063608642959345</c:v>
                </c:pt>
                <c:pt idx="1135">
                  <c:v>1.135121688621654</c:v>
                </c:pt>
                <c:pt idx="1136">
                  <c:v>1.210212781324833</c:v>
                </c:pt>
                <c:pt idx="1137">
                  <c:v>1.288859669957525</c:v>
                </c:pt>
                <c:pt idx="1138">
                  <c:v>1.371039049749298</c:v>
                </c:pt>
                <c:pt idx="1139">
                  <c:v>1.456726569176322</c:v>
                </c:pt>
                <c:pt idx="1140">
                  <c:v>1.545896837177317</c:v>
                </c:pt>
                <c:pt idx="1141">
                  <c:v>1.638523430677425</c:v>
                </c:pt>
                <c:pt idx="1142">
                  <c:v>1.734578902417935</c:v>
                </c:pt>
                <c:pt idx="1143">
                  <c:v>1.83403478908953</c:v>
                </c:pt>
                <c:pt idx="1144">
                  <c:v>1.936861619766562</c:v>
                </c:pt>
                <c:pt idx="1145">
                  <c:v>2.043028924639902</c:v>
                </c:pt>
                <c:pt idx="1146">
                  <c:v>2.152505244045845</c:v>
                </c:pt>
                <c:pt idx="1147">
                  <c:v>2.265258137788257</c:v>
                </c:pt>
                <c:pt idx="1148">
                  <c:v>2.381254194751329</c:v>
                </c:pt>
                <c:pt idx="1149">
                  <c:v>2.50045904279996</c:v>
                </c:pt>
                <c:pt idx="1150">
                  <c:v>2.622837358965032</c:v>
                </c:pt>
                <c:pt idx="1151">
                  <c:v>2.748352879910341</c:v>
                </c:pt>
                <c:pt idx="1152">
                  <c:v>2.876968412678154</c:v>
                </c:pt>
                <c:pt idx="1153">
                  <c:v>3.00864584571038</c:v>
                </c:pt>
                <c:pt idx="1154">
                  <c:v>3.143346160141771</c:v>
                </c:pt>
                <c:pt idx="1155">
                  <c:v>3.281029441362111</c:v>
                </c:pt>
                <c:pt idx="1156">
                  <c:v>3.421654890843698</c:v>
                </c:pt>
                <c:pt idx="1157">
                  <c:v>3.565180838230915</c:v>
                </c:pt>
                <c:pt idx="1158">
                  <c:v>3.711564753688025</c:v>
                </c:pt>
                <c:pt idx="1159">
                  <c:v>3.860763260501624</c:v>
                </c:pt>
                <c:pt idx="1160">
                  <c:v>4.012732147934191</c:v>
                </c:pt>
                <c:pt idx="1161">
                  <c:v>4.167426384324636</c:v>
                </c:pt>
                <c:pt idx="1162">
                  <c:v>4.324800130432115</c:v>
                </c:pt>
                <c:pt idx="1163">
                  <c:v>4.484806753019262</c:v>
                </c:pt>
                <c:pt idx="1164">
                  <c:v>4.647398838670598</c:v>
                </c:pt>
                <c:pt idx="1165">
                  <c:v>4.81252820784209</c:v>
                </c:pt>
                <c:pt idx="1166">
                  <c:v>4.980145929137882</c:v>
                </c:pt>
                <c:pt idx="1167">
                  <c:v>5.150202333809668</c:v>
                </c:pt>
                <c:pt idx="1168">
                  <c:v>5.322647030474644</c:v>
                </c:pt>
                <c:pt idx="1169">
                  <c:v>5.49742892004749</c:v>
                </c:pt>
                <c:pt idx="1170">
                  <c:v>5.674496210882241</c:v>
                </c:pt>
                <c:pt idx="1171">
                  <c:v>5.853796434119221</c:v>
                </c:pt>
                <c:pt idx="1172">
                  <c:v>6.03527645923263</c:v>
                </c:pt>
                <c:pt idx="1173">
                  <c:v>6.218882509774378</c:v>
                </c:pt>
                <c:pt idx="1174">
                  <c:v>6.404560179309155</c:v>
                </c:pt>
                <c:pt idx="1175">
                  <c:v>6.592254447536239</c:v>
                </c:pt>
                <c:pt idx="1176">
                  <c:v>6.781909696593152</c:v>
                </c:pt>
                <c:pt idx="1177">
                  <c:v>6.973469727536511</c:v>
                </c:pt>
                <c:pt idx="1178">
                  <c:v>7.166877776994967</c:v>
                </c:pt>
                <c:pt idx="1179">
                  <c:v>7.36207653398934</c:v>
                </c:pt>
                <c:pt idx="1180">
                  <c:v>7.559008156915217</c:v>
                </c:pt>
                <c:pt idx="1181">
                  <c:v>7.757614290682614</c:v>
                </c:pt>
                <c:pt idx="1182">
                  <c:v>7.957836084007781</c:v>
                </c:pt>
                <c:pt idx="1183">
                  <c:v>8.159614206852237</c:v>
                </c:pt>
                <c:pt idx="1184">
                  <c:v>8.362888868003476</c:v>
                </c:pt>
                <c:pt idx="1185">
                  <c:v>8.56759983279233</c:v>
                </c:pt>
                <c:pt idx="1186">
                  <c:v>8.77368644094193</c:v>
                </c:pt>
                <c:pt idx="1187">
                  <c:v>8.981087624542567</c:v>
                </c:pt>
                <c:pt idx="1188">
                  <c:v>9.189741926147475</c:v>
                </c:pt>
                <c:pt idx="1189">
                  <c:v>9.39958751698392</c:v>
                </c:pt>
                <c:pt idx="1190">
                  <c:v>9.610562215274523</c:v>
                </c:pt>
                <c:pt idx="1191">
                  <c:v>9.82260350466299</c:v>
                </c:pt>
                <c:pt idx="1192">
                  <c:v>10.03564855273901</c:v>
                </c:pt>
                <c:pt idx="1193">
                  <c:v>10.24963422965696</c:v>
                </c:pt>
                <c:pt idx="1194">
                  <c:v>10.46449712684259</c:v>
                </c:pt>
                <c:pt idx="1195">
                  <c:v>10.68017357578237</c:v>
                </c:pt>
                <c:pt idx="1196">
                  <c:v>10.89659966688975</c:v>
                </c:pt>
                <c:pt idx="1197">
                  <c:v>11.1137112684431</c:v>
                </c:pt>
                <c:pt idx="1198">
                  <c:v>11.33144404558924</c:v>
                </c:pt>
                <c:pt idx="1199">
                  <c:v>11.54973347940721</c:v>
                </c:pt>
                <c:pt idx="1200">
                  <c:v>11.76851488602672</c:v>
                </c:pt>
                <c:pt idx="1201">
                  <c:v>11.98772343579532</c:v>
                </c:pt>
                <c:pt idx="1202">
                  <c:v>12.20729417248875</c:v>
                </c:pt>
                <c:pt idx="1203">
                  <c:v>12.42716203255905</c:v>
                </c:pt>
                <c:pt idx="1204">
                  <c:v>12.64726186441415</c:v>
                </c:pt>
                <c:pt idx="1205">
                  <c:v>12.86752844772368</c:v>
                </c:pt>
                <c:pt idx="1206">
                  <c:v>13.0878965127453</c:v>
                </c:pt>
                <c:pt idx="1207">
                  <c:v>13.30830075966539</c:v>
                </c:pt>
                <c:pt idx="1208">
                  <c:v>13.52867587794891</c:v>
                </c:pt>
                <c:pt idx="1209">
                  <c:v>13.74895656569219</c:v>
                </c:pt>
                <c:pt idx="1210">
                  <c:v>13.96907754897342</c:v>
                </c:pt>
                <c:pt idx="1211">
                  <c:v>14.18897360119467</c:v>
                </c:pt>
                <c:pt idx="1212">
                  <c:v>14.40857956240989</c:v>
                </c:pt>
                <c:pt idx="1213">
                  <c:v>14.6278303586333</c:v>
                </c:pt>
                <c:pt idx="1214">
                  <c:v>14.84666102112216</c:v>
                </c:pt>
                <c:pt idx="1215">
                  <c:v>15.06500670562845</c:v>
                </c:pt>
                <c:pt idx="1216">
                  <c:v>15.28280271161351</c:v>
                </c:pt>
                <c:pt idx="1217">
                  <c:v>15.4999845014204</c:v>
                </c:pt>
                <c:pt idx="1218">
                  <c:v>15.71648771939758</c:v>
                </c:pt>
                <c:pt idx="1219">
                  <c:v>15.93224821096907</c:v>
                </c:pt>
                <c:pt idx="1220">
                  <c:v>16.14720204164473</c:v>
                </c:pt>
                <c:pt idx="1221">
                  <c:v>16.36128551596544</c:v>
                </c:pt>
                <c:pt idx="1222">
                  <c:v>16.57443519637745</c:v>
                </c:pt>
                <c:pt idx="1223">
                  <c:v>16.78658792203031</c:v>
                </c:pt>
                <c:pt idx="1224">
                  <c:v>16.99768082749281</c:v>
                </c:pt>
                <c:pt idx="1225">
                  <c:v>17.20765136138125</c:v>
                </c:pt>
                <c:pt idx="1226">
                  <c:v>17.41643730489493</c:v>
                </c:pt>
                <c:pt idx="1227">
                  <c:v>17.62397679025282</c:v>
                </c:pt>
                <c:pt idx="1228">
                  <c:v>17.83020831902637</c:v>
                </c:pt>
                <c:pt idx="1229">
                  <c:v>18.03507078036269</c:v>
                </c:pt>
                <c:pt idx="1230">
                  <c:v>18.23850346909325</c:v>
                </c:pt>
                <c:pt idx="1231">
                  <c:v>18.44044610372191</c:v>
                </c:pt>
                <c:pt idx="1232">
                  <c:v>18.64083884428779</c:v>
                </c:pt>
                <c:pt idx="1233">
                  <c:v>18.83962231009698</c:v>
                </c:pt>
                <c:pt idx="1234">
                  <c:v>19.0367375973185</c:v>
                </c:pt>
                <c:pt idx="1235">
                  <c:v>19.23212629643865</c:v>
                </c:pt>
                <c:pt idx="1236">
                  <c:v>19.425730509569</c:v>
                </c:pt>
                <c:pt idx="1237">
                  <c:v>19.61749286760297</c:v>
                </c:pt>
                <c:pt idx="1238">
                  <c:v>19.80735654721521</c:v>
                </c:pt>
                <c:pt idx="1239">
                  <c:v>19.99526528769989</c:v>
                </c:pt>
                <c:pt idx="1240">
                  <c:v>20.18116340764182</c:v>
                </c:pt>
                <c:pt idx="1241">
                  <c:v>20.36499582141604</c:v>
                </c:pt>
                <c:pt idx="1242">
                  <c:v>20.5467080555109</c:v>
                </c:pt>
                <c:pt idx="1243">
                  <c:v>20.72624626466978</c:v>
                </c:pt>
                <c:pt idx="1244">
                  <c:v>20.9035572478466</c:v>
                </c:pt>
                <c:pt idx="1245">
                  <c:v>21.07858846397029</c:v>
                </c:pt>
                <c:pt idx="1246">
                  <c:v>21.25128804751405</c:v>
                </c:pt>
                <c:pt idx="1247">
                  <c:v>21.42160482386413</c:v>
                </c:pt>
                <c:pt idx="1248">
                  <c:v>21.58948832448397</c:v>
                </c:pt>
                <c:pt idx="1249">
                  <c:v>21.75488880186907</c:v>
                </c:pt>
                <c:pt idx="1250">
                  <c:v>21.91775724428838</c:v>
                </c:pt>
                <c:pt idx="1251">
                  <c:v>22.07804539030743</c:v>
                </c:pt>
                <c:pt idx="1252">
                  <c:v>22.23570574308922</c:v>
                </c:pt>
                <c:pt idx="1253">
                  <c:v>22.39069158446865</c:v>
                </c:pt>
                <c:pt idx="1254">
                  <c:v>22.54295698879605</c:v>
                </c:pt>
                <c:pt idx="1255">
                  <c:v>22.69245683654595</c:v>
                </c:pt>
                <c:pt idx="1256">
                  <c:v>22.83914682768703</c:v>
                </c:pt>
                <c:pt idx="1257">
                  <c:v>22.98298349480906</c:v>
                </c:pt>
                <c:pt idx="1258">
                  <c:v>23.1239242160033</c:v>
                </c:pt>
                <c:pt idx="1259">
                  <c:v>23.26192722749233</c:v>
                </c:pt>
                <c:pt idx="1260">
                  <c:v>23.3969516360055</c:v>
                </c:pt>
                <c:pt idx="1261">
                  <c:v>23.52895743089651</c:v>
                </c:pt>
                <c:pt idx="1262">
                  <c:v>23.6579054959994</c:v>
                </c:pt>
                <c:pt idx="1263">
                  <c:v>23.78375762121954</c:v>
                </c:pt>
                <c:pt idx="1264">
                  <c:v>23.90647651385616</c:v>
                </c:pt>
                <c:pt idx="1265">
                  <c:v>24.02602580965284</c:v>
                </c:pt>
                <c:pt idx="1266">
                  <c:v>24.14237008357316</c:v>
                </c:pt>
                <c:pt idx="1267">
                  <c:v>24.25547486029784</c:v>
                </c:pt>
                <c:pt idx="1268">
                  <c:v>24.36530662444057</c:v>
                </c:pt>
                <c:pt idx="1269">
                  <c:v>24.47183283047923</c:v>
                </c:pt>
                <c:pt idx="1270">
                  <c:v>24.57502191239996</c:v>
                </c:pt>
                <c:pt idx="1271">
                  <c:v>24.67484329305078</c:v>
                </c:pt>
                <c:pt idx="1272">
                  <c:v>24.7712673932023</c:v>
                </c:pt>
                <c:pt idx="1273">
                  <c:v>24.86426564031261</c:v>
                </c:pt>
                <c:pt idx="1274">
                  <c:v>24.95381047699405</c:v>
                </c:pt>
                <c:pt idx="1275">
                  <c:v>25.03987536917897</c:v>
                </c:pt>
                <c:pt idx="1276">
                  <c:v>25.12243481398238</c:v>
                </c:pt>
                <c:pt idx="1277">
                  <c:v>25.20146434725902</c:v>
                </c:pt>
                <c:pt idx="1278">
                  <c:v>25.27694055085257</c:v>
                </c:pt>
                <c:pt idx="1279">
                  <c:v>25.34884105953497</c:v>
                </c:pt>
                <c:pt idx="1280">
                  <c:v>25.4171445676338</c:v>
                </c:pt>
                <c:pt idx="1281">
                  <c:v>25.48183083534548</c:v>
                </c:pt>
                <c:pt idx="1282">
                  <c:v>25.54288069473286</c:v>
                </c:pt>
                <c:pt idx="1283">
                  <c:v>25.60027605540501</c:v>
                </c:pt>
                <c:pt idx="1284">
                  <c:v>25.6539999098779</c:v>
                </c:pt>
                <c:pt idx="1285">
                  <c:v>25.70403633861397</c:v>
                </c:pt>
                <c:pt idx="1286">
                  <c:v>25.75037051473952</c:v>
                </c:pt>
                <c:pt idx="1287">
                  <c:v>25.79298870843821</c:v>
                </c:pt>
                <c:pt idx="1288">
                  <c:v>25.83187829101941</c:v>
                </c:pt>
                <c:pt idx="1289">
                  <c:v>25.86702773866057</c:v>
                </c:pt>
                <c:pt idx="1290">
                  <c:v>25.8984266358217</c:v>
                </c:pt>
                <c:pt idx="1291">
                  <c:v>25.92606567833202</c:v>
                </c:pt>
                <c:pt idx="1292">
                  <c:v>25.94993667614662</c:v>
                </c:pt>
                <c:pt idx="1293">
                  <c:v>25.97003255577374</c:v>
                </c:pt>
                <c:pt idx="1294">
                  <c:v>25.98634736237056</c:v>
                </c:pt>
                <c:pt idx="1295">
                  <c:v>25.99887626150772</c:v>
                </c:pt>
                <c:pt idx="1296">
                  <c:v>26.00761554060206</c:v>
                </c:pt>
                <c:pt idx="1297">
                  <c:v>26.01256261001654</c:v>
                </c:pt>
                <c:pt idx="1298">
                  <c:v>26.01371600382775</c:v>
                </c:pt>
                <c:pt idx="1299">
                  <c:v>26.0110753802602</c:v>
                </c:pt>
                <c:pt idx="1300">
                  <c:v>26.00464152178764</c:v>
                </c:pt>
                <c:pt idx="1301">
                  <c:v>25.99441633490119</c:v>
                </c:pt>
                <c:pt idx="1302">
                  <c:v>25.98040284954443</c:v>
                </c:pt>
                <c:pt idx="1303">
                  <c:v>25.96260521821547</c:v>
                </c:pt>
                <c:pt idx="1304">
                  <c:v>25.94102871473659</c:v>
                </c:pt>
                <c:pt idx="1305">
                  <c:v>25.91567973269143</c:v>
                </c:pt>
                <c:pt idx="1306">
                  <c:v>25.88656578353045</c:v>
                </c:pt>
                <c:pt idx="1307">
                  <c:v>25.85369549434511</c:v>
                </c:pt>
                <c:pt idx="1308">
                  <c:v>25.8170786053115</c:v>
                </c:pt>
                <c:pt idx="1309">
                  <c:v>25.7767259668041</c:v>
                </c:pt>
                <c:pt idx="1310">
                  <c:v>25.73264953618055</c:v>
                </c:pt>
                <c:pt idx="1311">
                  <c:v>25.68486237423856</c:v>
                </c:pt>
                <c:pt idx="1312">
                  <c:v>25.63337864134551</c:v>
                </c:pt>
                <c:pt idx="1313">
                  <c:v>25.57821359324251</c:v>
                </c:pt>
                <c:pt idx="1314">
                  <c:v>25.51938357652393</c:v>
                </c:pt>
                <c:pt idx="1315">
                  <c:v>25.4569060237934</c:v>
                </c:pt>
                <c:pt idx="1316">
                  <c:v>25.39079944849813</c:v>
                </c:pt>
                <c:pt idx="1317">
                  <c:v>25.32108343944308</c:v>
                </c:pt>
                <c:pt idx="1318">
                  <c:v>25.24777865498634</c:v>
                </c:pt>
                <c:pt idx="1319">
                  <c:v>25.1709068169176</c:v>
                </c:pt>
                <c:pt idx="1320">
                  <c:v>25.09049070402147</c:v>
                </c:pt>
                <c:pt idx="1321">
                  <c:v>25.00655414532776</c:v>
                </c:pt>
                <c:pt idx="1322">
                  <c:v>24.91912201305029</c:v>
                </c:pt>
                <c:pt idx="1323">
                  <c:v>24.82822021521683</c:v>
                </c:pt>
                <c:pt idx="1324">
                  <c:v>24.73387568799185</c:v>
                </c:pt>
                <c:pt idx="1325">
                  <c:v>24.63611638769492</c:v>
                </c:pt>
                <c:pt idx="1326">
                  <c:v>24.53497128251653</c:v>
                </c:pt>
                <c:pt idx="1327">
                  <c:v>24.43047034393424</c:v>
                </c:pt>
                <c:pt idx="1328">
                  <c:v>24.32264453783142</c:v>
                </c:pt>
                <c:pt idx="1329">
                  <c:v>24.21152581532158</c:v>
                </c:pt>
                <c:pt idx="1330">
                  <c:v>24.09714710328027</c:v>
                </c:pt>
                <c:pt idx="1331">
                  <c:v>23.97954229458834</c:v>
                </c:pt>
                <c:pt idx="1332">
                  <c:v>23.85874623808882</c:v>
                </c:pt>
                <c:pt idx="1333">
                  <c:v>23.73479472826018</c:v>
                </c:pt>
                <c:pt idx="1334">
                  <c:v>23.60772449460988</c:v>
                </c:pt>
                <c:pt idx="1335">
                  <c:v>23.47757319079054</c:v>
                </c:pt>
                <c:pt idx="1336">
                  <c:v>23.34437938344239</c:v>
                </c:pt>
                <c:pt idx="1337">
                  <c:v>23.20818254076508</c:v>
                </c:pt>
                <c:pt idx="1338">
                  <c:v>23.06902302082255</c:v>
                </c:pt>
                <c:pt idx="1339">
                  <c:v>22.92694205958378</c:v>
                </c:pt>
                <c:pt idx="1340">
                  <c:v>22.78198175870397</c:v>
                </c:pt>
                <c:pt idx="1341">
                  <c:v>22.63418507304877</c:v>
                </c:pt>
                <c:pt idx="1342">
                  <c:v>22.48359579796583</c:v>
                </c:pt>
                <c:pt idx="1343">
                  <c:v>22.33025855630741</c:v>
                </c:pt>
                <c:pt idx="1344">
                  <c:v>22.17421878520742</c:v>
                </c:pt>
                <c:pt idx="1345">
                  <c:v>22.0155227226177</c:v>
                </c:pt>
                <c:pt idx="1346">
                  <c:v>21.85421739360654</c:v>
                </c:pt>
                <c:pt idx="1347">
                  <c:v>21.69035059642415</c:v>
                </c:pt>
                <c:pt idx="1348">
                  <c:v>21.52397088833908</c:v>
                </c:pt>
                <c:pt idx="1349">
                  <c:v>21.3551275712496</c:v>
                </c:pt>
                <c:pt idx="1350">
                  <c:v>21.18387067707452</c:v>
                </c:pt>
                <c:pt idx="1351">
                  <c:v>21.01025095292758</c:v>
                </c:pt>
                <c:pt idx="1352">
                  <c:v>20.83431984608011</c:v>
                </c:pt>
                <c:pt idx="1353">
                  <c:v>20.65612948871594</c:v>
                </c:pt>
                <c:pt idx="1354">
                  <c:v>20.47573268248361</c:v>
                </c:pt>
                <c:pt idx="1355">
                  <c:v>20.29318288285015</c:v>
                </c:pt>
                <c:pt idx="1356">
                  <c:v>20.10853418326086</c:v>
                </c:pt>
                <c:pt idx="1357">
                  <c:v>19.9218412991105</c:v>
                </c:pt>
                <c:pt idx="1358">
                  <c:v>19.73315955152982</c:v>
                </c:pt>
                <c:pt idx="1359">
                  <c:v>19.54254485099272</c:v>
                </c:pt>
                <c:pt idx="1360">
                  <c:v>19.35005368074879</c:v>
                </c:pt>
                <c:pt idx="1361">
                  <c:v>19.155743080086</c:v>
                </c:pt>
                <c:pt idx="1362">
                  <c:v>18.95967062742895</c:v>
                </c:pt>
                <c:pt idx="1363">
                  <c:v>18.76189442327694</c:v>
                </c:pt>
                <c:pt idx="1364">
                  <c:v>18.56247307298758</c:v>
                </c:pt>
                <c:pt idx="1365">
                  <c:v>18.36146566941092</c:v>
                </c:pt>
                <c:pt idx="1366">
                  <c:v>18.15893177537867</c:v>
                </c:pt>
                <c:pt idx="1367">
                  <c:v>17.95493140605466</c:v>
                </c:pt>
                <c:pt idx="1368">
                  <c:v>17.74952501115104</c:v>
                </c:pt>
                <c:pt idx="1369">
                  <c:v>17.54277345701562</c:v>
                </c:pt>
                <c:pt idx="1370">
                  <c:v>17.33473800859599</c:v>
                </c:pt>
                <c:pt idx="1371">
                  <c:v>17.12548031128528</c:v>
                </c:pt>
                <c:pt idx="1372">
                  <c:v>16.91506237265535</c:v>
                </c:pt>
                <c:pt idx="1373">
                  <c:v>16.70354654408262</c:v>
                </c:pt>
                <c:pt idx="1374">
                  <c:v>16.49099550227196</c:v>
                </c:pt>
                <c:pt idx="1375">
                  <c:v>16.2774722306843</c:v>
                </c:pt>
                <c:pt idx="1376">
                  <c:v>16.06304000087318</c:v>
                </c:pt>
                <c:pt idx="1377">
                  <c:v>15.84776235373617</c:v>
                </c:pt>
                <c:pt idx="1378">
                  <c:v>15.63170308068619</c:v>
                </c:pt>
                <c:pt idx="1379">
                  <c:v>15.41492620474878</c:v>
                </c:pt>
                <c:pt idx="1380">
                  <c:v>15.19749596159069</c:v>
                </c:pt>
                <c:pt idx="1381">
                  <c:v>14.9794767804855</c:v>
                </c:pt>
                <c:pt idx="1382">
                  <c:v>14.7609332652218</c:v>
                </c:pt>
                <c:pt idx="1383">
                  <c:v>14.54193017495975</c:v>
                </c:pt>
                <c:pt idx="1384">
                  <c:v>14.32253240504143</c:v>
                </c:pt>
                <c:pt idx="1385">
                  <c:v>14.10280496776111</c:v>
                </c:pt>
                <c:pt idx="1386">
                  <c:v>13.88281297310053</c:v>
                </c:pt>
                <c:pt idx="1387">
                  <c:v>13.66262160943552</c:v>
                </c:pt>
                <c:pt idx="1388">
                  <c:v>13.44229612421927</c:v>
                </c:pt>
                <c:pt idx="1389">
                  <c:v>13.22190180464803</c:v>
                </c:pt>
                <c:pt idx="1390">
                  <c:v>13.00150395831523</c:v>
                </c:pt>
                <c:pt idx="1391">
                  <c:v>12.78116789385927</c:v>
                </c:pt>
                <c:pt idx="1392">
                  <c:v>12.56095890161134</c:v>
                </c:pt>
                <c:pt idx="1393">
                  <c:v>12.34094223424831</c:v>
                </c:pt>
                <c:pt idx="1394">
                  <c:v>12.12118308745708</c:v>
                </c:pt>
                <c:pt idx="1395">
                  <c:v>11.90174658061563</c:v>
                </c:pt>
                <c:pt idx="1396">
                  <c:v>11.68269773749674</c:v>
                </c:pt>
                <c:pt idx="1397">
                  <c:v>11.46410146700012</c:v>
                </c:pt>
                <c:pt idx="1398">
                  <c:v>11.24602254391842</c:v>
                </c:pt>
                <c:pt idx="1399">
                  <c:v>11.02852558974306</c:v>
                </c:pt>
                <c:pt idx="1400">
                  <c:v>10.81167505351554</c:v>
                </c:pt>
                <c:pt idx="1401">
                  <c:v>10.59553519272975</c:v>
                </c:pt>
                <c:pt idx="1402">
                  <c:v>10.3801700542911</c:v>
                </c:pt>
                <c:pt idx="1403">
                  <c:v>10.16564345553812</c:v>
                </c:pt>
                <c:pt idx="1404">
                  <c:v>9.952018965331841</c:v>
                </c:pt>
                <c:pt idx="1405">
                  <c:v>9.739359885219143</c:v>
                </c:pt>
                <c:pt idx="1406">
                  <c:v>9.527729230675007</c:v>
                </c:pt>
                <c:pt idx="1407">
                  <c:v>9.31718971242973</c:v>
                </c:pt>
                <c:pt idx="1408">
                  <c:v>9.107803717886387</c:v>
                </c:pt>
                <c:pt idx="1409">
                  <c:v>8.89963329263406</c:v>
                </c:pt>
                <c:pt idx="1410">
                  <c:v>8.692740122062481</c:v>
                </c:pt>
                <c:pt idx="1411">
                  <c:v>8.48718551308317</c:v>
                </c:pt>
                <c:pt idx="1412">
                  <c:v>8.283030375963026</c:v>
                </c:pt>
                <c:pt idx="1413">
                  <c:v>8.080335206275204</c:v>
                </c:pt>
                <c:pt idx="1414">
                  <c:v>7.879160066972997</c:v>
                </c:pt>
                <c:pt idx="1415">
                  <c:v>7.679564570591892</c:v>
                </c:pt>
                <c:pt idx="1416">
                  <c:v>7.481607861585074</c:v>
                </c:pt>
                <c:pt idx="1417">
                  <c:v>7.285348598797696</c:v>
                </c:pt>
                <c:pt idx="1418">
                  <c:v>7.090844938084964</c:v>
                </c:pt>
                <c:pt idx="1419">
                  <c:v>6.898154515079257</c:v>
                </c:pt>
                <c:pt idx="1420">
                  <c:v>6.707334428111516</c:v>
                </c:pt>
                <c:pt idx="1421">
                  <c:v>6.518441221291745</c:v>
                </c:pt>
                <c:pt idx="1422">
                  <c:v>6.331530867753748</c:v>
                </c:pt>
                <c:pt idx="1423">
                  <c:v>6.14665875306918</c:v>
                </c:pt>
                <c:pt idx="1424">
                  <c:v>5.963879658835446</c:v>
                </c:pt>
                <c:pt idx="1425">
                  <c:v>5.783247746442904</c:v>
                </c:pt>
                <c:pt idx="1426">
                  <c:v>5.604816541025527</c:v>
                </c:pt>
                <c:pt idx="1427">
                  <c:v>5.428638915600354</c:v>
                </c:pt>
                <c:pt idx="1428">
                  <c:v>5.254767075400011</c:v>
                </c:pt>
                <c:pt idx="1429">
                  <c:v>5.083252542403196</c:v>
                </c:pt>
                <c:pt idx="1430">
                  <c:v>4.914146140067642</c:v>
                </c:pt>
                <c:pt idx="1431">
                  <c:v>4.747497978269991</c:v>
                </c:pt>
                <c:pt idx="1432">
                  <c:v>4.583357438457136</c:v>
                </c:pt>
                <c:pt idx="1433">
                  <c:v>4.421773159013458</c:v>
                </c:pt>
                <c:pt idx="1434">
                  <c:v>4.262793020848232</c:v>
                </c:pt>
                <c:pt idx="1435">
                  <c:v>4.106464133207455</c:v>
                </c:pt>
                <c:pt idx="1436">
                  <c:v>3.952832819714418</c:v>
                </c:pt>
                <c:pt idx="1437">
                  <c:v>3.80194460464292</c:v>
                </c:pt>
                <c:pt idx="1438">
                  <c:v>3.65384419942754</c:v>
                </c:pt>
                <c:pt idx="1439">
                  <c:v>3.508575489414604</c:v>
                </c:pt>
                <c:pt idx="1440">
                  <c:v>3.366181520858046</c:v>
                </c:pt>
                <c:pt idx="1441">
                  <c:v>3.226704488163858</c:v>
                </c:pt>
                <c:pt idx="1442">
                  <c:v>3.090185721386978</c:v>
                </c:pt>
                <c:pt idx="1443">
                  <c:v>2.956665673984341</c:v>
                </c:pt>
                <c:pt idx="1444">
                  <c:v>2.826183910827572</c:v>
                </c:pt>
                <c:pt idx="1445">
                  <c:v>2.698779096479141</c:v>
                </c:pt>
                <c:pt idx="1446">
                  <c:v>2.574488983735147</c:v>
                </c:pt>
                <c:pt idx="1447">
                  <c:v>2.453350402438403</c:v>
                </c:pt>
                <c:pt idx="1448">
                  <c:v>2.335399248564926</c:v>
                </c:pt>
                <c:pt idx="1449">
                  <c:v>2.220670473587191</c:v>
                </c:pt>
                <c:pt idx="1450">
                  <c:v>2.109198074117291</c:v>
                </c:pt>
                <c:pt idx="1451">
                  <c:v>2.001015081832968</c:v>
                </c:pt>
                <c:pt idx="1452">
                  <c:v>1.896153553689604</c:v>
                </c:pt>
                <c:pt idx="1453">
                  <c:v>1.794644562421087</c:v>
                </c:pt>
                <c:pt idx="1454">
                  <c:v>1.696518187332273</c:v>
                </c:pt>
                <c:pt idx="1455">
                  <c:v>1.601803505385828</c:v>
                </c:pt>
                <c:pt idx="1456">
                  <c:v>1.510528582586149</c:v>
                </c:pt>
                <c:pt idx="1457">
                  <c:v>1.42272046566271</c:v>
                </c:pt>
                <c:pt idx="1458">
                  <c:v>1.338405174055634</c:v>
                </c:pt>
                <c:pt idx="1459">
                  <c:v>1.257607692205481</c:v>
                </c:pt>
                <c:pt idx="1460">
                  <c:v>1.180351962149885</c:v>
                </c:pt>
                <c:pt idx="1461">
                  <c:v>1.106660876428963</c:v>
                </c:pt>
                <c:pt idx="1462">
                  <c:v>1.036556271301814</c:v>
                </c:pt>
                <c:pt idx="1463">
                  <c:v>0.970058920275903</c:v>
                </c:pt>
                <c:pt idx="1464">
                  <c:v>0.907188527951485</c:v>
                </c:pt>
                <c:pt idx="1465">
                  <c:v>0.847963724182653</c:v>
                </c:pt>
                <c:pt idx="1466">
                  <c:v>0.792402058556934</c:v>
                </c:pt>
                <c:pt idx="1467">
                  <c:v>0.740519995194983</c:v>
                </c:pt>
                <c:pt idx="1468">
                  <c:v>0.692332907871872</c:v>
                </c:pt>
                <c:pt idx="1469">
                  <c:v>0.647855075461543</c:v>
                </c:pt>
                <c:pt idx="1470">
                  <c:v>0.607099677705642</c:v>
                </c:pt>
                <c:pt idx="1471">
                  <c:v>0.570078791308106</c:v>
                </c:pt>
                <c:pt idx="1472">
                  <c:v>0.536803386356546</c:v>
                </c:pt>
                <c:pt idx="1473">
                  <c:v>0.50728332307159</c:v>
                </c:pt>
                <c:pt idx="1474">
                  <c:v>0.481527348885088</c:v>
                </c:pt>
                <c:pt idx="1475">
                  <c:v>0.459543095848051</c:v>
                </c:pt>
                <c:pt idx="1476">
                  <c:v>0.441337078369111</c:v>
                </c:pt>
                <c:pt idx="1477">
                  <c:v>0.426914691284166</c:v>
                </c:pt>
                <c:pt idx="1478">
                  <c:v>0.416280208257769</c:v>
                </c:pt>
                <c:pt idx="1479">
                  <c:v>0.409436780516751</c:v>
                </c:pt>
                <c:pt idx="1480">
                  <c:v>0.406386435916445</c:v>
                </c:pt>
                <c:pt idx="1481">
                  <c:v>0.40713007833979</c:v>
                </c:pt>
                <c:pt idx="1482">
                  <c:v>0.411667487429487</c:v>
                </c:pt>
                <c:pt idx="1483">
                  <c:v>0.419997318653296</c:v>
                </c:pt>
                <c:pt idx="1484">
                  <c:v>0.432117103702453</c:v>
                </c:pt>
                <c:pt idx="1485">
                  <c:v>0.448023251223081</c:v>
                </c:pt>
                <c:pt idx="1486">
                  <c:v>0.467711047880389</c:v>
                </c:pt>
                <c:pt idx="1487">
                  <c:v>0.491174659755325</c:v>
                </c:pt>
                <c:pt idx="1488">
                  <c:v>0.518407134073311</c:v>
                </c:pt>
                <c:pt idx="1489">
                  <c:v>0.549400401264476</c:v>
                </c:pt>
                <c:pt idx="1490">
                  <c:v>0.584145277354867</c:v>
                </c:pt>
                <c:pt idx="1491">
                  <c:v>0.622631466687837</c:v>
                </c:pt>
                <c:pt idx="1492">
                  <c:v>0.664847564974888</c:v>
                </c:pt>
                <c:pt idx="1493">
                  <c:v>0.710781062675009</c:v>
                </c:pt>
                <c:pt idx="1494">
                  <c:v>0.760418348701489</c:v>
                </c:pt>
                <c:pt idx="1495">
                  <c:v>0.813744714455229</c:v>
                </c:pt>
                <c:pt idx="1496">
                  <c:v>0.870744358183177</c:v>
                </c:pt>
                <c:pt idx="1497">
                  <c:v>0.931400389660743</c:v>
                </c:pt>
                <c:pt idx="1498">
                  <c:v>0.99569483519673</c:v>
                </c:pt>
                <c:pt idx="1499">
                  <c:v>1.063608642959345</c:v>
                </c:pt>
                <c:pt idx="1500">
                  <c:v>1.135121688621654</c:v>
                </c:pt>
                <c:pt idx="1501">
                  <c:v>1.210212781324833</c:v>
                </c:pt>
                <c:pt idx="1502">
                  <c:v>1.288859669957525</c:v>
                </c:pt>
                <c:pt idx="1503">
                  <c:v>1.371039049749298</c:v>
                </c:pt>
                <c:pt idx="1504">
                  <c:v>1.456726569176322</c:v>
                </c:pt>
                <c:pt idx="1505">
                  <c:v>1.545896837177317</c:v>
                </c:pt>
                <c:pt idx="1506">
                  <c:v>1.638523430677425</c:v>
                </c:pt>
                <c:pt idx="1507">
                  <c:v>1.734578902417935</c:v>
                </c:pt>
                <c:pt idx="1508">
                  <c:v>1.83403478908953</c:v>
                </c:pt>
                <c:pt idx="1509">
                  <c:v>1.936861619766562</c:v>
                </c:pt>
                <c:pt idx="1510">
                  <c:v>2.043028924639902</c:v>
                </c:pt>
                <c:pt idx="1511">
                  <c:v>2.152505244045845</c:v>
                </c:pt>
                <c:pt idx="1512">
                  <c:v>2.265258137788257</c:v>
                </c:pt>
                <c:pt idx="1513">
                  <c:v>2.381254194751329</c:v>
                </c:pt>
                <c:pt idx="1514">
                  <c:v>2.50045904279996</c:v>
                </c:pt>
                <c:pt idx="1515">
                  <c:v>2.622837358965032</c:v>
                </c:pt>
                <c:pt idx="1516">
                  <c:v>2.748352879910341</c:v>
                </c:pt>
                <c:pt idx="1517">
                  <c:v>2.876968412678154</c:v>
                </c:pt>
                <c:pt idx="1518">
                  <c:v>3.00864584571038</c:v>
                </c:pt>
                <c:pt idx="1519">
                  <c:v>3.143346160141771</c:v>
                </c:pt>
                <c:pt idx="1520">
                  <c:v>3.281029441362111</c:v>
                </c:pt>
                <c:pt idx="1521">
                  <c:v>3.421654890843698</c:v>
                </c:pt>
                <c:pt idx="1522">
                  <c:v>3.565180838230915</c:v>
                </c:pt>
                <c:pt idx="1523">
                  <c:v>3.711564753688025</c:v>
                </c:pt>
                <c:pt idx="1524">
                  <c:v>3.860763260501624</c:v>
                </c:pt>
                <c:pt idx="1525">
                  <c:v>4.012732147934191</c:v>
                </c:pt>
                <c:pt idx="1526">
                  <c:v>4.167426384324636</c:v>
                </c:pt>
                <c:pt idx="1527">
                  <c:v>4.324800130432115</c:v>
                </c:pt>
                <c:pt idx="1528">
                  <c:v>4.484806753019262</c:v>
                </c:pt>
                <c:pt idx="1529">
                  <c:v>4.647398838670598</c:v>
                </c:pt>
                <c:pt idx="1530">
                  <c:v>4.81252820784209</c:v>
                </c:pt>
                <c:pt idx="1531">
                  <c:v>4.980145929137882</c:v>
                </c:pt>
                <c:pt idx="1532">
                  <c:v>5.150202333809668</c:v>
                </c:pt>
                <c:pt idx="1533">
                  <c:v>5.322647030474644</c:v>
                </c:pt>
                <c:pt idx="1534">
                  <c:v>5.49742892004749</c:v>
                </c:pt>
                <c:pt idx="1535">
                  <c:v>5.674496210882241</c:v>
                </c:pt>
                <c:pt idx="1536">
                  <c:v>5.853796434119221</c:v>
                </c:pt>
                <c:pt idx="1537">
                  <c:v>6.03527645923263</c:v>
                </c:pt>
                <c:pt idx="1538">
                  <c:v>6.218882509774378</c:v>
                </c:pt>
                <c:pt idx="1539">
                  <c:v>6.404560179309155</c:v>
                </c:pt>
                <c:pt idx="1540">
                  <c:v>6.592254447536239</c:v>
                </c:pt>
                <c:pt idx="1541">
                  <c:v>6.781909696593152</c:v>
                </c:pt>
                <c:pt idx="1542">
                  <c:v>6.973469727536511</c:v>
                </c:pt>
                <c:pt idx="1543">
                  <c:v>7.166877776994967</c:v>
                </c:pt>
                <c:pt idx="1544">
                  <c:v>7.36207653398934</c:v>
                </c:pt>
                <c:pt idx="1545">
                  <c:v>7.559008156915217</c:v>
                </c:pt>
                <c:pt idx="1546">
                  <c:v>7.757614290682614</c:v>
                </c:pt>
                <c:pt idx="1547">
                  <c:v>7.957836084007781</c:v>
                </c:pt>
                <c:pt idx="1548">
                  <c:v>8.159614206852237</c:v>
                </c:pt>
                <c:pt idx="1549">
                  <c:v>8.362888868003476</c:v>
                </c:pt>
                <c:pt idx="1550">
                  <c:v>8.56759983279233</c:v>
                </c:pt>
                <c:pt idx="1551">
                  <c:v>8.77368644094193</c:v>
                </c:pt>
                <c:pt idx="1552">
                  <c:v>8.981087624542567</c:v>
                </c:pt>
                <c:pt idx="1553">
                  <c:v>9.189741926147475</c:v>
                </c:pt>
                <c:pt idx="1554">
                  <c:v>9.39958751698392</c:v>
                </c:pt>
                <c:pt idx="1555">
                  <c:v>9.610562215274523</c:v>
                </c:pt>
                <c:pt idx="1556">
                  <c:v>9.82260350466299</c:v>
                </c:pt>
                <c:pt idx="1557">
                  <c:v>10.03564855273901</c:v>
                </c:pt>
                <c:pt idx="1558">
                  <c:v>10.24963422965696</c:v>
                </c:pt>
                <c:pt idx="1559">
                  <c:v>10.46449712684259</c:v>
                </c:pt>
                <c:pt idx="1560">
                  <c:v>10.68017357578237</c:v>
                </c:pt>
                <c:pt idx="1561">
                  <c:v>10.89659966688975</c:v>
                </c:pt>
                <c:pt idx="1562">
                  <c:v>11.1137112684431</c:v>
                </c:pt>
                <c:pt idx="1563">
                  <c:v>11.33144404558924</c:v>
                </c:pt>
                <c:pt idx="1564">
                  <c:v>11.54973347940721</c:v>
                </c:pt>
                <c:pt idx="1565">
                  <c:v>11.76851488602672</c:v>
                </c:pt>
                <c:pt idx="1566">
                  <c:v>11.98772343579532</c:v>
                </c:pt>
                <c:pt idx="1567">
                  <c:v>12.20729417248875</c:v>
                </c:pt>
                <c:pt idx="1568">
                  <c:v>12.42716203255905</c:v>
                </c:pt>
                <c:pt idx="1569">
                  <c:v>12.64726186441415</c:v>
                </c:pt>
                <c:pt idx="1570">
                  <c:v>12.86752844772368</c:v>
                </c:pt>
                <c:pt idx="1571">
                  <c:v>13.0878965127453</c:v>
                </c:pt>
                <c:pt idx="1572">
                  <c:v>13.30830075966539</c:v>
                </c:pt>
                <c:pt idx="1573">
                  <c:v>13.52867587794891</c:v>
                </c:pt>
                <c:pt idx="1574">
                  <c:v>13.74895656569219</c:v>
                </c:pt>
                <c:pt idx="1575">
                  <c:v>13.96907754897342</c:v>
                </c:pt>
                <c:pt idx="1576">
                  <c:v>14.18897360119467</c:v>
                </c:pt>
                <c:pt idx="1577">
                  <c:v>14.40857956240989</c:v>
                </c:pt>
                <c:pt idx="1578">
                  <c:v>14.6278303586333</c:v>
                </c:pt>
                <c:pt idx="1579">
                  <c:v>14.84666102112216</c:v>
                </c:pt>
                <c:pt idx="1580">
                  <c:v>15.06500670562845</c:v>
                </c:pt>
                <c:pt idx="1581">
                  <c:v>15.28280271161351</c:v>
                </c:pt>
                <c:pt idx="1582">
                  <c:v>15.4999845014204</c:v>
                </c:pt>
                <c:pt idx="1583">
                  <c:v>15.71648771939758</c:v>
                </c:pt>
                <c:pt idx="1584">
                  <c:v>15.93224821096907</c:v>
                </c:pt>
                <c:pt idx="1585">
                  <c:v>16.14720204164473</c:v>
                </c:pt>
                <c:pt idx="1586">
                  <c:v>16.36128551596544</c:v>
                </c:pt>
                <c:pt idx="1587">
                  <c:v>16.57443519637745</c:v>
                </c:pt>
                <c:pt idx="1588">
                  <c:v>16.78658792203031</c:v>
                </c:pt>
                <c:pt idx="1589">
                  <c:v>16.99768082749281</c:v>
                </c:pt>
                <c:pt idx="1590">
                  <c:v>17.20765136138125</c:v>
                </c:pt>
                <c:pt idx="1591">
                  <c:v>17.41643730489493</c:v>
                </c:pt>
                <c:pt idx="1592">
                  <c:v>17.62397679025282</c:v>
                </c:pt>
                <c:pt idx="1593">
                  <c:v>17.83020831902637</c:v>
                </c:pt>
                <c:pt idx="1594">
                  <c:v>18.03507078036269</c:v>
                </c:pt>
                <c:pt idx="1595">
                  <c:v>18.23850346909325</c:v>
                </c:pt>
                <c:pt idx="1596">
                  <c:v>18.44044610372191</c:v>
                </c:pt>
                <c:pt idx="1597">
                  <c:v>18.64083884428779</c:v>
                </c:pt>
                <c:pt idx="1598">
                  <c:v>18.83962231009698</c:v>
                </c:pt>
                <c:pt idx="1599">
                  <c:v>19.0367375973185</c:v>
                </c:pt>
                <c:pt idx="1600">
                  <c:v>19.23212629643865</c:v>
                </c:pt>
                <c:pt idx="1601">
                  <c:v>19.425730509569</c:v>
                </c:pt>
                <c:pt idx="1602">
                  <c:v>19.61749286760297</c:v>
                </c:pt>
                <c:pt idx="1603">
                  <c:v>19.80735654721521</c:v>
                </c:pt>
                <c:pt idx="1604">
                  <c:v>19.99526528769989</c:v>
                </c:pt>
                <c:pt idx="1605">
                  <c:v>20.18116340764182</c:v>
                </c:pt>
                <c:pt idx="1606">
                  <c:v>20.36499582141604</c:v>
                </c:pt>
                <c:pt idx="1607">
                  <c:v>20.5467080555109</c:v>
                </c:pt>
                <c:pt idx="1608">
                  <c:v>20.72624626466978</c:v>
                </c:pt>
                <c:pt idx="1609">
                  <c:v>20.9035572478466</c:v>
                </c:pt>
                <c:pt idx="1610">
                  <c:v>21.07858846397029</c:v>
                </c:pt>
                <c:pt idx="1611">
                  <c:v>21.25128804751405</c:v>
                </c:pt>
                <c:pt idx="1612">
                  <c:v>21.42160482386413</c:v>
                </c:pt>
                <c:pt idx="1613">
                  <c:v>21.58948832448397</c:v>
                </c:pt>
                <c:pt idx="1614">
                  <c:v>21.75488880186907</c:v>
                </c:pt>
                <c:pt idx="1615">
                  <c:v>21.91775724428838</c:v>
                </c:pt>
                <c:pt idx="1616">
                  <c:v>22.07804539030743</c:v>
                </c:pt>
                <c:pt idx="1617">
                  <c:v>22.23570574308922</c:v>
                </c:pt>
                <c:pt idx="1618">
                  <c:v>22.39069158446865</c:v>
                </c:pt>
                <c:pt idx="1619">
                  <c:v>22.54295698879605</c:v>
                </c:pt>
                <c:pt idx="1620">
                  <c:v>22.69245683654595</c:v>
                </c:pt>
                <c:pt idx="1621">
                  <c:v>22.83914682768703</c:v>
                </c:pt>
                <c:pt idx="1622">
                  <c:v>22.98298349480906</c:v>
                </c:pt>
                <c:pt idx="1623">
                  <c:v>23.1239242160033</c:v>
                </c:pt>
                <c:pt idx="1624">
                  <c:v>23.26192722749233</c:v>
                </c:pt>
                <c:pt idx="1625">
                  <c:v>23.3969516360055</c:v>
                </c:pt>
                <c:pt idx="1626">
                  <c:v>23.52895743089651</c:v>
                </c:pt>
                <c:pt idx="1627">
                  <c:v>23.6579054959994</c:v>
                </c:pt>
                <c:pt idx="1628">
                  <c:v>23.78375762121954</c:v>
                </c:pt>
                <c:pt idx="1629">
                  <c:v>23.90647651385616</c:v>
                </c:pt>
                <c:pt idx="1630">
                  <c:v>24.02602580965284</c:v>
                </c:pt>
                <c:pt idx="1631">
                  <c:v>24.14237008357316</c:v>
                </c:pt>
                <c:pt idx="1632">
                  <c:v>24.25547486029784</c:v>
                </c:pt>
                <c:pt idx="1633">
                  <c:v>24.36530662444057</c:v>
                </c:pt>
                <c:pt idx="1634">
                  <c:v>24.47183283047923</c:v>
                </c:pt>
                <c:pt idx="1635">
                  <c:v>24.57502191239996</c:v>
                </c:pt>
                <c:pt idx="1636">
                  <c:v>24.67484329305078</c:v>
                </c:pt>
                <c:pt idx="1637">
                  <c:v>24.7712673932023</c:v>
                </c:pt>
                <c:pt idx="1638">
                  <c:v>24.86426564031261</c:v>
                </c:pt>
                <c:pt idx="1639">
                  <c:v>24.95381047699405</c:v>
                </c:pt>
                <c:pt idx="1640">
                  <c:v>25.03987536917897</c:v>
                </c:pt>
                <c:pt idx="1641">
                  <c:v>25.12243481398238</c:v>
                </c:pt>
                <c:pt idx="1642">
                  <c:v>25.20146434725902</c:v>
                </c:pt>
                <c:pt idx="1643">
                  <c:v>25.27694055085257</c:v>
                </c:pt>
                <c:pt idx="1644">
                  <c:v>25.34884105953497</c:v>
                </c:pt>
                <c:pt idx="1645">
                  <c:v>25.4171445676338</c:v>
                </c:pt>
                <c:pt idx="1646">
                  <c:v>25.48183083534548</c:v>
                </c:pt>
                <c:pt idx="1647">
                  <c:v>25.54288069473286</c:v>
                </c:pt>
                <c:pt idx="1648">
                  <c:v>25.60027605540501</c:v>
                </c:pt>
                <c:pt idx="1649">
                  <c:v>25.6539999098779</c:v>
                </c:pt>
                <c:pt idx="1650">
                  <c:v>25.70403633861397</c:v>
                </c:pt>
                <c:pt idx="1651">
                  <c:v>25.75037051473952</c:v>
                </c:pt>
                <c:pt idx="1652">
                  <c:v>25.79298870843821</c:v>
                </c:pt>
                <c:pt idx="1653">
                  <c:v>25.83187829101941</c:v>
                </c:pt>
                <c:pt idx="1654">
                  <c:v>25.86702773866057</c:v>
                </c:pt>
                <c:pt idx="1655">
                  <c:v>25.8984266358217</c:v>
                </c:pt>
                <c:pt idx="1656">
                  <c:v>25.92606567833202</c:v>
                </c:pt>
                <c:pt idx="1657">
                  <c:v>25.94993667614662</c:v>
                </c:pt>
                <c:pt idx="1658">
                  <c:v>25.97003255577374</c:v>
                </c:pt>
                <c:pt idx="1659">
                  <c:v>25.98634736237056</c:v>
                </c:pt>
                <c:pt idx="1660">
                  <c:v>25.99887626150772</c:v>
                </c:pt>
                <c:pt idx="1661">
                  <c:v>26.00761554060206</c:v>
                </c:pt>
                <c:pt idx="1662">
                  <c:v>26.01256261001654</c:v>
                </c:pt>
                <c:pt idx="1663">
                  <c:v>26.01371600382775</c:v>
                </c:pt>
                <c:pt idx="1664">
                  <c:v>26.0110753802602</c:v>
                </c:pt>
                <c:pt idx="1665">
                  <c:v>26.00464152178764</c:v>
                </c:pt>
                <c:pt idx="1666">
                  <c:v>25.99441633490119</c:v>
                </c:pt>
                <c:pt idx="1667">
                  <c:v>25.98040284954443</c:v>
                </c:pt>
                <c:pt idx="1668">
                  <c:v>25.96260521821547</c:v>
                </c:pt>
                <c:pt idx="1669">
                  <c:v>25.94102871473659</c:v>
                </c:pt>
                <c:pt idx="1670">
                  <c:v>25.91567973269143</c:v>
                </c:pt>
                <c:pt idx="1671">
                  <c:v>25.88656578353045</c:v>
                </c:pt>
                <c:pt idx="1672">
                  <c:v>25.85369549434511</c:v>
                </c:pt>
                <c:pt idx="1673">
                  <c:v>25.8170786053115</c:v>
                </c:pt>
                <c:pt idx="1674">
                  <c:v>25.7767259668041</c:v>
                </c:pt>
                <c:pt idx="1675">
                  <c:v>25.73264953618055</c:v>
                </c:pt>
                <c:pt idx="1676">
                  <c:v>25.68486237423856</c:v>
                </c:pt>
                <c:pt idx="1677">
                  <c:v>25.63337864134551</c:v>
                </c:pt>
                <c:pt idx="1678">
                  <c:v>25.57821359324251</c:v>
                </c:pt>
                <c:pt idx="1679">
                  <c:v>25.51938357652393</c:v>
                </c:pt>
                <c:pt idx="1680">
                  <c:v>25.4569060237934</c:v>
                </c:pt>
                <c:pt idx="1681">
                  <c:v>25.39079944849813</c:v>
                </c:pt>
                <c:pt idx="1682">
                  <c:v>25.32108343944308</c:v>
                </c:pt>
                <c:pt idx="1683">
                  <c:v>25.24777865498634</c:v>
                </c:pt>
                <c:pt idx="1684">
                  <c:v>25.1709068169176</c:v>
                </c:pt>
                <c:pt idx="1685">
                  <c:v>25.09049070402147</c:v>
                </c:pt>
                <c:pt idx="1686">
                  <c:v>25.00655414532776</c:v>
                </c:pt>
                <c:pt idx="1687">
                  <c:v>24.91912201305029</c:v>
                </c:pt>
                <c:pt idx="1688">
                  <c:v>24.82822021521683</c:v>
                </c:pt>
                <c:pt idx="1689">
                  <c:v>24.73387568799185</c:v>
                </c:pt>
                <c:pt idx="1690">
                  <c:v>24.63611638769492</c:v>
                </c:pt>
                <c:pt idx="1691">
                  <c:v>24.53497128251653</c:v>
                </c:pt>
                <c:pt idx="1692">
                  <c:v>24.43047034393424</c:v>
                </c:pt>
                <c:pt idx="1693">
                  <c:v>24.32264453783142</c:v>
                </c:pt>
                <c:pt idx="1694">
                  <c:v>24.21152581532158</c:v>
                </c:pt>
                <c:pt idx="1695">
                  <c:v>24.09714710328027</c:v>
                </c:pt>
                <c:pt idx="1696">
                  <c:v>23.97954229458834</c:v>
                </c:pt>
                <c:pt idx="1697">
                  <c:v>23.85874623808882</c:v>
                </c:pt>
                <c:pt idx="1698">
                  <c:v>23.73479472826018</c:v>
                </c:pt>
                <c:pt idx="1699">
                  <c:v>23.60772449460988</c:v>
                </c:pt>
                <c:pt idx="1700">
                  <c:v>23.47757319079054</c:v>
                </c:pt>
                <c:pt idx="1701">
                  <c:v>23.34437938344239</c:v>
                </c:pt>
                <c:pt idx="1702">
                  <c:v>23.20818254076508</c:v>
                </c:pt>
                <c:pt idx="1703">
                  <c:v>23.06902302082255</c:v>
                </c:pt>
                <c:pt idx="1704">
                  <c:v>22.92694205958378</c:v>
                </c:pt>
                <c:pt idx="1705">
                  <c:v>22.78198175870397</c:v>
                </c:pt>
                <c:pt idx="1706">
                  <c:v>22.63418507304877</c:v>
                </c:pt>
                <c:pt idx="1707">
                  <c:v>22.48359579796583</c:v>
                </c:pt>
                <c:pt idx="1708">
                  <c:v>22.33025855630741</c:v>
                </c:pt>
                <c:pt idx="1709">
                  <c:v>22.17421878520742</c:v>
                </c:pt>
                <c:pt idx="1710">
                  <c:v>22.0155227226177</c:v>
                </c:pt>
                <c:pt idx="1711">
                  <c:v>21.85421739360654</c:v>
                </c:pt>
                <c:pt idx="1712">
                  <c:v>21.69035059642415</c:v>
                </c:pt>
                <c:pt idx="1713">
                  <c:v>21.52397088833908</c:v>
                </c:pt>
                <c:pt idx="1714">
                  <c:v>21.3551275712496</c:v>
                </c:pt>
                <c:pt idx="1715">
                  <c:v>21.18387067707452</c:v>
                </c:pt>
                <c:pt idx="1716">
                  <c:v>21.01025095292758</c:v>
                </c:pt>
                <c:pt idx="1717">
                  <c:v>20.83431984608011</c:v>
                </c:pt>
                <c:pt idx="1718">
                  <c:v>20.65612948871594</c:v>
                </c:pt>
                <c:pt idx="1719">
                  <c:v>20.47573268248361</c:v>
                </c:pt>
                <c:pt idx="1720">
                  <c:v>20.29318288285015</c:v>
                </c:pt>
                <c:pt idx="1721">
                  <c:v>20.10853418326086</c:v>
                </c:pt>
                <c:pt idx="1722">
                  <c:v>19.9218412991105</c:v>
                </c:pt>
                <c:pt idx="1723">
                  <c:v>19.73315955152982</c:v>
                </c:pt>
                <c:pt idx="1724">
                  <c:v>19.54254485099272</c:v>
                </c:pt>
                <c:pt idx="1725">
                  <c:v>19.35005368074879</c:v>
                </c:pt>
                <c:pt idx="1726">
                  <c:v>19.155743080086</c:v>
                </c:pt>
                <c:pt idx="1727">
                  <c:v>18.95967062742895</c:v>
                </c:pt>
                <c:pt idx="1728">
                  <c:v>18.76189442327694</c:v>
                </c:pt>
                <c:pt idx="1729">
                  <c:v>18.56247307298758</c:v>
                </c:pt>
                <c:pt idx="1730">
                  <c:v>18.36146566941092</c:v>
                </c:pt>
                <c:pt idx="1731">
                  <c:v>18.15893177537867</c:v>
                </c:pt>
                <c:pt idx="1732">
                  <c:v>17.95493140605466</c:v>
                </c:pt>
                <c:pt idx="1733">
                  <c:v>17.74952501115104</c:v>
                </c:pt>
                <c:pt idx="1734">
                  <c:v>17.54277345701562</c:v>
                </c:pt>
                <c:pt idx="1735">
                  <c:v>17.33473800859599</c:v>
                </c:pt>
                <c:pt idx="1736">
                  <c:v>17.12548031128528</c:v>
                </c:pt>
                <c:pt idx="1737">
                  <c:v>16.91506237265535</c:v>
                </c:pt>
                <c:pt idx="1738">
                  <c:v>16.70354654408262</c:v>
                </c:pt>
                <c:pt idx="1739">
                  <c:v>16.49099550227196</c:v>
                </c:pt>
                <c:pt idx="1740">
                  <c:v>16.2774722306843</c:v>
                </c:pt>
                <c:pt idx="1741">
                  <c:v>16.06304000087318</c:v>
                </c:pt>
                <c:pt idx="1742">
                  <c:v>15.84776235373617</c:v>
                </c:pt>
                <c:pt idx="1743">
                  <c:v>15.63170308068619</c:v>
                </c:pt>
                <c:pt idx="1744">
                  <c:v>15.41492620474878</c:v>
                </c:pt>
                <c:pt idx="1745">
                  <c:v>15.19749596159069</c:v>
                </c:pt>
                <c:pt idx="1746">
                  <c:v>14.9794767804855</c:v>
                </c:pt>
                <c:pt idx="1747">
                  <c:v>14.7609332652218</c:v>
                </c:pt>
                <c:pt idx="1748">
                  <c:v>14.54193017495975</c:v>
                </c:pt>
                <c:pt idx="1749">
                  <c:v>14.32253240504143</c:v>
                </c:pt>
                <c:pt idx="1750">
                  <c:v>14.10280496776111</c:v>
                </c:pt>
                <c:pt idx="1751">
                  <c:v>13.88281297310053</c:v>
                </c:pt>
                <c:pt idx="1752">
                  <c:v>13.66262160943552</c:v>
                </c:pt>
                <c:pt idx="1753">
                  <c:v>13.44229612421927</c:v>
                </c:pt>
                <c:pt idx="1754">
                  <c:v>13.22190180464803</c:v>
                </c:pt>
                <c:pt idx="1755">
                  <c:v>13.00150395831523</c:v>
                </c:pt>
                <c:pt idx="1756">
                  <c:v>12.78116789385927</c:v>
                </c:pt>
                <c:pt idx="1757">
                  <c:v>12.56095890161134</c:v>
                </c:pt>
                <c:pt idx="1758">
                  <c:v>12.34094223424831</c:v>
                </c:pt>
                <c:pt idx="1759">
                  <c:v>12.12118308745708</c:v>
                </c:pt>
                <c:pt idx="1760">
                  <c:v>11.90174658061563</c:v>
                </c:pt>
                <c:pt idx="1761">
                  <c:v>11.68269773749674</c:v>
                </c:pt>
                <c:pt idx="1762">
                  <c:v>11.46410146700012</c:v>
                </c:pt>
                <c:pt idx="1763">
                  <c:v>11.24602254391842</c:v>
                </c:pt>
                <c:pt idx="1764">
                  <c:v>11.02852558974306</c:v>
                </c:pt>
                <c:pt idx="1765">
                  <c:v>10.81167505351554</c:v>
                </c:pt>
                <c:pt idx="1766">
                  <c:v>10.59553519272975</c:v>
                </c:pt>
                <c:pt idx="1767">
                  <c:v>10.3801700542911</c:v>
                </c:pt>
                <c:pt idx="1768">
                  <c:v>10.16564345553812</c:v>
                </c:pt>
                <c:pt idx="1769">
                  <c:v>9.952018965331841</c:v>
                </c:pt>
                <c:pt idx="1770">
                  <c:v>9.739359885219143</c:v>
                </c:pt>
                <c:pt idx="1771">
                  <c:v>9.527729230675007</c:v>
                </c:pt>
                <c:pt idx="1772">
                  <c:v>9.31718971242973</c:v>
                </c:pt>
                <c:pt idx="1773">
                  <c:v>9.107803717886387</c:v>
                </c:pt>
                <c:pt idx="1774">
                  <c:v>8.89963329263406</c:v>
                </c:pt>
                <c:pt idx="1775">
                  <c:v>8.692740122062481</c:v>
                </c:pt>
                <c:pt idx="1776">
                  <c:v>8.48718551308317</c:v>
                </c:pt>
                <c:pt idx="1777">
                  <c:v>8.283030375963026</c:v>
                </c:pt>
                <c:pt idx="1778">
                  <c:v>8.080335206275204</c:v>
                </c:pt>
                <c:pt idx="1779">
                  <c:v>7.879160066972997</c:v>
                </c:pt>
                <c:pt idx="1780">
                  <c:v>7.679564570591892</c:v>
                </c:pt>
                <c:pt idx="1781">
                  <c:v>7.481607861585074</c:v>
                </c:pt>
                <c:pt idx="1782">
                  <c:v>7.285348598797696</c:v>
                </c:pt>
                <c:pt idx="1783">
                  <c:v>7.090844938084964</c:v>
                </c:pt>
                <c:pt idx="1784">
                  <c:v>6.898154515079257</c:v>
                </c:pt>
                <c:pt idx="1785">
                  <c:v>6.707334428111516</c:v>
                </c:pt>
                <c:pt idx="1786">
                  <c:v>6.518441221291745</c:v>
                </c:pt>
                <c:pt idx="1787">
                  <c:v>6.331530867753748</c:v>
                </c:pt>
                <c:pt idx="1788">
                  <c:v>6.14665875306918</c:v>
                </c:pt>
                <c:pt idx="1789">
                  <c:v>5.963879658835446</c:v>
                </c:pt>
                <c:pt idx="1790">
                  <c:v>5.783247746442904</c:v>
                </c:pt>
                <c:pt idx="1791">
                  <c:v>5.604816541025527</c:v>
                </c:pt>
                <c:pt idx="1792">
                  <c:v>5.428638915600354</c:v>
                </c:pt>
                <c:pt idx="1793">
                  <c:v>5.254767075400011</c:v>
                </c:pt>
                <c:pt idx="1794">
                  <c:v>5.083252542403196</c:v>
                </c:pt>
                <c:pt idx="1795">
                  <c:v>4.914146140067642</c:v>
                </c:pt>
                <c:pt idx="1796">
                  <c:v>4.747497978269991</c:v>
                </c:pt>
                <c:pt idx="1797">
                  <c:v>4.583357438457136</c:v>
                </c:pt>
                <c:pt idx="1798">
                  <c:v>4.421773159013458</c:v>
                </c:pt>
                <c:pt idx="1799">
                  <c:v>4.262793020848232</c:v>
                </c:pt>
                <c:pt idx="1800">
                  <c:v>4.106464133207455</c:v>
                </c:pt>
                <c:pt idx="1801">
                  <c:v>3.952832819714418</c:v>
                </c:pt>
                <c:pt idx="1802">
                  <c:v>3.80194460464292</c:v>
                </c:pt>
                <c:pt idx="1803">
                  <c:v>3.65384419942754</c:v>
                </c:pt>
                <c:pt idx="1804">
                  <c:v>3.508575489414604</c:v>
                </c:pt>
                <c:pt idx="1805">
                  <c:v>3.366181520858046</c:v>
                </c:pt>
                <c:pt idx="1806">
                  <c:v>3.226704488163858</c:v>
                </c:pt>
                <c:pt idx="1807">
                  <c:v>3.090185721386978</c:v>
                </c:pt>
                <c:pt idx="1808">
                  <c:v>2.956665673984341</c:v>
                </c:pt>
                <c:pt idx="1809">
                  <c:v>2.826183910827572</c:v>
                </c:pt>
                <c:pt idx="1810">
                  <c:v>2.698779096479141</c:v>
                </c:pt>
                <c:pt idx="1811">
                  <c:v>2.574488983735147</c:v>
                </c:pt>
                <c:pt idx="1812">
                  <c:v>2.453350402438403</c:v>
                </c:pt>
                <c:pt idx="1813">
                  <c:v>2.335399248564926</c:v>
                </c:pt>
                <c:pt idx="1814">
                  <c:v>2.220670473587191</c:v>
                </c:pt>
                <c:pt idx="1815">
                  <c:v>2.109198074117291</c:v>
                </c:pt>
                <c:pt idx="1816">
                  <c:v>2.001015081832968</c:v>
                </c:pt>
                <c:pt idx="1817">
                  <c:v>1.896153553689604</c:v>
                </c:pt>
                <c:pt idx="1818">
                  <c:v>1.794644562421087</c:v>
                </c:pt>
                <c:pt idx="1819">
                  <c:v>1.696518187332273</c:v>
                </c:pt>
                <c:pt idx="1820">
                  <c:v>1.601803505385828</c:v>
                </c:pt>
                <c:pt idx="1821">
                  <c:v>1.510528582586149</c:v>
                </c:pt>
                <c:pt idx="1822">
                  <c:v>1.42272046566271</c:v>
                </c:pt>
                <c:pt idx="1823">
                  <c:v>1.338405174055634</c:v>
                </c:pt>
                <c:pt idx="1824">
                  <c:v>1.257607692205481</c:v>
                </c:pt>
                <c:pt idx="1825">
                  <c:v>1.180351962149885</c:v>
                </c:pt>
                <c:pt idx="1826">
                  <c:v>1.106660876428963</c:v>
                </c:pt>
                <c:pt idx="1827">
                  <c:v>1.036556271301814</c:v>
                </c:pt>
                <c:pt idx="1828">
                  <c:v>0.970058920275903</c:v>
                </c:pt>
                <c:pt idx="1829">
                  <c:v>0.907188527951485</c:v>
                </c:pt>
                <c:pt idx="1830">
                  <c:v>0.847963724182653</c:v>
                </c:pt>
                <c:pt idx="1831">
                  <c:v>0.792402058556934</c:v>
                </c:pt>
                <c:pt idx="1832">
                  <c:v>0.740519995194983</c:v>
                </c:pt>
                <c:pt idx="1833">
                  <c:v>0.692332907871872</c:v>
                </c:pt>
                <c:pt idx="1834">
                  <c:v>0.647855075461543</c:v>
                </c:pt>
                <c:pt idx="1835">
                  <c:v>0.607099677705642</c:v>
                </c:pt>
                <c:pt idx="1836">
                  <c:v>0.570078791308106</c:v>
                </c:pt>
                <c:pt idx="1837">
                  <c:v>0.536803386356546</c:v>
                </c:pt>
                <c:pt idx="1838">
                  <c:v>0.50728332307159</c:v>
                </c:pt>
                <c:pt idx="1839">
                  <c:v>0.481527348885088</c:v>
                </c:pt>
                <c:pt idx="1840">
                  <c:v>0.459543095848051</c:v>
                </c:pt>
                <c:pt idx="1841">
                  <c:v>0.441337078369111</c:v>
                </c:pt>
                <c:pt idx="1842">
                  <c:v>0.426914691284166</c:v>
                </c:pt>
                <c:pt idx="1843">
                  <c:v>0.416280208257769</c:v>
                </c:pt>
                <c:pt idx="1844">
                  <c:v>0.409436780516751</c:v>
                </c:pt>
                <c:pt idx="1845">
                  <c:v>0.406386435916445</c:v>
                </c:pt>
                <c:pt idx="1846">
                  <c:v>0.40713007833979</c:v>
                </c:pt>
                <c:pt idx="1847">
                  <c:v>0.411667487429487</c:v>
                </c:pt>
                <c:pt idx="1848">
                  <c:v>0.419997318653296</c:v>
                </c:pt>
                <c:pt idx="1849">
                  <c:v>0.432117103702453</c:v>
                </c:pt>
                <c:pt idx="1850">
                  <c:v>0.448023251223081</c:v>
                </c:pt>
                <c:pt idx="1851">
                  <c:v>0.467711047880389</c:v>
                </c:pt>
                <c:pt idx="1852">
                  <c:v>0.491174659755325</c:v>
                </c:pt>
                <c:pt idx="1853">
                  <c:v>0.518407134073311</c:v>
                </c:pt>
                <c:pt idx="1854">
                  <c:v>0.549400401264476</c:v>
                </c:pt>
                <c:pt idx="1855">
                  <c:v>0.584145277354867</c:v>
                </c:pt>
                <c:pt idx="1856">
                  <c:v>0.622631466687837</c:v>
                </c:pt>
                <c:pt idx="1857">
                  <c:v>0.664847564974888</c:v>
                </c:pt>
                <c:pt idx="1858">
                  <c:v>0.710781062675009</c:v>
                </c:pt>
                <c:pt idx="1859">
                  <c:v>0.760418348701489</c:v>
                </c:pt>
                <c:pt idx="1860">
                  <c:v>0.813744714455229</c:v>
                </c:pt>
                <c:pt idx="1861">
                  <c:v>0.870744358183177</c:v>
                </c:pt>
                <c:pt idx="1862">
                  <c:v>0.931400389660743</c:v>
                </c:pt>
                <c:pt idx="1863">
                  <c:v>0.99569483519673</c:v>
                </c:pt>
                <c:pt idx="1864">
                  <c:v>1.063608642959345</c:v>
                </c:pt>
                <c:pt idx="1865">
                  <c:v>1.135121688621654</c:v>
                </c:pt>
                <c:pt idx="1866">
                  <c:v>1.210212781324833</c:v>
                </c:pt>
                <c:pt idx="1867">
                  <c:v>1.288859669957525</c:v>
                </c:pt>
                <c:pt idx="1868">
                  <c:v>1.371039049749298</c:v>
                </c:pt>
                <c:pt idx="1869">
                  <c:v>1.456726569176322</c:v>
                </c:pt>
                <c:pt idx="1870">
                  <c:v>1.545896837177317</c:v>
                </c:pt>
                <c:pt idx="1871">
                  <c:v>1.638523430677425</c:v>
                </c:pt>
                <c:pt idx="1872">
                  <c:v>1.734578902417935</c:v>
                </c:pt>
                <c:pt idx="1873">
                  <c:v>1.83403478908953</c:v>
                </c:pt>
                <c:pt idx="1874">
                  <c:v>1.936861619766562</c:v>
                </c:pt>
                <c:pt idx="1875">
                  <c:v>2.043028924639902</c:v>
                </c:pt>
                <c:pt idx="1876">
                  <c:v>2.152505244045845</c:v>
                </c:pt>
                <c:pt idx="1877">
                  <c:v>2.265258137788257</c:v>
                </c:pt>
                <c:pt idx="1878">
                  <c:v>2.381254194751329</c:v>
                </c:pt>
                <c:pt idx="1879">
                  <c:v>2.50045904279996</c:v>
                </c:pt>
                <c:pt idx="1880">
                  <c:v>2.622837358965032</c:v>
                </c:pt>
                <c:pt idx="1881">
                  <c:v>2.748352879910341</c:v>
                </c:pt>
                <c:pt idx="1882">
                  <c:v>2.876968412678154</c:v>
                </c:pt>
                <c:pt idx="1883">
                  <c:v>3.00864584571038</c:v>
                </c:pt>
                <c:pt idx="1884">
                  <c:v>3.143346160141771</c:v>
                </c:pt>
                <c:pt idx="1885">
                  <c:v>3.281029441362111</c:v>
                </c:pt>
                <c:pt idx="1886">
                  <c:v>3.421654890843698</c:v>
                </c:pt>
                <c:pt idx="1887">
                  <c:v>3.565180838230915</c:v>
                </c:pt>
                <c:pt idx="1888">
                  <c:v>3.711564753688025</c:v>
                </c:pt>
                <c:pt idx="1889">
                  <c:v>3.860763260501624</c:v>
                </c:pt>
                <c:pt idx="1890">
                  <c:v>4.012732147934191</c:v>
                </c:pt>
                <c:pt idx="1891">
                  <c:v>4.167426384324636</c:v>
                </c:pt>
                <c:pt idx="1892">
                  <c:v>4.324800130432115</c:v>
                </c:pt>
                <c:pt idx="1893">
                  <c:v>4.484806753019262</c:v>
                </c:pt>
                <c:pt idx="1894">
                  <c:v>4.647398838670598</c:v>
                </c:pt>
                <c:pt idx="1895">
                  <c:v>4.81252820784209</c:v>
                </c:pt>
                <c:pt idx="1896">
                  <c:v>4.980145929137882</c:v>
                </c:pt>
                <c:pt idx="1897">
                  <c:v>5.150202333809668</c:v>
                </c:pt>
                <c:pt idx="1898">
                  <c:v>5.322647030474644</c:v>
                </c:pt>
                <c:pt idx="1899">
                  <c:v>5.49742892004749</c:v>
                </c:pt>
                <c:pt idx="1900">
                  <c:v>5.674496210882241</c:v>
                </c:pt>
                <c:pt idx="1901">
                  <c:v>5.853796434119221</c:v>
                </c:pt>
                <c:pt idx="1902">
                  <c:v>6.03527645923263</c:v>
                </c:pt>
                <c:pt idx="1903">
                  <c:v>6.218882509774378</c:v>
                </c:pt>
                <c:pt idx="1904">
                  <c:v>6.404560179309155</c:v>
                </c:pt>
                <c:pt idx="1905">
                  <c:v>6.592254447536239</c:v>
                </c:pt>
                <c:pt idx="1906">
                  <c:v>6.781909696593152</c:v>
                </c:pt>
                <c:pt idx="1907">
                  <c:v>6.973469727536511</c:v>
                </c:pt>
                <c:pt idx="1908">
                  <c:v>7.166877776994967</c:v>
                </c:pt>
                <c:pt idx="1909">
                  <c:v>7.36207653398934</c:v>
                </c:pt>
                <c:pt idx="1910">
                  <c:v>7.559008156915217</c:v>
                </c:pt>
                <c:pt idx="1911">
                  <c:v>7.757614290682614</c:v>
                </c:pt>
                <c:pt idx="1912">
                  <c:v>7.957836084007781</c:v>
                </c:pt>
                <c:pt idx="1913">
                  <c:v>8.159614206852237</c:v>
                </c:pt>
                <c:pt idx="1914">
                  <c:v>8.362888868003476</c:v>
                </c:pt>
                <c:pt idx="1915">
                  <c:v>8.56759983279233</c:v>
                </c:pt>
                <c:pt idx="1916">
                  <c:v>8.77368644094193</c:v>
                </c:pt>
                <c:pt idx="1917">
                  <c:v>8.981087624542567</c:v>
                </c:pt>
                <c:pt idx="1918">
                  <c:v>9.189741926147475</c:v>
                </c:pt>
                <c:pt idx="1919">
                  <c:v>9.39958751698392</c:v>
                </c:pt>
                <c:pt idx="1920">
                  <c:v>9.610562215274523</c:v>
                </c:pt>
                <c:pt idx="1921">
                  <c:v>9.82260350466299</c:v>
                </c:pt>
                <c:pt idx="1922">
                  <c:v>10.03564855273901</c:v>
                </c:pt>
                <c:pt idx="1923">
                  <c:v>10.24963422965696</c:v>
                </c:pt>
                <c:pt idx="1924">
                  <c:v>10.46449712684259</c:v>
                </c:pt>
                <c:pt idx="1925">
                  <c:v>10.68017357578237</c:v>
                </c:pt>
                <c:pt idx="1926">
                  <c:v>10.89659966688975</c:v>
                </c:pt>
                <c:pt idx="1927">
                  <c:v>11.1137112684431</c:v>
                </c:pt>
                <c:pt idx="1928">
                  <c:v>11.33144404558924</c:v>
                </c:pt>
                <c:pt idx="1929">
                  <c:v>11.54973347940721</c:v>
                </c:pt>
                <c:pt idx="1930">
                  <c:v>11.76851488602672</c:v>
                </c:pt>
                <c:pt idx="1931">
                  <c:v>11.98772343579532</c:v>
                </c:pt>
                <c:pt idx="1932">
                  <c:v>12.20729417248875</c:v>
                </c:pt>
                <c:pt idx="1933">
                  <c:v>12.42716203255905</c:v>
                </c:pt>
                <c:pt idx="1934">
                  <c:v>12.64726186441415</c:v>
                </c:pt>
                <c:pt idx="1935">
                  <c:v>12.86752844772368</c:v>
                </c:pt>
                <c:pt idx="1936">
                  <c:v>13.0878965127453</c:v>
                </c:pt>
                <c:pt idx="1937">
                  <c:v>13.30830075966539</c:v>
                </c:pt>
                <c:pt idx="1938">
                  <c:v>13.52867587794891</c:v>
                </c:pt>
                <c:pt idx="1939">
                  <c:v>13.74895656569219</c:v>
                </c:pt>
                <c:pt idx="1940">
                  <c:v>13.96907754897342</c:v>
                </c:pt>
                <c:pt idx="1941">
                  <c:v>14.18897360119467</c:v>
                </c:pt>
                <c:pt idx="1942">
                  <c:v>14.40857956240989</c:v>
                </c:pt>
                <c:pt idx="1943">
                  <c:v>14.6278303586333</c:v>
                </c:pt>
                <c:pt idx="1944">
                  <c:v>14.84666102112216</c:v>
                </c:pt>
                <c:pt idx="1945">
                  <c:v>15.06500670562845</c:v>
                </c:pt>
                <c:pt idx="1946">
                  <c:v>15.28280271161351</c:v>
                </c:pt>
                <c:pt idx="1947">
                  <c:v>15.4999845014204</c:v>
                </c:pt>
                <c:pt idx="1948">
                  <c:v>15.71648771939758</c:v>
                </c:pt>
                <c:pt idx="1949">
                  <c:v>15.93224821096907</c:v>
                </c:pt>
                <c:pt idx="1950">
                  <c:v>16.14720204164473</c:v>
                </c:pt>
                <c:pt idx="1951">
                  <c:v>16.36128551596544</c:v>
                </c:pt>
                <c:pt idx="1952">
                  <c:v>16.57443519637745</c:v>
                </c:pt>
                <c:pt idx="1953">
                  <c:v>16.78658792203031</c:v>
                </c:pt>
                <c:pt idx="1954">
                  <c:v>16.99768082749281</c:v>
                </c:pt>
                <c:pt idx="1955">
                  <c:v>17.20765136138125</c:v>
                </c:pt>
                <c:pt idx="1956">
                  <c:v>17.41643730489493</c:v>
                </c:pt>
                <c:pt idx="1957">
                  <c:v>17.62397679025282</c:v>
                </c:pt>
                <c:pt idx="1958">
                  <c:v>17.83020831902637</c:v>
                </c:pt>
                <c:pt idx="1959">
                  <c:v>18.03507078036269</c:v>
                </c:pt>
                <c:pt idx="1960">
                  <c:v>18.23850346909325</c:v>
                </c:pt>
                <c:pt idx="1961">
                  <c:v>18.44044610372191</c:v>
                </c:pt>
                <c:pt idx="1962">
                  <c:v>18.64083884428779</c:v>
                </c:pt>
                <c:pt idx="1963">
                  <c:v>18.83962231009698</c:v>
                </c:pt>
                <c:pt idx="1964">
                  <c:v>19.0367375973185</c:v>
                </c:pt>
                <c:pt idx="1965">
                  <c:v>19.23212629643865</c:v>
                </c:pt>
                <c:pt idx="1966">
                  <c:v>19.425730509569</c:v>
                </c:pt>
                <c:pt idx="1967">
                  <c:v>19.61749286760297</c:v>
                </c:pt>
                <c:pt idx="1968">
                  <c:v>19.80735654721521</c:v>
                </c:pt>
                <c:pt idx="1969">
                  <c:v>19.99526528769989</c:v>
                </c:pt>
                <c:pt idx="1970">
                  <c:v>20.18116340764182</c:v>
                </c:pt>
                <c:pt idx="1971">
                  <c:v>20.36499582141604</c:v>
                </c:pt>
                <c:pt idx="1972">
                  <c:v>20.5467080555109</c:v>
                </c:pt>
                <c:pt idx="1973">
                  <c:v>20.72624626466978</c:v>
                </c:pt>
                <c:pt idx="1974">
                  <c:v>20.9035572478466</c:v>
                </c:pt>
                <c:pt idx="1975">
                  <c:v>21.07858846397029</c:v>
                </c:pt>
                <c:pt idx="1976">
                  <c:v>21.25128804751405</c:v>
                </c:pt>
                <c:pt idx="1977">
                  <c:v>21.42160482386413</c:v>
                </c:pt>
                <c:pt idx="1978">
                  <c:v>21.58948832448397</c:v>
                </c:pt>
                <c:pt idx="1979">
                  <c:v>21.75488880186907</c:v>
                </c:pt>
                <c:pt idx="1980">
                  <c:v>21.91775724428838</c:v>
                </c:pt>
                <c:pt idx="1981">
                  <c:v>22.07804539030743</c:v>
                </c:pt>
                <c:pt idx="1982">
                  <c:v>22.23570574308922</c:v>
                </c:pt>
                <c:pt idx="1983">
                  <c:v>22.39069158446865</c:v>
                </c:pt>
                <c:pt idx="1984">
                  <c:v>22.54295698879605</c:v>
                </c:pt>
                <c:pt idx="1985">
                  <c:v>22.69245683654595</c:v>
                </c:pt>
                <c:pt idx="1986">
                  <c:v>22.83914682768703</c:v>
                </c:pt>
                <c:pt idx="1987">
                  <c:v>22.98298349480906</c:v>
                </c:pt>
                <c:pt idx="1988">
                  <c:v>23.1239242160033</c:v>
                </c:pt>
                <c:pt idx="1989">
                  <c:v>23.26192722749233</c:v>
                </c:pt>
                <c:pt idx="1990">
                  <c:v>23.3969516360055</c:v>
                </c:pt>
                <c:pt idx="1991">
                  <c:v>23.52895743089651</c:v>
                </c:pt>
                <c:pt idx="1992">
                  <c:v>23.6579054959994</c:v>
                </c:pt>
                <c:pt idx="1993">
                  <c:v>23.78375762121954</c:v>
                </c:pt>
                <c:pt idx="1994">
                  <c:v>23.90647651385616</c:v>
                </c:pt>
                <c:pt idx="1995">
                  <c:v>24.02602580965284</c:v>
                </c:pt>
                <c:pt idx="1996">
                  <c:v>24.14237008357316</c:v>
                </c:pt>
                <c:pt idx="1997">
                  <c:v>24.25547486029784</c:v>
                </c:pt>
                <c:pt idx="1998">
                  <c:v>24.36530662444057</c:v>
                </c:pt>
                <c:pt idx="1999">
                  <c:v>24.47183283047923</c:v>
                </c:pt>
                <c:pt idx="2000">
                  <c:v>24.57502191239996</c:v>
                </c:pt>
                <c:pt idx="2001">
                  <c:v>24.67484329305078</c:v>
                </c:pt>
                <c:pt idx="2002">
                  <c:v>24.7712673932023</c:v>
                </c:pt>
                <c:pt idx="2003">
                  <c:v>24.86426564031261</c:v>
                </c:pt>
                <c:pt idx="2004">
                  <c:v>24.95381047699405</c:v>
                </c:pt>
                <c:pt idx="2005">
                  <c:v>25.03987536917897</c:v>
                </c:pt>
                <c:pt idx="2006">
                  <c:v>25.12243481398238</c:v>
                </c:pt>
                <c:pt idx="2007">
                  <c:v>25.20146434725902</c:v>
                </c:pt>
                <c:pt idx="2008">
                  <c:v>25.27694055085257</c:v>
                </c:pt>
                <c:pt idx="2009">
                  <c:v>25.34884105953497</c:v>
                </c:pt>
                <c:pt idx="2010">
                  <c:v>25.4171445676338</c:v>
                </c:pt>
                <c:pt idx="2011">
                  <c:v>25.48183083534548</c:v>
                </c:pt>
                <c:pt idx="2012">
                  <c:v>25.54288069473286</c:v>
                </c:pt>
                <c:pt idx="2013">
                  <c:v>25.60027605540501</c:v>
                </c:pt>
                <c:pt idx="2014">
                  <c:v>25.6539999098779</c:v>
                </c:pt>
                <c:pt idx="2015">
                  <c:v>25.70403633861397</c:v>
                </c:pt>
                <c:pt idx="2016">
                  <c:v>25.75037051473952</c:v>
                </c:pt>
                <c:pt idx="2017">
                  <c:v>25.79298870843821</c:v>
                </c:pt>
                <c:pt idx="2018">
                  <c:v>25.83187829101941</c:v>
                </c:pt>
                <c:pt idx="2019">
                  <c:v>25.86702773866057</c:v>
                </c:pt>
                <c:pt idx="2020">
                  <c:v>25.8984266358217</c:v>
                </c:pt>
                <c:pt idx="2021">
                  <c:v>25.92606567833202</c:v>
                </c:pt>
                <c:pt idx="2022">
                  <c:v>25.94993667614662</c:v>
                </c:pt>
                <c:pt idx="2023">
                  <c:v>25.97003255577374</c:v>
                </c:pt>
                <c:pt idx="2024">
                  <c:v>25.98634736237056</c:v>
                </c:pt>
                <c:pt idx="2025">
                  <c:v>25.99887626150772</c:v>
                </c:pt>
                <c:pt idx="2026">
                  <c:v>26.00761554060206</c:v>
                </c:pt>
                <c:pt idx="2027">
                  <c:v>26.01256261001654</c:v>
                </c:pt>
                <c:pt idx="2028">
                  <c:v>26.01371600382775</c:v>
                </c:pt>
                <c:pt idx="2029">
                  <c:v>26.0110753802602</c:v>
                </c:pt>
                <c:pt idx="2030">
                  <c:v>26.00464152178764</c:v>
                </c:pt>
                <c:pt idx="2031">
                  <c:v>25.99441633490119</c:v>
                </c:pt>
                <c:pt idx="2032">
                  <c:v>25.98040284954443</c:v>
                </c:pt>
                <c:pt idx="2033">
                  <c:v>25.96260521821547</c:v>
                </c:pt>
                <c:pt idx="2034">
                  <c:v>25.94102871473659</c:v>
                </c:pt>
                <c:pt idx="2035">
                  <c:v>25.91567973269143</c:v>
                </c:pt>
                <c:pt idx="2036">
                  <c:v>25.88656578353045</c:v>
                </c:pt>
                <c:pt idx="2037">
                  <c:v>25.85369549434511</c:v>
                </c:pt>
                <c:pt idx="2038">
                  <c:v>25.8170786053115</c:v>
                </c:pt>
                <c:pt idx="2039">
                  <c:v>25.7767259668041</c:v>
                </c:pt>
                <c:pt idx="2040">
                  <c:v>25.73264953618055</c:v>
                </c:pt>
                <c:pt idx="2041">
                  <c:v>25.68486237423856</c:v>
                </c:pt>
                <c:pt idx="2042">
                  <c:v>25.63337864134551</c:v>
                </c:pt>
                <c:pt idx="2043">
                  <c:v>25.57821359324251</c:v>
                </c:pt>
                <c:pt idx="2044">
                  <c:v>25.51938357652393</c:v>
                </c:pt>
                <c:pt idx="2045">
                  <c:v>25.4569060237934</c:v>
                </c:pt>
                <c:pt idx="2046">
                  <c:v>25.39079944849813</c:v>
                </c:pt>
                <c:pt idx="2047">
                  <c:v>25.32108343944308</c:v>
                </c:pt>
                <c:pt idx="2048">
                  <c:v>25.24777865498634</c:v>
                </c:pt>
                <c:pt idx="2049">
                  <c:v>25.1709068169176</c:v>
                </c:pt>
                <c:pt idx="2050">
                  <c:v>25.09049070402147</c:v>
                </c:pt>
                <c:pt idx="2051">
                  <c:v>25.00655414532776</c:v>
                </c:pt>
                <c:pt idx="2052">
                  <c:v>24.91912201305029</c:v>
                </c:pt>
                <c:pt idx="2053">
                  <c:v>24.82822021521683</c:v>
                </c:pt>
                <c:pt idx="2054">
                  <c:v>24.73387568799185</c:v>
                </c:pt>
                <c:pt idx="2055">
                  <c:v>24.63611638769492</c:v>
                </c:pt>
                <c:pt idx="2056">
                  <c:v>24.53497128251653</c:v>
                </c:pt>
                <c:pt idx="2057">
                  <c:v>24.43047034393424</c:v>
                </c:pt>
                <c:pt idx="2058">
                  <c:v>24.32264453783142</c:v>
                </c:pt>
                <c:pt idx="2059">
                  <c:v>24.21152581532158</c:v>
                </c:pt>
                <c:pt idx="2060">
                  <c:v>24.09714710328027</c:v>
                </c:pt>
                <c:pt idx="2061">
                  <c:v>23.97954229458834</c:v>
                </c:pt>
                <c:pt idx="2062">
                  <c:v>23.85874623808882</c:v>
                </c:pt>
                <c:pt idx="2063">
                  <c:v>23.73479472826018</c:v>
                </c:pt>
                <c:pt idx="2064">
                  <c:v>23.60772449460988</c:v>
                </c:pt>
                <c:pt idx="2065">
                  <c:v>23.47757319079054</c:v>
                </c:pt>
                <c:pt idx="2066">
                  <c:v>23.34437938344239</c:v>
                </c:pt>
                <c:pt idx="2067">
                  <c:v>23.20818254076508</c:v>
                </c:pt>
                <c:pt idx="2068">
                  <c:v>23.06902302082255</c:v>
                </c:pt>
                <c:pt idx="2069">
                  <c:v>22.92694205958378</c:v>
                </c:pt>
                <c:pt idx="2070">
                  <c:v>22.78198175870397</c:v>
                </c:pt>
                <c:pt idx="2071">
                  <c:v>22.63418507304877</c:v>
                </c:pt>
                <c:pt idx="2072">
                  <c:v>22.48359579796583</c:v>
                </c:pt>
                <c:pt idx="2073">
                  <c:v>22.33025855630741</c:v>
                </c:pt>
                <c:pt idx="2074">
                  <c:v>22.17421878520742</c:v>
                </c:pt>
                <c:pt idx="2075">
                  <c:v>22.0155227226177</c:v>
                </c:pt>
                <c:pt idx="2076">
                  <c:v>21.85421739360654</c:v>
                </c:pt>
                <c:pt idx="2077">
                  <c:v>21.69035059642415</c:v>
                </c:pt>
                <c:pt idx="2078">
                  <c:v>21.52397088833908</c:v>
                </c:pt>
                <c:pt idx="2079">
                  <c:v>21.3551275712496</c:v>
                </c:pt>
                <c:pt idx="2080">
                  <c:v>21.18387067707452</c:v>
                </c:pt>
                <c:pt idx="2081">
                  <c:v>21.01025095292758</c:v>
                </c:pt>
                <c:pt idx="2082">
                  <c:v>20.83431984608011</c:v>
                </c:pt>
                <c:pt idx="2083">
                  <c:v>20.65612948871594</c:v>
                </c:pt>
                <c:pt idx="2084">
                  <c:v>20.47573268248361</c:v>
                </c:pt>
                <c:pt idx="2085">
                  <c:v>20.29318288285015</c:v>
                </c:pt>
                <c:pt idx="2086">
                  <c:v>20.10853418326086</c:v>
                </c:pt>
                <c:pt idx="2087">
                  <c:v>19.9218412991105</c:v>
                </c:pt>
                <c:pt idx="2088">
                  <c:v>19.73315955152982</c:v>
                </c:pt>
                <c:pt idx="2089">
                  <c:v>19.54254485099272</c:v>
                </c:pt>
                <c:pt idx="2090">
                  <c:v>19.35005368074879</c:v>
                </c:pt>
                <c:pt idx="2091">
                  <c:v>19.155743080086</c:v>
                </c:pt>
                <c:pt idx="2092">
                  <c:v>18.95967062742895</c:v>
                </c:pt>
                <c:pt idx="2093">
                  <c:v>18.76189442327694</c:v>
                </c:pt>
                <c:pt idx="2094">
                  <c:v>18.56247307298758</c:v>
                </c:pt>
                <c:pt idx="2095">
                  <c:v>18.36146566941092</c:v>
                </c:pt>
                <c:pt idx="2096">
                  <c:v>18.15893177537867</c:v>
                </c:pt>
                <c:pt idx="2097">
                  <c:v>17.95493140605466</c:v>
                </c:pt>
                <c:pt idx="2098">
                  <c:v>17.74952501115104</c:v>
                </c:pt>
                <c:pt idx="2099">
                  <c:v>17.54277345701562</c:v>
                </c:pt>
                <c:pt idx="2100">
                  <c:v>17.33473800859599</c:v>
                </c:pt>
                <c:pt idx="2101">
                  <c:v>17.12548031128528</c:v>
                </c:pt>
                <c:pt idx="2102">
                  <c:v>16.91506237265535</c:v>
                </c:pt>
                <c:pt idx="2103">
                  <c:v>16.70354654408262</c:v>
                </c:pt>
                <c:pt idx="2104">
                  <c:v>16.49099550227196</c:v>
                </c:pt>
                <c:pt idx="2105">
                  <c:v>16.2774722306843</c:v>
                </c:pt>
                <c:pt idx="2106">
                  <c:v>16.06304000087318</c:v>
                </c:pt>
                <c:pt idx="2107">
                  <c:v>15.84776235373617</c:v>
                </c:pt>
                <c:pt idx="2108">
                  <c:v>15.63170308068619</c:v>
                </c:pt>
                <c:pt idx="2109">
                  <c:v>15.41492620474878</c:v>
                </c:pt>
                <c:pt idx="2110">
                  <c:v>15.19749596159069</c:v>
                </c:pt>
                <c:pt idx="2111">
                  <c:v>14.9794767804855</c:v>
                </c:pt>
                <c:pt idx="2112">
                  <c:v>14.7609332652218</c:v>
                </c:pt>
                <c:pt idx="2113">
                  <c:v>14.54193017495975</c:v>
                </c:pt>
                <c:pt idx="2114">
                  <c:v>14.32253240504143</c:v>
                </c:pt>
                <c:pt idx="2115">
                  <c:v>14.10280496776111</c:v>
                </c:pt>
                <c:pt idx="2116">
                  <c:v>13.88281297310053</c:v>
                </c:pt>
                <c:pt idx="2117">
                  <c:v>13.66262160943552</c:v>
                </c:pt>
                <c:pt idx="2118">
                  <c:v>13.44229612421927</c:v>
                </c:pt>
                <c:pt idx="2119">
                  <c:v>13.22190180464803</c:v>
                </c:pt>
                <c:pt idx="2120">
                  <c:v>13.00150395831523</c:v>
                </c:pt>
                <c:pt idx="2121">
                  <c:v>12.78116789385927</c:v>
                </c:pt>
                <c:pt idx="2122">
                  <c:v>12.56095890161134</c:v>
                </c:pt>
                <c:pt idx="2123">
                  <c:v>12.34094223424831</c:v>
                </c:pt>
                <c:pt idx="2124">
                  <c:v>12.12118308745708</c:v>
                </c:pt>
                <c:pt idx="2125">
                  <c:v>11.90174658061563</c:v>
                </c:pt>
                <c:pt idx="2126">
                  <c:v>11.68269773749674</c:v>
                </c:pt>
                <c:pt idx="2127">
                  <c:v>11.46410146700012</c:v>
                </c:pt>
                <c:pt idx="2128">
                  <c:v>11.24602254391842</c:v>
                </c:pt>
                <c:pt idx="2129">
                  <c:v>11.02852558974306</c:v>
                </c:pt>
                <c:pt idx="2130">
                  <c:v>10.81167505351554</c:v>
                </c:pt>
                <c:pt idx="2131">
                  <c:v>10.59553519272975</c:v>
                </c:pt>
                <c:pt idx="2132">
                  <c:v>10.3801700542911</c:v>
                </c:pt>
                <c:pt idx="2133">
                  <c:v>10.16564345553812</c:v>
                </c:pt>
                <c:pt idx="2134">
                  <c:v>9.952018965331841</c:v>
                </c:pt>
                <c:pt idx="2135">
                  <c:v>9.739359885219143</c:v>
                </c:pt>
                <c:pt idx="2136">
                  <c:v>9.527729230675007</c:v>
                </c:pt>
                <c:pt idx="2137">
                  <c:v>9.31718971242973</c:v>
                </c:pt>
                <c:pt idx="2138">
                  <c:v>9.107803717886387</c:v>
                </c:pt>
                <c:pt idx="2139">
                  <c:v>8.89963329263406</c:v>
                </c:pt>
                <c:pt idx="2140">
                  <c:v>8.692740122062481</c:v>
                </c:pt>
                <c:pt idx="2141">
                  <c:v>8.48718551308317</c:v>
                </c:pt>
                <c:pt idx="2142">
                  <c:v>8.283030375963026</c:v>
                </c:pt>
                <c:pt idx="2143">
                  <c:v>8.080335206275204</c:v>
                </c:pt>
                <c:pt idx="2144">
                  <c:v>7.879160066972997</c:v>
                </c:pt>
                <c:pt idx="2145">
                  <c:v>7.679564570591892</c:v>
                </c:pt>
                <c:pt idx="2146">
                  <c:v>7.481607861585074</c:v>
                </c:pt>
                <c:pt idx="2147">
                  <c:v>7.285348598797696</c:v>
                </c:pt>
                <c:pt idx="2148">
                  <c:v>7.090844938084964</c:v>
                </c:pt>
                <c:pt idx="2149">
                  <c:v>6.898154515079257</c:v>
                </c:pt>
                <c:pt idx="2150">
                  <c:v>6.707334428111516</c:v>
                </c:pt>
                <c:pt idx="2151">
                  <c:v>6.518441221291745</c:v>
                </c:pt>
                <c:pt idx="2152">
                  <c:v>6.331530867753748</c:v>
                </c:pt>
                <c:pt idx="2153">
                  <c:v>6.14665875306918</c:v>
                </c:pt>
                <c:pt idx="2154">
                  <c:v>5.963879658835446</c:v>
                </c:pt>
                <c:pt idx="2155">
                  <c:v>5.783247746442904</c:v>
                </c:pt>
                <c:pt idx="2156">
                  <c:v>5.604816541025527</c:v>
                </c:pt>
                <c:pt idx="2157">
                  <c:v>5.428638915600354</c:v>
                </c:pt>
                <c:pt idx="2158">
                  <c:v>5.254767075400011</c:v>
                </c:pt>
                <c:pt idx="2159">
                  <c:v>5.083252542403196</c:v>
                </c:pt>
                <c:pt idx="2160">
                  <c:v>4.914146140067642</c:v>
                </c:pt>
                <c:pt idx="2161">
                  <c:v>4.747497978269991</c:v>
                </c:pt>
                <c:pt idx="2162">
                  <c:v>4.583357438457136</c:v>
                </c:pt>
                <c:pt idx="2163">
                  <c:v>4.421773159013458</c:v>
                </c:pt>
                <c:pt idx="2164">
                  <c:v>4.262793020848232</c:v>
                </c:pt>
                <c:pt idx="2165">
                  <c:v>4.106464133207455</c:v>
                </c:pt>
                <c:pt idx="2166">
                  <c:v>3.952832819714418</c:v>
                </c:pt>
                <c:pt idx="2167">
                  <c:v>3.80194460464292</c:v>
                </c:pt>
                <c:pt idx="2168">
                  <c:v>3.65384419942754</c:v>
                </c:pt>
                <c:pt idx="2169">
                  <c:v>3.508575489414604</c:v>
                </c:pt>
                <c:pt idx="2170">
                  <c:v>3.366181520858046</c:v>
                </c:pt>
                <c:pt idx="2171">
                  <c:v>3.226704488163858</c:v>
                </c:pt>
                <c:pt idx="2172">
                  <c:v>3.090185721386978</c:v>
                </c:pt>
                <c:pt idx="2173">
                  <c:v>2.956665673984341</c:v>
                </c:pt>
                <c:pt idx="2174">
                  <c:v>2.826183910827572</c:v>
                </c:pt>
                <c:pt idx="2175">
                  <c:v>2.698779096479141</c:v>
                </c:pt>
                <c:pt idx="2176">
                  <c:v>2.574488983735147</c:v>
                </c:pt>
                <c:pt idx="2177">
                  <c:v>2.453350402438403</c:v>
                </c:pt>
                <c:pt idx="2178">
                  <c:v>2.335399248564926</c:v>
                </c:pt>
                <c:pt idx="2179">
                  <c:v>2.220670473587191</c:v>
                </c:pt>
                <c:pt idx="2180">
                  <c:v>2.109198074117291</c:v>
                </c:pt>
                <c:pt idx="2181">
                  <c:v>2.001015081832968</c:v>
                </c:pt>
                <c:pt idx="2182">
                  <c:v>1.896153553689604</c:v>
                </c:pt>
                <c:pt idx="2183">
                  <c:v>1.794644562421087</c:v>
                </c:pt>
                <c:pt idx="2184">
                  <c:v>1.696518187332273</c:v>
                </c:pt>
                <c:pt idx="2185">
                  <c:v>1.601803505385828</c:v>
                </c:pt>
                <c:pt idx="2186">
                  <c:v>1.510528582586149</c:v>
                </c:pt>
                <c:pt idx="2187">
                  <c:v>1.42272046566271</c:v>
                </c:pt>
                <c:pt idx="2188">
                  <c:v>1.338405174055634</c:v>
                </c:pt>
                <c:pt idx="2189">
                  <c:v>1.257607692205481</c:v>
                </c:pt>
                <c:pt idx="2190">
                  <c:v>1.180351962149885</c:v>
                </c:pt>
                <c:pt idx="2191">
                  <c:v>1.106660876428972</c:v>
                </c:pt>
                <c:pt idx="2192">
                  <c:v>1.106660876428963</c:v>
                </c:pt>
                <c:pt idx="2193">
                  <c:v>1.036556271301814</c:v>
                </c:pt>
                <c:pt idx="2194">
                  <c:v>0.970058920275903</c:v>
                </c:pt>
                <c:pt idx="2195">
                  <c:v>0.907188527951485</c:v>
                </c:pt>
                <c:pt idx="2196">
                  <c:v>0.847963724182653</c:v>
                </c:pt>
                <c:pt idx="2197">
                  <c:v>0.792402058556934</c:v>
                </c:pt>
                <c:pt idx="2198">
                  <c:v>0.740519995194983</c:v>
                </c:pt>
                <c:pt idx="2199">
                  <c:v>0.692332907871872</c:v>
                </c:pt>
                <c:pt idx="2200">
                  <c:v>0.647855075461543</c:v>
                </c:pt>
                <c:pt idx="2201">
                  <c:v>0.607099677705642</c:v>
                </c:pt>
                <c:pt idx="2202">
                  <c:v>0.570078791308106</c:v>
                </c:pt>
                <c:pt idx="2203">
                  <c:v>0.536803386356546</c:v>
                </c:pt>
                <c:pt idx="2204">
                  <c:v>0.50728332307159</c:v>
                </c:pt>
                <c:pt idx="2205">
                  <c:v>0.481527348885088</c:v>
                </c:pt>
                <c:pt idx="2206">
                  <c:v>0.459543095848051</c:v>
                </c:pt>
                <c:pt idx="2207">
                  <c:v>0.441337078369111</c:v>
                </c:pt>
                <c:pt idx="2208">
                  <c:v>0.426914691284166</c:v>
                </c:pt>
                <c:pt idx="2209">
                  <c:v>0.416280208257769</c:v>
                </c:pt>
                <c:pt idx="2210">
                  <c:v>0.409436780516751</c:v>
                </c:pt>
                <c:pt idx="2211">
                  <c:v>0.406386435916445</c:v>
                </c:pt>
                <c:pt idx="2212">
                  <c:v>0.40713007833979</c:v>
                </c:pt>
                <c:pt idx="2213">
                  <c:v>0.411667487429487</c:v>
                </c:pt>
                <c:pt idx="2214">
                  <c:v>0.419997318653296</c:v>
                </c:pt>
                <c:pt idx="2215">
                  <c:v>0.432117103702453</c:v>
                </c:pt>
                <c:pt idx="2216">
                  <c:v>0.448023251223081</c:v>
                </c:pt>
                <c:pt idx="2217">
                  <c:v>0.467711047880389</c:v>
                </c:pt>
                <c:pt idx="2218">
                  <c:v>0.491174659755325</c:v>
                </c:pt>
                <c:pt idx="2219">
                  <c:v>0.518407134073311</c:v>
                </c:pt>
                <c:pt idx="2220">
                  <c:v>0.549400401264476</c:v>
                </c:pt>
                <c:pt idx="2221">
                  <c:v>0.584145277354867</c:v>
                </c:pt>
                <c:pt idx="2222">
                  <c:v>0.622631466687837</c:v>
                </c:pt>
                <c:pt idx="2223">
                  <c:v>0.664847564974888</c:v>
                </c:pt>
                <c:pt idx="2224">
                  <c:v>0.710781062675009</c:v>
                </c:pt>
                <c:pt idx="2225">
                  <c:v>0.760418348701489</c:v>
                </c:pt>
                <c:pt idx="2226">
                  <c:v>0.813744714455229</c:v>
                </c:pt>
                <c:pt idx="2227">
                  <c:v>0.870744358183177</c:v>
                </c:pt>
                <c:pt idx="2228">
                  <c:v>0.931400389660743</c:v>
                </c:pt>
                <c:pt idx="2229">
                  <c:v>0.99569483519673</c:v>
                </c:pt>
                <c:pt idx="2230">
                  <c:v>1.063608642959345</c:v>
                </c:pt>
                <c:pt idx="2231">
                  <c:v>1.135121688621654</c:v>
                </c:pt>
                <c:pt idx="2232">
                  <c:v>1.210212781324833</c:v>
                </c:pt>
                <c:pt idx="2233">
                  <c:v>1.288859669957525</c:v>
                </c:pt>
                <c:pt idx="2234">
                  <c:v>1.371039049749298</c:v>
                </c:pt>
                <c:pt idx="2235">
                  <c:v>1.456726569176322</c:v>
                </c:pt>
                <c:pt idx="2236">
                  <c:v>1.545896837177317</c:v>
                </c:pt>
                <c:pt idx="2237">
                  <c:v>1.638523430677425</c:v>
                </c:pt>
                <c:pt idx="2238">
                  <c:v>1.734578902417935</c:v>
                </c:pt>
                <c:pt idx="2239">
                  <c:v>1.83403478908953</c:v>
                </c:pt>
                <c:pt idx="2240">
                  <c:v>1.936861619766562</c:v>
                </c:pt>
                <c:pt idx="2241">
                  <c:v>2.043028924639902</c:v>
                </c:pt>
                <c:pt idx="2242">
                  <c:v>2.152505244045845</c:v>
                </c:pt>
                <c:pt idx="2243">
                  <c:v>2.265258137788257</c:v>
                </c:pt>
                <c:pt idx="2244">
                  <c:v>2.381254194751329</c:v>
                </c:pt>
                <c:pt idx="2245">
                  <c:v>2.50045904279996</c:v>
                </c:pt>
                <c:pt idx="2246">
                  <c:v>2.622837358965032</c:v>
                </c:pt>
                <c:pt idx="2247">
                  <c:v>2.748352879910341</c:v>
                </c:pt>
                <c:pt idx="2248">
                  <c:v>2.876968412678154</c:v>
                </c:pt>
                <c:pt idx="2249">
                  <c:v>3.00864584571038</c:v>
                </c:pt>
                <c:pt idx="2250">
                  <c:v>3.143346160141771</c:v>
                </c:pt>
                <c:pt idx="2251">
                  <c:v>3.281029441362111</c:v>
                </c:pt>
                <c:pt idx="2252">
                  <c:v>3.421654890843698</c:v>
                </c:pt>
                <c:pt idx="2253">
                  <c:v>3.565180838230915</c:v>
                </c:pt>
                <c:pt idx="2254">
                  <c:v>3.711564753688025</c:v>
                </c:pt>
                <c:pt idx="2255">
                  <c:v>3.860763260501624</c:v>
                </c:pt>
                <c:pt idx="2256">
                  <c:v>4.012732147934191</c:v>
                </c:pt>
                <c:pt idx="2257">
                  <c:v>4.167426384324636</c:v>
                </c:pt>
                <c:pt idx="2258">
                  <c:v>4.324800130432115</c:v>
                </c:pt>
                <c:pt idx="2259">
                  <c:v>4.484806753019262</c:v>
                </c:pt>
                <c:pt idx="2260">
                  <c:v>4.647398838670598</c:v>
                </c:pt>
                <c:pt idx="2261">
                  <c:v>4.81252820784209</c:v>
                </c:pt>
                <c:pt idx="2262">
                  <c:v>4.980145929137882</c:v>
                </c:pt>
                <c:pt idx="2263">
                  <c:v>5.150202333809668</c:v>
                </c:pt>
                <c:pt idx="2264">
                  <c:v>5.322647030474644</c:v>
                </c:pt>
                <c:pt idx="2265">
                  <c:v>5.49742892004749</c:v>
                </c:pt>
                <c:pt idx="2266">
                  <c:v>5.674496210882241</c:v>
                </c:pt>
                <c:pt idx="2267">
                  <c:v>5.853796434119221</c:v>
                </c:pt>
                <c:pt idx="2268">
                  <c:v>6.03527645923263</c:v>
                </c:pt>
                <c:pt idx="2269">
                  <c:v>6.218882509774378</c:v>
                </c:pt>
                <c:pt idx="2270">
                  <c:v>6.404560179309155</c:v>
                </c:pt>
                <c:pt idx="2271">
                  <c:v>6.592254447536239</c:v>
                </c:pt>
                <c:pt idx="2272">
                  <c:v>6.781909696593152</c:v>
                </c:pt>
                <c:pt idx="2273">
                  <c:v>6.973469727536511</c:v>
                </c:pt>
                <c:pt idx="2274">
                  <c:v>7.166877776994967</c:v>
                </c:pt>
                <c:pt idx="2275">
                  <c:v>7.36207653398934</c:v>
                </c:pt>
                <c:pt idx="2276">
                  <c:v>7.559008156915217</c:v>
                </c:pt>
                <c:pt idx="2277">
                  <c:v>7.757614290682614</c:v>
                </c:pt>
                <c:pt idx="2278">
                  <c:v>7.957836084007781</c:v>
                </c:pt>
                <c:pt idx="2279">
                  <c:v>8.159614206852237</c:v>
                </c:pt>
                <c:pt idx="2280">
                  <c:v>8.362888868003476</c:v>
                </c:pt>
                <c:pt idx="2281">
                  <c:v>8.56759983279233</c:v>
                </c:pt>
                <c:pt idx="2282">
                  <c:v>8.77368644094193</c:v>
                </c:pt>
                <c:pt idx="2283">
                  <c:v>8.981087624542567</c:v>
                </c:pt>
                <c:pt idx="2284">
                  <c:v>9.189741926147475</c:v>
                </c:pt>
                <c:pt idx="2285">
                  <c:v>9.39958751698392</c:v>
                </c:pt>
                <c:pt idx="2286">
                  <c:v>9.610562215274523</c:v>
                </c:pt>
                <c:pt idx="2287">
                  <c:v>9.82260350466299</c:v>
                </c:pt>
                <c:pt idx="2288">
                  <c:v>10.03564855273901</c:v>
                </c:pt>
                <c:pt idx="2289">
                  <c:v>10.24963422965696</c:v>
                </c:pt>
                <c:pt idx="2290">
                  <c:v>10.46449712684259</c:v>
                </c:pt>
                <c:pt idx="2291">
                  <c:v>10.68017357578237</c:v>
                </c:pt>
                <c:pt idx="2292">
                  <c:v>10.89659966688975</c:v>
                </c:pt>
                <c:pt idx="2293">
                  <c:v>11.1137112684431</c:v>
                </c:pt>
                <c:pt idx="2294">
                  <c:v>11.33144404558924</c:v>
                </c:pt>
                <c:pt idx="2295">
                  <c:v>11.54973347940721</c:v>
                </c:pt>
                <c:pt idx="2296">
                  <c:v>11.76851488602672</c:v>
                </c:pt>
                <c:pt idx="2297">
                  <c:v>11.98772343579532</c:v>
                </c:pt>
                <c:pt idx="2298">
                  <c:v>12.20729417248875</c:v>
                </c:pt>
                <c:pt idx="2299">
                  <c:v>12.42716203255905</c:v>
                </c:pt>
                <c:pt idx="2300">
                  <c:v>12.64726186441415</c:v>
                </c:pt>
                <c:pt idx="2301">
                  <c:v>12.86752844772368</c:v>
                </c:pt>
                <c:pt idx="2302">
                  <c:v>13.0878965127453</c:v>
                </c:pt>
                <c:pt idx="2303">
                  <c:v>13.30830075966539</c:v>
                </c:pt>
                <c:pt idx="2304">
                  <c:v>13.52867587794891</c:v>
                </c:pt>
                <c:pt idx="2305">
                  <c:v>13.74895656569219</c:v>
                </c:pt>
                <c:pt idx="2306">
                  <c:v>13.96907754897342</c:v>
                </c:pt>
                <c:pt idx="2307">
                  <c:v>14.18897360119467</c:v>
                </c:pt>
                <c:pt idx="2308">
                  <c:v>14.40857956240989</c:v>
                </c:pt>
                <c:pt idx="2309">
                  <c:v>14.6278303586333</c:v>
                </c:pt>
                <c:pt idx="2310">
                  <c:v>14.84666102112216</c:v>
                </c:pt>
                <c:pt idx="2311">
                  <c:v>15.06500670562845</c:v>
                </c:pt>
                <c:pt idx="2312">
                  <c:v>15.28280271161351</c:v>
                </c:pt>
                <c:pt idx="2313">
                  <c:v>15.4999845014204</c:v>
                </c:pt>
                <c:pt idx="2314">
                  <c:v>15.71648771939758</c:v>
                </c:pt>
                <c:pt idx="2315">
                  <c:v>15.93224821096907</c:v>
                </c:pt>
                <c:pt idx="2316">
                  <c:v>16.14720204164473</c:v>
                </c:pt>
                <c:pt idx="2317">
                  <c:v>16.36128551596544</c:v>
                </c:pt>
                <c:pt idx="2318">
                  <c:v>16.57443519637745</c:v>
                </c:pt>
                <c:pt idx="2319">
                  <c:v>16.78658792203031</c:v>
                </c:pt>
                <c:pt idx="2320">
                  <c:v>16.99768082749281</c:v>
                </c:pt>
                <c:pt idx="2321">
                  <c:v>17.20765136138125</c:v>
                </c:pt>
                <c:pt idx="2322">
                  <c:v>17.41643730489493</c:v>
                </c:pt>
                <c:pt idx="2323">
                  <c:v>17.62397679025282</c:v>
                </c:pt>
                <c:pt idx="2324">
                  <c:v>17.83020831902637</c:v>
                </c:pt>
                <c:pt idx="2325">
                  <c:v>18.03507078036269</c:v>
                </c:pt>
                <c:pt idx="2326">
                  <c:v>18.23850346909325</c:v>
                </c:pt>
                <c:pt idx="2327">
                  <c:v>18.44044610372191</c:v>
                </c:pt>
                <c:pt idx="2328">
                  <c:v>18.64083884428779</c:v>
                </c:pt>
                <c:pt idx="2329">
                  <c:v>18.83962231009698</c:v>
                </c:pt>
                <c:pt idx="2330">
                  <c:v>19.0367375973185</c:v>
                </c:pt>
                <c:pt idx="2331">
                  <c:v>19.23212629643865</c:v>
                </c:pt>
                <c:pt idx="2332">
                  <c:v>19.425730509569</c:v>
                </c:pt>
                <c:pt idx="2333">
                  <c:v>19.61749286760297</c:v>
                </c:pt>
                <c:pt idx="2334">
                  <c:v>19.80735654721521</c:v>
                </c:pt>
                <c:pt idx="2335">
                  <c:v>19.99526528769989</c:v>
                </c:pt>
                <c:pt idx="2336">
                  <c:v>20.18116340764182</c:v>
                </c:pt>
                <c:pt idx="2337">
                  <c:v>20.36499582141604</c:v>
                </c:pt>
                <c:pt idx="2338">
                  <c:v>20.5467080555109</c:v>
                </c:pt>
                <c:pt idx="2339">
                  <c:v>20.72624626466978</c:v>
                </c:pt>
                <c:pt idx="2340">
                  <c:v>20.9035572478466</c:v>
                </c:pt>
                <c:pt idx="2341">
                  <c:v>21.07858846397029</c:v>
                </c:pt>
                <c:pt idx="2342">
                  <c:v>21.25128804751405</c:v>
                </c:pt>
                <c:pt idx="2343">
                  <c:v>21.42160482386413</c:v>
                </c:pt>
                <c:pt idx="2344">
                  <c:v>21.58948832448397</c:v>
                </c:pt>
                <c:pt idx="2345">
                  <c:v>21.75488880186907</c:v>
                </c:pt>
                <c:pt idx="2346">
                  <c:v>21.91775724428838</c:v>
                </c:pt>
                <c:pt idx="2347">
                  <c:v>22.07804539030743</c:v>
                </c:pt>
                <c:pt idx="2348">
                  <c:v>22.23570574308922</c:v>
                </c:pt>
                <c:pt idx="2349">
                  <c:v>22.39069158446865</c:v>
                </c:pt>
                <c:pt idx="2350">
                  <c:v>22.54295698879605</c:v>
                </c:pt>
                <c:pt idx="2351">
                  <c:v>22.69245683654595</c:v>
                </c:pt>
                <c:pt idx="2352">
                  <c:v>22.83914682768703</c:v>
                </c:pt>
                <c:pt idx="2353">
                  <c:v>22.98298349480906</c:v>
                </c:pt>
                <c:pt idx="2354">
                  <c:v>23.1239242160033</c:v>
                </c:pt>
                <c:pt idx="2355">
                  <c:v>23.26192722749233</c:v>
                </c:pt>
                <c:pt idx="2356">
                  <c:v>23.3969516360055</c:v>
                </c:pt>
                <c:pt idx="2357">
                  <c:v>23.52895743089651</c:v>
                </c:pt>
                <c:pt idx="2358">
                  <c:v>23.6579054959994</c:v>
                </c:pt>
                <c:pt idx="2359">
                  <c:v>23.78375762121954</c:v>
                </c:pt>
                <c:pt idx="2360">
                  <c:v>23.90647651385616</c:v>
                </c:pt>
                <c:pt idx="2361">
                  <c:v>24.02602580965284</c:v>
                </c:pt>
                <c:pt idx="2362">
                  <c:v>24.14237008357316</c:v>
                </c:pt>
                <c:pt idx="2363">
                  <c:v>24.25547486029784</c:v>
                </c:pt>
                <c:pt idx="2364">
                  <c:v>24.36530662444057</c:v>
                </c:pt>
                <c:pt idx="2365">
                  <c:v>24.47183283047923</c:v>
                </c:pt>
                <c:pt idx="2366">
                  <c:v>24.57502191239996</c:v>
                </c:pt>
                <c:pt idx="2367">
                  <c:v>24.67484329305078</c:v>
                </c:pt>
                <c:pt idx="2368">
                  <c:v>24.7712673932023</c:v>
                </c:pt>
                <c:pt idx="2369">
                  <c:v>24.86426564031261</c:v>
                </c:pt>
                <c:pt idx="2370">
                  <c:v>24.95381047699405</c:v>
                </c:pt>
                <c:pt idx="2371">
                  <c:v>25.03987536917897</c:v>
                </c:pt>
                <c:pt idx="2372">
                  <c:v>25.12243481398238</c:v>
                </c:pt>
                <c:pt idx="2373">
                  <c:v>25.20146434725902</c:v>
                </c:pt>
                <c:pt idx="2374">
                  <c:v>25.27694055085257</c:v>
                </c:pt>
                <c:pt idx="2375">
                  <c:v>25.34884105953497</c:v>
                </c:pt>
                <c:pt idx="2376">
                  <c:v>25.4171445676338</c:v>
                </c:pt>
                <c:pt idx="2377">
                  <c:v>25.48183083534548</c:v>
                </c:pt>
                <c:pt idx="2378">
                  <c:v>25.54288069473286</c:v>
                </c:pt>
                <c:pt idx="2379">
                  <c:v>25.60027605540501</c:v>
                </c:pt>
                <c:pt idx="2380">
                  <c:v>25.6539999098779</c:v>
                </c:pt>
                <c:pt idx="2381">
                  <c:v>25.70403633861397</c:v>
                </c:pt>
                <c:pt idx="2382">
                  <c:v>25.75037051473952</c:v>
                </c:pt>
                <c:pt idx="2383">
                  <c:v>25.79298870843821</c:v>
                </c:pt>
                <c:pt idx="2384">
                  <c:v>25.83187829101941</c:v>
                </c:pt>
                <c:pt idx="2385">
                  <c:v>25.86702773866057</c:v>
                </c:pt>
                <c:pt idx="2386">
                  <c:v>25.8984266358217</c:v>
                </c:pt>
                <c:pt idx="2387">
                  <c:v>25.92606567833202</c:v>
                </c:pt>
                <c:pt idx="2388">
                  <c:v>25.94993667614662</c:v>
                </c:pt>
                <c:pt idx="2389">
                  <c:v>25.97003255577374</c:v>
                </c:pt>
                <c:pt idx="2390">
                  <c:v>25.98634736237056</c:v>
                </c:pt>
                <c:pt idx="2391">
                  <c:v>25.99887626150772</c:v>
                </c:pt>
                <c:pt idx="2392">
                  <c:v>26.00761554060206</c:v>
                </c:pt>
                <c:pt idx="2393">
                  <c:v>26.01256261001654</c:v>
                </c:pt>
                <c:pt idx="2394">
                  <c:v>26.01371600382775</c:v>
                </c:pt>
                <c:pt idx="2395">
                  <c:v>26.0110753802602</c:v>
                </c:pt>
                <c:pt idx="2396">
                  <c:v>26.00464152178764</c:v>
                </c:pt>
                <c:pt idx="2397">
                  <c:v>25.99441633490119</c:v>
                </c:pt>
                <c:pt idx="2398">
                  <c:v>25.98040284954443</c:v>
                </c:pt>
                <c:pt idx="2399">
                  <c:v>25.96260521821547</c:v>
                </c:pt>
                <c:pt idx="2400">
                  <c:v>25.94102871473659</c:v>
                </c:pt>
                <c:pt idx="2401">
                  <c:v>25.91567973269143</c:v>
                </c:pt>
                <c:pt idx="2402">
                  <c:v>25.88656578353045</c:v>
                </c:pt>
                <c:pt idx="2403">
                  <c:v>25.85369549434511</c:v>
                </c:pt>
                <c:pt idx="2404">
                  <c:v>25.8170786053115</c:v>
                </c:pt>
                <c:pt idx="2405">
                  <c:v>25.7767259668041</c:v>
                </c:pt>
                <c:pt idx="2406">
                  <c:v>25.73264953618055</c:v>
                </c:pt>
                <c:pt idx="2407">
                  <c:v>25.68486237423856</c:v>
                </c:pt>
                <c:pt idx="2408">
                  <c:v>25.63337864134551</c:v>
                </c:pt>
                <c:pt idx="2409">
                  <c:v>25.57821359324251</c:v>
                </c:pt>
                <c:pt idx="2410">
                  <c:v>25.51938357652393</c:v>
                </c:pt>
                <c:pt idx="2411">
                  <c:v>25.4569060237934</c:v>
                </c:pt>
                <c:pt idx="2412">
                  <c:v>25.39079944849813</c:v>
                </c:pt>
                <c:pt idx="2413">
                  <c:v>25.32108343944308</c:v>
                </c:pt>
                <c:pt idx="2414">
                  <c:v>25.24777865498634</c:v>
                </c:pt>
                <c:pt idx="2415">
                  <c:v>25.1709068169176</c:v>
                </c:pt>
                <c:pt idx="2416">
                  <c:v>25.09049070402147</c:v>
                </c:pt>
                <c:pt idx="2417">
                  <c:v>25.00655414532776</c:v>
                </c:pt>
                <c:pt idx="2418">
                  <c:v>24.91912201305029</c:v>
                </c:pt>
                <c:pt idx="2419">
                  <c:v>24.82822021521683</c:v>
                </c:pt>
                <c:pt idx="2420">
                  <c:v>24.73387568799185</c:v>
                </c:pt>
                <c:pt idx="2421">
                  <c:v>24.63611638769492</c:v>
                </c:pt>
                <c:pt idx="2422">
                  <c:v>24.53497128251653</c:v>
                </c:pt>
                <c:pt idx="2423">
                  <c:v>24.43047034393424</c:v>
                </c:pt>
                <c:pt idx="2424">
                  <c:v>24.32264453783142</c:v>
                </c:pt>
                <c:pt idx="2425">
                  <c:v>24.21152581532158</c:v>
                </c:pt>
                <c:pt idx="2426">
                  <c:v>24.09714710328027</c:v>
                </c:pt>
                <c:pt idx="2427">
                  <c:v>23.97954229458834</c:v>
                </c:pt>
                <c:pt idx="2428">
                  <c:v>23.85874623808882</c:v>
                </c:pt>
                <c:pt idx="2429">
                  <c:v>23.73479472826018</c:v>
                </c:pt>
                <c:pt idx="2430">
                  <c:v>23.60772449460988</c:v>
                </c:pt>
                <c:pt idx="2431">
                  <c:v>23.47757319079054</c:v>
                </c:pt>
                <c:pt idx="2432">
                  <c:v>23.34437938344239</c:v>
                </c:pt>
                <c:pt idx="2433">
                  <c:v>23.20818254076508</c:v>
                </c:pt>
                <c:pt idx="2434">
                  <c:v>23.06902302082255</c:v>
                </c:pt>
                <c:pt idx="2435">
                  <c:v>22.92694205958378</c:v>
                </c:pt>
                <c:pt idx="2436">
                  <c:v>22.78198175870397</c:v>
                </c:pt>
                <c:pt idx="2437">
                  <c:v>22.63418507304877</c:v>
                </c:pt>
                <c:pt idx="2438">
                  <c:v>22.48359579796583</c:v>
                </c:pt>
                <c:pt idx="2439">
                  <c:v>22.33025855630741</c:v>
                </c:pt>
                <c:pt idx="2440">
                  <c:v>22.17421878520742</c:v>
                </c:pt>
                <c:pt idx="2441">
                  <c:v>22.0155227226177</c:v>
                </c:pt>
                <c:pt idx="2442">
                  <c:v>21.85421739360654</c:v>
                </c:pt>
                <c:pt idx="2443">
                  <c:v>21.69035059642415</c:v>
                </c:pt>
                <c:pt idx="2444">
                  <c:v>21.52397088833908</c:v>
                </c:pt>
                <c:pt idx="2445">
                  <c:v>21.3551275712496</c:v>
                </c:pt>
                <c:pt idx="2446">
                  <c:v>21.18387067707452</c:v>
                </c:pt>
                <c:pt idx="2447">
                  <c:v>21.01025095292758</c:v>
                </c:pt>
                <c:pt idx="2448">
                  <c:v>20.83431984608011</c:v>
                </c:pt>
                <c:pt idx="2449">
                  <c:v>20.65612948871594</c:v>
                </c:pt>
                <c:pt idx="2450">
                  <c:v>20.47573268248361</c:v>
                </c:pt>
                <c:pt idx="2451">
                  <c:v>20.29318288285015</c:v>
                </c:pt>
                <c:pt idx="2452">
                  <c:v>20.10853418326086</c:v>
                </c:pt>
                <c:pt idx="2453">
                  <c:v>19.9218412991105</c:v>
                </c:pt>
                <c:pt idx="2454">
                  <c:v>19.73315955152982</c:v>
                </c:pt>
                <c:pt idx="2455">
                  <c:v>19.54254485099272</c:v>
                </c:pt>
                <c:pt idx="2456">
                  <c:v>19.35005368074879</c:v>
                </c:pt>
                <c:pt idx="2457">
                  <c:v>19.155743080086</c:v>
                </c:pt>
                <c:pt idx="2458">
                  <c:v>18.95967062742895</c:v>
                </c:pt>
                <c:pt idx="2459">
                  <c:v>18.76189442327694</c:v>
                </c:pt>
                <c:pt idx="2460">
                  <c:v>18.56247307298758</c:v>
                </c:pt>
                <c:pt idx="2461">
                  <c:v>18.36146566941092</c:v>
                </c:pt>
                <c:pt idx="2462">
                  <c:v>18.15893177537867</c:v>
                </c:pt>
                <c:pt idx="2463">
                  <c:v>17.95493140605466</c:v>
                </c:pt>
                <c:pt idx="2464">
                  <c:v>17.74952501115104</c:v>
                </c:pt>
                <c:pt idx="2465">
                  <c:v>17.54277345701562</c:v>
                </c:pt>
                <c:pt idx="2466">
                  <c:v>17.33473800859599</c:v>
                </c:pt>
                <c:pt idx="2467">
                  <c:v>17.12548031128528</c:v>
                </c:pt>
                <c:pt idx="2468">
                  <c:v>16.91506237265535</c:v>
                </c:pt>
                <c:pt idx="2469">
                  <c:v>16.70354654408262</c:v>
                </c:pt>
                <c:pt idx="2470">
                  <c:v>16.49099550227196</c:v>
                </c:pt>
                <c:pt idx="2471">
                  <c:v>16.2774722306843</c:v>
                </c:pt>
                <c:pt idx="2472">
                  <c:v>16.06304000087318</c:v>
                </c:pt>
                <c:pt idx="2473">
                  <c:v>15.84776235373617</c:v>
                </c:pt>
                <c:pt idx="2474">
                  <c:v>15.63170308068619</c:v>
                </c:pt>
                <c:pt idx="2475">
                  <c:v>15.41492620474878</c:v>
                </c:pt>
                <c:pt idx="2476">
                  <c:v>15.19749596159069</c:v>
                </c:pt>
                <c:pt idx="2477">
                  <c:v>14.9794767804855</c:v>
                </c:pt>
                <c:pt idx="2478">
                  <c:v>14.7609332652218</c:v>
                </c:pt>
                <c:pt idx="2479">
                  <c:v>14.54193017495975</c:v>
                </c:pt>
                <c:pt idx="2480">
                  <c:v>14.32253240504143</c:v>
                </c:pt>
                <c:pt idx="2481">
                  <c:v>14.10280496776111</c:v>
                </c:pt>
                <c:pt idx="2482">
                  <c:v>13.88281297310053</c:v>
                </c:pt>
                <c:pt idx="2483">
                  <c:v>13.66262160943552</c:v>
                </c:pt>
                <c:pt idx="2484">
                  <c:v>13.44229612421927</c:v>
                </c:pt>
                <c:pt idx="2485">
                  <c:v>13.22190180464803</c:v>
                </c:pt>
                <c:pt idx="2486">
                  <c:v>13.00150395831523</c:v>
                </c:pt>
                <c:pt idx="2487">
                  <c:v>12.78116789385927</c:v>
                </c:pt>
                <c:pt idx="2488">
                  <c:v>12.56095890161134</c:v>
                </c:pt>
                <c:pt idx="2489">
                  <c:v>12.34094223424831</c:v>
                </c:pt>
                <c:pt idx="2490">
                  <c:v>12.12118308745708</c:v>
                </c:pt>
                <c:pt idx="2491">
                  <c:v>11.90174658061563</c:v>
                </c:pt>
                <c:pt idx="2492">
                  <c:v>11.68269773749674</c:v>
                </c:pt>
                <c:pt idx="2493">
                  <c:v>11.46410146700012</c:v>
                </c:pt>
                <c:pt idx="2494">
                  <c:v>11.24602254391842</c:v>
                </c:pt>
                <c:pt idx="2495">
                  <c:v>11.02852558974306</c:v>
                </c:pt>
                <c:pt idx="2496">
                  <c:v>10.81167505351554</c:v>
                </c:pt>
                <c:pt idx="2497">
                  <c:v>10.59553519272975</c:v>
                </c:pt>
                <c:pt idx="2498">
                  <c:v>10.3801700542911</c:v>
                </c:pt>
                <c:pt idx="2499">
                  <c:v>10.16564345553812</c:v>
                </c:pt>
                <c:pt idx="2500">
                  <c:v>9.952018965331841</c:v>
                </c:pt>
                <c:pt idx="2501">
                  <c:v>9.739359885219143</c:v>
                </c:pt>
                <c:pt idx="2502">
                  <c:v>9.527729230675007</c:v>
                </c:pt>
                <c:pt idx="2503">
                  <c:v>9.31718971242973</c:v>
                </c:pt>
                <c:pt idx="2504">
                  <c:v>9.107803717886387</c:v>
                </c:pt>
                <c:pt idx="2505">
                  <c:v>8.89963329263406</c:v>
                </c:pt>
                <c:pt idx="2506">
                  <c:v>8.692740122062481</c:v>
                </c:pt>
                <c:pt idx="2507">
                  <c:v>8.48718551308317</c:v>
                </c:pt>
                <c:pt idx="2508">
                  <c:v>8.283030375963026</c:v>
                </c:pt>
                <c:pt idx="2509">
                  <c:v>8.080335206275204</c:v>
                </c:pt>
                <c:pt idx="2510">
                  <c:v>7.879160066972997</c:v>
                </c:pt>
                <c:pt idx="2511">
                  <c:v>7.679564570591892</c:v>
                </c:pt>
                <c:pt idx="2512">
                  <c:v>7.481607861585074</c:v>
                </c:pt>
                <c:pt idx="2513">
                  <c:v>7.285348598797696</c:v>
                </c:pt>
                <c:pt idx="2514">
                  <c:v>7.090844938084964</c:v>
                </c:pt>
                <c:pt idx="2515">
                  <c:v>6.898154515079257</c:v>
                </c:pt>
                <c:pt idx="2516">
                  <c:v>6.707334428111516</c:v>
                </c:pt>
                <c:pt idx="2517">
                  <c:v>6.518441221291745</c:v>
                </c:pt>
                <c:pt idx="2518">
                  <c:v>6.331530867753748</c:v>
                </c:pt>
                <c:pt idx="2519">
                  <c:v>6.14665875306918</c:v>
                </c:pt>
                <c:pt idx="2520">
                  <c:v>5.963879658835446</c:v>
                </c:pt>
                <c:pt idx="2521">
                  <c:v>5.783247746442904</c:v>
                </c:pt>
                <c:pt idx="2522">
                  <c:v>5.604816541025527</c:v>
                </c:pt>
                <c:pt idx="2523">
                  <c:v>5.428638915600354</c:v>
                </c:pt>
                <c:pt idx="2524">
                  <c:v>5.254767075400011</c:v>
                </c:pt>
                <c:pt idx="2525">
                  <c:v>5.083252542403196</c:v>
                </c:pt>
                <c:pt idx="2526">
                  <c:v>4.914146140067642</c:v>
                </c:pt>
                <c:pt idx="2527">
                  <c:v>4.747497978269991</c:v>
                </c:pt>
                <c:pt idx="2528">
                  <c:v>4.583357438457136</c:v>
                </c:pt>
                <c:pt idx="2529">
                  <c:v>4.421773159013458</c:v>
                </c:pt>
                <c:pt idx="2530">
                  <c:v>4.262793020848232</c:v>
                </c:pt>
                <c:pt idx="2531">
                  <c:v>4.106464133207455</c:v>
                </c:pt>
                <c:pt idx="2532">
                  <c:v>3.952832819714418</c:v>
                </c:pt>
                <c:pt idx="2533">
                  <c:v>3.80194460464292</c:v>
                </c:pt>
                <c:pt idx="2534">
                  <c:v>3.65384419942754</c:v>
                </c:pt>
                <c:pt idx="2535">
                  <c:v>3.508575489414604</c:v>
                </c:pt>
                <c:pt idx="2536">
                  <c:v>3.366181520858046</c:v>
                </c:pt>
                <c:pt idx="2537">
                  <c:v>3.226704488163858</c:v>
                </c:pt>
                <c:pt idx="2538">
                  <c:v>3.090185721386978</c:v>
                </c:pt>
                <c:pt idx="2539">
                  <c:v>2.956665673984341</c:v>
                </c:pt>
                <c:pt idx="2540">
                  <c:v>2.826183910827572</c:v>
                </c:pt>
                <c:pt idx="2541">
                  <c:v>2.698779096479141</c:v>
                </c:pt>
                <c:pt idx="2542">
                  <c:v>2.574488983735147</c:v>
                </c:pt>
                <c:pt idx="2543">
                  <c:v>2.453350402438403</c:v>
                </c:pt>
                <c:pt idx="2544">
                  <c:v>2.335399248564926</c:v>
                </c:pt>
                <c:pt idx="2545">
                  <c:v>2.220670473587191</c:v>
                </c:pt>
                <c:pt idx="2546">
                  <c:v>2.109198074117291</c:v>
                </c:pt>
                <c:pt idx="2547">
                  <c:v>2.001015081832968</c:v>
                </c:pt>
                <c:pt idx="2548">
                  <c:v>1.896153553689604</c:v>
                </c:pt>
                <c:pt idx="2549">
                  <c:v>1.794644562421087</c:v>
                </c:pt>
                <c:pt idx="2550">
                  <c:v>1.696518187332273</c:v>
                </c:pt>
                <c:pt idx="2551">
                  <c:v>1.601803505385828</c:v>
                </c:pt>
                <c:pt idx="2552">
                  <c:v>1.510528582586149</c:v>
                </c:pt>
                <c:pt idx="2553">
                  <c:v>1.42272046566271</c:v>
                </c:pt>
                <c:pt idx="2554">
                  <c:v>1.338405174055634</c:v>
                </c:pt>
                <c:pt idx="2555">
                  <c:v>1.257607692205481</c:v>
                </c:pt>
                <c:pt idx="2556">
                  <c:v>1.180351962149885</c:v>
                </c:pt>
                <c:pt idx="2557">
                  <c:v>1.106660876428963</c:v>
                </c:pt>
                <c:pt idx="2558">
                  <c:v>1.036556271301814</c:v>
                </c:pt>
                <c:pt idx="2559">
                  <c:v>0.970058920275903</c:v>
                </c:pt>
                <c:pt idx="2560">
                  <c:v>0.907188527951485</c:v>
                </c:pt>
                <c:pt idx="2561">
                  <c:v>0.847963724182653</c:v>
                </c:pt>
                <c:pt idx="2562">
                  <c:v>0.792402058556934</c:v>
                </c:pt>
                <c:pt idx="2563">
                  <c:v>0.740519995194983</c:v>
                </c:pt>
                <c:pt idx="2564">
                  <c:v>0.692332907871872</c:v>
                </c:pt>
                <c:pt idx="2565">
                  <c:v>0.647855075461543</c:v>
                </c:pt>
                <c:pt idx="2566">
                  <c:v>0.607099677705642</c:v>
                </c:pt>
                <c:pt idx="2567">
                  <c:v>0.570078791308106</c:v>
                </c:pt>
                <c:pt idx="2568">
                  <c:v>0.536803386356546</c:v>
                </c:pt>
                <c:pt idx="2569">
                  <c:v>0.50728332307159</c:v>
                </c:pt>
                <c:pt idx="2570">
                  <c:v>0.481527348885088</c:v>
                </c:pt>
                <c:pt idx="2571">
                  <c:v>0.459543095848051</c:v>
                </c:pt>
                <c:pt idx="2572">
                  <c:v>0.441337078369111</c:v>
                </c:pt>
                <c:pt idx="2573">
                  <c:v>0.426914691284166</c:v>
                </c:pt>
                <c:pt idx="2574">
                  <c:v>0.416280208257769</c:v>
                </c:pt>
                <c:pt idx="2575">
                  <c:v>0.409436780516751</c:v>
                </c:pt>
                <c:pt idx="2576">
                  <c:v>0.406386435916445</c:v>
                </c:pt>
                <c:pt idx="2577">
                  <c:v>0.40713007833979</c:v>
                </c:pt>
                <c:pt idx="2578">
                  <c:v>0.411667487429487</c:v>
                </c:pt>
                <c:pt idx="2579">
                  <c:v>0.419997318653296</c:v>
                </c:pt>
                <c:pt idx="2580">
                  <c:v>0.432117103702453</c:v>
                </c:pt>
                <c:pt idx="2581">
                  <c:v>0.448023251223081</c:v>
                </c:pt>
                <c:pt idx="2582">
                  <c:v>0.467711047880389</c:v>
                </c:pt>
                <c:pt idx="2583">
                  <c:v>0.491174659755325</c:v>
                </c:pt>
                <c:pt idx="2584">
                  <c:v>0.518407134073311</c:v>
                </c:pt>
                <c:pt idx="2585">
                  <c:v>0.549400401264476</c:v>
                </c:pt>
                <c:pt idx="2586">
                  <c:v>0.584145277354867</c:v>
                </c:pt>
                <c:pt idx="2587">
                  <c:v>0.622631466687837</c:v>
                </c:pt>
                <c:pt idx="2588">
                  <c:v>0.664847564974888</c:v>
                </c:pt>
                <c:pt idx="2589">
                  <c:v>0.710781062675009</c:v>
                </c:pt>
                <c:pt idx="2590">
                  <c:v>0.760418348701489</c:v>
                </c:pt>
                <c:pt idx="2591">
                  <c:v>0.813744714455229</c:v>
                </c:pt>
                <c:pt idx="2592">
                  <c:v>0.870744358183177</c:v>
                </c:pt>
                <c:pt idx="2593">
                  <c:v>0.931400389660743</c:v>
                </c:pt>
                <c:pt idx="2594">
                  <c:v>0.99569483519673</c:v>
                </c:pt>
                <c:pt idx="2595">
                  <c:v>1.063608642959345</c:v>
                </c:pt>
                <c:pt idx="2596">
                  <c:v>1.135121688621654</c:v>
                </c:pt>
                <c:pt idx="2597">
                  <c:v>1.210212781324833</c:v>
                </c:pt>
                <c:pt idx="2598">
                  <c:v>1.288859669957525</c:v>
                </c:pt>
                <c:pt idx="2599">
                  <c:v>1.371039049749298</c:v>
                </c:pt>
                <c:pt idx="2600">
                  <c:v>1.456726569176322</c:v>
                </c:pt>
                <c:pt idx="2601">
                  <c:v>1.545896837177317</c:v>
                </c:pt>
                <c:pt idx="2602">
                  <c:v>1.638523430677425</c:v>
                </c:pt>
                <c:pt idx="2603">
                  <c:v>1.734578902417935</c:v>
                </c:pt>
                <c:pt idx="2604">
                  <c:v>1.83403478908953</c:v>
                </c:pt>
                <c:pt idx="2605">
                  <c:v>1.936861619766562</c:v>
                </c:pt>
                <c:pt idx="2606">
                  <c:v>2.043028924639902</c:v>
                </c:pt>
                <c:pt idx="2607">
                  <c:v>2.152505244045845</c:v>
                </c:pt>
                <c:pt idx="2608">
                  <c:v>2.265258137788257</c:v>
                </c:pt>
                <c:pt idx="2609">
                  <c:v>2.381254194751329</c:v>
                </c:pt>
                <c:pt idx="2610">
                  <c:v>2.50045904279996</c:v>
                </c:pt>
                <c:pt idx="2611">
                  <c:v>2.622837358965032</c:v>
                </c:pt>
                <c:pt idx="2612">
                  <c:v>2.748352879910341</c:v>
                </c:pt>
                <c:pt idx="2613">
                  <c:v>2.876968412678154</c:v>
                </c:pt>
                <c:pt idx="2614">
                  <c:v>3.00864584571038</c:v>
                </c:pt>
                <c:pt idx="2615">
                  <c:v>3.143346160141771</c:v>
                </c:pt>
                <c:pt idx="2616">
                  <c:v>3.281029441362111</c:v>
                </c:pt>
                <c:pt idx="2617">
                  <c:v>3.421654890843698</c:v>
                </c:pt>
                <c:pt idx="2618">
                  <c:v>3.565180838230915</c:v>
                </c:pt>
                <c:pt idx="2619">
                  <c:v>3.711564753688025</c:v>
                </c:pt>
                <c:pt idx="2620">
                  <c:v>3.860763260501624</c:v>
                </c:pt>
                <c:pt idx="2621">
                  <c:v>4.012732147934191</c:v>
                </c:pt>
                <c:pt idx="2622">
                  <c:v>4.167426384324636</c:v>
                </c:pt>
                <c:pt idx="2623">
                  <c:v>4.324800130432115</c:v>
                </c:pt>
                <c:pt idx="2624">
                  <c:v>4.484806753019262</c:v>
                </c:pt>
                <c:pt idx="2625">
                  <c:v>4.647398838670598</c:v>
                </c:pt>
                <c:pt idx="2626">
                  <c:v>4.81252820784209</c:v>
                </c:pt>
                <c:pt idx="2627">
                  <c:v>4.980145929137882</c:v>
                </c:pt>
                <c:pt idx="2628">
                  <c:v>5.150202333809668</c:v>
                </c:pt>
                <c:pt idx="2629">
                  <c:v>5.322647030474644</c:v>
                </c:pt>
                <c:pt idx="2630">
                  <c:v>5.49742892004749</c:v>
                </c:pt>
                <c:pt idx="2631">
                  <c:v>5.674496210882241</c:v>
                </c:pt>
                <c:pt idx="2632">
                  <c:v>5.853796434119221</c:v>
                </c:pt>
                <c:pt idx="2633">
                  <c:v>6.03527645923263</c:v>
                </c:pt>
                <c:pt idx="2634">
                  <c:v>6.218882509774378</c:v>
                </c:pt>
                <c:pt idx="2635">
                  <c:v>6.404560179309155</c:v>
                </c:pt>
                <c:pt idx="2636">
                  <c:v>6.592254447536239</c:v>
                </c:pt>
                <c:pt idx="2637">
                  <c:v>6.781909696593152</c:v>
                </c:pt>
                <c:pt idx="2638">
                  <c:v>6.973469727536511</c:v>
                </c:pt>
                <c:pt idx="2639">
                  <c:v>7.166877776994967</c:v>
                </c:pt>
                <c:pt idx="2640">
                  <c:v>7.36207653398934</c:v>
                </c:pt>
                <c:pt idx="2641">
                  <c:v>7.559008156915217</c:v>
                </c:pt>
                <c:pt idx="2642">
                  <c:v>7.757614290682614</c:v>
                </c:pt>
                <c:pt idx="2643">
                  <c:v>7.957836084007781</c:v>
                </c:pt>
                <c:pt idx="2644">
                  <c:v>8.159614206852237</c:v>
                </c:pt>
                <c:pt idx="2645">
                  <c:v>8.362888868003476</c:v>
                </c:pt>
                <c:pt idx="2646">
                  <c:v>8.56759983279233</c:v>
                </c:pt>
                <c:pt idx="2647">
                  <c:v>8.77368644094193</c:v>
                </c:pt>
                <c:pt idx="2648">
                  <c:v>8.981087624542567</c:v>
                </c:pt>
                <c:pt idx="2649">
                  <c:v>9.189741926147475</c:v>
                </c:pt>
                <c:pt idx="2650">
                  <c:v>9.39958751698392</c:v>
                </c:pt>
                <c:pt idx="2651">
                  <c:v>9.610562215274523</c:v>
                </c:pt>
                <c:pt idx="2652">
                  <c:v>9.82260350466299</c:v>
                </c:pt>
                <c:pt idx="2653">
                  <c:v>10.03564855273901</c:v>
                </c:pt>
                <c:pt idx="2654">
                  <c:v>10.24963422965696</c:v>
                </c:pt>
                <c:pt idx="2655">
                  <c:v>10.46449712684259</c:v>
                </c:pt>
                <c:pt idx="2656">
                  <c:v>10.68017357578237</c:v>
                </c:pt>
                <c:pt idx="2657">
                  <c:v>10.89659966688975</c:v>
                </c:pt>
                <c:pt idx="2658">
                  <c:v>11.1137112684431</c:v>
                </c:pt>
                <c:pt idx="2659">
                  <c:v>11.33144404558924</c:v>
                </c:pt>
                <c:pt idx="2660">
                  <c:v>11.54973347940721</c:v>
                </c:pt>
                <c:pt idx="2661">
                  <c:v>11.76851488602672</c:v>
                </c:pt>
                <c:pt idx="2662">
                  <c:v>11.98772343579532</c:v>
                </c:pt>
                <c:pt idx="2663">
                  <c:v>12.20729417248875</c:v>
                </c:pt>
                <c:pt idx="2664">
                  <c:v>12.42716203255905</c:v>
                </c:pt>
                <c:pt idx="2665">
                  <c:v>12.64726186441415</c:v>
                </c:pt>
                <c:pt idx="2666">
                  <c:v>12.86752844772368</c:v>
                </c:pt>
                <c:pt idx="2667">
                  <c:v>13.0878965127453</c:v>
                </c:pt>
                <c:pt idx="2668">
                  <c:v>13.30830075966539</c:v>
                </c:pt>
                <c:pt idx="2669">
                  <c:v>13.52867587794891</c:v>
                </c:pt>
                <c:pt idx="2670">
                  <c:v>13.74895656569219</c:v>
                </c:pt>
                <c:pt idx="2671">
                  <c:v>13.96907754897342</c:v>
                </c:pt>
                <c:pt idx="2672">
                  <c:v>14.18897360119467</c:v>
                </c:pt>
                <c:pt idx="2673">
                  <c:v>14.40857956240989</c:v>
                </c:pt>
                <c:pt idx="2674">
                  <c:v>14.6278303586333</c:v>
                </c:pt>
                <c:pt idx="2675">
                  <c:v>14.84666102112216</c:v>
                </c:pt>
                <c:pt idx="2676">
                  <c:v>15.06500670562845</c:v>
                </c:pt>
                <c:pt idx="2677">
                  <c:v>15.28280271161351</c:v>
                </c:pt>
                <c:pt idx="2678">
                  <c:v>15.4999845014204</c:v>
                </c:pt>
                <c:pt idx="2679">
                  <c:v>15.71648771939758</c:v>
                </c:pt>
                <c:pt idx="2680">
                  <c:v>15.93224821096907</c:v>
                </c:pt>
                <c:pt idx="2681">
                  <c:v>16.14720204164473</c:v>
                </c:pt>
                <c:pt idx="2682">
                  <c:v>16.36128551596544</c:v>
                </c:pt>
                <c:pt idx="2683">
                  <c:v>16.57443519637745</c:v>
                </c:pt>
                <c:pt idx="2684">
                  <c:v>16.78658792203031</c:v>
                </c:pt>
                <c:pt idx="2685">
                  <c:v>16.99768082749281</c:v>
                </c:pt>
                <c:pt idx="2686">
                  <c:v>17.20765136138125</c:v>
                </c:pt>
                <c:pt idx="2687">
                  <c:v>17.41643730489493</c:v>
                </c:pt>
                <c:pt idx="2688">
                  <c:v>17.62397679025282</c:v>
                </c:pt>
                <c:pt idx="2689">
                  <c:v>17.83020831902637</c:v>
                </c:pt>
                <c:pt idx="2690">
                  <c:v>18.03507078036269</c:v>
                </c:pt>
                <c:pt idx="2691">
                  <c:v>18.23850346909325</c:v>
                </c:pt>
                <c:pt idx="2692">
                  <c:v>18.44044610372191</c:v>
                </c:pt>
                <c:pt idx="2693">
                  <c:v>18.64083884428779</c:v>
                </c:pt>
                <c:pt idx="2694">
                  <c:v>18.83962231009698</c:v>
                </c:pt>
                <c:pt idx="2695">
                  <c:v>19.0367375973185</c:v>
                </c:pt>
                <c:pt idx="2696">
                  <c:v>19.23212629643865</c:v>
                </c:pt>
                <c:pt idx="2697">
                  <c:v>19.425730509569</c:v>
                </c:pt>
                <c:pt idx="2698">
                  <c:v>19.61749286760297</c:v>
                </c:pt>
                <c:pt idx="2699">
                  <c:v>19.80735654721521</c:v>
                </c:pt>
                <c:pt idx="2700">
                  <c:v>19.99526528769989</c:v>
                </c:pt>
                <c:pt idx="2701">
                  <c:v>20.18116340764182</c:v>
                </c:pt>
                <c:pt idx="2702">
                  <c:v>20.36499582141604</c:v>
                </c:pt>
                <c:pt idx="2703">
                  <c:v>20.5467080555109</c:v>
                </c:pt>
                <c:pt idx="2704">
                  <c:v>20.72624626466978</c:v>
                </c:pt>
                <c:pt idx="2705">
                  <c:v>20.9035572478466</c:v>
                </c:pt>
                <c:pt idx="2706">
                  <c:v>21.07858846397029</c:v>
                </c:pt>
                <c:pt idx="2707">
                  <c:v>21.25128804751405</c:v>
                </c:pt>
                <c:pt idx="2708">
                  <c:v>21.42160482386413</c:v>
                </c:pt>
                <c:pt idx="2709">
                  <c:v>21.58948832448397</c:v>
                </c:pt>
                <c:pt idx="2710">
                  <c:v>21.75488880186907</c:v>
                </c:pt>
                <c:pt idx="2711">
                  <c:v>21.91775724428838</c:v>
                </c:pt>
                <c:pt idx="2712">
                  <c:v>22.07804539030743</c:v>
                </c:pt>
                <c:pt idx="2713">
                  <c:v>22.23570574308922</c:v>
                </c:pt>
                <c:pt idx="2714">
                  <c:v>22.39069158446865</c:v>
                </c:pt>
                <c:pt idx="2715">
                  <c:v>22.54295698879605</c:v>
                </c:pt>
                <c:pt idx="2716">
                  <c:v>22.69245683654595</c:v>
                </c:pt>
                <c:pt idx="2717">
                  <c:v>22.83914682768703</c:v>
                </c:pt>
                <c:pt idx="2718">
                  <c:v>22.98298349480906</c:v>
                </c:pt>
                <c:pt idx="2719">
                  <c:v>23.1239242160033</c:v>
                </c:pt>
                <c:pt idx="2720">
                  <c:v>23.26192722749233</c:v>
                </c:pt>
                <c:pt idx="2721">
                  <c:v>23.3969516360055</c:v>
                </c:pt>
                <c:pt idx="2722">
                  <c:v>23.52895743089651</c:v>
                </c:pt>
                <c:pt idx="2723">
                  <c:v>23.6579054959994</c:v>
                </c:pt>
                <c:pt idx="2724">
                  <c:v>23.78375762121954</c:v>
                </c:pt>
                <c:pt idx="2725">
                  <c:v>23.90647651385616</c:v>
                </c:pt>
                <c:pt idx="2726">
                  <c:v>24.02602580965284</c:v>
                </c:pt>
                <c:pt idx="2727">
                  <c:v>24.14237008357316</c:v>
                </c:pt>
                <c:pt idx="2728">
                  <c:v>24.25547486029784</c:v>
                </c:pt>
                <c:pt idx="2729">
                  <c:v>24.36530662444057</c:v>
                </c:pt>
                <c:pt idx="2730">
                  <c:v>24.47183283047923</c:v>
                </c:pt>
                <c:pt idx="2731">
                  <c:v>24.57502191239996</c:v>
                </c:pt>
                <c:pt idx="2732">
                  <c:v>24.67484329305078</c:v>
                </c:pt>
                <c:pt idx="2733">
                  <c:v>24.7712673932023</c:v>
                </c:pt>
                <c:pt idx="2734">
                  <c:v>24.86426564031261</c:v>
                </c:pt>
                <c:pt idx="2735">
                  <c:v>24.95381047699405</c:v>
                </c:pt>
                <c:pt idx="2736">
                  <c:v>25.03987536917897</c:v>
                </c:pt>
                <c:pt idx="2737">
                  <c:v>25.12243481398238</c:v>
                </c:pt>
                <c:pt idx="2738">
                  <c:v>25.20146434725902</c:v>
                </c:pt>
                <c:pt idx="2739">
                  <c:v>25.27694055085257</c:v>
                </c:pt>
                <c:pt idx="2740">
                  <c:v>25.34884105953497</c:v>
                </c:pt>
                <c:pt idx="2741">
                  <c:v>25.4171445676338</c:v>
                </c:pt>
                <c:pt idx="2742">
                  <c:v>25.48183083534548</c:v>
                </c:pt>
                <c:pt idx="2743">
                  <c:v>25.54288069473286</c:v>
                </c:pt>
                <c:pt idx="2744">
                  <c:v>25.60027605540501</c:v>
                </c:pt>
                <c:pt idx="2745">
                  <c:v>25.6539999098779</c:v>
                </c:pt>
                <c:pt idx="2746">
                  <c:v>25.70403633861397</c:v>
                </c:pt>
                <c:pt idx="2747">
                  <c:v>25.75037051473952</c:v>
                </c:pt>
                <c:pt idx="2748">
                  <c:v>25.79298870843821</c:v>
                </c:pt>
                <c:pt idx="2749">
                  <c:v>25.83187829101941</c:v>
                </c:pt>
                <c:pt idx="2750">
                  <c:v>25.86702773866057</c:v>
                </c:pt>
                <c:pt idx="2751">
                  <c:v>25.8984266358217</c:v>
                </c:pt>
                <c:pt idx="2752">
                  <c:v>25.92606567833202</c:v>
                </c:pt>
                <c:pt idx="2753">
                  <c:v>25.94993667614662</c:v>
                </c:pt>
                <c:pt idx="2754">
                  <c:v>25.97003255577374</c:v>
                </c:pt>
                <c:pt idx="2755">
                  <c:v>25.98634736237056</c:v>
                </c:pt>
                <c:pt idx="2756">
                  <c:v>25.99887626150772</c:v>
                </c:pt>
                <c:pt idx="2757">
                  <c:v>26.00761554060206</c:v>
                </c:pt>
                <c:pt idx="2758">
                  <c:v>26.01256261001654</c:v>
                </c:pt>
                <c:pt idx="2759">
                  <c:v>26.01371600382775</c:v>
                </c:pt>
                <c:pt idx="2760">
                  <c:v>26.0110753802602</c:v>
                </c:pt>
                <c:pt idx="2761">
                  <c:v>26.00464152178764</c:v>
                </c:pt>
                <c:pt idx="2762">
                  <c:v>25.99441633490119</c:v>
                </c:pt>
                <c:pt idx="2763">
                  <c:v>25.98040284954443</c:v>
                </c:pt>
                <c:pt idx="2764">
                  <c:v>25.96260521821547</c:v>
                </c:pt>
                <c:pt idx="2765">
                  <c:v>25.94102871473659</c:v>
                </c:pt>
                <c:pt idx="2766">
                  <c:v>25.91567973269143</c:v>
                </c:pt>
                <c:pt idx="2767">
                  <c:v>25.88656578353045</c:v>
                </c:pt>
                <c:pt idx="2768">
                  <c:v>25.85369549434511</c:v>
                </c:pt>
                <c:pt idx="2769">
                  <c:v>25.8170786053115</c:v>
                </c:pt>
                <c:pt idx="2770">
                  <c:v>25.7767259668041</c:v>
                </c:pt>
                <c:pt idx="2771">
                  <c:v>25.73264953618055</c:v>
                </c:pt>
                <c:pt idx="2772">
                  <c:v>25.68486237423856</c:v>
                </c:pt>
                <c:pt idx="2773">
                  <c:v>25.63337864134551</c:v>
                </c:pt>
                <c:pt idx="2774">
                  <c:v>25.57821359324251</c:v>
                </c:pt>
                <c:pt idx="2775">
                  <c:v>25.51938357652393</c:v>
                </c:pt>
                <c:pt idx="2776">
                  <c:v>25.4569060237934</c:v>
                </c:pt>
                <c:pt idx="2777">
                  <c:v>25.39079944849813</c:v>
                </c:pt>
                <c:pt idx="2778">
                  <c:v>25.32108343944308</c:v>
                </c:pt>
                <c:pt idx="2779">
                  <c:v>25.24777865498634</c:v>
                </c:pt>
                <c:pt idx="2780">
                  <c:v>25.1709068169176</c:v>
                </c:pt>
                <c:pt idx="2781">
                  <c:v>25.09049070402147</c:v>
                </c:pt>
                <c:pt idx="2782">
                  <c:v>25.00655414532776</c:v>
                </c:pt>
                <c:pt idx="2783">
                  <c:v>24.91912201305029</c:v>
                </c:pt>
                <c:pt idx="2784">
                  <c:v>24.82822021521683</c:v>
                </c:pt>
                <c:pt idx="2785">
                  <c:v>24.73387568799185</c:v>
                </c:pt>
                <c:pt idx="2786">
                  <c:v>24.63611638769492</c:v>
                </c:pt>
                <c:pt idx="2787">
                  <c:v>24.53497128251653</c:v>
                </c:pt>
                <c:pt idx="2788">
                  <c:v>24.43047034393424</c:v>
                </c:pt>
                <c:pt idx="2789">
                  <c:v>24.32264453783142</c:v>
                </c:pt>
                <c:pt idx="2790">
                  <c:v>24.21152581532158</c:v>
                </c:pt>
                <c:pt idx="2791">
                  <c:v>24.09714710328027</c:v>
                </c:pt>
                <c:pt idx="2792">
                  <c:v>23.97954229458834</c:v>
                </c:pt>
                <c:pt idx="2793">
                  <c:v>23.85874623808882</c:v>
                </c:pt>
                <c:pt idx="2794">
                  <c:v>23.73479472826018</c:v>
                </c:pt>
                <c:pt idx="2795">
                  <c:v>23.60772449460988</c:v>
                </c:pt>
                <c:pt idx="2796">
                  <c:v>23.47757319079054</c:v>
                </c:pt>
                <c:pt idx="2797">
                  <c:v>23.34437938344239</c:v>
                </c:pt>
                <c:pt idx="2798">
                  <c:v>23.20818254076508</c:v>
                </c:pt>
                <c:pt idx="2799">
                  <c:v>23.06902302082255</c:v>
                </c:pt>
                <c:pt idx="2800">
                  <c:v>22.92694205958378</c:v>
                </c:pt>
                <c:pt idx="2801">
                  <c:v>22.78198175870397</c:v>
                </c:pt>
                <c:pt idx="2802">
                  <c:v>22.63418507304877</c:v>
                </c:pt>
                <c:pt idx="2803">
                  <c:v>22.48359579796583</c:v>
                </c:pt>
                <c:pt idx="2804">
                  <c:v>22.33025855630741</c:v>
                </c:pt>
                <c:pt idx="2805">
                  <c:v>22.17421878520742</c:v>
                </c:pt>
                <c:pt idx="2806">
                  <c:v>22.0155227226177</c:v>
                </c:pt>
                <c:pt idx="2807">
                  <c:v>21.85421739360654</c:v>
                </c:pt>
                <c:pt idx="2808">
                  <c:v>21.69035059642415</c:v>
                </c:pt>
                <c:pt idx="2809">
                  <c:v>21.52397088833908</c:v>
                </c:pt>
                <c:pt idx="2810">
                  <c:v>21.3551275712496</c:v>
                </c:pt>
                <c:pt idx="2811">
                  <c:v>21.18387067707452</c:v>
                </c:pt>
                <c:pt idx="2812">
                  <c:v>21.01025095292758</c:v>
                </c:pt>
                <c:pt idx="2813">
                  <c:v>20.83431984608011</c:v>
                </c:pt>
                <c:pt idx="2814">
                  <c:v>20.65612948871594</c:v>
                </c:pt>
                <c:pt idx="2815">
                  <c:v>20.47573268248361</c:v>
                </c:pt>
                <c:pt idx="2816">
                  <c:v>20.29318288285015</c:v>
                </c:pt>
                <c:pt idx="2817">
                  <c:v>20.10853418326086</c:v>
                </c:pt>
                <c:pt idx="2818">
                  <c:v>19.9218412991105</c:v>
                </c:pt>
                <c:pt idx="2819">
                  <c:v>19.73315955152982</c:v>
                </c:pt>
                <c:pt idx="2820">
                  <c:v>19.54254485099272</c:v>
                </c:pt>
                <c:pt idx="2821">
                  <c:v>19.35005368074879</c:v>
                </c:pt>
                <c:pt idx="2822">
                  <c:v>19.155743080086</c:v>
                </c:pt>
                <c:pt idx="2823">
                  <c:v>18.95967062742895</c:v>
                </c:pt>
                <c:pt idx="2824">
                  <c:v>18.76189442327694</c:v>
                </c:pt>
                <c:pt idx="2825">
                  <c:v>18.56247307298758</c:v>
                </c:pt>
                <c:pt idx="2826">
                  <c:v>18.36146566941092</c:v>
                </c:pt>
                <c:pt idx="2827">
                  <c:v>18.15893177537867</c:v>
                </c:pt>
                <c:pt idx="2828">
                  <c:v>17.95493140605466</c:v>
                </c:pt>
                <c:pt idx="2829">
                  <c:v>17.74952501115104</c:v>
                </c:pt>
                <c:pt idx="2830">
                  <c:v>17.54277345701562</c:v>
                </c:pt>
                <c:pt idx="2831">
                  <c:v>17.33473800859599</c:v>
                </c:pt>
                <c:pt idx="2832">
                  <c:v>17.12548031128528</c:v>
                </c:pt>
                <c:pt idx="2833">
                  <c:v>16.91506237265535</c:v>
                </c:pt>
                <c:pt idx="2834">
                  <c:v>16.70354654408262</c:v>
                </c:pt>
                <c:pt idx="2835">
                  <c:v>16.49099550227196</c:v>
                </c:pt>
                <c:pt idx="2836">
                  <c:v>16.2774722306843</c:v>
                </c:pt>
                <c:pt idx="2837">
                  <c:v>16.06304000087318</c:v>
                </c:pt>
                <c:pt idx="2838">
                  <c:v>15.84776235373617</c:v>
                </c:pt>
                <c:pt idx="2839">
                  <c:v>15.63170308068619</c:v>
                </c:pt>
                <c:pt idx="2840">
                  <c:v>15.41492620474878</c:v>
                </c:pt>
                <c:pt idx="2841">
                  <c:v>15.19749596159069</c:v>
                </c:pt>
                <c:pt idx="2842">
                  <c:v>14.9794767804855</c:v>
                </c:pt>
                <c:pt idx="2843">
                  <c:v>14.7609332652218</c:v>
                </c:pt>
                <c:pt idx="2844">
                  <c:v>14.54193017495975</c:v>
                </c:pt>
                <c:pt idx="2845">
                  <c:v>14.32253240504143</c:v>
                </c:pt>
                <c:pt idx="2846">
                  <c:v>14.10280496776111</c:v>
                </c:pt>
                <c:pt idx="2847">
                  <c:v>13.88281297310053</c:v>
                </c:pt>
                <c:pt idx="2848">
                  <c:v>13.66262160943552</c:v>
                </c:pt>
                <c:pt idx="2849">
                  <c:v>13.44229612421927</c:v>
                </c:pt>
                <c:pt idx="2850">
                  <c:v>13.22190180464803</c:v>
                </c:pt>
                <c:pt idx="2851">
                  <c:v>13.00150395831523</c:v>
                </c:pt>
                <c:pt idx="2852">
                  <c:v>12.78116789385927</c:v>
                </c:pt>
                <c:pt idx="2853">
                  <c:v>12.56095890161134</c:v>
                </c:pt>
                <c:pt idx="2854">
                  <c:v>12.34094223424831</c:v>
                </c:pt>
                <c:pt idx="2855">
                  <c:v>12.12118308745708</c:v>
                </c:pt>
                <c:pt idx="2856">
                  <c:v>11.90174658061563</c:v>
                </c:pt>
                <c:pt idx="2857">
                  <c:v>11.68269773749674</c:v>
                </c:pt>
                <c:pt idx="2858">
                  <c:v>11.46410146700012</c:v>
                </c:pt>
                <c:pt idx="2859">
                  <c:v>11.24602254391842</c:v>
                </c:pt>
                <c:pt idx="2860">
                  <c:v>11.02852558974306</c:v>
                </c:pt>
                <c:pt idx="2861">
                  <c:v>10.81167505351554</c:v>
                </c:pt>
                <c:pt idx="2862">
                  <c:v>10.59553519272975</c:v>
                </c:pt>
                <c:pt idx="2863">
                  <c:v>10.3801700542911</c:v>
                </c:pt>
                <c:pt idx="2864">
                  <c:v>10.16564345553812</c:v>
                </c:pt>
                <c:pt idx="2865">
                  <c:v>9.952018965331841</c:v>
                </c:pt>
                <c:pt idx="2866">
                  <c:v>9.739359885219143</c:v>
                </c:pt>
                <c:pt idx="2867">
                  <c:v>9.527729230675007</c:v>
                </c:pt>
                <c:pt idx="2868">
                  <c:v>9.31718971242973</c:v>
                </c:pt>
                <c:pt idx="2869">
                  <c:v>9.107803717886387</c:v>
                </c:pt>
                <c:pt idx="2870">
                  <c:v>8.89963329263406</c:v>
                </c:pt>
                <c:pt idx="2871">
                  <c:v>8.692740122062481</c:v>
                </c:pt>
                <c:pt idx="2872">
                  <c:v>8.48718551308317</c:v>
                </c:pt>
                <c:pt idx="2873">
                  <c:v>8.283030375963026</c:v>
                </c:pt>
                <c:pt idx="2874">
                  <c:v>8.080335206275204</c:v>
                </c:pt>
                <c:pt idx="2875">
                  <c:v>7.879160066972997</c:v>
                </c:pt>
                <c:pt idx="2876">
                  <c:v>7.679564570591892</c:v>
                </c:pt>
                <c:pt idx="2877">
                  <c:v>7.481607861585074</c:v>
                </c:pt>
                <c:pt idx="2878">
                  <c:v>7.285348598797696</c:v>
                </c:pt>
                <c:pt idx="2879">
                  <c:v>7.090844938084964</c:v>
                </c:pt>
                <c:pt idx="2880">
                  <c:v>6.898154515079257</c:v>
                </c:pt>
                <c:pt idx="2881">
                  <c:v>6.707334428111516</c:v>
                </c:pt>
                <c:pt idx="2882">
                  <c:v>6.518441221291745</c:v>
                </c:pt>
                <c:pt idx="2883">
                  <c:v>6.331530867753748</c:v>
                </c:pt>
                <c:pt idx="2884">
                  <c:v>6.14665875306918</c:v>
                </c:pt>
                <c:pt idx="2885">
                  <c:v>5.963879658835446</c:v>
                </c:pt>
                <c:pt idx="2886">
                  <c:v>5.783247746442904</c:v>
                </c:pt>
                <c:pt idx="2887">
                  <c:v>5.604816541025527</c:v>
                </c:pt>
                <c:pt idx="2888">
                  <c:v>5.428638915600354</c:v>
                </c:pt>
                <c:pt idx="2889">
                  <c:v>5.254767075400011</c:v>
                </c:pt>
                <c:pt idx="2890">
                  <c:v>5.083252542403196</c:v>
                </c:pt>
                <c:pt idx="2891">
                  <c:v>4.914146140067642</c:v>
                </c:pt>
                <c:pt idx="2892">
                  <c:v>4.747497978269991</c:v>
                </c:pt>
                <c:pt idx="2893">
                  <c:v>4.583357438457136</c:v>
                </c:pt>
                <c:pt idx="2894">
                  <c:v>4.421773159013458</c:v>
                </c:pt>
                <c:pt idx="2895">
                  <c:v>4.262793020848232</c:v>
                </c:pt>
                <c:pt idx="2896">
                  <c:v>4.106464133207455</c:v>
                </c:pt>
                <c:pt idx="2897">
                  <c:v>3.952832819714418</c:v>
                </c:pt>
                <c:pt idx="2898">
                  <c:v>3.80194460464292</c:v>
                </c:pt>
                <c:pt idx="2899">
                  <c:v>3.65384419942754</c:v>
                </c:pt>
                <c:pt idx="2900">
                  <c:v>3.508575489414604</c:v>
                </c:pt>
                <c:pt idx="2901">
                  <c:v>3.366181520858046</c:v>
                </c:pt>
                <c:pt idx="2902">
                  <c:v>3.226704488163858</c:v>
                </c:pt>
                <c:pt idx="2903">
                  <c:v>3.090185721386978</c:v>
                </c:pt>
                <c:pt idx="2904">
                  <c:v>2.956665673984341</c:v>
                </c:pt>
                <c:pt idx="2905">
                  <c:v>2.826183910827572</c:v>
                </c:pt>
                <c:pt idx="2906">
                  <c:v>2.698779096479141</c:v>
                </c:pt>
                <c:pt idx="2907">
                  <c:v>2.574488983735147</c:v>
                </c:pt>
                <c:pt idx="2908">
                  <c:v>2.453350402438403</c:v>
                </c:pt>
                <c:pt idx="2909">
                  <c:v>2.335399248564926</c:v>
                </c:pt>
                <c:pt idx="2910">
                  <c:v>2.220670473587191</c:v>
                </c:pt>
                <c:pt idx="2911">
                  <c:v>2.109198074117291</c:v>
                </c:pt>
                <c:pt idx="2912">
                  <c:v>2.001015081832968</c:v>
                </c:pt>
                <c:pt idx="2913">
                  <c:v>1.896153553689604</c:v>
                </c:pt>
                <c:pt idx="2914">
                  <c:v>1.794644562421087</c:v>
                </c:pt>
                <c:pt idx="2915">
                  <c:v>1.696518187332273</c:v>
                </c:pt>
                <c:pt idx="2916">
                  <c:v>1.601803505385828</c:v>
                </c:pt>
                <c:pt idx="2917">
                  <c:v>1.510528582586149</c:v>
                </c:pt>
                <c:pt idx="2918">
                  <c:v>1.42272046566271</c:v>
                </c:pt>
                <c:pt idx="2919">
                  <c:v>1.338405174055634</c:v>
                </c:pt>
                <c:pt idx="2920">
                  <c:v>1.257607692205481</c:v>
                </c:pt>
                <c:pt idx="2921">
                  <c:v>1.180351962149885</c:v>
                </c:pt>
                <c:pt idx="2922">
                  <c:v>1.106660876428963</c:v>
                </c:pt>
                <c:pt idx="2923">
                  <c:v>1.036556271301814</c:v>
                </c:pt>
                <c:pt idx="2924">
                  <c:v>0.970058920275903</c:v>
                </c:pt>
                <c:pt idx="2925">
                  <c:v>0.907188527951485</c:v>
                </c:pt>
                <c:pt idx="2926">
                  <c:v>0.847963724182653</c:v>
                </c:pt>
                <c:pt idx="2927">
                  <c:v>0.792402058556934</c:v>
                </c:pt>
                <c:pt idx="2928">
                  <c:v>0.740519995194983</c:v>
                </c:pt>
                <c:pt idx="2929">
                  <c:v>0.692332907871872</c:v>
                </c:pt>
                <c:pt idx="2930">
                  <c:v>0.647855075461543</c:v>
                </c:pt>
                <c:pt idx="2931">
                  <c:v>0.607099677705642</c:v>
                </c:pt>
                <c:pt idx="2932">
                  <c:v>0.570078791308106</c:v>
                </c:pt>
                <c:pt idx="2933">
                  <c:v>0.536803386356546</c:v>
                </c:pt>
                <c:pt idx="2934">
                  <c:v>0.50728332307159</c:v>
                </c:pt>
                <c:pt idx="2935">
                  <c:v>0.481527348885088</c:v>
                </c:pt>
                <c:pt idx="2936">
                  <c:v>0.459543095848051</c:v>
                </c:pt>
                <c:pt idx="2937">
                  <c:v>0.441337078369111</c:v>
                </c:pt>
                <c:pt idx="2938">
                  <c:v>0.426914691284166</c:v>
                </c:pt>
                <c:pt idx="2939">
                  <c:v>0.416280208257769</c:v>
                </c:pt>
                <c:pt idx="2940">
                  <c:v>0.409436780516751</c:v>
                </c:pt>
                <c:pt idx="2941">
                  <c:v>0.406386435916445</c:v>
                </c:pt>
                <c:pt idx="2942">
                  <c:v>0.40713007833979</c:v>
                </c:pt>
                <c:pt idx="2943">
                  <c:v>0.411667487429487</c:v>
                </c:pt>
                <c:pt idx="2944">
                  <c:v>0.419997318653296</c:v>
                </c:pt>
                <c:pt idx="2945">
                  <c:v>0.432117103702453</c:v>
                </c:pt>
                <c:pt idx="2946">
                  <c:v>0.448023251223081</c:v>
                </c:pt>
                <c:pt idx="2947">
                  <c:v>0.467711047880389</c:v>
                </c:pt>
                <c:pt idx="2948">
                  <c:v>0.491174659755325</c:v>
                </c:pt>
                <c:pt idx="2949">
                  <c:v>0.518407134073311</c:v>
                </c:pt>
                <c:pt idx="2950">
                  <c:v>0.549400401264476</c:v>
                </c:pt>
                <c:pt idx="2951">
                  <c:v>0.584145277354867</c:v>
                </c:pt>
                <c:pt idx="2952">
                  <c:v>0.622631466687837</c:v>
                </c:pt>
                <c:pt idx="2953">
                  <c:v>0.664847564974888</c:v>
                </c:pt>
                <c:pt idx="2954">
                  <c:v>0.710781062675009</c:v>
                </c:pt>
                <c:pt idx="2955">
                  <c:v>0.760418348701489</c:v>
                </c:pt>
                <c:pt idx="2956">
                  <c:v>0.813744714455229</c:v>
                </c:pt>
                <c:pt idx="2957">
                  <c:v>0.870744358183177</c:v>
                </c:pt>
                <c:pt idx="2958">
                  <c:v>0.931400389660743</c:v>
                </c:pt>
                <c:pt idx="2959">
                  <c:v>0.99569483519673</c:v>
                </c:pt>
                <c:pt idx="2960">
                  <c:v>1.063608642959345</c:v>
                </c:pt>
                <c:pt idx="2961">
                  <c:v>1.135121688621654</c:v>
                </c:pt>
                <c:pt idx="2962">
                  <c:v>1.210212781324833</c:v>
                </c:pt>
                <c:pt idx="2963">
                  <c:v>1.288859669957525</c:v>
                </c:pt>
                <c:pt idx="2964">
                  <c:v>1.371039049749298</c:v>
                </c:pt>
                <c:pt idx="2965">
                  <c:v>1.456726569176322</c:v>
                </c:pt>
                <c:pt idx="2966">
                  <c:v>1.545896837177317</c:v>
                </c:pt>
                <c:pt idx="2967">
                  <c:v>1.638523430677425</c:v>
                </c:pt>
                <c:pt idx="2968">
                  <c:v>1.734578902417935</c:v>
                </c:pt>
                <c:pt idx="2969">
                  <c:v>1.83403478908953</c:v>
                </c:pt>
                <c:pt idx="2970">
                  <c:v>1.936861619766562</c:v>
                </c:pt>
                <c:pt idx="2971">
                  <c:v>2.043028924639902</c:v>
                </c:pt>
                <c:pt idx="2972">
                  <c:v>2.152505244045845</c:v>
                </c:pt>
                <c:pt idx="2973">
                  <c:v>2.265258137788257</c:v>
                </c:pt>
                <c:pt idx="2974">
                  <c:v>2.381254194751329</c:v>
                </c:pt>
                <c:pt idx="2975">
                  <c:v>2.50045904279996</c:v>
                </c:pt>
                <c:pt idx="2976">
                  <c:v>2.622837358965032</c:v>
                </c:pt>
                <c:pt idx="2977">
                  <c:v>2.748352879910341</c:v>
                </c:pt>
                <c:pt idx="2978">
                  <c:v>2.876968412678154</c:v>
                </c:pt>
                <c:pt idx="2979">
                  <c:v>3.00864584571038</c:v>
                </c:pt>
                <c:pt idx="2980">
                  <c:v>3.143346160141771</c:v>
                </c:pt>
                <c:pt idx="2981">
                  <c:v>3.281029441362111</c:v>
                </c:pt>
                <c:pt idx="2982">
                  <c:v>3.421654890843698</c:v>
                </c:pt>
                <c:pt idx="2983">
                  <c:v>3.565180838230915</c:v>
                </c:pt>
                <c:pt idx="2984">
                  <c:v>3.711564753688025</c:v>
                </c:pt>
                <c:pt idx="2985">
                  <c:v>3.860763260501624</c:v>
                </c:pt>
                <c:pt idx="2986">
                  <c:v>4.012732147934191</c:v>
                </c:pt>
                <c:pt idx="2987">
                  <c:v>4.167426384324636</c:v>
                </c:pt>
                <c:pt idx="2988">
                  <c:v>4.324800130432115</c:v>
                </c:pt>
                <c:pt idx="2989">
                  <c:v>4.484806753019262</c:v>
                </c:pt>
                <c:pt idx="2990">
                  <c:v>4.647398838670598</c:v>
                </c:pt>
                <c:pt idx="2991">
                  <c:v>4.81252820784209</c:v>
                </c:pt>
                <c:pt idx="2992">
                  <c:v>4.980145929137882</c:v>
                </c:pt>
                <c:pt idx="2993">
                  <c:v>5.150202333809668</c:v>
                </c:pt>
                <c:pt idx="2994">
                  <c:v>5.322647030474644</c:v>
                </c:pt>
                <c:pt idx="2995">
                  <c:v>5.49742892004749</c:v>
                </c:pt>
                <c:pt idx="2996">
                  <c:v>5.674496210882241</c:v>
                </c:pt>
                <c:pt idx="2997">
                  <c:v>5.853796434119221</c:v>
                </c:pt>
                <c:pt idx="2998">
                  <c:v>6.03527645923263</c:v>
                </c:pt>
                <c:pt idx="2999">
                  <c:v>6.218882509774378</c:v>
                </c:pt>
                <c:pt idx="3000">
                  <c:v>6.404560179309155</c:v>
                </c:pt>
                <c:pt idx="3001">
                  <c:v>6.592254447536239</c:v>
                </c:pt>
                <c:pt idx="3002">
                  <c:v>6.781909696593152</c:v>
                </c:pt>
                <c:pt idx="3003">
                  <c:v>6.973469727536511</c:v>
                </c:pt>
                <c:pt idx="3004">
                  <c:v>7.166877776994967</c:v>
                </c:pt>
                <c:pt idx="3005">
                  <c:v>7.36207653398934</c:v>
                </c:pt>
                <c:pt idx="3006">
                  <c:v>7.559008156915217</c:v>
                </c:pt>
                <c:pt idx="3007">
                  <c:v>7.757614290682614</c:v>
                </c:pt>
                <c:pt idx="3008">
                  <c:v>7.957836084007781</c:v>
                </c:pt>
                <c:pt idx="3009">
                  <c:v>8.159614206852237</c:v>
                </c:pt>
                <c:pt idx="3010">
                  <c:v>8.362888868003476</c:v>
                </c:pt>
                <c:pt idx="3011">
                  <c:v>8.56759983279233</c:v>
                </c:pt>
                <c:pt idx="3012">
                  <c:v>8.77368644094193</c:v>
                </c:pt>
                <c:pt idx="3013">
                  <c:v>8.981087624542567</c:v>
                </c:pt>
                <c:pt idx="3014">
                  <c:v>9.189741926147475</c:v>
                </c:pt>
                <c:pt idx="3015">
                  <c:v>9.39958751698392</c:v>
                </c:pt>
                <c:pt idx="3016">
                  <c:v>9.610562215274523</c:v>
                </c:pt>
                <c:pt idx="3017">
                  <c:v>9.82260350466299</c:v>
                </c:pt>
                <c:pt idx="3018">
                  <c:v>10.03564855273901</c:v>
                </c:pt>
                <c:pt idx="3019">
                  <c:v>10.24963422965696</c:v>
                </c:pt>
                <c:pt idx="3020">
                  <c:v>10.46449712684259</c:v>
                </c:pt>
                <c:pt idx="3021">
                  <c:v>10.68017357578237</c:v>
                </c:pt>
                <c:pt idx="3022">
                  <c:v>10.89659966688975</c:v>
                </c:pt>
                <c:pt idx="3023">
                  <c:v>11.1137112684431</c:v>
                </c:pt>
                <c:pt idx="3024">
                  <c:v>11.33144404558924</c:v>
                </c:pt>
                <c:pt idx="3025">
                  <c:v>11.54973347940721</c:v>
                </c:pt>
                <c:pt idx="3026">
                  <c:v>11.76851488602672</c:v>
                </c:pt>
                <c:pt idx="3027">
                  <c:v>11.98772343579532</c:v>
                </c:pt>
                <c:pt idx="3028">
                  <c:v>12.20729417248875</c:v>
                </c:pt>
                <c:pt idx="3029">
                  <c:v>12.42716203255905</c:v>
                </c:pt>
                <c:pt idx="3030">
                  <c:v>12.64726186441415</c:v>
                </c:pt>
                <c:pt idx="3031">
                  <c:v>12.86752844772368</c:v>
                </c:pt>
                <c:pt idx="3032">
                  <c:v>13.0878965127453</c:v>
                </c:pt>
                <c:pt idx="3033">
                  <c:v>13.30830075966539</c:v>
                </c:pt>
                <c:pt idx="3034">
                  <c:v>13.52867587794891</c:v>
                </c:pt>
                <c:pt idx="3035">
                  <c:v>13.74895656569219</c:v>
                </c:pt>
                <c:pt idx="3036">
                  <c:v>13.96907754897342</c:v>
                </c:pt>
                <c:pt idx="3037">
                  <c:v>14.18897360119467</c:v>
                </c:pt>
                <c:pt idx="3038">
                  <c:v>14.40857956240989</c:v>
                </c:pt>
                <c:pt idx="3039">
                  <c:v>14.6278303586333</c:v>
                </c:pt>
                <c:pt idx="3040">
                  <c:v>14.84666102112216</c:v>
                </c:pt>
                <c:pt idx="3041">
                  <c:v>15.06500670562845</c:v>
                </c:pt>
                <c:pt idx="3042">
                  <c:v>15.28280271161351</c:v>
                </c:pt>
                <c:pt idx="3043">
                  <c:v>15.4999845014204</c:v>
                </c:pt>
                <c:pt idx="3044">
                  <c:v>15.71648771939758</c:v>
                </c:pt>
                <c:pt idx="3045">
                  <c:v>15.93224821096907</c:v>
                </c:pt>
                <c:pt idx="3046">
                  <c:v>16.14720204164473</c:v>
                </c:pt>
                <c:pt idx="3047">
                  <c:v>16.36128551596544</c:v>
                </c:pt>
                <c:pt idx="3048">
                  <c:v>16.57443519637745</c:v>
                </c:pt>
                <c:pt idx="3049">
                  <c:v>16.78658792203031</c:v>
                </c:pt>
                <c:pt idx="3050">
                  <c:v>16.99768082749281</c:v>
                </c:pt>
                <c:pt idx="3051">
                  <c:v>17.20765136138125</c:v>
                </c:pt>
                <c:pt idx="3052">
                  <c:v>17.41643730489493</c:v>
                </c:pt>
                <c:pt idx="3053">
                  <c:v>17.62397679025282</c:v>
                </c:pt>
                <c:pt idx="3054">
                  <c:v>17.83020831902637</c:v>
                </c:pt>
                <c:pt idx="3055">
                  <c:v>18.03507078036269</c:v>
                </c:pt>
                <c:pt idx="3056">
                  <c:v>18.23850346909325</c:v>
                </c:pt>
                <c:pt idx="3057">
                  <c:v>18.44044610372191</c:v>
                </c:pt>
                <c:pt idx="3058">
                  <c:v>18.64083884428779</c:v>
                </c:pt>
                <c:pt idx="3059">
                  <c:v>18.83962231009698</c:v>
                </c:pt>
                <c:pt idx="3060">
                  <c:v>19.0367375973185</c:v>
                </c:pt>
                <c:pt idx="3061">
                  <c:v>19.23212629643865</c:v>
                </c:pt>
                <c:pt idx="3062">
                  <c:v>19.425730509569</c:v>
                </c:pt>
                <c:pt idx="3063">
                  <c:v>19.61749286760297</c:v>
                </c:pt>
                <c:pt idx="3064">
                  <c:v>19.80735654721521</c:v>
                </c:pt>
                <c:pt idx="3065">
                  <c:v>19.99526528769989</c:v>
                </c:pt>
                <c:pt idx="3066">
                  <c:v>20.18116340764182</c:v>
                </c:pt>
                <c:pt idx="3067">
                  <c:v>20.36499582141604</c:v>
                </c:pt>
                <c:pt idx="3068">
                  <c:v>20.5467080555109</c:v>
                </c:pt>
                <c:pt idx="3069">
                  <c:v>20.72624626466978</c:v>
                </c:pt>
                <c:pt idx="3070">
                  <c:v>20.9035572478466</c:v>
                </c:pt>
                <c:pt idx="3071">
                  <c:v>21.07858846397029</c:v>
                </c:pt>
                <c:pt idx="3072">
                  <c:v>21.25128804751405</c:v>
                </c:pt>
                <c:pt idx="3073">
                  <c:v>21.42160482386413</c:v>
                </c:pt>
                <c:pt idx="3074">
                  <c:v>21.58948832448397</c:v>
                </c:pt>
                <c:pt idx="3075">
                  <c:v>21.75488880186907</c:v>
                </c:pt>
                <c:pt idx="3076">
                  <c:v>21.91775724428838</c:v>
                </c:pt>
                <c:pt idx="3077">
                  <c:v>22.07804539030743</c:v>
                </c:pt>
                <c:pt idx="3078">
                  <c:v>22.23570574308922</c:v>
                </c:pt>
                <c:pt idx="3079">
                  <c:v>22.39069158446865</c:v>
                </c:pt>
                <c:pt idx="3080">
                  <c:v>22.54295698879605</c:v>
                </c:pt>
                <c:pt idx="3081">
                  <c:v>22.69245683654595</c:v>
                </c:pt>
                <c:pt idx="3082">
                  <c:v>22.83914682768703</c:v>
                </c:pt>
                <c:pt idx="3083">
                  <c:v>22.98298349480906</c:v>
                </c:pt>
                <c:pt idx="3084">
                  <c:v>23.1239242160033</c:v>
                </c:pt>
                <c:pt idx="3085">
                  <c:v>23.26192722749233</c:v>
                </c:pt>
                <c:pt idx="3086">
                  <c:v>23.3969516360055</c:v>
                </c:pt>
                <c:pt idx="3087">
                  <c:v>23.52895743089651</c:v>
                </c:pt>
                <c:pt idx="3088">
                  <c:v>23.6579054959994</c:v>
                </c:pt>
                <c:pt idx="3089">
                  <c:v>23.78375762121954</c:v>
                </c:pt>
                <c:pt idx="3090">
                  <c:v>23.90647651385616</c:v>
                </c:pt>
                <c:pt idx="3091">
                  <c:v>24.02602580965284</c:v>
                </c:pt>
                <c:pt idx="3092">
                  <c:v>24.14237008357316</c:v>
                </c:pt>
                <c:pt idx="3093">
                  <c:v>24.25547486029784</c:v>
                </c:pt>
                <c:pt idx="3094">
                  <c:v>24.36530662444057</c:v>
                </c:pt>
                <c:pt idx="3095">
                  <c:v>24.47183283047923</c:v>
                </c:pt>
                <c:pt idx="3096">
                  <c:v>24.57502191239996</c:v>
                </c:pt>
                <c:pt idx="3097">
                  <c:v>24.67484329305078</c:v>
                </c:pt>
                <c:pt idx="3098">
                  <c:v>24.7712673932023</c:v>
                </c:pt>
                <c:pt idx="3099">
                  <c:v>24.86426564031261</c:v>
                </c:pt>
                <c:pt idx="3100">
                  <c:v>24.95381047699405</c:v>
                </c:pt>
                <c:pt idx="3101">
                  <c:v>25.03987536917897</c:v>
                </c:pt>
                <c:pt idx="3102">
                  <c:v>25.12243481398238</c:v>
                </c:pt>
                <c:pt idx="3103">
                  <c:v>25.20146434725902</c:v>
                </c:pt>
                <c:pt idx="3104">
                  <c:v>25.27694055085257</c:v>
                </c:pt>
                <c:pt idx="3105">
                  <c:v>25.34884105953497</c:v>
                </c:pt>
                <c:pt idx="3106">
                  <c:v>25.4171445676338</c:v>
                </c:pt>
                <c:pt idx="3107">
                  <c:v>25.48183083534548</c:v>
                </c:pt>
                <c:pt idx="3108">
                  <c:v>25.54288069473286</c:v>
                </c:pt>
                <c:pt idx="3109">
                  <c:v>25.60027605540501</c:v>
                </c:pt>
                <c:pt idx="3110">
                  <c:v>25.6539999098779</c:v>
                </c:pt>
                <c:pt idx="3111">
                  <c:v>25.70403633861397</c:v>
                </c:pt>
                <c:pt idx="3112">
                  <c:v>25.75037051473952</c:v>
                </c:pt>
                <c:pt idx="3113">
                  <c:v>25.79298870843821</c:v>
                </c:pt>
                <c:pt idx="3114">
                  <c:v>25.83187829101941</c:v>
                </c:pt>
                <c:pt idx="3115">
                  <c:v>25.86702773866057</c:v>
                </c:pt>
                <c:pt idx="3116">
                  <c:v>25.8984266358217</c:v>
                </c:pt>
                <c:pt idx="3117">
                  <c:v>25.92606567833202</c:v>
                </c:pt>
                <c:pt idx="3118">
                  <c:v>25.94993667614662</c:v>
                </c:pt>
                <c:pt idx="3119">
                  <c:v>25.97003255577374</c:v>
                </c:pt>
                <c:pt idx="3120">
                  <c:v>25.98634736237056</c:v>
                </c:pt>
                <c:pt idx="3121">
                  <c:v>25.99887626150772</c:v>
                </c:pt>
                <c:pt idx="3122">
                  <c:v>26.00761554060206</c:v>
                </c:pt>
                <c:pt idx="3123">
                  <c:v>26.01256261001654</c:v>
                </c:pt>
                <c:pt idx="3124">
                  <c:v>26.01371600382775</c:v>
                </c:pt>
                <c:pt idx="3125">
                  <c:v>26.0110753802602</c:v>
                </c:pt>
                <c:pt idx="3126">
                  <c:v>26.00464152178764</c:v>
                </c:pt>
                <c:pt idx="3127">
                  <c:v>25.99441633490119</c:v>
                </c:pt>
                <c:pt idx="3128">
                  <c:v>25.98040284954443</c:v>
                </c:pt>
                <c:pt idx="3129">
                  <c:v>25.96260521821547</c:v>
                </c:pt>
                <c:pt idx="3130">
                  <c:v>25.94102871473659</c:v>
                </c:pt>
                <c:pt idx="3131">
                  <c:v>25.91567973269143</c:v>
                </c:pt>
                <c:pt idx="3132">
                  <c:v>25.88656578353045</c:v>
                </c:pt>
                <c:pt idx="3133">
                  <c:v>25.85369549434511</c:v>
                </c:pt>
                <c:pt idx="3134">
                  <c:v>25.8170786053115</c:v>
                </c:pt>
                <c:pt idx="3135">
                  <c:v>25.7767259668041</c:v>
                </c:pt>
                <c:pt idx="3136">
                  <c:v>25.73264953618055</c:v>
                </c:pt>
                <c:pt idx="3137">
                  <c:v>25.68486237423856</c:v>
                </c:pt>
                <c:pt idx="3138">
                  <c:v>25.63337864134551</c:v>
                </c:pt>
                <c:pt idx="3139">
                  <c:v>25.57821359324251</c:v>
                </c:pt>
                <c:pt idx="3140">
                  <c:v>25.51938357652393</c:v>
                </c:pt>
                <c:pt idx="3141">
                  <c:v>25.4569060237934</c:v>
                </c:pt>
                <c:pt idx="3142">
                  <c:v>25.39079944849813</c:v>
                </c:pt>
                <c:pt idx="3143">
                  <c:v>25.32108343944308</c:v>
                </c:pt>
                <c:pt idx="3144">
                  <c:v>25.24777865498634</c:v>
                </c:pt>
                <c:pt idx="3145">
                  <c:v>25.1709068169176</c:v>
                </c:pt>
                <c:pt idx="3146">
                  <c:v>25.09049070402147</c:v>
                </c:pt>
                <c:pt idx="3147">
                  <c:v>25.00655414532776</c:v>
                </c:pt>
                <c:pt idx="3148">
                  <c:v>24.91912201305029</c:v>
                </c:pt>
                <c:pt idx="3149">
                  <c:v>24.82822021521683</c:v>
                </c:pt>
                <c:pt idx="3150">
                  <c:v>24.73387568799185</c:v>
                </c:pt>
                <c:pt idx="3151">
                  <c:v>24.63611638769492</c:v>
                </c:pt>
                <c:pt idx="3152">
                  <c:v>24.53497128251653</c:v>
                </c:pt>
                <c:pt idx="3153">
                  <c:v>24.43047034393424</c:v>
                </c:pt>
                <c:pt idx="3154">
                  <c:v>24.32264453783142</c:v>
                </c:pt>
                <c:pt idx="3155">
                  <c:v>24.21152581532158</c:v>
                </c:pt>
                <c:pt idx="3156">
                  <c:v>24.09714710328027</c:v>
                </c:pt>
                <c:pt idx="3157">
                  <c:v>23.97954229458834</c:v>
                </c:pt>
                <c:pt idx="3158">
                  <c:v>23.85874623808882</c:v>
                </c:pt>
                <c:pt idx="3159">
                  <c:v>23.73479472826018</c:v>
                </c:pt>
                <c:pt idx="3160">
                  <c:v>23.60772449460988</c:v>
                </c:pt>
                <c:pt idx="3161">
                  <c:v>23.47757319079054</c:v>
                </c:pt>
                <c:pt idx="3162">
                  <c:v>23.34437938344239</c:v>
                </c:pt>
                <c:pt idx="3163">
                  <c:v>23.20818254076508</c:v>
                </c:pt>
                <c:pt idx="3164">
                  <c:v>23.06902302082255</c:v>
                </c:pt>
                <c:pt idx="3165">
                  <c:v>22.92694205958378</c:v>
                </c:pt>
                <c:pt idx="3166">
                  <c:v>22.78198175870397</c:v>
                </c:pt>
                <c:pt idx="3167">
                  <c:v>22.63418507304877</c:v>
                </c:pt>
                <c:pt idx="3168">
                  <c:v>22.48359579796583</c:v>
                </c:pt>
                <c:pt idx="3169">
                  <c:v>22.33025855630741</c:v>
                </c:pt>
                <c:pt idx="3170">
                  <c:v>22.17421878520742</c:v>
                </c:pt>
                <c:pt idx="3171">
                  <c:v>22.0155227226177</c:v>
                </c:pt>
                <c:pt idx="3172">
                  <c:v>21.85421739360654</c:v>
                </c:pt>
                <c:pt idx="3173">
                  <c:v>21.69035059642415</c:v>
                </c:pt>
                <c:pt idx="3174">
                  <c:v>21.52397088833908</c:v>
                </c:pt>
                <c:pt idx="3175">
                  <c:v>21.3551275712496</c:v>
                </c:pt>
                <c:pt idx="3176">
                  <c:v>21.18387067707452</c:v>
                </c:pt>
                <c:pt idx="3177">
                  <c:v>21.01025095292758</c:v>
                </c:pt>
                <c:pt idx="3178">
                  <c:v>20.83431984608011</c:v>
                </c:pt>
                <c:pt idx="3179">
                  <c:v>20.65612948871594</c:v>
                </c:pt>
                <c:pt idx="3180">
                  <c:v>20.47573268248361</c:v>
                </c:pt>
                <c:pt idx="3181">
                  <c:v>20.29318288285015</c:v>
                </c:pt>
                <c:pt idx="3182">
                  <c:v>20.10853418326086</c:v>
                </c:pt>
                <c:pt idx="3183">
                  <c:v>19.9218412991105</c:v>
                </c:pt>
                <c:pt idx="3184">
                  <c:v>19.73315955152982</c:v>
                </c:pt>
                <c:pt idx="3185">
                  <c:v>19.54254485099272</c:v>
                </c:pt>
                <c:pt idx="3186">
                  <c:v>19.35005368074879</c:v>
                </c:pt>
                <c:pt idx="3187">
                  <c:v>19.155743080086</c:v>
                </c:pt>
                <c:pt idx="3188">
                  <c:v>18.95967062742895</c:v>
                </c:pt>
                <c:pt idx="3189">
                  <c:v>18.76189442327694</c:v>
                </c:pt>
                <c:pt idx="3190">
                  <c:v>18.56247307298758</c:v>
                </c:pt>
                <c:pt idx="3191">
                  <c:v>18.36146566941092</c:v>
                </c:pt>
                <c:pt idx="3192">
                  <c:v>18.15893177537867</c:v>
                </c:pt>
                <c:pt idx="3193">
                  <c:v>17.95493140605466</c:v>
                </c:pt>
                <c:pt idx="3194">
                  <c:v>17.74952501115104</c:v>
                </c:pt>
                <c:pt idx="3195">
                  <c:v>17.54277345701562</c:v>
                </c:pt>
                <c:pt idx="3196">
                  <c:v>17.33473800859599</c:v>
                </c:pt>
                <c:pt idx="3197">
                  <c:v>17.12548031128528</c:v>
                </c:pt>
                <c:pt idx="3198">
                  <c:v>16.91506237265535</c:v>
                </c:pt>
                <c:pt idx="3199">
                  <c:v>16.70354654408262</c:v>
                </c:pt>
                <c:pt idx="3200">
                  <c:v>16.49099550227196</c:v>
                </c:pt>
                <c:pt idx="3201">
                  <c:v>16.2774722306843</c:v>
                </c:pt>
                <c:pt idx="3202">
                  <c:v>16.06304000087318</c:v>
                </c:pt>
                <c:pt idx="3203">
                  <c:v>15.84776235373617</c:v>
                </c:pt>
                <c:pt idx="3204">
                  <c:v>15.63170308068619</c:v>
                </c:pt>
                <c:pt idx="3205">
                  <c:v>15.41492620474878</c:v>
                </c:pt>
                <c:pt idx="3206">
                  <c:v>15.19749596159069</c:v>
                </c:pt>
                <c:pt idx="3207">
                  <c:v>14.9794767804855</c:v>
                </c:pt>
                <c:pt idx="3208">
                  <c:v>14.7609332652218</c:v>
                </c:pt>
                <c:pt idx="3209">
                  <c:v>14.54193017495975</c:v>
                </c:pt>
                <c:pt idx="3210">
                  <c:v>14.32253240504143</c:v>
                </c:pt>
                <c:pt idx="3211">
                  <c:v>14.10280496776111</c:v>
                </c:pt>
                <c:pt idx="3212">
                  <c:v>13.88281297310053</c:v>
                </c:pt>
                <c:pt idx="3213">
                  <c:v>13.66262160943552</c:v>
                </c:pt>
                <c:pt idx="3214">
                  <c:v>13.44229612421927</c:v>
                </c:pt>
                <c:pt idx="3215">
                  <c:v>13.22190180464803</c:v>
                </c:pt>
                <c:pt idx="3216">
                  <c:v>13.00150395831523</c:v>
                </c:pt>
                <c:pt idx="3217">
                  <c:v>12.78116789385927</c:v>
                </c:pt>
                <c:pt idx="3218">
                  <c:v>12.56095890161134</c:v>
                </c:pt>
                <c:pt idx="3219">
                  <c:v>12.34094223424831</c:v>
                </c:pt>
                <c:pt idx="3220">
                  <c:v>12.12118308745708</c:v>
                </c:pt>
                <c:pt idx="3221">
                  <c:v>11.90174658061563</c:v>
                </c:pt>
                <c:pt idx="3222">
                  <c:v>11.68269773749674</c:v>
                </c:pt>
                <c:pt idx="3223">
                  <c:v>11.46410146700012</c:v>
                </c:pt>
                <c:pt idx="3224">
                  <c:v>11.24602254391842</c:v>
                </c:pt>
                <c:pt idx="3225">
                  <c:v>11.02852558974306</c:v>
                </c:pt>
                <c:pt idx="3226">
                  <c:v>10.81167505351554</c:v>
                </c:pt>
                <c:pt idx="3227">
                  <c:v>10.59553519272975</c:v>
                </c:pt>
                <c:pt idx="3228">
                  <c:v>10.3801700542911</c:v>
                </c:pt>
                <c:pt idx="3229">
                  <c:v>10.16564345553812</c:v>
                </c:pt>
                <c:pt idx="3230">
                  <c:v>9.952018965331841</c:v>
                </c:pt>
                <c:pt idx="3231">
                  <c:v>9.739359885219143</c:v>
                </c:pt>
                <c:pt idx="3232">
                  <c:v>9.527729230675007</c:v>
                </c:pt>
                <c:pt idx="3233">
                  <c:v>9.31718971242973</c:v>
                </c:pt>
                <c:pt idx="3234">
                  <c:v>9.107803717886387</c:v>
                </c:pt>
                <c:pt idx="3235">
                  <c:v>8.89963329263406</c:v>
                </c:pt>
                <c:pt idx="3236">
                  <c:v>8.692740122062481</c:v>
                </c:pt>
                <c:pt idx="3237">
                  <c:v>8.48718551308317</c:v>
                </c:pt>
                <c:pt idx="3238">
                  <c:v>8.283030375963026</c:v>
                </c:pt>
                <c:pt idx="3239">
                  <c:v>8.080335206275204</c:v>
                </c:pt>
                <c:pt idx="3240">
                  <c:v>7.879160066972997</c:v>
                </c:pt>
                <c:pt idx="3241">
                  <c:v>7.679564570591892</c:v>
                </c:pt>
                <c:pt idx="3242">
                  <c:v>7.481607861585074</c:v>
                </c:pt>
                <c:pt idx="3243">
                  <c:v>7.285348598797696</c:v>
                </c:pt>
                <c:pt idx="3244">
                  <c:v>7.090844938084964</c:v>
                </c:pt>
                <c:pt idx="3245">
                  <c:v>6.898154515079257</c:v>
                </c:pt>
                <c:pt idx="3246">
                  <c:v>6.707334428111516</c:v>
                </c:pt>
                <c:pt idx="3247">
                  <c:v>6.518441221291745</c:v>
                </c:pt>
                <c:pt idx="3248">
                  <c:v>6.331530867753748</c:v>
                </c:pt>
                <c:pt idx="3249">
                  <c:v>6.14665875306918</c:v>
                </c:pt>
                <c:pt idx="3250">
                  <c:v>5.963879658835446</c:v>
                </c:pt>
                <c:pt idx="3251">
                  <c:v>5.783247746442904</c:v>
                </c:pt>
                <c:pt idx="3252">
                  <c:v>5.604816541025527</c:v>
                </c:pt>
                <c:pt idx="3253">
                  <c:v>5.428638915600354</c:v>
                </c:pt>
                <c:pt idx="3254">
                  <c:v>5.254767075400011</c:v>
                </c:pt>
                <c:pt idx="3255">
                  <c:v>5.083252542403196</c:v>
                </c:pt>
                <c:pt idx="3256">
                  <c:v>4.914146140067642</c:v>
                </c:pt>
                <c:pt idx="3257">
                  <c:v>4.747497978269991</c:v>
                </c:pt>
                <c:pt idx="3258">
                  <c:v>4.583357438457136</c:v>
                </c:pt>
                <c:pt idx="3259">
                  <c:v>4.421773159013458</c:v>
                </c:pt>
                <c:pt idx="3260">
                  <c:v>4.262793020848232</c:v>
                </c:pt>
                <c:pt idx="3261">
                  <c:v>4.106464133207455</c:v>
                </c:pt>
                <c:pt idx="3262">
                  <c:v>3.952832819714418</c:v>
                </c:pt>
                <c:pt idx="3263">
                  <c:v>3.80194460464292</c:v>
                </c:pt>
                <c:pt idx="3264">
                  <c:v>3.65384419942754</c:v>
                </c:pt>
                <c:pt idx="3265">
                  <c:v>3.508575489414604</c:v>
                </c:pt>
                <c:pt idx="3266">
                  <c:v>3.366181520858046</c:v>
                </c:pt>
                <c:pt idx="3267">
                  <c:v>3.226704488163858</c:v>
                </c:pt>
                <c:pt idx="3268">
                  <c:v>3.090185721386978</c:v>
                </c:pt>
                <c:pt idx="3269">
                  <c:v>2.956665673984341</c:v>
                </c:pt>
                <c:pt idx="3270">
                  <c:v>2.826183910827572</c:v>
                </c:pt>
                <c:pt idx="3271">
                  <c:v>2.698779096479141</c:v>
                </c:pt>
                <c:pt idx="3272">
                  <c:v>2.574488983735147</c:v>
                </c:pt>
                <c:pt idx="3273">
                  <c:v>2.453350402438403</c:v>
                </c:pt>
                <c:pt idx="3274">
                  <c:v>2.335399248564926</c:v>
                </c:pt>
                <c:pt idx="3275">
                  <c:v>2.220670473587191</c:v>
                </c:pt>
                <c:pt idx="3276">
                  <c:v>2.109198074117291</c:v>
                </c:pt>
                <c:pt idx="3277">
                  <c:v>2.001015081832968</c:v>
                </c:pt>
                <c:pt idx="3278">
                  <c:v>1.896153553689604</c:v>
                </c:pt>
                <c:pt idx="3279">
                  <c:v>1.794644562421087</c:v>
                </c:pt>
                <c:pt idx="3280">
                  <c:v>1.696518187332273</c:v>
                </c:pt>
                <c:pt idx="3281">
                  <c:v>1.601803505385828</c:v>
                </c:pt>
                <c:pt idx="3282">
                  <c:v>1.510528582586149</c:v>
                </c:pt>
                <c:pt idx="3283">
                  <c:v>1.42272046566271</c:v>
                </c:pt>
                <c:pt idx="3284">
                  <c:v>1.338405174055634</c:v>
                </c:pt>
                <c:pt idx="3285">
                  <c:v>1.257607692205481</c:v>
                </c:pt>
                <c:pt idx="3286">
                  <c:v>1.180351962149885</c:v>
                </c:pt>
                <c:pt idx="3287">
                  <c:v>1.106660876428963</c:v>
                </c:pt>
                <c:pt idx="3288">
                  <c:v>1.036556271301814</c:v>
                </c:pt>
                <c:pt idx="3289">
                  <c:v>0.970058920275903</c:v>
                </c:pt>
                <c:pt idx="3290">
                  <c:v>0.907188527951485</c:v>
                </c:pt>
                <c:pt idx="3291">
                  <c:v>0.847963724182653</c:v>
                </c:pt>
                <c:pt idx="3292">
                  <c:v>0.792402058556934</c:v>
                </c:pt>
                <c:pt idx="3293">
                  <c:v>0.740519995194983</c:v>
                </c:pt>
                <c:pt idx="3294">
                  <c:v>0.692332907871872</c:v>
                </c:pt>
                <c:pt idx="3295">
                  <c:v>0.647855075461543</c:v>
                </c:pt>
                <c:pt idx="3296">
                  <c:v>0.607099677705642</c:v>
                </c:pt>
                <c:pt idx="3297">
                  <c:v>0.570078791308106</c:v>
                </c:pt>
                <c:pt idx="3298">
                  <c:v>0.536803386356546</c:v>
                </c:pt>
                <c:pt idx="3299">
                  <c:v>0.50728332307159</c:v>
                </c:pt>
                <c:pt idx="3300">
                  <c:v>0.481527348885088</c:v>
                </c:pt>
                <c:pt idx="3301">
                  <c:v>0.459543095848051</c:v>
                </c:pt>
                <c:pt idx="3302">
                  <c:v>0.441337078369111</c:v>
                </c:pt>
                <c:pt idx="3303">
                  <c:v>0.426914691284166</c:v>
                </c:pt>
                <c:pt idx="3304">
                  <c:v>0.416280208257769</c:v>
                </c:pt>
                <c:pt idx="3305">
                  <c:v>0.409436780516751</c:v>
                </c:pt>
                <c:pt idx="3306">
                  <c:v>0.406386435916445</c:v>
                </c:pt>
                <c:pt idx="3307">
                  <c:v>0.40713007833979</c:v>
                </c:pt>
                <c:pt idx="3308">
                  <c:v>0.411667487429487</c:v>
                </c:pt>
                <c:pt idx="3309">
                  <c:v>0.419997318653296</c:v>
                </c:pt>
                <c:pt idx="3310">
                  <c:v>0.432117103702453</c:v>
                </c:pt>
                <c:pt idx="3311">
                  <c:v>0.448023251223081</c:v>
                </c:pt>
                <c:pt idx="3312">
                  <c:v>0.467711047880389</c:v>
                </c:pt>
                <c:pt idx="3313">
                  <c:v>0.491174659755325</c:v>
                </c:pt>
                <c:pt idx="3314">
                  <c:v>0.518407134073311</c:v>
                </c:pt>
                <c:pt idx="3315">
                  <c:v>0.549400401264476</c:v>
                </c:pt>
                <c:pt idx="3316">
                  <c:v>0.584145277354867</c:v>
                </c:pt>
                <c:pt idx="3317">
                  <c:v>0.622631466687837</c:v>
                </c:pt>
                <c:pt idx="3318">
                  <c:v>0.664847564974888</c:v>
                </c:pt>
                <c:pt idx="3319">
                  <c:v>0.710781062675009</c:v>
                </c:pt>
                <c:pt idx="3320">
                  <c:v>0.760418348701489</c:v>
                </c:pt>
                <c:pt idx="3321">
                  <c:v>0.813744714455229</c:v>
                </c:pt>
                <c:pt idx="3322">
                  <c:v>0.870744358183177</c:v>
                </c:pt>
                <c:pt idx="3323">
                  <c:v>0.931400389660743</c:v>
                </c:pt>
                <c:pt idx="3324">
                  <c:v>0.99569483519673</c:v>
                </c:pt>
                <c:pt idx="3325">
                  <c:v>1.063608642959345</c:v>
                </c:pt>
                <c:pt idx="3326">
                  <c:v>1.135121688621654</c:v>
                </c:pt>
                <c:pt idx="3327">
                  <c:v>1.210212781324833</c:v>
                </c:pt>
                <c:pt idx="3328">
                  <c:v>1.288859669957525</c:v>
                </c:pt>
                <c:pt idx="3329">
                  <c:v>1.371039049749298</c:v>
                </c:pt>
                <c:pt idx="3330">
                  <c:v>1.456726569176322</c:v>
                </c:pt>
                <c:pt idx="3331">
                  <c:v>1.545896837177317</c:v>
                </c:pt>
                <c:pt idx="3332">
                  <c:v>1.638523430677425</c:v>
                </c:pt>
                <c:pt idx="3333">
                  <c:v>1.734578902417935</c:v>
                </c:pt>
                <c:pt idx="3334">
                  <c:v>1.83403478908953</c:v>
                </c:pt>
                <c:pt idx="3335">
                  <c:v>1.936861619766562</c:v>
                </c:pt>
                <c:pt idx="3336">
                  <c:v>2.043028924639902</c:v>
                </c:pt>
                <c:pt idx="3337">
                  <c:v>2.152505244045845</c:v>
                </c:pt>
                <c:pt idx="3338">
                  <c:v>2.265258137788257</c:v>
                </c:pt>
                <c:pt idx="3339">
                  <c:v>2.381254194751329</c:v>
                </c:pt>
                <c:pt idx="3340">
                  <c:v>2.50045904279996</c:v>
                </c:pt>
                <c:pt idx="3341">
                  <c:v>2.622837358965032</c:v>
                </c:pt>
                <c:pt idx="3342">
                  <c:v>2.748352879910341</c:v>
                </c:pt>
                <c:pt idx="3343">
                  <c:v>2.876968412678154</c:v>
                </c:pt>
                <c:pt idx="3344">
                  <c:v>3.00864584571038</c:v>
                </c:pt>
                <c:pt idx="3345">
                  <c:v>3.143346160141771</c:v>
                </c:pt>
                <c:pt idx="3346">
                  <c:v>3.281029441362111</c:v>
                </c:pt>
                <c:pt idx="3347">
                  <c:v>3.421654890843698</c:v>
                </c:pt>
                <c:pt idx="3348">
                  <c:v>3.565180838230915</c:v>
                </c:pt>
                <c:pt idx="3349">
                  <c:v>3.711564753688025</c:v>
                </c:pt>
                <c:pt idx="3350">
                  <c:v>3.860763260501624</c:v>
                </c:pt>
                <c:pt idx="3351">
                  <c:v>4.012732147934191</c:v>
                </c:pt>
                <c:pt idx="3352">
                  <c:v>4.167426384324636</c:v>
                </c:pt>
                <c:pt idx="3353">
                  <c:v>4.324800130432115</c:v>
                </c:pt>
                <c:pt idx="3354">
                  <c:v>4.484806753019262</c:v>
                </c:pt>
                <c:pt idx="3355">
                  <c:v>4.647398838670598</c:v>
                </c:pt>
                <c:pt idx="3356">
                  <c:v>4.81252820784209</c:v>
                </c:pt>
                <c:pt idx="3357">
                  <c:v>4.980145929137882</c:v>
                </c:pt>
                <c:pt idx="3358">
                  <c:v>5.150202333809668</c:v>
                </c:pt>
                <c:pt idx="3359">
                  <c:v>5.322647030474644</c:v>
                </c:pt>
                <c:pt idx="3360">
                  <c:v>5.49742892004749</c:v>
                </c:pt>
                <c:pt idx="3361">
                  <c:v>5.674496210882241</c:v>
                </c:pt>
                <c:pt idx="3362">
                  <c:v>5.853796434119221</c:v>
                </c:pt>
                <c:pt idx="3363">
                  <c:v>6.03527645923263</c:v>
                </c:pt>
                <c:pt idx="3364">
                  <c:v>6.218882509774378</c:v>
                </c:pt>
                <c:pt idx="3365">
                  <c:v>6.404560179309155</c:v>
                </c:pt>
                <c:pt idx="3366">
                  <c:v>6.592254447536239</c:v>
                </c:pt>
                <c:pt idx="3367">
                  <c:v>6.781909696593152</c:v>
                </c:pt>
                <c:pt idx="3368">
                  <c:v>6.973469727536511</c:v>
                </c:pt>
                <c:pt idx="3369">
                  <c:v>7.166877776994967</c:v>
                </c:pt>
                <c:pt idx="3370">
                  <c:v>7.36207653398934</c:v>
                </c:pt>
                <c:pt idx="3371">
                  <c:v>7.559008156915217</c:v>
                </c:pt>
                <c:pt idx="3372">
                  <c:v>7.757614290682614</c:v>
                </c:pt>
                <c:pt idx="3373">
                  <c:v>7.957836084007781</c:v>
                </c:pt>
                <c:pt idx="3374">
                  <c:v>8.159614206852237</c:v>
                </c:pt>
                <c:pt idx="3375">
                  <c:v>8.362888868003476</c:v>
                </c:pt>
                <c:pt idx="3376">
                  <c:v>8.56759983279233</c:v>
                </c:pt>
                <c:pt idx="3377">
                  <c:v>8.77368644094193</c:v>
                </c:pt>
                <c:pt idx="3378">
                  <c:v>8.981087624542567</c:v>
                </c:pt>
                <c:pt idx="3379">
                  <c:v>9.189741926147475</c:v>
                </c:pt>
                <c:pt idx="3380">
                  <c:v>9.39958751698392</c:v>
                </c:pt>
                <c:pt idx="3381">
                  <c:v>9.610562215274523</c:v>
                </c:pt>
                <c:pt idx="3382">
                  <c:v>9.82260350466299</c:v>
                </c:pt>
                <c:pt idx="3383">
                  <c:v>10.03564855273901</c:v>
                </c:pt>
                <c:pt idx="3384">
                  <c:v>10.24963422965696</c:v>
                </c:pt>
                <c:pt idx="3385">
                  <c:v>10.46449712684259</c:v>
                </c:pt>
                <c:pt idx="3386">
                  <c:v>10.68017357578237</c:v>
                </c:pt>
                <c:pt idx="3387">
                  <c:v>10.89659966688975</c:v>
                </c:pt>
                <c:pt idx="3388">
                  <c:v>11.1137112684431</c:v>
                </c:pt>
                <c:pt idx="3389">
                  <c:v>11.33144404558924</c:v>
                </c:pt>
                <c:pt idx="3390">
                  <c:v>11.54973347940721</c:v>
                </c:pt>
                <c:pt idx="3391">
                  <c:v>11.76851488602672</c:v>
                </c:pt>
                <c:pt idx="3392">
                  <c:v>11.98772343579532</c:v>
                </c:pt>
                <c:pt idx="3393">
                  <c:v>12.20729417248875</c:v>
                </c:pt>
                <c:pt idx="3394">
                  <c:v>12.42716203255905</c:v>
                </c:pt>
                <c:pt idx="3395">
                  <c:v>12.64726186441415</c:v>
                </c:pt>
                <c:pt idx="3396">
                  <c:v>12.86752844772368</c:v>
                </c:pt>
                <c:pt idx="3397">
                  <c:v>13.0878965127453</c:v>
                </c:pt>
                <c:pt idx="3398">
                  <c:v>13.30830075966539</c:v>
                </c:pt>
                <c:pt idx="3399">
                  <c:v>13.52867587794891</c:v>
                </c:pt>
                <c:pt idx="3400">
                  <c:v>13.74895656569219</c:v>
                </c:pt>
                <c:pt idx="3401">
                  <c:v>13.96907754897342</c:v>
                </c:pt>
                <c:pt idx="3402">
                  <c:v>14.18897360119467</c:v>
                </c:pt>
                <c:pt idx="3403">
                  <c:v>14.40857956240989</c:v>
                </c:pt>
                <c:pt idx="3404">
                  <c:v>14.6278303586333</c:v>
                </c:pt>
                <c:pt idx="3405">
                  <c:v>14.84666102112216</c:v>
                </c:pt>
                <c:pt idx="3406">
                  <c:v>15.06500670562845</c:v>
                </c:pt>
                <c:pt idx="3407">
                  <c:v>15.28280271161351</c:v>
                </c:pt>
                <c:pt idx="3408">
                  <c:v>15.4999845014204</c:v>
                </c:pt>
                <c:pt idx="3409">
                  <c:v>15.71648771939758</c:v>
                </c:pt>
                <c:pt idx="3410">
                  <c:v>15.93224821096907</c:v>
                </c:pt>
                <c:pt idx="3411">
                  <c:v>16.14720204164473</c:v>
                </c:pt>
                <c:pt idx="3412">
                  <c:v>16.36128551596544</c:v>
                </c:pt>
                <c:pt idx="3413">
                  <c:v>16.57443519637745</c:v>
                </c:pt>
                <c:pt idx="3414">
                  <c:v>16.78658792203031</c:v>
                </c:pt>
                <c:pt idx="3415">
                  <c:v>16.99768082749281</c:v>
                </c:pt>
                <c:pt idx="3416">
                  <c:v>17.20765136138125</c:v>
                </c:pt>
                <c:pt idx="3417">
                  <c:v>17.41643730489493</c:v>
                </c:pt>
                <c:pt idx="3418">
                  <c:v>17.62397679025282</c:v>
                </c:pt>
                <c:pt idx="3419">
                  <c:v>17.83020831902637</c:v>
                </c:pt>
                <c:pt idx="3420">
                  <c:v>18.03507078036269</c:v>
                </c:pt>
                <c:pt idx="3421">
                  <c:v>18.23850346909325</c:v>
                </c:pt>
                <c:pt idx="3422">
                  <c:v>18.44044610372191</c:v>
                </c:pt>
                <c:pt idx="3423">
                  <c:v>18.64083884428779</c:v>
                </c:pt>
                <c:pt idx="3424">
                  <c:v>18.83962231009698</c:v>
                </c:pt>
                <c:pt idx="3425">
                  <c:v>19.0367375973185</c:v>
                </c:pt>
                <c:pt idx="3426">
                  <c:v>19.23212629643865</c:v>
                </c:pt>
                <c:pt idx="3427">
                  <c:v>19.425730509569</c:v>
                </c:pt>
                <c:pt idx="3428">
                  <c:v>19.61749286760297</c:v>
                </c:pt>
                <c:pt idx="3429">
                  <c:v>19.80735654721521</c:v>
                </c:pt>
                <c:pt idx="3430">
                  <c:v>19.99526528769989</c:v>
                </c:pt>
                <c:pt idx="3431">
                  <c:v>20.18116340764182</c:v>
                </c:pt>
                <c:pt idx="3432">
                  <c:v>20.36499582141604</c:v>
                </c:pt>
                <c:pt idx="3433">
                  <c:v>20.5467080555109</c:v>
                </c:pt>
                <c:pt idx="3434">
                  <c:v>20.72624626466978</c:v>
                </c:pt>
                <c:pt idx="3435">
                  <c:v>20.9035572478466</c:v>
                </c:pt>
                <c:pt idx="3436">
                  <c:v>21.07858846397029</c:v>
                </c:pt>
                <c:pt idx="3437">
                  <c:v>21.25128804751405</c:v>
                </c:pt>
                <c:pt idx="3438">
                  <c:v>21.42160482386413</c:v>
                </c:pt>
                <c:pt idx="3439">
                  <c:v>21.58948832448397</c:v>
                </c:pt>
                <c:pt idx="3440">
                  <c:v>21.75488880186907</c:v>
                </c:pt>
                <c:pt idx="3441">
                  <c:v>21.91775724428838</c:v>
                </c:pt>
                <c:pt idx="3442">
                  <c:v>22.07804539030743</c:v>
                </c:pt>
                <c:pt idx="3443">
                  <c:v>22.23570574308922</c:v>
                </c:pt>
                <c:pt idx="3444">
                  <c:v>22.39069158446865</c:v>
                </c:pt>
                <c:pt idx="3445">
                  <c:v>22.54295698879605</c:v>
                </c:pt>
                <c:pt idx="3446">
                  <c:v>22.69245683654595</c:v>
                </c:pt>
                <c:pt idx="3447">
                  <c:v>22.83914682768703</c:v>
                </c:pt>
                <c:pt idx="3448">
                  <c:v>22.98298349480906</c:v>
                </c:pt>
                <c:pt idx="3449">
                  <c:v>23.1239242160033</c:v>
                </c:pt>
                <c:pt idx="3450">
                  <c:v>23.26192722749233</c:v>
                </c:pt>
                <c:pt idx="3451">
                  <c:v>23.3969516360055</c:v>
                </c:pt>
                <c:pt idx="3452">
                  <c:v>23.52895743089651</c:v>
                </c:pt>
                <c:pt idx="3453">
                  <c:v>23.6579054959994</c:v>
                </c:pt>
                <c:pt idx="3454">
                  <c:v>23.78375762121954</c:v>
                </c:pt>
                <c:pt idx="3455">
                  <c:v>23.90647651385616</c:v>
                </c:pt>
                <c:pt idx="3456">
                  <c:v>24.02602580965284</c:v>
                </c:pt>
                <c:pt idx="3457">
                  <c:v>24.14237008357316</c:v>
                </c:pt>
                <c:pt idx="3458">
                  <c:v>24.25547486029784</c:v>
                </c:pt>
                <c:pt idx="3459">
                  <c:v>24.36530662444057</c:v>
                </c:pt>
                <c:pt idx="3460">
                  <c:v>24.47183283047923</c:v>
                </c:pt>
                <c:pt idx="3461">
                  <c:v>24.57502191239996</c:v>
                </c:pt>
                <c:pt idx="3462">
                  <c:v>24.67484329305078</c:v>
                </c:pt>
                <c:pt idx="3463">
                  <c:v>24.7712673932023</c:v>
                </c:pt>
                <c:pt idx="3464">
                  <c:v>24.86426564031261</c:v>
                </c:pt>
                <c:pt idx="3465">
                  <c:v>24.95381047699405</c:v>
                </c:pt>
                <c:pt idx="3466">
                  <c:v>25.03987536917897</c:v>
                </c:pt>
                <c:pt idx="3467">
                  <c:v>25.12243481398238</c:v>
                </c:pt>
                <c:pt idx="3468">
                  <c:v>25.20146434725902</c:v>
                </c:pt>
                <c:pt idx="3469">
                  <c:v>25.27694055085257</c:v>
                </c:pt>
                <c:pt idx="3470">
                  <c:v>25.34884105953497</c:v>
                </c:pt>
                <c:pt idx="3471">
                  <c:v>25.4171445676338</c:v>
                </c:pt>
                <c:pt idx="3472">
                  <c:v>25.48183083534548</c:v>
                </c:pt>
                <c:pt idx="3473">
                  <c:v>25.54288069473286</c:v>
                </c:pt>
                <c:pt idx="3474">
                  <c:v>25.60027605540501</c:v>
                </c:pt>
                <c:pt idx="3475">
                  <c:v>25.6539999098779</c:v>
                </c:pt>
                <c:pt idx="3476">
                  <c:v>25.70403633861397</c:v>
                </c:pt>
                <c:pt idx="3477">
                  <c:v>25.75037051473952</c:v>
                </c:pt>
                <c:pt idx="3478">
                  <c:v>25.79298870843821</c:v>
                </c:pt>
                <c:pt idx="3479">
                  <c:v>25.83187829101941</c:v>
                </c:pt>
                <c:pt idx="3480">
                  <c:v>25.86702773866057</c:v>
                </c:pt>
                <c:pt idx="3481">
                  <c:v>25.8984266358217</c:v>
                </c:pt>
                <c:pt idx="3482">
                  <c:v>25.92606567833202</c:v>
                </c:pt>
                <c:pt idx="3483">
                  <c:v>25.94993667614662</c:v>
                </c:pt>
                <c:pt idx="3484">
                  <c:v>25.97003255577374</c:v>
                </c:pt>
                <c:pt idx="3485">
                  <c:v>25.98634736237056</c:v>
                </c:pt>
                <c:pt idx="3486">
                  <c:v>25.99887626150772</c:v>
                </c:pt>
                <c:pt idx="3487">
                  <c:v>26.00761554060206</c:v>
                </c:pt>
                <c:pt idx="3488">
                  <c:v>26.01256261001654</c:v>
                </c:pt>
                <c:pt idx="3489">
                  <c:v>26.01371600382775</c:v>
                </c:pt>
                <c:pt idx="3490">
                  <c:v>26.0110753802602</c:v>
                </c:pt>
                <c:pt idx="3491">
                  <c:v>26.00464152178764</c:v>
                </c:pt>
                <c:pt idx="3492">
                  <c:v>25.99441633490119</c:v>
                </c:pt>
                <c:pt idx="3493">
                  <c:v>25.98040284954443</c:v>
                </c:pt>
                <c:pt idx="3494">
                  <c:v>25.96260521821547</c:v>
                </c:pt>
                <c:pt idx="3495">
                  <c:v>25.94102871473659</c:v>
                </c:pt>
                <c:pt idx="3496">
                  <c:v>25.91567973269143</c:v>
                </c:pt>
                <c:pt idx="3497">
                  <c:v>25.88656578353045</c:v>
                </c:pt>
                <c:pt idx="3498">
                  <c:v>25.85369549434511</c:v>
                </c:pt>
                <c:pt idx="3499">
                  <c:v>25.8170786053115</c:v>
                </c:pt>
                <c:pt idx="3500">
                  <c:v>25.7767259668041</c:v>
                </c:pt>
                <c:pt idx="3501">
                  <c:v>25.73264953618055</c:v>
                </c:pt>
                <c:pt idx="3502">
                  <c:v>25.68486237423856</c:v>
                </c:pt>
                <c:pt idx="3503">
                  <c:v>25.63337864134551</c:v>
                </c:pt>
                <c:pt idx="3504">
                  <c:v>25.57821359324251</c:v>
                </c:pt>
                <c:pt idx="3505">
                  <c:v>25.51938357652393</c:v>
                </c:pt>
                <c:pt idx="3506">
                  <c:v>25.4569060237934</c:v>
                </c:pt>
                <c:pt idx="3507">
                  <c:v>25.39079944849813</c:v>
                </c:pt>
                <c:pt idx="3508">
                  <c:v>25.32108343944308</c:v>
                </c:pt>
                <c:pt idx="3509">
                  <c:v>25.24777865498634</c:v>
                </c:pt>
                <c:pt idx="3510">
                  <c:v>25.1709068169176</c:v>
                </c:pt>
                <c:pt idx="3511">
                  <c:v>25.09049070402147</c:v>
                </c:pt>
                <c:pt idx="3512">
                  <c:v>25.00655414532776</c:v>
                </c:pt>
                <c:pt idx="3513">
                  <c:v>24.91912201305029</c:v>
                </c:pt>
                <c:pt idx="3514">
                  <c:v>24.82822021521683</c:v>
                </c:pt>
                <c:pt idx="3515">
                  <c:v>24.73387568799185</c:v>
                </c:pt>
                <c:pt idx="3516">
                  <c:v>24.63611638769492</c:v>
                </c:pt>
                <c:pt idx="3517">
                  <c:v>24.53497128251653</c:v>
                </c:pt>
                <c:pt idx="3518">
                  <c:v>24.43047034393424</c:v>
                </c:pt>
                <c:pt idx="3519">
                  <c:v>24.32264453783142</c:v>
                </c:pt>
                <c:pt idx="3520">
                  <c:v>24.21152581532158</c:v>
                </c:pt>
                <c:pt idx="3521">
                  <c:v>24.09714710328027</c:v>
                </c:pt>
                <c:pt idx="3522">
                  <c:v>23.97954229458834</c:v>
                </c:pt>
                <c:pt idx="3523">
                  <c:v>23.85874623808882</c:v>
                </c:pt>
                <c:pt idx="3524">
                  <c:v>23.73479472826018</c:v>
                </c:pt>
                <c:pt idx="3525">
                  <c:v>23.60772449460988</c:v>
                </c:pt>
                <c:pt idx="3526">
                  <c:v>23.47757319079054</c:v>
                </c:pt>
                <c:pt idx="3527">
                  <c:v>23.34437938344239</c:v>
                </c:pt>
                <c:pt idx="3528">
                  <c:v>23.20818254076508</c:v>
                </c:pt>
                <c:pt idx="3529">
                  <c:v>23.06902302082255</c:v>
                </c:pt>
                <c:pt idx="3530">
                  <c:v>22.92694205958378</c:v>
                </c:pt>
                <c:pt idx="3531">
                  <c:v>22.78198175870397</c:v>
                </c:pt>
                <c:pt idx="3532">
                  <c:v>22.63418507304877</c:v>
                </c:pt>
                <c:pt idx="3533">
                  <c:v>22.48359579796583</c:v>
                </c:pt>
                <c:pt idx="3534">
                  <c:v>22.33025855630741</c:v>
                </c:pt>
                <c:pt idx="3535">
                  <c:v>22.17421878520742</c:v>
                </c:pt>
                <c:pt idx="3536">
                  <c:v>22.0155227226177</c:v>
                </c:pt>
                <c:pt idx="3537">
                  <c:v>21.85421739360654</c:v>
                </c:pt>
                <c:pt idx="3538">
                  <c:v>21.69035059642415</c:v>
                </c:pt>
                <c:pt idx="3539">
                  <c:v>21.52397088833908</c:v>
                </c:pt>
                <c:pt idx="3540">
                  <c:v>21.3551275712496</c:v>
                </c:pt>
                <c:pt idx="3541">
                  <c:v>21.18387067707452</c:v>
                </c:pt>
                <c:pt idx="3542">
                  <c:v>21.01025095292758</c:v>
                </c:pt>
                <c:pt idx="3543">
                  <c:v>20.83431984608011</c:v>
                </c:pt>
                <c:pt idx="3544">
                  <c:v>20.65612948871594</c:v>
                </c:pt>
                <c:pt idx="3545">
                  <c:v>20.47573268248361</c:v>
                </c:pt>
                <c:pt idx="3546">
                  <c:v>20.29318288285015</c:v>
                </c:pt>
                <c:pt idx="3547">
                  <c:v>20.10853418326086</c:v>
                </c:pt>
                <c:pt idx="3548">
                  <c:v>19.9218412991105</c:v>
                </c:pt>
                <c:pt idx="3549">
                  <c:v>19.73315955152982</c:v>
                </c:pt>
                <c:pt idx="3550">
                  <c:v>19.54254485099272</c:v>
                </c:pt>
                <c:pt idx="3551">
                  <c:v>19.35005368074879</c:v>
                </c:pt>
                <c:pt idx="3552">
                  <c:v>19.155743080086</c:v>
                </c:pt>
                <c:pt idx="3553">
                  <c:v>18.95967062742895</c:v>
                </c:pt>
                <c:pt idx="3554">
                  <c:v>18.76189442327694</c:v>
                </c:pt>
                <c:pt idx="3555">
                  <c:v>18.56247307298758</c:v>
                </c:pt>
                <c:pt idx="3556">
                  <c:v>18.36146566941092</c:v>
                </c:pt>
                <c:pt idx="3557">
                  <c:v>18.15893177537867</c:v>
                </c:pt>
                <c:pt idx="3558">
                  <c:v>17.95493140605466</c:v>
                </c:pt>
                <c:pt idx="3559">
                  <c:v>17.74952501115104</c:v>
                </c:pt>
                <c:pt idx="3560">
                  <c:v>17.54277345701562</c:v>
                </c:pt>
                <c:pt idx="3561">
                  <c:v>17.33473800859599</c:v>
                </c:pt>
                <c:pt idx="3562">
                  <c:v>17.12548031128528</c:v>
                </c:pt>
                <c:pt idx="3563">
                  <c:v>16.91506237265535</c:v>
                </c:pt>
                <c:pt idx="3564">
                  <c:v>16.70354654408262</c:v>
                </c:pt>
                <c:pt idx="3565">
                  <c:v>16.49099550227196</c:v>
                </c:pt>
                <c:pt idx="3566">
                  <c:v>16.2774722306843</c:v>
                </c:pt>
                <c:pt idx="3567">
                  <c:v>16.06304000087318</c:v>
                </c:pt>
                <c:pt idx="3568">
                  <c:v>15.84776235373617</c:v>
                </c:pt>
                <c:pt idx="3569">
                  <c:v>15.63170308068619</c:v>
                </c:pt>
                <c:pt idx="3570">
                  <c:v>15.41492620474878</c:v>
                </c:pt>
                <c:pt idx="3571">
                  <c:v>15.19749596159069</c:v>
                </c:pt>
                <c:pt idx="3572">
                  <c:v>14.9794767804855</c:v>
                </c:pt>
                <c:pt idx="3573">
                  <c:v>14.7609332652218</c:v>
                </c:pt>
                <c:pt idx="3574">
                  <c:v>14.54193017495975</c:v>
                </c:pt>
                <c:pt idx="3575">
                  <c:v>14.32253240504143</c:v>
                </c:pt>
                <c:pt idx="3576">
                  <c:v>14.10280496776111</c:v>
                </c:pt>
                <c:pt idx="3577">
                  <c:v>13.88281297310053</c:v>
                </c:pt>
                <c:pt idx="3578">
                  <c:v>13.66262160943552</c:v>
                </c:pt>
                <c:pt idx="3579">
                  <c:v>13.44229612421927</c:v>
                </c:pt>
                <c:pt idx="3580">
                  <c:v>13.22190180464803</c:v>
                </c:pt>
                <c:pt idx="3581">
                  <c:v>13.00150395831523</c:v>
                </c:pt>
                <c:pt idx="3582">
                  <c:v>12.78116789385927</c:v>
                </c:pt>
                <c:pt idx="3583">
                  <c:v>12.56095890161134</c:v>
                </c:pt>
                <c:pt idx="3584">
                  <c:v>12.34094223424831</c:v>
                </c:pt>
                <c:pt idx="3585">
                  <c:v>12.12118308745708</c:v>
                </c:pt>
                <c:pt idx="3586">
                  <c:v>11.90174658061563</c:v>
                </c:pt>
                <c:pt idx="3587">
                  <c:v>11.68269773749674</c:v>
                </c:pt>
                <c:pt idx="3588">
                  <c:v>11.46410146700012</c:v>
                </c:pt>
                <c:pt idx="3589">
                  <c:v>11.24602254391842</c:v>
                </c:pt>
                <c:pt idx="3590">
                  <c:v>11.02852558974306</c:v>
                </c:pt>
                <c:pt idx="3591">
                  <c:v>10.81167505351554</c:v>
                </c:pt>
                <c:pt idx="3592">
                  <c:v>10.59553519272975</c:v>
                </c:pt>
                <c:pt idx="3593">
                  <c:v>10.3801700542911</c:v>
                </c:pt>
                <c:pt idx="3594">
                  <c:v>10.16564345553812</c:v>
                </c:pt>
                <c:pt idx="3595">
                  <c:v>9.952018965331841</c:v>
                </c:pt>
                <c:pt idx="3596">
                  <c:v>9.739359885219143</c:v>
                </c:pt>
                <c:pt idx="3597">
                  <c:v>9.527729230675007</c:v>
                </c:pt>
                <c:pt idx="3598">
                  <c:v>9.31718971242973</c:v>
                </c:pt>
                <c:pt idx="3599">
                  <c:v>9.107803717886387</c:v>
                </c:pt>
                <c:pt idx="3600">
                  <c:v>8.89963329263406</c:v>
                </c:pt>
                <c:pt idx="3601">
                  <c:v>8.692740122062481</c:v>
                </c:pt>
                <c:pt idx="3602">
                  <c:v>8.48718551308317</c:v>
                </c:pt>
                <c:pt idx="3603">
                  <c:v>8.283030375963026</c:v>
                </c:pt>
                <c:pt idx="3604">
                  <c:v>8.080335206275204</c:v>
                </c:pt>
                <c:pt idx="3605">
                  <c:v>7.879160066972997</c:v>
                </c:pt>
                <c:pt idx="3606">
                  <c:v>7.679564570591892</c:v>
                </c:pt>
                <c:pt idx="3607">
                  <c:v>7.481607861585074</c:v>
                </c:pt>
                <c:pt idx="3608">
                  <c:v>7.285348598797696</c:v>
                </c:pt>
                <c:pt idx="3609">
                  <c:v>7.090844938084964</c:v>
                </c:pt>
                <c:pt idx="3610">
                  <c:v>6.898154515079257</c:v>
                </c:pt>
                <c:pt idx="3611">
                  <c:v>6.707334428111516</c:v>
                </c:pt>
                <c:pt idx="3612">
                  <c:v>6.518441221291745</c:v>
                </c:pt>
                <c:pt idx="3613">
                  <c:v>6.331530867753748</c:v>
                </c:pt>
                <c:pt idx="3614">
                  <c:v>6.14665875306918</c:v>
                </c:pt>
                <c:pt idx="3615">
                  <c:v>5.963879658835446</c:v>
                </c:pt>
                <c:pt idx="3616">
                  <c:v>5.783247746442904</c:v>
                </c:pt>
                <c:pt idx="3617">
                  <c:v>5.604816541025527</c:v>
                </c:pt>
                <c:pt idx="3618">
                  <c:v>5.428638915600354</c:v>
                </c:pt>
                <c:pt idx="3619">
                  <c:v>5.254767075400011</c:v>
                </c:pt>
                <c:pt idx="3620">
                  <c:v>5.083252542403196</c:v>
                </c:pt>
                <c:pt idx="3621">
                  <c:v>4.914146140067642</c:v>
                </c:pt>
                <c:pt idx="3622">
                  <c:v>4.747497978269991</c:v>
                </c:pt>
                <c:pt idx="3623">
                  <c:v>4.583357438457136</c:v>
                </c:pt>
                <c:pt idx="3624">
                  <c:v>4.421773159013458</c:v>
                </c:pt>
                <c:pt idx="3625">
                  <c:v>4.262793020848232</c:v>
                </c:pt>
                <c:pt idx="3626">
                  <c:v>4.106464133207455</c:v>
                </c:pt>
                <c:pt idx="3627">
                  <c:v>3.952832819714418</c:v>
                </c:pt>
                <c:pt idx="3628">
                  <c:v>3.80194460464292</c:v>
                </c:pt>
                <c:pt idx="3629">
                  <c:v>3.65384419942754</c:v>
                </c:pt>
                <c:pt idx="3630">
                  <c:v>3.508575489414604</c:v>
                </c:pt>
                <c:pt idx="3631">
                  <c:v>3.366181520858046</c:v>
                </c:pt>
                <c:pt idx="3632">
                  <c:v>3.226704488163858</c:v>
                </c:pt>
                <c:pt idx="3633">
                  <c:v>3.090185721386978</c:v>
                </c:pt>
                <c:pt idx="3634">
                  <c:v>2.956665673984341</c:v>
                </c:pt>
                <c:pt idx="3635">
                  <c:v>2.826183910827572</c:v>
                </c:pt>
                <c:pt idx="3636">
                  <c:v>2.698779096479141</c:v>
                </c:pt>
                <c:pt idx="3637">
                  <c:v>2.574488983735147</c:v>
                </c:pt>
                <c:pt idx="3638">
                  <c:v>2.453350402438403</c:v>
                </c:pt>
                <c:pt idx="3639">
                  <c:v>2.335399248564926</c:v>
                </c:pt>
                <c:pt idx="3640">
                  <c:v>2.220670473587191</c:v>
                </c:pt>
                <c:pt idx="3641">
                  <c:v>2.109198074117291</c:v>
                </c:pt>
                <c:pt idx="3642">
                  <c:v>2.001015081832968</c:v>
                </c:pt>
                <c:pt idx="3643">
                  <c:v>1.896153553689604</c:v>
                </c:pt>
                <c:pt idx="3644">
                  <c:v>1.794644562421087</c:v>
                </c:pt>
                <c:pt idx="3645">
                  <c:v>1.696518187332273</c:v>
                </c:pt>
                <c:pt idx="3646">
                  <c:v>1.601803505385828</c:v>
                </c:pt>
                <c:pt idx="3647">
                  <c:v>1.510528582586149</c:v>
                </c:pt>
                <c:pt idx="3648">
                  <c:v>1.42272046566271</c:v>
                </c:pt>
                <c:pt idx="3649">
                  <c:v>1.338405174055634</c:v>
                </c:pt>
                <c:pt idx="3650">
                  <c:v>1.257607692205481</c:v>
                </c:pt>
                <c:pt idx="3651">
                  <c:v>1.180351962149885</c:v>
                </c:pt>
                <c:pt idx="3652">
                  <c:v>1.106660876428972</c:v>
                </c:pt>
              </c:numCache>
            </c:numRef>
          </c:yVal>
          <c:smooth val="0"/>
          <c:extLst xmlns:c16r2="http://schemas.microsoft.com/office/drawing/2015/06/chart">
            <c:ext xmlns:c16="http://schemas.microsoft.com/office/drawing/2014/chart" uri="{C3380CC4-5D6E-409C-BE32-E72D297353CC}">
              <c16:uniqueId val="{00000001-B896-4F0E-9602-399932E5753A}"/>
            </c:ext>
          </c:extLst>
        </c:ser>
        <c:dLbls>
          <c:showLegendKey val="0"/>
          <c:showVal val="0"/>
          <c:showCatName val="0"/>
          <c:showSerName val="0"/>
          <c:showPercent val="0"/>
          <c:showBubbleSize val="0"/>
        </c:dLbls>
        <c:axId val="34697200"/>
        <c:axId val="34700320"/>
      </c:scatterChart>
      <c:valAx>
        <c:axId val="34697200"/>
        <c:scaling>
          <c:orientation val="minMax"/>
        </c:scaling>
        <c:delete val="1"/>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Time</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4700320"/>
        <c:crosses val="autoZero"/>
        <c:crossBetween val="midCat"/>
      </c:valAx>
      <c:valAx>
        <c:axId val="34700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Temp</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69720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Zero</a:t>
            </a:r>
            <a:r>
              <a:rPr lang="en-US" baseline="0" dirty="0"/>
              <a:t> Degree Isotherm D</a:t>
            </a:r>
            <a:r>
              <a:rPr lang="en-US" dirty="0"/>
              <a:t>epth at Ottawa, KS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depth</c:v>
          </c:tx>
          <c:spPr>
            <a:ln w="25400" cap="rnd">
              <a:noFill/>
              <a:round/>
            </a:ln>
            <a:effectLst/>
          </c:spPr>
          <c:marker>
            <c:symbol val="circle"/>
            <c:size val="5"/>
            <c:spPr>
              <a:solidFill>
                <a:schemeClr val="accent1"/>
              </a:solidFill>
              <a:ln w="9525">
                <a:solidFill>
                  <a:schemeClr val="accent1"/>
                </a:solidFill>
              </a:ln>
              <a:effectLst/>
            </c:spPr>
          </c:marker>
          <c:xVal>
            <c:numRef>
              <c:f>[8]Depth!$A$2:$A$365</c:f>
              <c:numCache>
                <c:formatCode>General</c:formatCode>
                <c:ptCount val="364"/>
                <c:pt idx="0">
                  <c:v>1.0</c:v>
                </c:pt>
                <c:pt idx="1">
                  <c:v>2.0</c:v>
                </c:pt>
                <c:pt idx="2">
                  <c:v>3.0</c:v>
                </c:pt>
                <c:pt idx="3">
                  <c:v>5.0</c:v>
                </c:pt>
                <c:pt idx="4">
                  <c:v>6.0</c:v>
                </c:pt>
                <c:pt idx="5">
                  <c:v>7.0</c:v>
                </c:pt>
                <c:pt idx="6">
                  <c:v>8.0</c:v>
                </c:pt>
                <c:pt idx="7">
                  <c:v>9.0</c:v>
                </c:pt>
                <c:pt idx="8">
                  <c:v>10.0</c:v>
                </c:pt>
                <c:pt idx="9">
                  <c:v>11.0</c:v>
                </c:pt>
                <c:pt idx="10">
                  <c:v>12.0</c:v>
                </c:pt>
                <c:pt idx="11">
                  <c:v>13.0</c:v>
                </c:pt>
                <c:pt idx="12">
                  <c:v>14.0</c:v>
                </c:pt>
                <c:pt idx="13">
                  <c:v>15.0</c:v>
                </c:pt>
                <c:pt idx="14">
                  <c:v>16.0</c:v>
                </c:pt>
                <c:pt idx="15">
                  <c:v>17.0</c:v>
                </c:pt>
                <c:pt idx="16">
                  <c:v>18.0</c:v>
                </c:pt>
                <c:pt idx="17">
                  <c:v>19.0</c:v>
                </c:pt>
                <c:pt idx="18">
                  <c:v>20.0</c:v>
                </c:pt>
                <c:pt idx="19">
                  <c:v>21.0</c:v>
                </c:pt>
                <c:pt idx="20">
                  <c:v>22.0</c:v>
                </c:pt>
                <c:pt idx="21">
                  <c:v>23.0</c:v>
                </c:pt>
                <c:pt idx="22">
                  <c:v>24.0</c:v>
                </c:pt>
                <c:pt idx="23">
                  <c:v>25.0</c:v>
                </c:pt>
                <c:pt idx="24">
                  <c:v>26.0</c:v>
                </c:pt>
                <c:pt idx="25">
                  <c:v>27.0</c:v>
                </c:pt>
                <c:pt idx="26">
                  <c:v>28.0</c:v>
                </c:pt>
                <c:pt idx="27">
                  <c:v>29.0</c:v>
                </c:pt>
                <c:pt idx="28">
                  <c:v>30.0</c:v>
                </c:pt>
                <c:pt idx="29">
                  <c:v>31.0</c:v>
                </c:pt>
                <c:pt idx="30">
                  <c:v>32.0</c:v>
                </c:pt>
                <c:pt idx="31">
                  <c:v>33.0</c:v>
                </c:pt>
                <c:pt idx="32">
                  <c:v>34.0</c:v>
                </c:pt>
                <c:pt idx="33">
                  <c:v>35.0</c:v>
                </c:pt>
                <c:pt idx="34">
                  <c:v>36.0</c:v>
                </c:pt>
                <c:pt idx="35">
                  <c:v>37.0</c:v>
                </c:pt>
                <c:pt idx="36">
                  <c:v>38.0</c:v>
                </c:pt>
                <c:pt idx="37">
                  <c:v>39.0</c:v>
                </c:pt>
                <c:pt idx="38">
                  <c:v>40.0</c:v>
                </c:pt>
                <c:pt idx="39">
                  <c:v>41.0</c:v>
                </c:pt>
                <c:pt idx="40">
                  <c:v>42.0</c:v>
                </c:pt>
                <c:pt idx="41">
                  <c:v>43.0</c:v>
                </c:pt>
                <c:pt idx="42">
                  <c:v>44.0</c:v>
                </c:pt>
                <c:pt idx="43">
                  <c:v>45.0</c:v>
                </c:pt>
                <c:pt idx="44">
                  <c:v>46.0</c:v>
                </c:pt>
                <c:pt idx="45">
                  <c:v>47.0</c:v>
                </c:pt>
                <c:pt idx="46">
                  <c:v>48.0</c:v>
                </c:pt>
                <c:pt idx="47">
                  <c:v>49.0</c:v>
                </c:pt>
                <c:pt idx="48">
                  <c:v>50.0</c:v>
                </c:pt>
                <c:pt idx="49">
                  <c:v>51.0</c:v>
                </c:pt>
                <c:pt idx="50">
                  <c:v>52.0</c:v>
                </c:pt>
                <c:pt idx="51">
                  <c:v>53.0</c:v>
                </c:pt>
                <c:pt idx="52">
                  <c:v>54.0</c:v>
                </c:pt>
                <c:pt idx="53">
                  <c:v>55.0</c:v>
                </c:pt>
                <c:pt idx="54">
                  <c:v>56.0</c:v>
                </c:pt>
                <c:pt idx="55">
                  <c:v>57.0</c:v>
                </c:pt>
                <c:pt idx="56">
                  <c:v>58.0</c:v>
                </c:pt>
                <c:pt idx="57">
                  <c:v>59.0</c:v>
                </c:pt>
                <c:pt idx="58">
                  <c:v>60.0</c:v>
                </c:pt>
                <c:pt idx="59">
                  <c:v>61.0</c:v>
                </c:pt>
                <c:pt idx="60">
                  <c:v>62.0</c:v>
                </c:pt>
                <c:pt idx="61">
                  <c:v>63.0</c:v>
                </c:pt>
                <c:pt idx="62">
                  <c:v>64.0</c:v>
                </c:pt>
                <c:pt idx="63">
                  <c:v>65.0</c:v>
                </c:pt>
                <c:pt idx="64">
                  <c:v>66.0</c:v>
                </c:pt>
                <c:pt idx="65">
                  <c:v>67.0</c:v>
                </c:pt>
                <c:pt idx="66">
                  <c:v>68.0</c:v>
                </c:pt>
                <c:pt idx="67">
                  <c:v>69.0</c:v>
                </c:pt>
                <c:pt idx="68">
                  <c:v>70.0</c:v>
                </c:pt>
                <c:pt idx="69">
                  <c:v>71.0</c:v>
                </c:pt>
                <c:pt idx="70">
                  <c:v>72.0</c:v>
                </c:pt>
                <c:pt idx="71">
                  <c:v>73.0</c:v>
                </c:pt>
                <c:pt idx="72">
                  <c:v>74.0</c:v>
                </c:pt>
                <c:pt idx="73">
                  <c:v>75.0</c:v>
                </c:pt>
                <c:pt idx="74">
                  <c:v>76.0</c:v>
                </c:pt>
                <c:pt idx="75">
                  <c:v>77.0</c:v>
                </c:pt>
                <c:pt idx="76">
                  <c:v>78.0</c:v>
                </c:pt>
                <c:pt idx="77">
                  <c:v>79.0</c:v>
                </c:pt>
                <c:pt idx="78">
                  <c:v>80.0</c:v>
                </c:pt>
                <c:pt idx="79">
                  <c:v>81.0</c:v>
                </c:pt>
                <c:pt idx="80">
                  <c:v>82.0</c:v>
                </c:pt>
                <c:pt idx="81">
                  <c:v>83.0</c:v>
                </c:pt>
                <c:pt idx="82">
                  <c:v>84.0</c:v>
                </c:pt>
                <c:pt idx="83">
                  <c:v>85.0</c:v>
                </c:pt>
                <c:pt idx="84">
                  <c:v>86.0</c:v>
                </c:pt>
                <c:pt idx="85">
                  <c:v>87.0</c:v>
                </c:pt>
                <c:pt idx="86">
                  <c:v>88.0</c:v>
                </c:pt>
                <c:pt idx="87">
                  <c:v>89.0</c:v>
                </c:pt>
                <c:pt idx="88">
                  <c:v>90.0</c:v>
                </c:pt>
                <c:pt idx="89">
                  <c:v>91.0</c:v>
                </c:pt>
                <c:pt idx="90">
                  <c:v>92.0</c:v>
                </c:pt>
                <c:pt idx="91">
                  <c:v>93.0</c:v>
                </c:pt>
                <c:pt idx="92">
                  <c:v>94.0</c:v>
                </c:pt>
                <c:pt idx="93">
                  <c:v>95.0</c:v>
                </c:pt>
                <c:pt idx="94">
                  <c:v>96.0</c:v>
                </c:pt>
                <c:pt idx="95">
                  <c:v>97.0</c:v>
                </c:pt>
                <c:pt idx="96">
                  <c:v>98.0</c:v>
                </c:pt>
                <c:pt idx="97">
                  <c:v>99.0</c:v>
                </c:pt>
                <c:pt idx="98">
                  <c:v>100.0</c:v>
                </c:pt>
                <c:pt idx="99">
                  <c:v>101.0</c:v>
                </c:pt>
                <c:pt idx="100">
                  <c:v>102.0</c:v>
                </c:pt>
                <c:pt idx="101">
                  <c:v>103.0</c:v>
                </c:pt>
                <c:pt idx="102">
                  <c:v>104.0</c:v>
                </c:pt>
                <c:pt idx="103">
                  <c:v>105.0</c:v>
                </c:pt>
                <c:pt idx="104">
                  <c:v>106.0</c:v>
                </c:pt>
                <c:pt idx="105">
                  <c:v>107.0</c:v>
                </c:pt>
                <c:pt idx="106">
                  <c:v>108.0</c:v>
                </c:pt>
                <c:pt idx="107">
                  <c:v>109.0</c:v>
                </c:pt>
                <c:pt idx="108">
                  <c:v>110.0</c:v>
                </c:pt>
                <c:pt idx="109">
                  <c:v>111.0</c:v>
                </c:pt>
                <c:pt idx="110">
                  <c:v>112.0</c:v>
                </c:pt>
                <c:pt idx="111">
                  <c:v>113.0</c:v>
                </c:pt>
                <c:pt idx="112">
                  <c:v>114.0</c:v>
                </c:pt>
                <c:pt idx="113">
                  <c:v>115.0</c:v>
                </c:pt>
                <c:pt idx="114">
                  <c:v>116.0</c:v>
                </c:pt>
                <c:pt idx="115">
                  <c:v>117.0</c:v>
                </c:pt>
                <c:pt idx="116">
                  <c:v>118.0</c:v>
                </c:pt>
                <c:pt idx="117">
                  <c:v>119.0</c:v>
                </c:pt>
                <c:pt idx="118">
                  <c:v>120.0</c:v>
                </c:pt>
                <c:pt idx="119">
                  <c:v>121.0</c:v>
                </c:pt>
                <c:pt idx="120">
                  <c:v>122.0</c:v>
                </c:pt>
                <c:pt idx="121">
                  <c:v>123.0</c:v>
                </c:pt>
                <c:pt idx="122">
                  <c:v>124.0</c:v>
                </c:pt>
                <c:pt idx="123">
                  <c:v>125.0</c:v>
                </c:pt>
                <c:pt idx="124">
                  <c:v>126.0</c:v>
                </c:pt>
                <c:pt idx="125">
                  <c:v>127.0</c:v>
                </c:pt>
                <c:pt idx="126">
                  <c:v>128.0</c:v>
                </c:pt>
                <c:pt idx="127">
                  <c:v>129.0</c:v>
                </c:pt>
                <c:pt idx="128">
                  <c:v>130.0</c:v>
                </c:pt>
                <c:pt idx="129">
                  <c:v>131.0</c:v>
                </c:pt>
                <c:pt idx="130">
                  <c:v>132.0</c:v>
                </c:pt>
                <c:pt idx="131">
                  <c:v>133.0</c:v>
                </c:pt>
                <c:pt idx="132">
                  <c:v>134.0</c:v>
                </c:pt>
                <c:pt idx="133">
                  <c:v>135.0</c:v>
                </c:pt>
                <c:pt idx="134">
                  <c:v>136.0</c:v>
                </c:pt>
                <c:pt idx="135">
                  <c:v>137.0</c:v>
                </c:pt>
                <c:pt idx="136">
                  <c:v>138.0</c:v>
                </c:pt>
                <c:pt idx="137">
                  <c:v>139.0</c:v>
                </c:pt>
                <c:pt idx="138">
                  <c:v>140.0</c:v>
                </c:pt>
                <c:pt idx="139">
                  <c:v>141.0</c:v>
                </c:pt>
                <c:pt idx="140">
                  <c:v>142.0</c:v>
                </c:pt>
                <c:pt idx="141">
                  <c:v>143.0</c:v>
                </c:pt>
                <c:pt idx="142">
                  <c:v>144.0</c:v>
                </c:pt>
                <c:pt idx="143">
                  <c:v>145.0</c:v>
                </c:pt>
                <c:pt idx="144">
                  <c:v>146.0</c:v>
                </c:pt>
                <c:pt idx="145">
                  <c:v>147.0</c:v>
                </c:pt>
                <c:pt idx="146">
                  <c:v>148.0</c:v>
                </c:pt>
                <c:pt idx="147">
                  <c:v>149.0</c:v>
                </c:pt>
                <c:pt idx="148">
                  <c:v>150.0</c:v>
                </c:pt>
                <c:pt idx="149">
                  <c:v>151.0</c:v>
                </c:pt>
                <c:pt idx="150">
                  <c:v>152.0</c:v>
                </c:pt>
                <c:pt idx="151">
                  <c:v>153.0</c:v>
                </c:pt>
                <c:pt idx="152">
                  <c:v>154.0</c:v>
                </c:pt>
                <c:pt idx="153">
                  <c:v>155.0</c:v>
                </c:pt>
                <c:pt idx="154">
                  <c:v>156.0</c:v>
                </c:pt>
                <c:pt idx="155">
                  <c:v>157.0</c:v>
                </c:pt>
                <c:pt idx="156">
                  <c:v>158.0</c:v>
                </c:pt>
                <c:pt idx="157">
                  <c:v>159.0</c:v>
                </c:pt>
                <c:pt idx="158">
                  <c:v>160.0</c:v>
                </c:pt>
                <c:pt idx="159">
                  <c:v>161.0</c:v>
                </c:pt>
                <c:pt idx="160">
                  <c:v>162.0</c:v>
                </c:pt>
                <c:pt idx="161">
                  <c:v>163.0</c:v>
                </c:pt>
                <c:pt idx="162">
                  <c:v>164.0</c:v>
                </c:pt>
                <c:pt idx="163">
                  <c:v>165.0</c:v>
                </c:pt>
                <c:pt idx="164">
                  <c:v>166.0</c:v>
                </c:pt>
                <c:pt idx="165">
                  <c:v>167.0</c:v>
                </c:pt>
                <c:pt idx="166">
                  <c:v>168.0</c:v>
                </c:pt>
                <c:pt idx="167">
                  <c:v>169.0</c:v>
                </c:pt>
                <c:pt idx="168">
                  <c:v>170.0</c:v>
                </c:pt>
                <c:pt idx="169">
                  <c:v>171.0</c:v>
                </c:pt>
                <c:pt idx="170">
                  <c:v>172.0</c:v>
                </c:pt>
                <c:pt idx="171">
                  <c:v>173.0</c:v>
                </c:pt>
                <c:pt idx="172">
                  <c:v>174.0</c:v>
                </c:pt>
                <c:pt idx="173">
                  <c:v>175.0</c:v>
                </c:pt>
                <c:pt idx="174">
                  <c:v>176.0</c:v>
                </c:pt>
                <c:pt idx="175">
                  <c:v>177.0</c:v>
                </c:pt>
                <c:pt idx="176">
                  <c:v>178.0</c:v>
                </c:pt>
                <c:pt idx="177">
                  <c:v>179.0</c:v>
                </c:pt>
                <c:pt idx="178">
                  <c:v>180.0</c:v>
                </c:pt>
                <c:pt idx="179">
                  <c:v>181.0</c:v>
                </c:pt>
                <c:pt idx="180">
                  <c:v>182.0</c:v>
                </c:pt>
                <c:pt idx="181">
                  <c:v>183.0</c:v>
                </c:pt>
                <c:pt idx="182">
                  <c:v>184.0</c:v>
                </c:pt>
                <c:pt idx="183">
                  <c:v>185.0</c:v>
                </c:pt>
                <c:pt idx="184">
                  <c:v>186.0</c:v>
                </c:pt>
                <c:pt idx="185">
                  <c:v>187.0</c:v>
                </c:pt>
                <c:pt idx="186">
                  <c:v>188.0</c:v>
                </c:pt>
                <c:pt idx="187">
                  <c:v>189.0</c:v>
                </c:pt>
                <c:pt idx="188">
                  <c:v>190.0</c:v>
                </c:pt>
                <c:pt idx="189">
                  <c:v>191.0</c:v>
                </c:pt>
                <c:pt idx="190">
                  <c:v>192.0</c:v>
                </c:pt>
                <c:pt idx="191">
                  <c:v>193.0</c:v>
                </c:pt>
                <c:pt idx="192">
                  <c:v>194.0</c:v>
                </c:pt>
                <c:pt idx="193">
                  <c:v>195.0</c:v>
                </c:pt>
                <c:pt idx="194">
                  <c:v>196.0</c:v>
                </c:pt>
                <c:pt idx="195">
                  <c:v>197.0</c:v>
                </c:pt>
                <c:pt idx="196">
                  <c:v>198.0</c:v>
                </c:pt>
                <c:pt idx="197">
                  <c:v>199.0</c:v>
                </c:pt>
                <c:pt idx="198">
                  <c:v>200.0</c:v>
                </c:pt>
                <c:pt idx="199">
                  <c:v>201.0</c:v>
                </c:pt>
                <c:pt idx="200">
                  <c:v>202.0</c:v>
                </c:pt>
                <c:pt idx="201">
                  <c:v>203.0</c:v>
                </c:pt>
                <c:pt idx="202">
                  <c:v>204.0</c:v>
                </c:pt>
                <c:pt idx="203">
                  <c:v>205.0</c:v>
                </c:pt>
                <c:pt idx="204">
                  <c:v>206.0</c:v>
                </c:pt>
                <c:pt idx="205">
                  <c:v>207.0</c:v>
                </c:pt>
                <c:pt idx="206">
                  <c:v>208.0</c:v>
                </c:pt>
                <c:pt idx="207">
                  <c:v>209.0</c:v>
                </c:pt>
                <c:pt idx="208">
                  <c:v>210.0</c:v>
                </c:pt>
                <c:pt idx="209">
                  <c:v>211.0</c:v>
                </c:pt>
                <c:pt idx="210">
                  <c:v>212.0</c:v>
                </c:pt>
                <c:pt idx="211">
                  <c:v>213.0</c:v>
                </c:pt>
                <c:pt idx="212">
                  <c:v>214.0</c:v>
                </c:pt>
                <c:pt idx="213">
                  <c:v>215.0</c:v>
                </c:pt>
                <c:pt idx="214">
                  <c:v>216.0</c:v>
                </c:pt>
                <c:pt idx="215">
                  <c:v>217.0</c:v>
                </c:pt>
                <c:pt idx="216">
                  <c:v>218.0</c:v>
                </c:pt>
                <c:pt idx="217">
                  <c:v>219.0</c:v>
                </c:pt>
                <c:pt idx="218">
                  <c:v>220.0</c:v>
                </c:pt>
                <c:pt idx="219">
                  <c:v>221.0</c:v>
                </c:pt>
                <c:pt idx="220">
                  <c:v>222.0</c:v>
                </c:pt>
                <c:pt idx="221">
                  <c:v>223.0</c:v>
                </c:pt>
                <c:pt idx="222">
                  <c:v>224.0</c:v>
                </c:pt>
                <c:pt idx="223">
                  <c:v>225.0</c:v>
                </c:pt>
                <c:pt idx="224">
                  <c:v>226.0</c:v>
                </c:pt>
                <c:pt idx="225">
                  <c:v>227.0</c:v>
                </c:pt>
                <c:pt idx="226">
                  <c:v>228.0</c:v>
                </c:pt>
                <c:pt idx="227">
                  <c:v>229.0</c:v>
                </c:pt>
                <c:pt idx="228">
                  <c:v>230.0</c:v>
                </c:pt>
                <c:pt idx="229">
                  <c:v>231.0</c:v>
                </c:pt>
                <c:pt idx="230">
                  <c:v>232.0</c:v>
                </c:pt>
                <c:pt idx="231">
                  <c:v>233.0</c:v>
                </c:pt>
                <c:pt idx="232">
                  <c:v>234.0</c:v>
                </c:pt>
                <c:pt idx="233">
                  <c:v>235.0</c:v>
                </c:pt>
                <c:pt idx="234">
                  <c:v>236.0</c:v>
                </c:pt>
                <c:pt idx="235">
                  <c:v>237.0</c:v>
                </c:pt>
                <c:pt idx="236">
                  <c:v>238.0</c:v>
                </c:pt>
                <c:pt idx="237">
                  <c:v>239.0</c:v>
                </c:pt>
                <c:pt idx="238">
                  <c:v>240.0</c:v>
                </c:pt>
                <c:pt idx="239">
                  <c:v>241.0</c:v>
                </c:pt>
                <c:pt idx="240">
                  <c:v>242.0</c:v>
                </c:pt>
                <c:pt idx="241">
                  <c:v>243.0</c:v>
                </c:pt>
                <c:pt idx="242">
                  <c:v>244.0</c:v>
                </c:pt>
                <c:pt idx="243">
                  <c:v>245.0</c:v>
                </c:pt>
                <c:pt idx="244">
                  <c:v>246.0</c:v>
                </c:pt>
                <c:pt idx="245">
                  <c:v>247.0</c:v>
                </c:pt>
                <c:pt idx="246">
                  <c:v>248.0</c:v>
                </c:pt>
                <c:pt idx="247">
                  <c:v>249.0</c:v>
                </c:pt>
                <c:pt idx="248">
                  <c:v>250.0</c:v>
                </c:pt>
                <c:pt idx="249">
                  <c:v>251.0</c:v>
                </c:pt>
                <c:pt idx="250">
                  <c:v>252.0</c:v>
                </c:pt>
                <c:pt idx="251">
                  <c:v>253.0</c:v>
                </c:pt>
                <c:pt idx="252">
                  <c:v>254.0</c:v>
                </c:pt>
                <c:pt idx="253">
                  <c:v>255.0</c:v>
                </c:pt>
                <c:pt idx="254">
                  <c:v>256.0</c:v>
                </c:pt>
                <c:pt idx="255">
                  <c:v>257.0</c:v>
                </c:pt>
                <c:pt idx="256">
                  <c:v>258.0</c:v>
                </c:pt>
                <c:pt idx="257">
                  <c:v>259.0</c:v>
                </c:pt>
                <c:pt idx="258">
                  <c:v>260.0</c:v>
                </c:pt>
                <c:pt idx="259">
                  <c:v>261.0</c:v>
                </c:pt>
                <c:pt idx="260">
                  <c:v>262.0</c:v>
                </c:pt>
                <c:pt idx="261">
                  <c:v>263.0</c:v>
                </c:pt>
                <c:pt idx="262">
                  <c:v>264.0</c:v>
                </c:pt>
                <c:pt idx="263">
                  <c:v>265.0</c:v>
                </c:pt>
                <c:pt idx="264">
                  <c:v>266.0</c:v>
                </c:pt>
                <c:pt idx="265">
                  <c:v>267.0</c:v>
                </c:pt>
                <c:pt idx="266">
                  <c:v>268.0</c:v>
                </c:pt>
                <c:pt idx="267">
                  <c:v>269.0</c:v>
                </c:pt>
                <c:pt idx="268">
                  <c:v>270.0</c:v>
                </c:pt>
                <c:pt idx="269">
                  <c:v>271.0</c:v>
                </c:pt>
                <c:pt idx="270">
                  <c:v>272.0</c:v>
                </c:pt>
                <c:pt idx="271">
                  <c:v>273.0</c:v>
                </c:pt>
                <c:pt idx="272">
                  <c:v>274.0</c:v>
                </c:pt>
                <c:pt idx="273">
                  <c:v>275.0</c:v>
                </c:pt>
                <c:pt idx="274">
                  <c:v>276.0</c:v>
                </c:pt>
                <c:pt idx="275">
                  <c:v>277.0</c:v>
                </c:pt>
                <c:pt idx="276">
                  <c:v>278.0</c:v>
                </c:pt>
                <c:pt idx="277">
                  <c:v>279.0</c:v>
                </c:pt>
                <c:pt idx="278">
                  <c:v>280.0</c:v>
                </c:pt>
                <c:pt idx="279">
                  <c:v>281.0</c:v>
                </c:pt>
                <c:pt idx="280">
                  <c:v>282.0</c:v>
                </c:pt>
                <c:pt idx="281">
                  <c:v>283.0</c:v>
                </c:pt>
                <c:pt idx="282">
                  <c:v>284.0</c:v>
                </c:pt>
                <c:pt idx="283">
                  <c:v>285.0</c:v>
                </c:pt>
                <c:pt idx="284">
                  <c:v>286.0</c:v>
                </c:pt>
                <c:pt idx="285">
                  <c:v>287.0</c:v>
                </c:pt>
                <c:pt idx="286">
                  <c:v>288.0</c:v>
                </c:pt>
                <c:pt idx="287">
                  <c:v>289.0</c:v>
                </c:pt>
                <c:pt idx="288">
                  <c:v>290.0</c:v>
                </c:pt>
                <c:pt idx="289">
                  <c:v>291.0</c:v>
                </c:pt>
                <c:pt idx="290">
                  <c:v>292.0</c:v>
                </c:pt>
                <c:pt idx="291">
                  <c:v>293.0</c:v>
                </c:pt>
                <c:pt idx="292">
                  <c:v>294.0</c:v>
                </c:pt>
                <c:pt idx="293">
                  <c:v>295.0</c:v>
                </c:pt>
                <c:pt idx="294">
                  <c:v>296.0</c:v>
                </c:pt>
                <c:pt idx="295">
                  <c:v>297.0</c:v>
                </c:pt>
                <c:pt idx="296">
                  <c:v>298.0</c:v>
                </c:pt>
                <c:pt idx="297">
                  <c:v>299.0</c:v>
                </c:pt>
                <c:pt idx="298">
                  <c:v>300.0</c:v>
                </c:pt>
                <c:pt idx="299">
                  <c:v>301.0</c:v>
                </c:pt>
                <c:pt idx="300">
                  <c:v>302.0</c:v>
                </c:pt>
                <c:pt idx="301">
                  <c:v>303.0</c:v>
                </c:pt>
                <c:pt idx="302">
                  <c:v>304.0</c:v>
                </c:pt>
                <c:pt idx="303">
                  <c:v>305.0</c:v>
                </c:pt>
                <c:pt idx="304">
                  <c:v>306.0</c:v>
                </c:pt>
                <c:pt idx="305">
                  <c:v>307.0</c:v>
                </c:pt>
                <c:pt idx="306">
                  <c:v>308.0</c:v>
                </c:pt>
                <c:pt idx="307">
                  <c:v>309.0</c:v>
                </c:pt>
                <c:pt idx="308">
                  <c:v>310.0</c:v>
                </c:pt>
                <c:pt idx="309">
                  <c:v>311.0</c:v>
                </c:pt>
                <c:pt idx="310">
                  <c:v>312.0</c:v>
                </c:pt>
                <c:pt idx="311">
                  <c:v>313.0</c:v>
                </c:pt>
                <c:pt idx="312">
                  <c:v>314.0</c:v>
                </c:pt>
                <c:pt idx="313">
                  <c:v>315.0</c:v>
                </c:pt>
                <c:pt idx="314">
                  <c:v>316.0</c:v>
                </c:pt>
                <c:pt idx="315">
                  <c:v>317.0</c:v>
                </c:pt>
                <c:pt idx="316">
                  <c:v>318.0</c:v>
                </c:pt>
                <c:pt idx="317">
                  <c:v>319.0</c:v>
                </c:pt>
                <c:pt idx="318">
                  <c:v>320.0</c:v>
                </c:pt>
                <c:pt idx="319">
                  <c:v>321.0</c:v>
                </c:pt>
                <c:pt idx="320">
                  <c:v>322.0</c:v>
                </c:pt>
                <c:pt idx="321">
                  <c:v>323.0</c:v>
                </c:pt>
                <c:pt idx="322">
                  <c:v>324.0</c:v>
                </c:pt>
                <c:pt idx="323">
                  <c:v>325.0</c:v>
                </c:pt>
                <c:pt idx="324">
                  <c:v>326.0</c:v>
                </c:pt>
                <c:pt idx="325">
                  <c:v>327.0</c:v>
                </c:pt>
                <c:pt idx="326">
                  <c:v>328.0</c:v>
                </c:pt>
                <c:pt idx="327">
                  <c:v>329.0</c:v>
                </c:pt>
                <c:pt idx="328">
                  <c:v>330.0</c:v>
                </c:pt>
                <c:pt idx="329">
                  <c:v>331.0</c:v>
                </c:pt>
                <c:pt idx="330">
                  <c:v>332.0</c:v>
                </c:pt>
                <c:pt idx="331">
                  <c:v>333.0</c:v>
                </c:pt>
                <c:pt idx="332">
                  <c:v>334.0</c:v>
                </c:pt>
                <c:pt idx="333">
                  <c:v>335.0</c:v>
                </c:pt>
                <c:pt idx="334">
                  <c:v>336.0</c:v>
                </c:pt>
                <c:pt idx="335">
                  <c:v>337.0</c:v>
                </c:pt>
                <c:pt idx="336">
                  <c:v>338.0</c:v>
                </c:pt>
                <c:pt idx="337">
                  <c:v>339.0</c:v>
                </c:pt>
                <c:pt idx="338">
                  <c:v>340.0</c:v>
                </c:pt>
                <c:pt idx="339">
                  <c:v>341.0</c:v>
                </c:pt>
                <c:pt idx="340">
                  <c:v>342.0</c:v>
                </c:pt>
                <c:pt idx="341">
                  <c:v>343.0</c:v>
                </c:pt>
                <c:pt idx="342">
                  <c:v>344.0</c:v>
                </c:pt>
                <c:pt idx="343">
                  <c:v>345.0</c:v>
                </c:pt>
                <c:pt idx="344">
                  <c:v>346.0</c:v>
                </c:pt>
                <c:pt idx="345">
                  <c:v>347.0</c:v>
                </c:pt>
                <c:pt idx="346">
                  <c:v>348.0</c:v>
                </c:pt>
                <c:pt idx="347">
                  <c:v>349.0</c:v>
                </c:pt>
                <c:pt idx="348">
                  <c:v>350.0</c:v>
                </c:pt>
                <c:pt idx="349">
                  <c:v>351.0</c:v>
                </c:pt>
                <c:pt idx="350">
                  <c:v>352.0</c:v>
                </c:pt>
                <c:pt idx="351">
                  <c:v>353.0</c:v>
                </c:pt>
                <c:pt idx="352">
                  <c:v>354.0</c:v>
                </c:pt>
                <c:pt idx="353">
                  <c:v>355.0</c:v>
                </c:pt>
                <c:pt idx="354">
                  <c:v>356.0</c:v>
                </c:pt>
                <c:pt idx="355">
                  <c:v>357.0</c:v>
                </c:pt>
                <c:pt idx="356">
                  <c:v>358.0</c:v>
                </c:pt>
                <c:pt idx="357">
                  <c:v>359.0</c:v>
                </c:pt>
                <c:pt idx="358">
                  <c:v>360.0</c:v>
                </c:pt>
                <c:pt idx="359">
                  <c:v>361.0</c:v>
                </c:pt>
                <c:pt idx="360">
                  <c:v>362.0</c:v>
                </c:pt>
                <c:pt idx="361">
                  <c:v>363.0</c:v>
                </c:pt>
                <c:pt idx="362">
                  <c:v>364.0</c:v>
                </c:pt>
                <c:pt idx="363">
                  <c:v>365.0</c:v>
                </c:pt>
              </c:numCache>
            </c:numRef>
          </c:xVal>
          <c:yVal>
            <c:numRef>
              <c:f>[8]Depth!$CX$2:$CX$365</c:f>
              <c:numCache>
                <c:formatCode>General</c:formatCode>
                <c:ptCount val="364"/>
                <c:pt idx="0">
                  <c:v>0.0</c:v>
                </c:pt>
                <c:pt idx="1">
                  <c:v>1.0</c:v>
                </c:pt>
                <c:pt idx="2">
                  <c:v>1.0</c:v>
                </c:pt>
                <c:pt idx="3">
                  <c:v>2.0</c:v>
                </c:pt>
                <c:pt idx="4">
                  <c:v>2.0</c:v>
                </c:pt>
                <c:pt idx="5">
                  <c:v>3.0</c:v>
                </c:pt>
                <c:pt idx="6">
                  <c:v>3.0</c:v>
                </c:pt>
                <c:pt idx="7">
                  <c:v>4.0</c:v>
                </c:pt>
                <c:pt idx="8">
                  <c:v>4.0</c:v>
                </c:pt>
                <c:pt idx="9">
                  <c:v>4.0</c:v>
                </c:pt>
                <c:pt idx="10">
                  <c:v>4.0</c:v>
                </c:pt>
                <c:pt idx="11">
                  <c:v>5.0</c:v>
                </c:pt>
                <c:pt idx="12">
                  <c:v>5.0</c:v>
                </c:pt>
                <c:pt idx="13">
                  <c:v>5.0</c:v>
                </c:pt>
                <c:pt idx="14">
                  <c:v>5.0</c:v>
                </c:pt>
                <c:pt idx="15">
                  <c:v>5.0</c:v>
                </c:pt>
                <c:pt idx="16">
                  <c:v>5.0</c:v>
                </c:pt>
                <c:pt idx="17">
                  <c:v>5.0</c:v>
                </c:pt>
                <c:pt idx="18">
                  <c:v>5.0</c:v>
                </c:pt>
                <c:pt idx="19">
                  <c:v>5.0</c:v>
                </c:pt>
                <c:pt idx="20">
                  <c:v>5.0</c:v>
                </c:pt>
                <c:pt idx="21">
                  <c:v>5.0</c:v>
                </c:pt>
                <c:pt idx="22">
                  <c:v>4.0</c:v>
                </c:pt>
                <c:pt idx="23">
                  <c:v>4.0</c:v>
                </c:pt>
                <c:pt idx="24">
                  <c:v>4.0</c:v>
                </c:pt>
                <c:pt idx="25">
                  <c:v>3.0</c:v>
                </c:pt>
                <c:pt idx="26">
                  <c:v>3.0</c:v>
                </c:pt>
                <c:pt idx="27">
                  <c:v>2.0</c:v>
                </c:pt>
                <c:pt idx="28">
                  <c:v>2.0</c:v>
                </c:pt>
                <c:pt idx="29">
                  <c:v>1.0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0.0</c:v>
                </c:pt>
                <c:pt idx="352">
                  <c:v>0.0</c:v>
                </c:pt>
                <c:pt idx="353">
                  <c:v>0.0</c:v>
                </c:pt>
                <c:pt idx="354">
                  <c:v>0.0</c:v>
                </c:pt>
                <c:pt idx="355">
                  <c:v>0.0</c:v>
                </c:pt>
                <c:pt idx="356">
                  <c:v>0.0</c:v>
                </c:pt>
                <c:pt idx="357">
                  <c:v>0.0</c:v>
                </c:pt>
                <c:pt idx="358">
                  <c:v>0.0</c:v>
                </c:pt>
                <c:pt idx="359">
                  <c:v>0.0</c:v>
                </c:pt>
                <c:pt idx="360">
                  <c:v>0.0</c:v>
                </c:pt>
                <c:pt idx="361">
                  <c:v>0.0</c:v>
                </c:pt>
                <c:pt idx="362">
                  <c:v>0.0</c:v>
                </c:pt>
                <c:pt idx="363">
                  <c:v>0.0</c:v>
                </c:pt>
              </c:numCache>
            </c:numRef>
          </c:yVal>
          <c:smooth val="0"/>
          <c:extLst xmlns:c16r2="http://schemas.microsoft.com/office/drawing/2015/06/chart">
            <c:ext xmlns:c16="http://schemas.microsoft.com/office/drawing/2014/chart" uri="{C3380CC4-5D6E-409C-BE32-E72D297353CC}">
              <c16:uniqueId val="{00000000-9D99-44CE-BA27-0E9F95A80086}"/>
            </c:ext>
          </c:extLst>
        </c:ser>
        <c:dLbls>
          <c:showLegendKey val="0"/>
          <c:showVal val="0"/>
          <c:showCatName val="0"/>
          <c:showSerName val="0"/>
          <c:showPercent val="0"/>
          <c:showBubbleSize val="0"/>
        </c:dLbls>
        <c:axId val="34695328"/>
        <c:axId val="72564640"/>
      </c:scatterChart>
      <c:valAx>
        <c:axId val="34695328"/>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DOY</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2564640"/>
        <c:crosses val="autoZero"/>
        <c:crossBetween val="midCat"/>
      </c:valAx>
      <c:valAx>
        <c:axId val="72564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Depth</a:t>
                </a:r>
                <a:r>
                  <a:rPr lang="en-US" sz="1200" baseline="0"/>
                  <a:t> &lt;=0 C</a:t>
                </a:r>
                <a:endParaRPr lang="en-US" sz="1200"/>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695328"/>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0"/>
            </a:pPr>
            <a:r>
              <a:rPr lang="en-US" sz="1800" b="0" dirty="0"/>
              <a:t>Annual Temperature Oscillation at Oakley,</a:t>
            </a:r>
            <a:r>
              <a:rPr lang="en-US" sz="1800" b="0" baseline="0" dirty="0"/>
              <a:t> KS</a:t>
            </a:r>
            <a:endParaRPr lang="en-US" sz="1800" b="0" dirty="0"/>
          </a:p>
        </c:rich>
      </c:tx>
      <c:layout/>
      <c:overlay val="0"/>
    </c:title>
    <c:autoTitleDeleted val="0"/>
    <c:plotArea>
      <c:layout/>
      <c:scatterChart>
        <c:scatterStyle val="lineMarker"/>
        <c:varyColors val="0"/>
        <c:ser>
          <c:idx val="0"/>
          <c:order val="0"/>
          <c:spPr>
            <a:ln w="19050">
              <a:noFill/>
            </a:ln>
          </c:spPr>
          <c:xVal>
            <c:numRef>
              <c:f>[11]Manhattan!$B$2:$B$2558</c:f>
              <c:numCache>
                <c:formatCode>General</c:formatCode>
                <c:ptCount val="2557"/>
                <c:pt idx="0">
                  <c:v>40179.0</c:v>
                </c:pt>
                <c:pt idx="1">
                  <c:v>40180.0</c:v>
                </c:pt>
                <c:pt idx="2">
                  <c:v>40181.0</c:v>
                </c:pt>
                <c:pt idx="3">
                  <c:v>40182.0</c:v>
                </c:pt>
                <c:pt idx="4">
                  <c:v>40183.0</c:v>
                </c:pt>
                <c:pt idx="5">
                  <c:v>40184.0</c:v>
                </c:pt>
                <c:pt idx="6">
                  <c:v>40185.0</c:v>
                </c:pt>
                <c:pt idx="7">
                  <c:v>40186.0</c:v>
                </c:pt>
                <c:pt idx="8">
                  <c:v>40187.0</c:v>
                </c:pt>
                <c:pt idx="9">
                  <c:v>40188.0</c:v>
                </c:pt>
                <c:pt idx="10">
                  <c:v>40189.0</c:v>
                </c:pt>
                <c:pt idx="11">
                  <c:v>40190.0</c:v>
                </c:pt>
                <c:pt idx="12">
                  <c:v>40191.0</c:v>
                </c:pt>
                <c:pt idx="13">
                  <c:v>40192.0</c:v>
                </c:pt>
                <c:pt idx="14">
                  <c:v>40193.0</c:v>
                </c:pt>
                <c:pt idx="15">
                  <c:v>40194.0</c:v>
                </c:pt>
                <c:pt idx="16">
                  <c:v>40195.0</c:v>
                </c:pt>
                <c:pt idx="17">
                  <c:v>40196.0</c:v>
                </c:pt>
                <c:pt idx="18">
                  <c:v>40197.0</c:v>
                </c:pt>
                <c:pt idx="19">
                  <c:v>40198.0</c:v>
                </c:pt>
                <c:pt idx="20">
                  <c:v>40199.0</c:v>
                </c:pt>
                <c:pt idx="21">
                  <c:v>40200.0</c:v>
                </c:pt>
                <c:pt idx="22">
                  <c:v>40201.0</c:v>
                </c:pt>
                <c:pt idx="23">
                  <c:v>40202.0</c:v>
                </c:pt>
                <c:pt idx="24">
                  <c:v>40203.0</c:v>
                </c:pt>
                <c:pt idx="25">
                  <c:v>40204.0</c:v>
                </c:pt>
                <c:pt idx="26">
                  <c:v>40205.0</c:v>
                </c:pt>
                <c:pt idx="27">
                  <c:v>40206.0</c:v>
                </c:pt>
                <c:pt idx="28">
                  <c:v>40207.0</c:v>
                </c:pt>
                <c:pt idx="29">
                  <c:v>40208.0</c:v>
                </c:pt>
                <c:pt idx="30">
                  <c:v>40209.0</c:v>
                </c:pt>
                <c:pt idx="31">
                  <c:v>40210.0</c:v>
                </c:pt>
                <c:pt idx="32">
                  <c:v>40211.0</c:v>
                </c:pt>
                <c:pt idx="33">
                  <c:v>40212.0</c:v>
                </c:pt>
                <c:pt idx="34">
                  <c:v>40213.0</c:v>
                </c:pt>
                <c:pt idx="35">
                  <c:v>40214.0</c:v>
                </c:pt>
                <c:pt idx="36">
                  <c:v>40215.0</c:v>
                </c:pt>
                <c:pt idx="37">
                  <c:v>40216.0</c:v>
                </c:pt>
                <c:pt idx="38">
                  <c:v>40217.0</c:v>
                </c:pt>
                <c:pt idx="39">
                  <c:v>40218.0</c:v>
                </c:pt>
                <c:pt idx="40">
                  <c:v>40219.0</c:v>
                </c:pt>
                <c:pt idx="41">
                  <c:v>40220.0</c:v>
                </c:pt>
                <c:pt idx="42">
                  <c:v>40221.0</c:v>
                </c:pt>
                <c:pt idx="43">
                  <c:v>40222.0</c:v>
                </c:pt>
                <c:pt idx="44">
                  <c:v>40223.0</c:v>
                </c:pt>
                <c:pt idx="45">
                  <c:v>40224.0</c:v>
                </c:pt>
                <c:pt idx="46">
                  <c:v>40225.0</c:v>
                </c:pt>
                <c:pt idx="47">
                  <c:v>40226.0</c:v>
                </c:pt>
                <c:pt idx="48">
                  <c:v>40227.0</c:v>
                </c:pt>
                <c:pt idx="49">
                  <c:v>40228.0</c:v>
                </c:pt>
                <c:pt idx="50">
                  <c:v>40229.0</c:v>
                </c:pt>
                <c:pt idx="51">
                  <c:v>40230.0</c:v>
                </c:pt>
                <c:pt idx="52">
                  <c:v>40231.0</c:v>
                </c:pt>
                <c:pt idx="53">
                  <c:v>40232.0</c:v>
                </c:pt>
                <c:pt idx="54">
                  <c:v>40233.0</c:v>
                </c:pt>
                <c:pt idx="55">
                  <c:v>40234.0</c:v>
                </c:pt>
                <c:pt idx="56">
                  <c:v>40235.0</c:v>
                </c:pt>
                <c:pt idx="57">
                  <c:v>40236.0</c:v>
                </c:pt>
                <c:pt idx="58">
                  <c:v>40237.0</c:v>
                </c:pt>
                <c:pt idx="59">
                  <c:v>40238.0</c:v>
                </c:pt>
                <c:pt idx="60">
                  <c:v>40239.0</c:v>
                </c:pt>
                <c:pt idx="61">
                  <c:v>40240.0</c:v>
                </c:pt>
                <c:pt idx="62">
                  <c:v>40241.0</c:v>
                </c:pt>
                <c:pt idx="63">
                  <c:v>40242.0</c:v>
                </c:pt>
                <c:pt idx="64">
                  <c:v>40243.0</c:v>
                </c:pt>
                <c:pt idx="65">
                  <c:v>40244.0</c:v>
                </c:pt>
                <c:pt idx="66">
                  <c:v>40245.0</c:v>
                </c:pt>
                <c:pt idx="67">
                  <c:v>40246.0</c:v>
                </c:pt>
                <c:pt idx="68">
                  <c:v>40247.0</c:v>
                </c:pt>
                <c:pt idx="69">
                  <c:v>40248.0</c:v>
                </c:pt>
                <c:pt idx="70">
                  <c:v>40249.0</c:v>
                </c:pt>
                <c:pt idx="71">
                  <c:v>40250.0</c:v>
                </c:pt>
                <c:pt idx="72">
                  <c:v>40251.0</c:v>
                </c:pt>
                <c:pt idx="73">
                  <c:v>40252.0</c:v>
                </c:pt>
                <c:pt idx="74">
                  <c:v>40253.0</c:v>
                </c:pt>
                <c:pt idx="75">
                  <c:v>40254.0</c:v>
                </c:pt>
                <c:pt idx="76">
                  <c:v>40255.0</c:v>
                </c:pt>
                <c:pt idx="77">
                  <c:v>40256.0</c:v>
                </c:pt>
                <c:pt idx="78">
                  <c:v>40257.0</c:v>
                </c:pt>
                <c:pt idx="79">
                  <c:v>40258.0</c:v>
                </c:pt>
                <c:pt idx="80">
                  <c:v>40259.0</c:v>
                </c:pt>
                <c:pt idx="81">
                  <c:v>40260.0</c:v>
                </c:pt>
                <c:pt idx="82">
                  <c:v>40261.0</c:v>
                </c:pt>
                <c:pt idx="83">
                  <c:v>40262.0</c:v>
                </c:pt>
                <c:pt idx="84">
                  <c:v>40263.0</c:v>
                </c:pt>
                <c:pt idx="85">
                  <c:v>40264.0</c:v>
                </c:pt>
                <c:pt idx="86">
                  <c:v>40265.0</c:v>
                </c:pt>
                <c:pt idx="87">
                  <c:v>40266.0</c:v>
                </c:pt>
                <c:pt idx="88">
                  <c:v>40267.0</c:v>
                </c:pt>
                <c:pt idx="89">
                  <c:v>40268.0</c:v>
                </c:pt>
                <c:pt idx="90">
                  <c:v>40269.0</c:v>
                </c:pt>
                <c:pt idx="91">
                  <c:v>40270.0</c:v>
                </c:pt>
                <c:pt idx="92">
                  <c:v>40271.0</c:v>
                </c:pt>
                <c:pt idx="93">
                  <c:v>40272.0</c:v>
                </c:pt>
                <c:pt idx="94">
                  <c:v>40273.0</c:v>
                </c:pt>
                <c:pt idx="95">
                  <c:v>40274.0</c:v>
                </c:pt>
                <c:pt idx="96">
                  <c:v>40275.0</c:v>
                </c:pt>
                <c:pt idx="97">
                  <c:v>40276.0</c:v>
                </c:pt>
                <c:pt idx="98">
                  <c:v>40277.0</c:v>
                </c:pt>
                <c:pt idx="99">
                  <c:v>40278.0</c:v>
                </c:pt>
                <c:pt idx="100">
                  <c:v>40279.0</c:v>
                </c:pt>
                <c:pt idx="101">
                  <c:v>40280.0</c:v>
                </c:pt>
                <c:pt idx="102">
                  <c:v>40281.0</c:v>
                </c:pt>
                <c:pt idx="103">
                  <c:v>40282.0</c:v>
                </c:pt>
                <c:pt idx="104">
                  <c:v>40283.0</c:v>
                </c:pt>
                <c:pt idx="105">
                  <c:v>40284.0</c:v>
                </c:pt>
                <c:pt idx="106">
                  <c:v>40285.0</c:v>
                </c:pt>
                <c:pt idx="107">
                  <c:v>40286.0</c:v>
                </c:pt>
                <c:pt idx="108">
                  <c:v>40287.0</c:v>
                </c:pt>
                <c:pt idx="109">
                  <c:v>40288.0</c:v>
                </c:pt>
                <c:pt idx="110">
                  <c:v>40289.0</c:v>
                </c:pt>
                <c:pt idx="111">
                  <c:v>40290.0</c:v>
                </c:pt>
                <c:pt idx="112">
                  <c:v>40291.0</c:v>
                </c:pt>
                <c:pt idx="113">
                  <c:v>40292.0</c:v>
                </c:pt>
                <c:pt idx="114">
                  <c:v>40293.0</c:v>
                </c:pt>
                <c:pt idx="115">
                  <c:v>40294.0</c:v>
                </c:pt>
                <c:pt idx="116">
                  <c:v>40295.0</c:v>
                </c:pt>
                <c:pt idx="117">
                  <c:v>40296.0</c:v>
                </c:pt>
                <c:pt idx="118">
                  <c:v>40297.0</c:v>
                </c:pt>
                <c:pt idx="119">
                  <c:v>40298.0</c:v>
                </c:pt>
                <c:pt idx="120">
                  <c:v>40299.0</c:v>
                </c:pt>
                <c:pt idx="121">
                  <c:v>40300.0</c:v>
                </c:pt>
                <c:pt idx="122">
                  <c:v>40301.0</c:v>
                </c:pt>
                <c:pt idx="123">
                  <c:v>40302.0</c:v>
                </c:pt>
                <c:pt idx="124">
                  <c:v>40303.0</c:v>
                </c:pt>
                <c:pt idx="125">
                  <c:v>40304.0</c:v>
                </c:pt>
                <c:pt idx="126">
                  <c:v>40305.0</c:v>
                </c:pt>
                <c:pt idx="127">
                  <c:v>40306.0</c:v>
                </c:pt>
                <c:pt idx="128">
                  <c:v>40307.0</c:v>
                </c:pt>
                <c:pt idx="129">
                  <c:v>40308.0</c:v>
                </c:pt>
                <c:pt idx="130">
                  <c:v>40309.0</c:v>
                </c:pt>
                <c:pt idx="131">
                  <c:v>40310.0</c:v>
                </c:pt>
                <c:pt idx="132">
                  <c:v>40311.0</c:v>
                </c:pt>
                <c:pt idx="133">
                  <c:v>40312.0</c:v>
                </c:pt>
                <c:pt idx="134">
                  <c:v>40313.0</c:v>
                </c:pt>
                <c:pt idx="135">
                  <c:v>40314.0</c:v>
                </c:pt>
                <c:pt idx="136">
                  <c:v>40315.0</c:v>
                </c:pt>
                <c:pt idx="137">
                  <c:v>40316.0</c:v>
                </c:pt>
                <c:pt idx="138">
                  <c:v>40317.0</c:v>
                </c:pt>
                <c:pt idx="139">
                  <c:v>40318.0</c:v>
                </c:pt>
                <c:pt idx="140">
                  <c:v>40319.0</c:v>
                </c:pt>
                <c:pt idx="141">
                  <c:v>40320.0</c:v>
                </c:pt>
                <c:pt idx="142">
                  <c:v>40321.0</c:v>
                </c:pt>
                <c:pt idx="143">
                  <c:v>40322.0</c:v>
                </c:pt>
                <c:pt idx="144">
                  <c:v>40323.0</c:v>
                </c:pt>
                <c:pt idx="145">
                  <c:v>40324.0</c:v>
                </c:pt>
                <c:pt idx="146">
                  <c:v>40325.0</c:v>
                </c:pt>
                <c:pt idx="147">
                  <c:v>40326.0</c:v>
                </c:pt>
                <c:pt idx="148">
                  <c:v>40327.0</c:v>
                </c:pt>
                <c:pt idx="149">
                  <c:v>40328.0</c:v>
                </c:pt>
                <c:pt idx="150">
                  <c:v>40329.0</c:v>
                </c:pt>
                <c:pt idx="151">
                  <c:v>40330.0</c:v>
                </c:pt>
                <c:pt idx="152">
                  <c:v>40331.0</c:v>
                </c:pt>
                <c:pt idx="153">
                  <c:v>40332.0</c:v>
                </c:pt>
                <c:pt idx="154">
                  <c:v>40333.0</c:v>
                </c:pt>
                <c:pt idx="155">
                  <c:v>40334.0</c:v>
                </c:pt>
                <c:pt idx="156">
                  <c:v>40335.0</c:v>
                </c:pt>
                <c:pt idx="157">
                  <c:v>40336.0</c:v>
                </c:pt>
                <c:pt idx="158">
                  <c:v>40337.0</c:v>
                </c:pt>
                <c:pt idx="159">
                  <c:v>40338.0</c:v>
                </c:pt>
                <c:pt idx="160">
                  <c:v>40339.0</c:v>
                </c:pt>
                <c:pt idx="161">
                  <c:v>40340.0</c:v>
                </c:pt>
                <c:pt idx="162">
                  <c:v>40341.0</c:v>
                </c:pt>
                <c:pt idx="163">
                  <c:v>40342.0</c:v>
                </c:pt>
                <c:pt idx="164">
                  <c:v>40343.0</c:v>
                </c:pt>
                <c:pt idx="165">
                  <c:v>40344.0</c:v>
                </c:pt>
                <c:pt idx="166">
                  <c:v>40345.0</c:v>
                </c:pt>
                <c:pt idx="167">
                  <c:v>40346.0</c:v>
                </c:pt>
                <c:pt idx="168">
                  <c:v>40347.0</c:v>
                </c:pt>
                <c:pt idx="169">
                  <c:v>40348.0</c:v>
                </c:pt>
                <c:pt idx="170">
                  <c:v>40349.0</c:v>
                </c:pt>
                <c:pt idx="171">
                  <c:v>40350.0</c:v>
                </c:pt>
                <c:pt idx="172">
                  <c:v>40351.0</c:v>
                </c:pt>
                <c:pt idx="173">
                  <c:v>40352.0</c:v>
                </c:pt>
                <c:pt idx="174">
                  <c:v>40353.0</c:v>
                </c:pt>
                <c:pt idx="175">
                  <c:v>40354.0</c:v>
                </c:pt>
                <c:pt idx="176">
                  <c:v>40355.0</c:v>
                </c:pt>
                <c:pt idx="177">
                  <c:v>40356.0</c:v>
                </c:pt>
                <c:pt idx="178">
                  <c:v>40357.0</c:v>
                </c:pt>
                <c:pt idx="179">
                  <c:v>40358.0</c:v>
                </c:pt>
                <c:pt idx="180">
                  <c:v>40359.0</c:v>
                </c:pt>
                <c:pt idx="181">
                  <c:v>40360.0</c:v>
                </c:pt>
                <c:pt idx="182">
                  <c:v>40361.0</c:v>
                </c:pt>
                <c:pt idx="183">
                  <c:v>40362.0</c:v>
                </c:pt>
                <c:pt idx="184">
                  <c:v>40363.0</c:v>
                </c:pt>
                <c:pt idx="185">
                  <c:v>40364.0</c:v>
                </c:pt>
                <c:pt idx="186">
                  <c:v>40365.0</c:v>
                </c:pt>
                <c:pt idx="187">
                  <c:v>40366.0</c:v>
                </c:pt>
                <c:pt idx="188">
                  <c:v>40367.0</c:v>
                </c:pt>
                <c:pt idx="189">
                  <c:v>40368.0</c:v>
                </c:pt>
                <c:pt idx="190">
                  <c:v>40369.0</c:v>
                </c:pt>
                <c:pt idx="191">
                  <c:v>40370.0</c:v>
                </c:pt>
                <c:pt idx="192">
                  <c:v>40371.0</c:v>
                </c:pt>
                <c:pt idx="193">
                  <c:v>40372.0</c:v>
                </c:pt>
                <c:pt idx="194">
                  <c:v>40373.0</c:v>
                </c:pt>
                <c:pt idx="195">
                  <c:v>40374.0</c:v>
                </c:pt>
                <c:pt idx="196">
                  <c:v>40375.0</c:v>
                </c:pt>
                <c:pt idx="197">
                  <c:v>40376.0</c:v>
                </c:pt>
                <c:pt idx="198">
                  <c:v>40377.0</c:v>
                </c:pt>
                <c:pt idx="199">
                  <c:v>40378.0</c:v>
                </c:pt>
                <c:pt idx="200">
                  <c:v>40379.0</c:v>
                </c:pt>
                <c:pt idx="201">
                  <c:v>40380.0</c:v>
                </c:pt>
                <c:pt idx="202">
                  <c:v>40381.0</c:v>
                </c:pt>
                <c:pt idx="203">
                  <c:v>40382.0</c:v>
                </c:pt>
                <c:pt idx="204">
                  <c:v>40383.0</c:v>
                </c:pt>
                <c:pt idx="205">
                  <c:v>40384.0</c:v>
                </c:pt>
                <c:pt idx="206">
                  <c:v>40385.0</c:v>
                </c:pt>
                <c:pt idx="207">
                  <c:v>40386.0</c:v>
                </c:pt>
                <c:pt idx="208">
                  <c:v>40387.0</c:v>
                </c:pt>
                <c:pt idx="209">
                  <c:v>40388.0</c:v>
                </c:pt>
                <c:pt idx="210">
                  <c:v>40389.0</c:v>
                </c:pt>
                <c:pt idx="211">
                  <c:v>40390.0</c:v>
                </c:pt>
                <c:pt idx="212">
                  <c:v>40391.0</c:v>
                </c:pt>
                <c:pt idx="213">
                  <c:v>40392.0</c:v>
                </c:pt>
                <c:pt idx="214">
                  <c:v>40393.0</c:v>
                </c:pt>
                <c:pt idx="215">
                  <c:v>40394.0</c:v>
                </c:pt>
                <c:pt idx="216">
                  <c:v>40395.0</c:v>
                </c:pt>
                <c:pt idx="217">
                  <c:v>40396.0</c:v>
                </c:pt>
                <c:pt idx="218">
                  <c:v>40397.0</c:v>
                </c:pt>
                <c:pt idx="219">
                  <c:v>40398.0</c:v>
                </c:pt>
                <c:pt idx="220">
                  <c:v>40399.0</c:v>
                </c:pt>
                <c:pt idx="221">
                  <c:v>40400.0</c:v>
                </c:pt>
                <c:pt idx="222">
                  <c:v>40401.0</c:v>
                </c:pt>
                <c:pt idx="223">
                  <c:v>40402.0</c:v>
                </c:pt>
                <c:pt idx="224">
                  <c:v>40403.0</c:v>
                </c:pt>
                <c:pt idx="225">
                  <c:v>40404.0</c:v>
                </c:pt>
                <c:pt idx="226">
                  <c:v>40405.0</c:v>
                </c:pt>
                <c:pt idx="227">
                  <c:v>40406.0</c:v>
                </c:pt>
                <c:pt idx="228">
                  <c:v>40407.0</c:v>
                </c:pt>
                <c:pt idx="229">
                  <c:v>40408.0</c:v>
                </c:pt>
                <c:pt idx="230">
                  <c:v>40409.0</c:v>
                </c:pt>
                <c:pt idx="231">
                  <c:v>40410.0</c:v>
                </c:pt>
                <c:pt idx="232">
                  <c:v>40411.0</c:v>
                </c:pt>
                <c:pt idx="233">
                  <c:v>40412.0</c:v>
                </c:pt>
                <c:pt idx="234">
                  <c:v>40413.0</c:v>
                </c:pt>
                <c:pt idx="235">
                  <c:v>40414.0</c:v>
                </c:pt>
                <c:pt idx="236">
                  <c:v>40415.0</c:v>
                </c:pt>
                <c:pt idx="237">
                  <c:v>40416.0</c:v>
                </c:pt>
                <c:pt idx="238">
                  <c:v>40417.0</c:v>
                </c:pt>
                <c:pt idx="239">
                  <c:v>40418.0</c:v>
                </c:pt>
                <c:pt idx="240">
                  <c:v>40419.0</c:v>
                </c:pt>
                <c:pt idx="241">
                  <c:v>40420.0</c:v>
                </c:pt>
                <c:pt idx="242">
                  <c:v>40421.0</c:v>
                </c:pt>
                <c:pt idx="243">
                  <c:v>40422.0</c:v>
                </c:pt>
                <c:pt idx="244">
                  <c:v>40423.0</c:v>
                </c:pt>
                <c:pt idx="245">
                  <c:v>40424.0</c:v>
                </c:pt>
                <c:pt idx="246">
                  <c:v>40425.0</c:v>
                </c:pt>
                <c:pt idx="247">
                  <c:v>40426.0</c:v>
                </c:pt>
                <c:pt idx="248">
                  <c:v>40427.0</c:v>
                </c:pt>
                <c:pt idx="249">
                  <c:v>40428.0</c:v>
                </c:pt>
                <c:pt idx="250">
                  <c:v>40429.0</c:v>
                </c:pt>
                <c:pt idx="251">
                  <c:v>40430.0</c:v>
                </c:pt>
                <c:pt idx="252">
                  <c:v>40431.0</c:v>
                </c:pt>
                <c:pt idx="253">
                  <c:v>40432.0</c:v>
                </c:pt>
                <c:pt idx="254">
                  <c:v>40433.0</c:v>
                </c:pt>
                <c:pt idx="255">
                  <c:v>40434.0</c:v>
                </c:pt>
                <c:pt idx="256">
                  <c:v>40435.0</c:v>
                </c:pt>
                <c:pt idx="257">
                  <c:v>40436.0</c:v>
                </c:pt>
                <c:pt idx="258">
                  <c:v>40437.0</c:v>
                </c:pt>
                <c:pt idx="259">
                  <c:v>40438.0</c:v>
                </c:pt>
                <c:pt idx="260">
                  <c:v>40439.0</c:v>
                </c:pt>
                <c:pt idx="261">
                  <c:v>40440.0</c:v>
                </c:pt>
                <c:pt idx="262">
                  <c:v>40441.0</c:v>
                </c:pt>
                <c:pt idx="263">
                  <c:v>40442.0</c:v>
                </c:pt>
                <c:pt idx="264">
                  <c:v>40443.0</c:v>
                </c:pt>
                <c:pt idx="265">
                  <c:v>40444.0</c:v>
                </c:pt>
                <c:pt idx="266">
                  <c:v>40445.0</c:v>
                </c:pt>
                <c:pt idx="267">
                  <c:v>40446.0</c:v>
                </c:pt>
                <c:pt idx="268">
                  <c:v>40447.0</c:v>
                </c:pt>
                <c:pt idx="269">
                  <c:v>40448.0</c:v>
                </c:pt>
                <c:pt idx="270">
                  <c:v>40449.0</c:v>
                </c:pt>
                <c:pt idx="271">
                  <c:v>40450.0</c:v>
                </c:pt>
                <c:pt idx="272">
                  <c:v>40451.0</c:v>
                </c:pt>
                <c:pt idx="273">
                  <c:v>40452.0</c:v>
                </c:pt>
                <c:pt idx="274">
                  <c:v>40453.0</c:v>
                </c:pt>
                <c:pt idx="275">
                  <c:v>40454.0</c:v>
                </c:pt>
                <c:pt idx="276">
                  <c:v>40455.0</c:v>
                </c:pt>
                <c:pt idx="277">
                  <c:v>40456.0</c:v>
                </c:pt>
                <c:pt idx="278">
                  <c:v>40457.0</c:v>
                </c:pt>
                <c:pt idx="279">
                  <c:v>40458.0</c:v>
                </c:pt>
                <c:pt idx="280">
                  <c:v>40459.0</c:v>
                </c:pt>
                <c:pt idx="281">
                  <c:v>40460.0</c:v>
                </c:pt>
                <c:pt idx="282">
                  <c:v>40461.0</c:v>
                </c:pt>
                <c:pt idx="283">
                  <c:v>40462.0</c:v>
                </c:pt>
                <c:pt idx="284">
                  <c:v>40463.0</c:v>
                </c:pt>
                <c:pt idx="285">
                  <c:v>40464.0</c:v>
                </c:pt>
                <c:pt idx="286">
                  <c:v>40465.0</c:v>
                </c:pt>
                <c:pt idx="287">
                  <c:v>40466.0</c:v>
                </c:pt>
                <c:pt idx="288">
                  <c:v>40467.0</c:v>
                </c:pt>
                <c:pt idx="289">
                  <c:v>40468.0</c:v>
                </c:pt>
                <c:pt idx="290">
                  <c:v>40469.0</c:v>
                </c:pt>
                <c:pt idx="291">
                  <c:v>40470.0</c:v>
                </c:pt>
                <c:pt idx="292">
                  <c:v>40471.0</c:v>
                </c:pt>
                <c:pt idx="293">
                  <c:v>40472.0</c:v>
                </c:pt>
                <c:pt idx="294">
                  <c:v>40473.0</c:v>
                </c:pt>
                <c:pt idx="295">
                  <c:v>40474.0</c:v>
                </c:pt>
                <c:pt idx="296">
                  <c:v>40475.0</c:v>
                </c:pt>
                <c:pt idx="297">
                  <c:v>40476.0</c:v>
                </c:pt>
                <c:pt idx="298">
                  <c:v>40477.0</c:v>
                </c:pt>
                <c:pt idx="299">
                  <c:v>40478.0</c:v>
                </c:pt>
                <c:pt idx="300">
                  <c:v>40479.0</c:v>
                </c:pt>
                <c:pt idx="301">
                  <c:v>40480.0</c:v>
                </c:pt>
                <c:pt idx="302">
                  <c:v>40481.0</c:v>
                </c:pt>
                <c:pt idx="303">
                  <c:v>40482.0</c:v>
                </c:pt>
                <c:pt idx="304">
                  <c:v>40483.0</c:v>
                </c:pt>
                <c:pt idx="305">
                  <c:v>40484.0</c:v>
                </c:pt>
                <c:pt idx="306">
                  <c:v>40485.0</c:v>
                </c:pt>
                <c:pt idx="307">
                  <c:v>40486.0</c:v>
                </c:pt>
                <c:pt idx="308">
                  <c:v>40487.0</c:v>
                </c:pt>
                <c:pt idx="309">
                  <c:v>40488.0</c:v>
                </c:pt>
                <c:pt idx="310">
                  <c:v>40489.0</c:v>
                </c:pt>
                <c:pt idx="311">
                  <c:v>40490.0</c:v>
                </c:pt>
                <c:pt idx="312">
                  <c:v>40491.0</c:v>
                </c:pt>
                <c:pt idx="313">
                  <c:v>40492.0</c:v>
                </c:pt>
                <c:pt idx="314">
                  <c:v>40493.0</c:v>
                </c:pt>
                <c:pt idx="315">
                  <c:v>40494.0</c:v>
                </c:pt>
                <c:pt idx="316">
                  <c:v>40495.0</c:v>
                </c:pt>
                <c:pt idx="317">
                  <c:v>40496.0</c:v>
                </c:pt>
                <c:pt idx="318">
                  <c:v>40497.0</c:v>
                </c:pt>
                <c:pt idx="319">
                  <c:v>40498.0</c:v>
                </c:pt>
                <c:pt idx="320">
                  <c:v>40499.0</c:v>
                </c:pt>
                <c:pt idx="321">
                  <c:v>40500.0</c:v>
                </c:pt>
                <c:pt idx="322">
                  <c:v>40501.0</c:v>
                </c:pt>
                <c:pt idx="323">
                  <c:v>40502.0</c:v>
                </c:pt>
                <c:pt idx="324">
                  <c:v>40503.0</c:v>
                </c:pt>
                <c:pt idx="325">
                  <c:v>40504.0</c:v>
                </c:pt>
                <c:pt idx="326">
                  <c:v>40505.0</c:v>
                </c:pt>
                <c:pt idx="327">
                  <c:v>40506.0</c:v>
                </c:pt>
                <c:pt idx="328">
                  <c:v>40507.0</c:v>
                </c:pt>
                <c:pt idx="329">
                  <c:v>40508.0</c:v>
                </c:pt>
                <c:pt idx="330">
                  <c:v>40509.0</c:v>
                </c:pt>
                <c:pt idx="331">
                  <c:v>40510.0</c:v>
                </c:pt>
                <c:pt idx="332">
                  <c:v>40511.0</c:v>
                </c:pt>
                <c:pt idx="333">
                  <c:v>40512.0</c:v>
                </c:pt>
                <c:pt idx="334">
                  <c:v>40513.0</c:v>
                </c:pt>
                <c:pt idx="335">
                  <c:v>40514.0</c:v>
                </c:pt>
                <c:pt idx="336">
                  <c:v>40515.0</c:v>
                </c:pt>
                <c:pt idx="337">
                  <c:v>40516.0</c:v>
                </c:pt>
                <c:pt idx="338">
                  <c:v>40517.0</c:v>
                </c:pt>
                <c:pt idx="339">
                  <c:v>40518.0</c:v>
                </c:pt>
                <c:pt idx="340">
                  <c:v>40519.0</c:v>
                </c:pt>
                <c:pt idx="341">
                  <c:v>40520.0</c:v>
                </c:pt>
                <c:pt idx="342">
                  <c:v>40521.0</c:v>
                </c:pt>
                <c:pt idx="343">
                  <c:v>40522.0</c:v>
                </c:pt>
                <c:pt idx="344">
                  <c:v>40523.0</c:v>
                </c:pt>
                <c:pt idx="345">
                  <c:v>40524.0</c:v>
                </c:pt>
                <c:pt idx="346">
                  <c:v>40525.0</c:v>
                </c:pt>
                <c:pt idx="347">
                  <c:v>40526.0</c:v>
                </c:pt>
                <c:pt idx="348">
                  <c:v>40527.0</c:v>
                </c:pt>
                <c:pt idx="349">
                  <c:v>40528.0</c:v>
                </c:pt>
                <c:pt idx="350">
                  <c:v>40529.0</c:v>
                </c:pt>
                <c:pt idx="351">
                  <c:v>40530.0</c:v>
                </c:pt>
                <c:pt idx="352">
                  <c:v>40531.0</c:v>
                </c:pt>
                <c:pt idx="353">
                  <c:v>40532.0</c:v>
                </c:pt>
                <c:pt idx="354">
                  <c:v>40533.0</c:v>
                </c:pt>
                <c:pt idx="355">
                  <c:v>40534.0</c:v>
                </c:pt>
                <c:pt idx="356">
                  <c:v>40535.0</c:v>
                </c:pt>
                <c:pt idx="357">
                  <c:v>40536.0</c:v>
                </c:pt>
                <c:pt idx="358">
                  <c:v>40537.0</c:v>
                </c:pt>
                <c:pt idx="359">
                  <c:v>40538.0</c:v>
                </c:pt>
                <c:pt idx="360">
                  <c:v>40539.0</c:v>
                </c:pt>
                <c:pt idx="361">
                  <c:v>40540.0</c:v>
                </c:pt>
                <c:pt idx="362">
                  <c:v>40541.0</c:v>
                </c:pt>
                <c:pt idx="363">
                  <c:v>40542.0</c:v>
                </c:pt>
                <c:pt idx="364">
                  <c:v>40543.0</c:v>
                </c:pt>
                <c:pt idx="365">
                  <c:v>40544.0</c:v>
                </c:pt>
                <c:pt idx="366">
                  <c:v>40545.0</c:v>
                </c:pt>
                <c:pt idx="367">
                  <c:v>40546.0</c:v>
                </c:pt>
                <c:pt idx="368">
                  <c:v>40547.0</c:v>
                </c:pt>
                <c:pt idx="369">
                  <c:v>40548.0</c:v>
                </c:pt>
                <c:pt idx="370">
                  <c:v>40549.0</c:v>
                </c:pt>
                <c:pt idx="371">
                  <c:v>40550.0</c:v>
                </c:pt>
                <c:pt idx="372">
                  <c:v>40551.0</c:v>
                </c:pt>
                <c:pt idx="373">
                  <c:v>40552.0</c:v>
                </c:pt>
                <c:pt idx="374">
                  <c:v>40553.0</c:v>
                </c:pt>
                <c:pt idx="375">
                  <c:v>40554.0</c:v>
                </c:pt>
                <c:pt idx="376">
                  <c:v>40555.0</c:v>
                </c:pt>
                <c:pt idx="377">
                  <c:v>40556.0</c:v>
                </c:pt>
                <c:pt idx="378">
                  <c:v>40557.0</c:v>
                </c:pt>
                <c:pt idx="379">
                  <c:v>40558.0</c:v>
                </c:pt>
                <c:pt idx="380">
                  <c:v>40559.0</c:v>
                </c:pt>
                <c:pt idx="381">
                  <c:v>40560.0</c:v>
                </c:pt>
                <c:pt idx="382">
                  <c:v>40561.0</c:v>
                </c:pt>
                <c:pt idx="383">
                  <c:v>40562.0</c:v>
                </c:pt>
                <c:pt idx="384">
                  <c:v>40563.0</c:v>
                </c:pt>
                <c:pt idx="385">
                  <c:v>40564.0</c:v>
                </c:pt>
                <c:pt idx="386">
                  <c:v>40565.0</c:v>
                </c:pt>
                <c:pt idx="387">
                  <c:v>40566.0</c:v>
                </c:pt>
                <c:pt idx="388">
                  <c:v>40567.0</c:v>
                </c:pt>
                <c:pt idx="389">
                  <c:v>40568.0</c:v>
                </c:pt>
                <c:pt idx="390">
                  <c:v>40569.0</c:v>
                </c:pt>
                <c:pt idx="391">
                  <c:v>40570.0</c:v>
                </c:pt>
                <c:pt idx="392">
                  <c:v>40571.0</c:v>
                </c:pt>
                <c:pt idx="393">
                  <c:v>40572.0</c:v>
                </c:pt>
                <c:pt idx="394">
                  <c:v>40573.0</c:v>
                </c:pt>
                <c:pt idx="395">
                  <c:v>40574.0</c:v>
                </c:pt>
                <c:pt idx="396">
                  <c:v>40575.0</c:v>
                </c:pt>
                <c:pt idx="397">
                  <c:v>40576.0</c:v>
                </c:pt>
                <c:pt idx="398">
                  <c:v>40577.0</c:v>
                </c:pt>
                <c:pt idx="399">
                  <c:v>40578.0</c:v>
                </c:pt>
                <c:pt idx="400">
                  <c:v>40579.0</c:v>
                </c:pt>
                <c:pt idx="401">
                  <c:v>40580.0</c:v>
                </c:pt>
                <c:pt idx="402">
                  <c:v>40581.0</c:v>
                </c:pt>
                <c:pt idx="403">
                  <c:v>40582.0</c:v>
                </c:pt>
                <c:pt idx="404">
                  <c:v>40583.0</c:v>
                </c:pt>
                <c:pt idx="405">
                  <c:v>40584.0</c:v>
                </c:pt>
                <c:pt idx="406">
                  <c:v>40585.0</c:v>
                </c:pt>
                <c:pt idx="407">
                  <c:v>40586.0</c:v>
                </c:pt>
                <c:pt idx="408">
                  <c:v>40587.0</c:v>
                </c:pt>
                <c:pt idx="409">
                  <c:v>40588.0</c:v>
                </c:pt>
                <c:pt idx="410">
                  <c:v>40589.0</c:v>
                </c:pt>
                <c:pt idx="411">
                  <c:v>40590.0</c:v>
                </c:pt>
                <c:pt idx="412">
                  <c:v>40591.0</c:v>
                </c:pt>
                <c:pt idx="413">
                  <c:v>40592.0</c:v>
                </c:pt>
                <c:pt idx="414">
                  <c:v>40593.0</c:v>
                </c:pt>
                <c:pt idx="415">
                  <c:v>40594.0</c:v>
                </c:pt>
                <c:pt idx="416">
                  <c:v>40595.0</c:v>
                </c:pt>
                <c:pt idx="417">
                  <c:v>40596.0</c:v>
                </c:pt>
                <c:pt idx="418">
                  <c:v>40597.0</c:v>
                </c:pt>
                <c:pt idx="419">
                  <c:v>40598.0</c:v>
                </c:pt>
                <c:pt idx="420">
                  <c:v>40599.0</c:v>
                </c:pt>
                <c:pt idx="421">
                  <c:v>40600.0</c:v>
                </c:pt>
                <c:pt idx="422">
                  <c:v>40601.0</c:v>
                </c:pt>
                <c:pt idx="423">
                  <c:v>40602.0</c:v>
                </c:pt>
                <c:pt idx="424">
                  <c:v>40603.0</c:v>
                </c:pt>
                <c:pt idx="425">
                  <c:v>40604.0</c:v>
                </c:pt>
                <c:pt idx="426">
                  <c:v>40605.0</c:v>
                </c:pt>
                <c:pt idx="427">
                  <c:v>40606.0</c:v>
                </c:pt>
                <c:pt idx="428">
                  <c:v>40607.0</c:v>
                </c:pt>
                <c:pt idx="429">
                  <c:v>40608.0</c:v>
                </c:pt>
                <c:pt idx="430">
                  <c:v>40609.0</c:v>
                </c:pt>
                <c:pt idx="431">
                  <c:v>40610.0</c:v>
                </c:pt>
                <c:pt idx="432">
                  <c:v>40611.0</c:v>
                </c:pt>
                <c:pt idx="433">
                  <c:v>40612.0</c:v>
                </c:pt>
                <c:pt idx="434">
                  <c:v>40613.0</c:v>
                </c:pt>
                <c:pt idx="435">
                  <c:v>40614.0</c:v>
                </c:pt>
                <c:pt idx="436">
                  <c:v>40615.0</c:v>
                </c:pt>
                <c:pt idx="437">
                  <c:v>40616.0</c:v>
                </c:pt>
                <c:pt idx="438">
                  <c:v>40617.0</c:v>
                </c:pt>
                <c:pt idx="439">
                  <c:v>40618.0</c:v>
                </c:pt>
                <c:pt idx="440">
                  <c:v>40619.0</c:v>
                </c:pt>
                <c:pt idx="441">
                  <c:v>40620.0</c:v>
                </c:pt>
                <c:pt idx="442">
                  <c:v>40621.0</c:v>
                </c:pt>
                <c:pt idx="443">
                  <c:v>40622.0</c:v>
                </c:pt>
                <c:pt idx="444">
                  <c:v>40623.0</c:v>
                </c:pt>
                <c:pt idx="445">
                  <c:v>40624.0</c:v>
                </c:pt>
                <c:pt idx="446">
                  <c:v>40625.0</c:v>
                </c:pt>
                <c:pt idx="447">
                  <c:v>40626.0</c:v>
                </c:pt>
                <c:pt idx="448">
                  <c:v>40627.0</c:v>
                </c:pt>
                <c:pt idx="449">
                  <c:v>40628.0</c:v>
                </c:pt>
                <c:pt idx="450">
                  <c:v>40629.0</c:v>
                </c:pt>
                <c:pt idx="451">
                  <c:v>40630.0</c:v>
                </c:pt>
                <c:pt idx="452">
                  <c:v>40631.0</c:v>
                </c:pt>
                <c:pt idx="453">
                  <c:v>40632.0</c:v>
                </c:pt>
                <c:pt idx="454">
                  <c:v>40633.0</c:v>
                </c:pt>
                <c:pt idx="455">
                  <c:v>40634.0</c:v>
                </c:pt>
                <c:pt idx="456">
                  <c:v>40635.0</c:v>
                </c:pt>
                <c:pt idx="457">
                  <c:v>40636.0</c:v>
                </c:pt>
                <c:pt idx="458">
                  <c:v>40637.0</c:v>
                </c:pt>
                <c:pt idx="459">
                  <c:v>40638.0</c:v>
                </c:pt>
                <c:pt idx="460">
                  <c:v>40639.0</c:v>
                </c:pt>
                <c:pt idx="461">
                  <c:v>40640.0</c:v>
                </c:pt>
                <c:pt idx="462">
                  <c:v>40641.0</c:v>
                </c:pt>
                <c:pt idx="463">
                  <c:v>40642.0</c:v>
                </c:pt>
                <c:pt idx="464">
                  <c:v>40643.0</c:v>
                </c:pt>
                <c:pt idx="465">
                  <c:v>40644.0</c:v>
                </c:pt>
                <c:pt idx="466">
                  <c:v>40645.0</c:v>
                </c:pt>
                <c:pt idx="467">
                  <c:v>40646.0</c:v>
                </c:pt>
                <c:pt idx="468">
                  <c:v>40647.0</c:v>
                </c:pt>
                <c:pt idx="469">
                  <c:v>40648.0</c:v>
                </c:pt>
                <c:pt idx="470">
                  <c:v>40649.0</c:v>
                </c:pt>
                <c:pt idx="471">
                  <c:v>40650.0</c:v>
                </c:pt>
                <c:pt idx="472">
                  <c:v>40651.0</c:v>
                </c:pt>
                <c:pt idx="473">
                  <c:v>40652.0</c:v>
                </c:pt>
                <c:pt idx="474">
                  <c:v>40653.0</c:v>
                </c:pt>
                <c:pt idx="475">
                  <c:v>40654.0</c:v>
                </c:pt>
                <c:pt idx="476">
                  <c:v>40655.0</c:v>
                </c:pt>
                <c:pt idx="477">
                  <c:v>40656.0</c:v>
                </c:pt>
                <c:pt idx="478">
                  <c:v>40657.0</c:v>
                </c:pt>
                <c:pt idx="479">
                  <c:v>40658.0</c:v>
                </c:pt>
                <c:pt idx="480">
                  <c:v>40659.0</c:v>
                </c:pt>
                <c:pt idx="481">
                  <c:v>40660.0</c:v>
                </c:pt>
                <c:pt idx="482">
                  <c:v>40661.0</c:v>
                </c:pt>
                <c:pt idx="483">
                  <c:v>40662.0</c:v>
                </c:pt>
                <c:pt idx="484">
                  <c:v>40663.0</c:v>
                </c:pt>
                <c:pt idx="485">
                  <c:v>40664.0</c:v>
                </c:pt>
                <c:pt idx="486">
                  <c:v>40665.0</c:v>
                </c:pt>
                <c:pt idx="487">
                  <c:v>40666.0</c:v>
                </c:pt>
                <c:pt idx="488">
                  <c:v>40667.0</c:v>
                </c:pt>
                <c:pt idx="489">
                  <c:v>40668.0</c:v>
                </c:pt>
                <c:pt idx="490">
                  <c:v>40669.0</c:v>
                </c:pt>
                <c:pt idx="491">
                  <c:v>40670.0</c:v>
                </c:pt>
                <c:pt idx="492">
                  <c:v>40671.0</c:v>
                </c:pt>
                <c:pt idx="493">
                  <c:v>40672.0</c:v>
                </c:pt>
                <c:pt idx="494">
                  <c:v>40673.0</c:v>
                </c:pt>
                <c:pt idx="495">
                  <c:v>40674.0</c:v>
                </c:pt>
                <c:pt idx="496">
                  <c:v>40675.0</c:v>
                </c:pt>
                <c:pt idx="497">
                  <c:v>40676.0</c:v>
                </c:pt>
                <c:pt idx="498">
                  <c:v>40677.0</c:v>
                </c:pt>
                <c:pt idx="499">
                  <c:v>40678.0</c:v>
                </c:pt>
                <c:pt idx="500">
                  <c:v>40679.0</c:v>
                </c:pt>
                <c:pt idx="501">
                  <c:v>40680.0</c:v>
                </c:pt>
                <c:pt idx="502">
                  <c:v>40681.0</c:v>
                </c:pt>
                <c:pt idx="503">
                  <c:v>40682.0</c:v>
                </c:pt>
                <c:pt idx="504">
                  <c:v>40683.0</c:v>
                </c:pt>
                <c:pt idx="505">
                  <c:v>40684.0</c:v>
                </c:pt>
                <c:pt idx="506">
                  <c:v>40685.0</c:v>
                </c:pt>
                <c:pt idx="507">
                  <c:v>40686.0</c:v>
                </c:pt>
                <c:pt idx="508">
                  <c:v>40687.0</c:v>
                </c:pt>
                <c:pt idx="509">
                  <c:v>40688.0</c:v>
                </c:pt>
                <c:pt idx="510">
                  <c:v>40689.0</c:v>
                </c:pt>
                <c:pt idx="511">
                  <c:v>40690.0</c:v>
                </c:pt>
                <c:pt idx="512">
                  <c:v>40691.0</c:v>
                </c:pt>
                <c:pt idx="513">
                  <c:v>40692.0</c:v>
                </c:pt>
                <c:pt idx="514">
                  <c:v>40693.0</c:v>
                </c:pt>
                <c:pt idx="515">
                  <c:v>40694.0</c:v>
                </c:pt>
                <c:pt idx="516">
                  <c:v>40695.0</c:v>
                </c:pt>
                <c:pt idx="517">
                  <c:v>40696.0</c:v>
                </c:pt>
                <c:pt idx="518">
                  <c:v>40697.0</c:v>
                </c:pt>
                <c:pt idx="519">
                  <c:v>40698.0</c:v>
                </c:pt>
                <c:pt idx="520">
                  <c:v>40699.0</c:v>
                </c:pt>
                <c:pt idx="521">
                  <c:v>40700.0</c:v>
                </c:pt>
                <c:pt idx="522">
                  <c:v>40701.0</c:v>
                </c:pt>
                <c:pt idx="523">
                  <c:v>40702.0</c:v>
                </c:pt>
                <c:pt idx="524">
                  <c:v>40703.0</c:v>
                </c:pt>
                <c:pt idx="525">
                  <c:v>40704.0</c:v>
                </c:pt>
                <c:pt idx="526">
                  <c:v>40705.0</c:v>
                </c:pt>
                <c:pt idx="527">
                  <c:v>40706.0</c:v>
                </c:pt>
                <c:pt idx="528">
                  <c:v>40707.0</c:v>
                </c:pt>
                <c:pt idx="529">
                  <c:v>40708.0</c:v>
                </c:pt>
                <c:pt idx="530">
                  <c:v>40709.0</c:v>
                </c:pt>
                <c:pt idx="531">
                  <c:v>40710.0</c:v>
                </c:pt>
                <c:pt idx="532">
                  <c:v>40711.0</c:v>
                </c:pt>
                <c:pt idx="533">
                  <c:v>40712.0</c:v>
                </c:pt>
                <c:pt idx="534">
                  <c:v>40713.0</c:v>
                </c:pt>
                <c:pt idx="535">
                  <c:v>40714.0</c:v>
                </c:pt>
                <c:pt idx="536">
                  <c:v>40715.0</c:v>
                </c:pt>
                <c:pt idx="537">
                  <c:v>40716.0</c:v>
                </c:pt>
                <c:pt idx="538">
                  <c:v>40717.0</c:v>
                </c:pt>
                <c:pt idx="539">
                  <c:v>40718.0</c:v>
                </c:pt>
                <c:pt idx="540">
                  <c:v>40719.0</c:v>
                </c:pt>
                <c:pt idx="541">
                  <c:v>40720.0</c:v>
                </c:pt>
                <c:pt idx="542">
                  <c:v>40721.0</c:v>
                </c:pt>
                <c:pt idx="543">
                  <c:v>40722.0</c:v>
                </c:pt>
                <c:pt idx="544">
                  <c:v>40723.0</c:v>
                </c:pt>
                <c:pt idx="545">
                  <c:v>40724.0</c:v>
                </c:pt>
                <c:pt idx="546">
                  <c:v>40725.0</c:v>
                </c:pt>
                <c:pt idx="547">
                  <c:v>40726.0</c:v>
                </c:pt>
                <c:pt idx="548">
                  <c:v>40727.0</c:v>
                </c:pt>
                <c:pt idx="549">
                  <c:v>40728.0</c:v>
                </c:pt>
                <c:pt idx="550">
                  <c:v>40729.0</c:v>
                </c:pt>
                <c:pt idx="551">
                  <c:v>40730.0</c:v>
                </c:pt>
                <c:pt idx="552">
                  <c:v>40731.0</c:v>
                </c:pt>
                <c:pt idx="553">
                  <c:v>40732.0</c:v>
                </c:pt>
                <c:pt idx="554">
                  <c:v>40733.0</c:v>
                </c:pt>
                <c:pt idx="555">
                  <c:v>40734.0</c:v>
                </c:pt>
                <c:pt idx="556">
                  <c:v>40735.0</c:v>
                </c:pt>
                <c:pt idx="557">
                  <c:v>40736.0</c:v>
                </c:pt>
                <c:pt idx="558">
                  <c:v>40737.0</c:v>
                </c:pt>
                <c:pt idx="559">
                  <c:v>40738.0</c:v>
                </c:pt>
                <c:pt idx="560">
                  <c:v>40739.0</c:v>
                </c:pt>
                <c:pt idx="561">
                  <c:v>40740.0</c:v>
                </c:pt>
                <c:pt idx="562">
                  <c:v>40741.0</c:v>
                </c:pt>
                <c:pt idx="563">
                  <c:v>40742.0</c:v>
                </c:pt>
                <c:pt idx="564">
                  <c:v>40743.0</c:v>
                </c:pt>
                <c:pt idx="565">
                  <c:v>40744.0</c:v>
                </c:pt>
                <c:pt idx="566">
                  <c:v>40745.0</c:v>
                </c:pt>
                <c:pt idx="567">
                  <c:v>40746.0</c:v>
                </c:pt>
                <c:pt idx="568">
                  <c:v>40747.0</c:v>
                </c:pt>
                <c:pt idx="569">
                  <c:v>40748.0</c:v>
                </c:pt>
                <c:pt idx="570">
                  <c:v>40749.0</c:v>
                </c:pt>
                <c:pt idx="571">
                  <c:v>40750.0</c:v>
                </c:pt>
                <c:pt idx="572">
                  <c:v>40751.0</c:v>
                </c:pt>
                <c:pt idx="573">
                  <c:v>40752.0</c:v>
                </c:pt>
                <c:pt idx="574">
                  <c:v>40753.0</c:v>
                </c:pt>
                <c:pt idx="575">
                  <c:v>40754.0</c:v>
                </c:pt>
                <c:pt idx="576">
                  <c:v>40755.0</c:v>
                </c:pt>
                <c:pt idx="577">
                  <c:v>40756.0</c:v>
                </c:pt>
                <c:pt idx="578">
                  <c:v>40757.0</c:v>
                </c:pt>
                <c:pt idx="579">
                  <c:v>40758.0</c:v>
                </c:pt>
                <c:pt idx="580">
                  <c:v>40759.0</c:v>
                </c:pt>
                <c:pt idx="581">
                  <c:v>40760.0</c:v>
                </c:pt>
                <c:pt idx="582">
                  <c:v>40761.0</c:v>
                </c:pt>
                <c:pt idx="583">
                  <c:v>40762.0</c:v>
                </c:pt>
                <c:pt idx="584">
                  <c:v>40763.0</c:v>
                </c:pt>
                <c:pt idx="585">
                  <c:v>40764.0</c:v>
                </c:pt>
                <c:pt idx="586">
                  <c:v>40765.0</c:v>
                </c:pt>
                <c:pt idx="587">
                  <c:v>40766.0</c:v>
                </c:pt>
                <c:pt idx="588">
                  <c:v>40767.0</c:v>
                </c:pt>
                <c:pt idx="589">
                  <c:v>40768.0</c:v>
                </c:pt>
                <c:pt idx="590">
                  <c:v>40769.0</c:v>
                </c:pt>
                <c:pt idx="591">
                  <c:v>40770.0</c:v>
                </c:pt>
                <c:pt idx="592">
                  <c:v>40771.0</c:v>
                </c:pt>
                <c:pt idx="593">
                  <c:v>40772.0</c:v>
                </c:pt>
                <c:pt idx="594">
                  <c:v>40773.0</c:v>
                </c:pt>
                <c:pt idx="595">
                  <c:v>40774.0</c:v>
                </c:pt>
                <c:pt idx="596">
                  <c:v>40775.0</c:v>
                </c:pt>
                <c:pt idx="597">
                  <c:v>40776.0</c:v>
                </c:pt>
                <c:pt idx="598">
                  <c:v>40777.0</c:v>
                </c:pt>
                <c:pt idx="599">
                  <c:v>40778.0</c:v>
                </c:pt>
                <c:pt idx="600">
                  <c:v>40779.0</c:v>
                </c:pt>
                <c:pt idx="601">
                  <c:v>40780.0</c:v>
                </c:pt>
                <c:pt idx="602">
                  <c:v>40781.0</c:v>
                </c:pt>
                <c:pt idx="603">
                  <c:v>40782.0</c:v>
                </c:pt>
                <c:pt idx="604">
                  <c:v>40783.0</c:v>
                </c:pt>
                <c:pt idx="605">
                  <c:v>40784.0</c:v>
                </c:pt>
                <c:pt idx="606">
                  <c:v>40785.0</c:v>
                </c:pt>
                <c:pt idx="607">
                  <c:v>40786.0</c:v>
                </c:pt>
                <c:pt idx="608">
                  <c:v>40787.0</c:v>
                </c:pt>
                <c:pt idx="609">
                  <c:v>40788.0</c:v>
                </c:pt>
                <c:pt idx="610">
                  <c:v>40789.0</c:v>
                </c:pt>
                <c:pt idx="611">
                  <c:v>40790.0</c:v>
                </c:pt>
                <c:pt idx="612">
                  <c:v>40791.0</c:v>
                </c:pt>
                <c:pt idx="613">
                  <c:v>40792.0</c:v>
                </c:pt>
                <c:pt idx="614">
                  <c:v>40793.0</c:v>
                </c:pt>
                <c:pt idx="615">
                  <c:v>40794.0</c:v>
                </c:pt>
                <c:pt idx="616">
                  <c:v>40795.0</c:v>
                </c:pt>
                <c:pt idx="617">
                  <c:v>40796.0</c:v>
                </c:pt>
                <c:pt idx="618">
                  <c:v>40797.0</c:v>
                </c:pt>
                <c:pt idx="619">
                  <c:v>40798.0</c:v>
                </c:pt>
                <c:pt idx="620">
                  <c:v>40799.0</c:v>
                </c:pt>
                <c:pt idx="621">
                  <c:v>40800.0</c:v>
                </c:pt>
                <c:pt idx="622">
                  <c:v>40801.0</c:v>
                </c:pt>
                <c:pt idx="623">
                  <c:v>40802.0</c:v>
                </c:pt>
                <c:pt idx="624">
                  <c:v>40803.0</c:v>
                </c:pt>
                <c:pt idx="625">
                  <c:v>40804.0</c:v>
                </c:pt>
                <c:pt idx="626">
                  <c:v>40805.0</c:v>
                </c:pt>
                <c:pt idx="627">
                  <c:v>40806.0</c:v>
                </c:pt>
                <c:pt idx="628">
                  <c:v>40807.0</c:v>
                </c:pt>
                <c:pt idx="629">
                  <c:v>40808.0</c:v>
                </c:pt>
                <c:pt idx="630">
                  <c:v>40809.0</c:v>
                </c:pt>
                <c:pt idx="631">
                  <c:v>40810.0</c:v>
                </c:pt>
                <c:pt idx="632">
                  <c:v>40811.0</c:v>
                </c:pt>
                <c:pt idx="633">
                  <c:v>40812.0</c:v>
                </c:pt>
                <c:pt idx="634">
                  <c:v>40813.0</c:v>
                </c:pt>
                <c:pt idx="635">
                  <c:v>40814.0</c:v>
                </c:pt>
                <c:pt idx="636">
                  <c:v>40815.0</c:v>
                </c:pt>
                <c:pt idx="637">
                  <c:v>40816.0</c:v>
                </c:pt>
                <c:pt idx="638">
                  <c:v>40817.0</c:v>
                </c:pt>
                <c:pt idx="639">
                  <c:v>40818.0</c:v>
                </c:pt>
                <c:pt idx="640">
                  <c:v>40819.0</c:v>
                </c:pt>
                <c:pt idx="641">
                  <c:v>40820.0</c:v>
                </c:pt>
                <c:pt idx="642">
                  <c:v>40821.0</c:v>
                </c:pt>
                <c:pt idx="643">
                  <c:v>40822.0</c:v>
                </c:pt>
                <c:pt idx="644">
                  <c:v>40823.0</c:v>
                </c:pt>
                <c:pt idx="645">
                  <c:v>40824.0</c:v>
                </c:pt>
                <c:pt idx="646">
                  <c:v>40825.0</c:v>
                </c:pt>
                <c:pt idx="647">
                  <c:v>40826.0</c:v>
                </c:pt>
                <c:pt idx="648">
                  <c:v>40827.0</c:v>
                </c:pt>
                <c:pt idx="649">
                  <c:v>40828.0</c:v>
                </c:pt>
                <c:pt idx="650">
                  <c:v>40829.0</c:v>
                </c:pt>
                <c:pt idx="651">
                  <c:v>40830.0</c:v>
                </c:pt>
                <c:pt idx="652">
                  <c:v>40831.0</c:v>
                </c:pt>
                <c:pt idx="653">
                  <c:v>40832.0</c:v>
                </c:pt>
                <c:pt idx="654">
                  <c:v>40833.0</c:v>
                </c:pt>
                <c:pt idx="655">
                  <c:v>40834.0</c:v>
                </c:pt>
                <c:pt idx="656">
                  <c:v>40835.0</c:v>
                </c:pt>
                <c:pt idx="657">
                  <c:v>40836.0</c:v>
                </c:pt>
                <c:pt idx="658">
                  <c:v>40837.0</c:v>
                </c:pt>
                <c:pt idx="659">
                  <c:v>40838.0</c:v>
                </c:pt>
                <c:pt idx="660">
                  <c:v>40839.0</c:v>
                </c:pt>
                <c:pt idx="661">
                  <c:v>40840.0</c:v>
                </c:pt>
                <c:pt idx="662">
                  <c:v>40841.0</c:v>
                </c:pt>
                <c:pt idx="663">
                  <c:v>40842.0</c:v>
                </c:pt>
                <c:pt idx="664">
                  <c:v>40843.0</c:v>
                </c:pt>
                <c:pt idx="665">
                  <c:v>40844.0</c:v>
                </c:pt>
                <c:pt idx="666">
                  <c:v>40845.0</c:v>
                </c:pt>
                <c:pt idx="667">
                  <c:v>40846.0</c:v>
                </c:pt>
                <c:pt idx="668">
                  <c:v>40847.0</c:v>
                </c:pt>
                <c:pt idx="669">
                  <c:v>40848.0</c:v>
                </c:pt>
                <c:pt idx="670">
                  <c:v>40849.0</c:v>
                </c:pt>
                <c:pt idx="671">
                  <c:v>40850.0</c:v>
                </c:pt>
                <c:pt idx="672">
                  <c:v>40851.0</c:v>
                </c:pt>
                <c:pt idx="673">
                  <c:v>40852.0</c:v>
                </c:pt>
                <c:pt idx="674">
                  <c:v>40853.0</c:v>
                </c:pt>
                <c:pt idx="675">
                  <c:v>40854.0</c:v>
                </c:pt>
                <c:pt idx="676">
                  <c:v>40855.0</c:v>
                </c:pt>
                <c:pt idx="677">
                  <c:v>40856.0</c:v>
                </c:pt>
                <c:pt idx="678">
                  <c:v>40857.0</c:v>
                </c:pt>
                <c:pt idx="679">
                  <c:v>40858.0</c:v>
                </c:pt>
                <c:pt idx="680">
                  <c:v>40859.0</c:v>
                </c:pt>
                <c:pt idx="681">
                  <c:v>40860.0</c:v>
                </c:pt>
                <c:pt idx="682">
                  <c:v>40861.0</c:v>
                </c:pt>
                <c:pt idx="683">
                  <c:v>40862.0</c:v>
                </c:pt>
                <c:pt idx="684">
                  <c:v>40863.0</c:v>
                </c:pt>
                <c:pt idx="685">
                  <c:v>40864.0</c:v>
                </c:pt>
                <c:pt idx="686">
                  <c:v>40865.0</c:v>
                </c:pt>
                <c:pt idx="687">
                  <c:v>40866.0</c:v>
                </c:pt>
                <c:pt idx="688">
                  <c:v>40867.0</c:v>
                </c:pt>
                <c:pt idx="689">
                  <c:v>40868.0</c:v>
                </c:pt>
                <c:pt idx="690">
                  <c:v>40869.0</c:v>
                </c:pt>
                <c:pt idx="691">
                  <c:v>40870.0</c:v>
                </c:pt>
                <c:pt idx="692">
                  <c:v>40871.0</c:v>
                </c:pt>
                <c:pt idx="693">
                  <c:v>40872.0</c:v>
                </c:pt>
                <c:pt idx="694">
                  <c:v>40873.0</c:v>
                </c:pt>
                <c:pt idx="695">
                  <c:v>40874.0</c:v>
                </c:pt>
                <c:pt idx="696">
                  <c:v>40875.0</c:v>
                </c:pt>
                <c:pt idx="697">
                  <c:v>40876.0</c:v>
                </c:pt>
                <c:pt idx="698">
                  <c:v>40877.0</c:v>
                </c:pt>
                <c:pt idx="699">
                  <c:v>40878.0</c:v>
                </c:pt>
                <c:pt idx="700">
                  <c:v>40879.0</c:v>
                </c:pt>
                <c:pt idx="701">
                  <c:v>40880.0</c:v>
                </c:pt>
                <c:pt idx="702">
                  <c:v>40881.0</c:v>
                </c:pt>
                <c:pt idx="703">
                  <c:v>40882.0</c:v>
                </c:pt>
                <c:pt idx="704">
                  <c:v>40883.0</c:v>
                </c:pt>
                <c:pt idx="705">
                  <c:v>40884.0</c:v>
                </c:pt>
                <c:pt idx="706">
                  <c:v>40885.0</c:v>
                </c:pt>
                <c:pt idx="707">
                  <c:v>40886.0</c:v>
                </c:pt>
                <c:pt idx="708">
                  <c:v>40887.0</c:v>
                </c:pt>
                <c:pt idx="709">
                  <c:v>40888.0</c:v>
                </c:pt>
                <c:pt idx="710">
                  <c:v>40889.0</c:v>
                </c:pt>
                <c:pt idx="711">
                  <c:v>40890.0</c:v>
                </c:pt>
                <c:pt idx="712">
                  <c:v>40891.0</c:v>
                </c:pt>
                <c:pt idx="713">
                  <c:v>40892.0</c:v>
                </c:pt>
                <c:pt idx="714">
                  <c:v>40893.0</c:v>
                </c:pt>
                <c:pt idx="715">
                  <c:v>40894.0</c:v>
                </c:pt>
                <c:pt idx="716">
                  <c:v>40895.0</c:v>
                </c:pt>
                <c:pt idx="717">
                  <c:v>40896.0</c:v>
                </c:pt>
                <c:pt idx="718">
                  <c:v>40897.0</c:v>
                </c:pt>
                <c:pt idx="719">
                  <c:v>40898.0</c:v>
                </c:pt>
                <c:pt idx="720">
                  <c:v>40899.0</c:v>
                </c:pt>
                <c:pt idx="721">
                  <c:v>40900.0</c:v>
                </c:pt>
                <c:pt idx="722">
                  <c:v>40901.0</c:v>
                </c:pt>
                <c:pt idx="723">
                  <c:v>40902.0</c:v>
                </c:pt>
                <c:pt idx="724">
                  <c:v>40903.0</c:v>
                </c:pt>
                <c:pt idx="725">
                  <c:v>40904.0</c:v>
                </c:pt>
                <c:pt idx="726">
                  <c:v>40905.0</c:v>
                </c:pt>
                <c:pt idx="727">
                  <c:v>40906.0</c:v>
                </c:pt>
                <c:pt idx="728">
                  <c:v>40907.0</c:v>
                </c:pt>
                <c:pt idx="729">
                  <c:v>40908.0</c:v>
                </c:pt>
                <c:pt idx="730">
                  <c:v>40909.0</c:v>
                </c:pt>
                <c:pt idx="731">
                  <c:v>40910.0</c:v>
                </c:pt>
                <c:pt idx="732">
                  <c:v>40911.0</c:v>
                </c:pt>
                <c:pt idx="733">
                  <c:v>40912.0</c:v>
                </c:pt>
                <c:pt idx="734">
                  <c:v>40913.0</c:v>
                </c:pt>
                <c:pt idx="735">
                  <c:v>40914.0</c:v>
                </c:pt>
                <c:pt idx="736">
                  <c:v>40915.0</c:v>
                </c:pt>
                <c:pt idx="737">
                  <c:v>40916.0</c:v>
                </c:pt>
                <c:pt idx="738">
                  <c:v>40917.0</c:v>
                </c:pt>
                <c:pt idx="739">
                  <c:v>40918.0</c:v>
                </c:pt>
                <c:pt idx="740">
                  <c:v>40919.0</c:v>
                </c:pt>
                <c:pt idx="741">
                  <c:v>40920.0</c:v>
                </c:pt>
                <c:pt idx="742">
                  <c:v>40921.0</c:v>
                </c:pt>
                <c:pt idx="743">
                  <c:v>40922.0</c:v>
                </c:pt>
                <c:pt idx="744">
                  <c:v>40923.0</c:v>
                </c:pt>
                <c:pt idx="745">
                  <c:v>40924.0</c:v>
                </c:pt>
                <c:pt idx="746">
                  <c:v>40925.0</c:v>
                </c:pt>
                <c:pt idx="747">
                  <c:v>40926.0</c:v>
                </c:pt>
                <c:pt idx="748">
                  <c:v>40927.0</c:v>
                </c:pt>
                <c:pt idx="749">
                  <c:v>40928.0</c:v>
                </c:pt>
                <c:pt idx="750">
                  <c:v>40929.0</c:v>
                </c:pt>
                <c:pt idx="751">
                  <c:v>40930.0</c:v>
                </c:pt>
                <c:pt idx="752">
                  <c:v>40931.0</c:v>
                </c:pt>
                <c:pt idx="753">
                  <c:v>40932.0</c:v>
                </c:pt>
                <c:pt idx="754">
                  <c:v>40933.0</c:v>
                </c:pt>
                <c:pt idx="755">
                  <c:v>40934.0</c:v>
                </c:pt>
                <c:pt idx="756">
                  <c:v>40935.0</c:v>
                </c:pt>
                <c:pt idx="757">
                  <c:v>40936.0</c:v>
                </c:pt>
                <c:pt idx="758">
                  <c:v>40937.0</c:v>
                </c:pt>
                <c:pt idx="759">
                  <c:v>40938.0</c:v>
                </c:pt>
                <c:pt idx="760">
                  <c:v>40939.0</c:v>
                </c:pt>
                <c:pt idx="761">
                  <c:v>40940.0</c:v>
                </c:pt>
                <c:pt idx="762">
                  <c:v>40941.0</c:v>
                </c:pt>
                <c:pt idx="763">
                  <c:v>40942.0</c:v>
                </c:pt>
                <c:pt idx="764">
                  <c:v>40943.0</c:v>
                </c:pt>
                <c:pt idx="765">
                  <c:v>40944.0</c:v>
                </c:pt>
                <c:pt idx="766">
                  <c:v>40945.0</c:v>
                </c:pt>
                <c:pt idx="767">
                  <c:v>40946.0</c:v>
                </c:pt>
                <c:pt idx="768">
                  <c:v>40947.0</c:v>
                </c:pt>
                <c:pt idx="769">
                  <c:v>40948.0</c:v>
                </c:pt>
                <c:pt idx="770">
                  <c:v>40949.0</c:v>
                </c:pt>
                <c:pt idx="771">
                  <c:v>40950.0</c:v>
                </c:pt>
                <c:pt idx="772">
                  <c:v>40951.0</c:v>
                </c:pt>
                <c:pt idx="773">
                  <c:v>40952.0</c:v>
                </c:pt>
                <c:pt idx="774">
                  <c:v>40953.0</c:v>
                </c:pt>
                <c:pt idx="775">
                  <c:v>40954.0</c:v>
                </c:pt>
                <c:pt idx="776">
                  <c:v>40955.0</c:v>
                </c:pt>
                <c:pt idx="777">
                  <c:v>40956.0</c:v>
                </c:pt>
                <c:pt idx="778">
                  <c:v>40957.0</c:v>
                </c:pt>
                <c:pt idx="779">
                  <c:v>40958.0</c:v>
                </c:pt>
                <c:pt idx="780">
                  <c:v>40959.0</c:v>
                </c:pt>
                <c:pt idx="781">
                  <c:v>40960.0</c:v>
                </c:pt>
                <c:pt idx="782">
                  <c:v>40961.0</c:v>
                </c:pt>
                <c:pt idx="783">
                  <c:v>40962.0</c:v>
                </c:pt>
                <c:pt idx="784">
                  <c:v>40963.0</c:v>
                </c:pt>
                <c:pt idx="785">
                  <c:v>40964.0</c:v>
                </c:pt>
                <c:pt idx="786">
                  <c:v>40965.0</c:v>
                </c:pt>
                <c:pt idx="787">
                  <c:v>40966.0</c:v>
                </c:pt>
                <c:pt idx="788">
                  <c:v>40967.0</c:v>
                </c:pt>
                <c:pt idx="789">
                  <c:v>40968.0</c:v>
                </c:pt>
                <c:pt idx="790">
                  <c:v>40969.0</c:v>
                </c:pt>
                <c:pt idx="791">
                  <c:v>40970.0</c:v>
                </c:pt>
                <c:pt idx="792">
                  <c:v>40971.0</c:v>
                </c:pt>
                <c:pt idx="793">
                  <c:v>40972.0</c:v>
                </c:pt>
                <c:pt idx="794">
                  <c:v>40973.0</c:v>
                </c:pt>
                <c:pt idx="795">
                  <c:v>40974.0</c:v>
                </c:pt>
                <c:pt idx="796">
                  <c:v>40975.0</c:v>
                </c:pt>
                <c:pt idx="797">
                  <c:v>40976.0</c:v>
                </c:pt>
                <c:pt idx="798">
                  <c:v>40977.0</c:v>
                </c:pt>
                <c:pt idx="799">
                  <c:v>40978.0</c:v>
                </c:pt>
                <c:pt idx="800">
                  <c:v>40979.0</c:v>
                </c:pt>
                <c:pt idx="801">
                  <c:v>40980.0</c:v>
                </c:pt>
                <c:pt idx="802">
                  <c:v>40981.0</c:v>
                </c:pt>
                <c:pt idx="803">
                  <c:v>40982.0</c:v>
                </c:pt>
                <c:pt idx="804">
                  <c:v>40983.0</c:v>
                </c:pt>
                <c:pt idx="805">
                  <c:v>40984.0</c:v>
                </c:pt>
                <c:pt idx="806">
                  <c:v>40985.0</c:v>
                </c:pt>
                <c:pt idx="807">
                  <c:v>40986.0</c:v>
                </c:pt>
                <c:pt idx="808">
                  <c:v>40987.0</c:v>
                </c:pt>
                <c:pt idx="809">
                  <c:v>40988.0</c:v>
                </c:pt>
                <c:pt idx="810">
                  <c:v>40989.0</c:v>
                </c:pt>
                <c:pt idx="811">
                  <c:v>40990.0</c:v>
                </c:pt>
                <c:pt idx="812">
                  <c:v>40991.0</c:v>
                </c:pt>
                <c:pt idx="813">
                  <c:v>40992.0</c:v>
                </c:pt>
                <c:pt idx="814">
                  <c:v>40993.0</c:v>
                </c:pt>
                <c:pt idx="815">
                  <c:v>40994.0</c:v>
                </c:pt>
                <c:pt idx="816">
                  <c:v>40995.0</c:v>
                </c:pt>
                <c:pt idx="817">
                  <c:v>40996.0</c:v>
                </c:pt>
                <c:pt idx="818">
                  <c:v>40997.0</c:v>
                </c:pt>
                <c:pt idx="819">
                  <c:v>40998.0</c:v>
                </c:pt>
                <c:pt idx="820">
                  <c:v>40999.0</c:v>
                </c:pt>
                <c:pt idx="821">
                  <c:v>41000.0</c:v>
                </c:pt>
                <c:pt idx="822">
                  <c:v>41001.0</c:v>
                </c:pt>
                <c:pt idx="823">
                  <c:v>41002.0</c:v>
                </c:pt>
                <c:pt idx="824">
                  <c:v>41003.0</c:v>
                </c:pt>
                <c:pt idx="825">
                  <c:v>41004.0</c:v>
                </c:pt>
                <c:pt idx="826">
                  <c:v>41005.0</c:v>
                </c:pt>
                <c:pt idx="827">
                  <c:v>41006.0</c:v>
                </c:pt>
                <c:pt idx="828">
                  <c:v>41007.0</c:v>
                </c:pt>
                <c:pt idx="829">
                  <c:v>41008.0</c:v>
                </c:pt>
                <c:pt idx="830">
                  <c:v>41009.0</c:v>
                </c:pt>
                <c:pt idx="831">
                  <c:v>41010.0</c:v>
                </c:pt>
                <c:pt idx="832">
                  <c:v>41011.0</c:v>
                </c:pt>
                <c:pt idx="833">
                  <c:v>41012.0</c:v>
                </c:pt>
                <c:pt idx="834">
                  <c:v>41013.0</c:v>
                </c:pt>
                <c:pt idx="835">
                  <c:v>41014.0</c:v>
                </c:pt>
                <c:pt idx="836">
                  <c:v>41015.0</c:v>
                </c:pt>
                <c:pt idx="837">
                  <c:v>41016.0</c:v>
                </c:pt>
                <c:pt idx="838">
                  <c:v>41017.0</c:v>
                </c:pt>
                <c:pt idx="839">
                  <c:v>41018.0</c:v>
                </c:pt>
                <c:pt idx="840">
                  <c:v>41019.0</c:v>
                </c:pt>
                <c:pt idx="841">
                  <c:v>41020.0</c:v>
                </c:pt>
                <c:pt idx="842">
                  <c:v>41021.0</c:v>
                </c:pt>
                <c:pt idx="843">
                  <c:v>41022.0</c:v>
                </c:pt>
                <c:pt idx="844">
                  <c:v>41023.0</c:v>
                </c:pt>
                <c:pt idx="845">
                  <c:v>41024.0</c:v>
                </c:pt>
                <c:pt idx="846">
                  <c:v>41025.0</c:v>
                </c:pt>
                <c:pt idx="847">
                  <c:v>41026.0</c:v>
                </c:pt>
                <c:pt idx="848">
                  <c:v>41027.0</c:v>
                </c:pt>
                <c:pt idx="849">
                  <c:v>41028.0</c:v>
                </c:pt>
                <c:pt idx="850">
                  <c:v>41029.0</c:v>
                </c:pt>
                <c:pt idx="851">
                  <c:v>41030.0</c:v>
                </c:pt>
                <c:pt idx="852">
                  <c:v>41031.0</c:v>
                </c:pt>
                <c:pt idx="853">
                  <c:v>41032.0</c:v>
                </c:pt>
                <c:pt idx="854">
                  <c:v>41033.0</c:v>
                </c:pt>
                <c:pt idx="855">
                  <c:v>41034.0</c:v>
                </c:pt>
                <c:pt idx="856">
                  <c:v>41035.0</c:v>
                </c:pt>
                <c:pt idx="857">
                  <c:v>41036.0</c:v>
                </c:pt>
                <c:pt idx="858">
                  <c:v>41037.0</c:v>
                </c:pt>
                <c:pt idx="859">
                  <c:v>41038.0</c:v>
                </c:pt>
                <c:pt idx="860">
                  <c:v>41039.0</c:v>
                </c:pt>
                <c:pt idx="861">
                  <c:v>41040.0</c:v>
                </c:pt>
                <c:pt idx="862">
                  <c:v>41041.0</c:v>
                </c:pt>
                <c:pt idx="863">
                  <c:v>41042.0</c:v>
                </c:pt>
                <c:pt idx="864">
                  <c:v>41043.0</c:v>
                </c:pt>
                <c:pt idx="865">
                  <c:v>41044.0</c:v>
                </c:pt>
                <c:pt idx="866">
                  <c:v>41045.0</c:v>
                </c:pt>
                <c:pt idx="867">
                  <c:v>41046.0</c:v>
                </c:pt>
                <c:pt idx="868">
                  <c:v>41047.0</c:v>
                </c:pt>
                <c:pt idx="869">
                  <c:v>41048.0</c:v>
                </c:pt>
                <c:pt idx="870">
                  <c:v>41049.0</c:v>
                </c:pt>
                <c:pt idx="871">
                  <c:v>41050.0</c:v>
                </c:pt>
                <c:pt idx="872">
                  <c:v>41051.0</c:v>
                </c:pt>
                <c:pt idx="873">
                  <c:v>41052.0</c:v>
                </c:pt>
                <c:pt idx="874">
                  <c:v>41053.0</c:v>
                </c:pt>
                <c:pt idx="875">
                  <c:v>41054.0</c:v>
                </c:pt>
                <c:pt idx="876">
                  <c:v>41055.0</c:v>
                </c:pt>
                <c:pt idx="877">
                  <c:v>41056.0</c:v>
                </c:pt>
                <c:pt idx="878">
                  <c:v>41057.0</c:v>
                </c:pt>
                <c:pt idx="879">
                  <c:v>41058.0</c:v>
                </c:pt>
                <c:pt idx="880">
                  <c:v>41059.0</c:v>
                </c:pt>
                <c:pt idx="881">
                  <c:v>41060.0</c:v>
                </c:pt>
                <c:pt idx="882">
                  <c:v>41061.0</c:v>
                </c:pt>
                <c:pt idx="883">
                  <c:v>41062.0</c:v>
                </c:pt>
                <c:pt idx="884">
                  <c:v>41063.0</c:v>
                </c:pt>
                <c:pt idx="885">
                  <c:v>41064.0</c:v>
                </c:pt>
                <c:pt idx="886">
                  <c:v>41065.0</c:v>
                </c:pt>
                <c:pt idx="887">
                  <c:v>41066.0</c:v>
                </c:pt>
                <c:pt idx="888">
                  <c:v>41067.0</c:v>
                </c:pt>
                <c:pt idx="889">
                  <c:v>41068.0</c:v>
                </c:pt>
                <c:pt idx="890">
                  <c:v>41069.0</c:v>
                </c:pt>
                <c:pt idx="891">
                  <c:v>41070.0</c:v>
                </c:pt>
                <c:pt idx="892">
                  <c:v>41071.0</c:v>
                </c:pt>
                <c:pt idx="893">
                  <c:v>41072.0</c:v>
                </c:pt>
                <c:pt idx="894">
                  <c:v>41073.0</c:v>
                </c:pt>
                <c:pt idx="895">
                  <c:v>41074.0</c:v>
                </c:pt>
                <c:pt idx="896">
                  <c:v>41075.0</c:v>
                </c:pt>
                <c:pt idx="897">
                  <c:v>41076.0</c:v>
                </c:pt>
                <c:pt idx="898">
                  <c:v>41077.0</c:v>
                </c:pt>
                <c:pt idx="899">
                  <c:v>41078.0</c:v>
                </c:pt>
                <c:pt idx="900">
                  <c:v>41079.0</c:v>
                </c:pt>
                <c:pt idx="901">
                  <c:v>41080.0</c:v>
                </c:pt>
                <c:pt idx="902">
                  <c:v>41081.0</c:v>
                </c:pt>
                <c:pt idx="903">
                  <c:v>41082.0</c:v>
                </c:pt>
                <c:pt idx="904">
                  <c:v>41083.0</c:v>
                </c:pt>
                <c:pt idx="905">
                  <c:v>41084.0</c:v>
                </c:pt>
                <c:pt idx="906">
                  <c:v>41085.0</c:v>
                </c:pt>
                <c:pt idx="907">
                  <c:v>41086.0</c:v>
                </c:pt>
                <c:pt idx="908">
                  <c:v>41087.0</c:v>
                </c:pt>
                <c:pt idx="909">
                  <c:v>41088.0</c:v>
                </c:pt>
                <c:pt idx="910">
                  <c:v>41089.0</c:v>
                </c:pt>
                <c:pt idx="911">
                  <c:v>41090.0</c:v>
                </c:pt>
                <c:pt idx="912">
                  <c:v>41091.0</c:v>
                </c:pt>
                <c:pt idx="913">
                  <c:v>41092.0</c:v>
                </c:pt>
                <c:pt idx="914">
                  <c:v>41093.0</c:v>
                </c:pt>
                <c:pt idx="915">
                  <c:v>41094.0</c:v>
                </c:pt>
                <c:pt idx="916">
                  <c:v>41095.0</c:v>
                </c:pt>
                <c:pt idx="917">
                  <c:v>41096.0</c:v>
                </c:pt>
                <c:pt idx="918">
                  <c:v>41097.0</c:v>
                </c:pt>
                <c:pt idx="919">
                  <c:v>41098.0</c:v>
                </c:pt>
                <c:pt idx="920">
                  <c:v>41099.0</c:v>
                </c:pt>
                <c:pt idx="921">
                  <c:v>41100.0</c:v>
                </c:pt>
                <c:pt idx="922">
                  <c:v>41101.0</c:v>
                </c:pt>
                <c:pt idx="923">
                  <c:v>41102.0</c:v>
                </c:pt>
                <c:pt idx="924">
                  <c:v>41103.0</c:v>
                </c:pt>
                <c:pt idx="925">
                  <c:v>41104.0</c:v>
                </c:pt>
                <c:pt idx="926">
                  <c:v>41105.0</c:v>
                </c:pt>
                <c:pt idx="927">
                  <c:v>41106.0</c:v>
                </c:pt>
                <c:pt idx="928">
                  <c:v>41107.0</c:v>
                </c:pt>
                <c:pt idx="929">
                  <c:v>41108.0</c:v>
                </c:pt>
                <c:pt idx="930">
                  <c:v>41109.0</c:v>
                </c:pt>
                <c:pt idx="931">
                  <c:v>41110.0</c:v>
                </c:pt>
                <c:pt idx="932">
                  <c:v>41111.0</c:v>
                </c:pt>
                <c:pt idx="933">
                  <c:v>41112.0</c:v>
                </c:pt>
                <c:pt idx="934">
                  <c:v>41113.0</c:v>
                </c:pt>
                <c:pt idx="935">
                  <c:v>41114.0</c:v>
                </c:pt>
                <c:pt idx="936">
                  <c:v>41115.0</c:v>
                </c:pt>
                <c:pt idx="937">
                  <c:v>41116.0</c:v>
                </c:pt>
                <c:pt idx="938">
                  <c:v>41117.0</c:v>
                </c:pt>
                <c:pt idx="939">
                  <c:v>41118.0</c:v>
                </c:pt>
                <c:pt idx="940">
                  <c:v>41119.0</c:v>
                </c:pt>
                <c:pt idx="941">
                  <c:v>41120.0</c:v>
                </c:pt>
                <c:pt idx="942">
                  <c:v>41121.0</c:v>
                </c:pt>
                <c:pt idx="943">
                  <c:v>41122.0</c:v>
                </c:pt>
                <c:pt idx="944">
                  <c:v>41123.0</c:v>
                </c:pt>
                <c:pt idx="945">
                  <c:v>41124.0</c:v>
                </c:pt>
                <c:pt idx="946">
                  <c:v>41125.0</c:v>
                </c:pt>
                <c:pt idx="947">
                  <c:v>41126.0</c:v>
                </c:pt>
                <c:pt idx="948">
                  <c:v>41127.0</c:v>
                </c:pt>
                <c:pt idx="949">
                  <c:v>41128.0</c:v>
                </c:pt>
                <c:pt idx="950">
                  <c:v>41129.0</c:v>
                </c:pt>
                <c:pt idx="951">
                  <c:v>41130.0</c:v>
                </c:pt>
                <c:pt idx="952">
                  <c:v>41131.0</c:v>
                </c:pt>
                <c:pt idx="953">
                  <c:v>41132.0</c:v>
                </c:pt>
                <c:pt idx="954">
                  <c:v>41133.0</c:v>
                </c:pt>
                <c:pt idx="955">
                  <c:v>41134.0</c:v>
                </c:pt>
                <c:pt idx="956">
                  <c:v>41135.0</c:v>
                </c:pt>
                <c:pt idx="957">
                  <c:v>41136.0</c:v>
                </c:pt>
                <c:pt idx="958">
                  <c:v>41137.0</c:v>
                </c:pt>
                <c:pt idx="959">
                  <c:v>41138.0</c:v>
                </c:pt>
                <c:pt idx="960">
                  <c:v>41139.0</c:v>
                </c:pt>
                <c:pt idx="961">
                  <c:v>41140.0</c:v>
                </c:pt>
                <c:pt idx="962">
                  <c:v>41141.0</c:v>
                </c:pt>
                <c:pt idx="963">
                  <c:v>41142.0</c:v>
                </c:pt>
                <c:pt idx="964">
                  <c:v>41143.0</c:v>
                </c:pt>
                <c:pt idx="965">
                  <c:v>41144.0</c:v>
                </c:pt>
                <c:pt idx="966">
                  <c:v>41145.0</c:v>
                </c:pt>
                <c:pt idx="967">
                  <c:v>41146.0</c:v>
                </c:pt>
                <c:pt idx="968">
                  <c:v>41147.0</c:v>
                </c:pt>
                <c:pt idx="969">
                  <c:v>41148.0</c:v>
                </c:pt>
                <c:pt idx="970">
                  <c:v>41149.0</c:v>
                </c:pt>
                <c:pt idx="971">
                  <c:v>41150.0</c:v>
                </c:pt>
                <c:pt idx="972">
                  <c:v>41151.0</c:v>
                </c:pt>
                <c:pt idx="973">
                  <c:v>41152.0</c:v>
                </c:pt>
                <c:pt idx="974">
                  <c:v>41153.0</c:v>
                </c:pt>
                <c:pt idx="975">
                  <c:v>41154.0</c:v>
                </c:pt>
                <c:pt idx="976">
                  <c:v>41155.0</c:v>
                </c:pt>
                <c:pt idx="977">
                  <c:v>41156.0</c:v>
                </c:pt>
                <c:pt idx="978">
                  <c:v>41157.0</c:v>
                </c:pt>
                <c:pt idx="979">
                  <c:v>41158.0</c:v>
                </c:pt>
                <c:pt idx="980">
                  <c:v>41159.0</c:v>
                </c:pt>
                <c:pt idx="981">
                  <c:v>41160.0</c:v>
                </c:pt>
                <c:pt idx="982">
                  <c:v>41161.0</c:v>
                </c:pt>
                <c:pt idx="983">
                  <c:v>41162.0</c:v>
                </c:pt>
                <c:pt idx="984">
                  <c:v>41163.0</c:v>
                </c:pt>
                <c:pt idx="985">
                  <c:v>41164.0</c:v>
                </c:pt>
                <c:pt idx="986">
                  <c:v>41165.0</c:v>
                </c:pt>
                <c:pt idx="987">
                  <c:v>41166.0</c:v>
                </c:pt>
                <c:pt idx="988">
                  <c:v>41167.0</c:v>
                </c:pt>
                <c:pt idx="989">
                  <c:v>41168.0</c:v>
                </c:pt>
                <c:pt idx="990">
                  <c:v>41169.0</c:v>
                </c:pt>
                <c:pt idx="991">
                  <c:v>41170.0</c:v>
                </c:pt>
                <c:pt idx="992">
                  <c:v>41171.0</c:v>
                </c:pt>
                <c:pt idx="993">
                  <c:v>41172.0</c:v>
                </c:pt>
                <c:pt idx="994">
                  <c:v>41173.0</c:v>
                </c:pt>
                <c:pt idx="995">
                  <c:v>41174.0</c:v>
                </c:pt>
                <c:pt idx="996">
                  <c:v>41175.0</c:v>
                </c:pt>
                <c:pt idx="997">
                  <c:v>41176.0</c:v>
                </c:pt>
                <c:pt idx="998">
                  <c:v>41177.0</c:v>
                </c:pt>
                <c:pt idx="999">
                  <c:v>41178.0</c:v>
                </c:pt>
                <c:pt idx="1000">
                  <c:v>41179.0</c:v>
                </c:pt>
                <c:pt idx="1001">
                  <c:v>41180.0</c:v>
                </c:pt>
                <c:pt idx="1002">
                  <c:v>41181.0</c:v>
                </c:pt>
                <c:pt idx="1003">
                  <c:v>41182.0</c:v>
                </c:pt>
                <c:pt idx="1004">
                  <c:v>41183.0</c:v>
                </c:pt>
                <c:pt idx="1005">
                  <c:v>41184.0</c:v>
                </c:pt>
                <c:pt idx="1006">
                  <c:v>41185.0</c:v>
                </c:pt>
                <c:pt idx="1007">
                  <c:v>41186.0</c:v>
                </c:pt>
                <c:pt idx="1008">
                  <c:v>41187.0</c:v>
                </c:pt>
                <c:pt idx="1009">
                  <c:v>41188.0</c:v>
                </c:pt>
                <c:pt idx="1010">
                  <c:v>41189.0</c:v>
                </c:pt>
                <c:pt idx="1011">
                  <c:v>41190.0</c:v>
                </c:pt>
                <c:pt idx="1012">
                  <c:v>41191.0</c:v>
                </c:pt>
                <c:pt idx="1013">
                  <c:v>41192.0</c:v>
                </c:pt>
                <c:pt idx="1014">
                  <c:v>41193.0</c:v>
                </c:pt>
                <c:pt idx="1015">
                  <c:v>41194.0</c:v>
                </c:pt>
                <c:pt idx="1016">
                  <c:v>41195.0</c:v>
                </c:pt>
                <c:pt idx="1017">
                  <c:v>41196.0</c:v>
                </c:pt>
                <c:pt idx="1018">
                  <c:v>41197.0</c:v>
                </c:pt>
                <c:pt idx="1019">
                  <c:v>41198.0</c:v>
                </c:pt>
                <c:pt idx="1020">
                  <c:v>41199.0</c:v>
                </c:pt>
                <c:pt idx="1021">
                  <c:v>41200.0</c:v>
                </c:pt>
                <c:pt idx="1022">
                  <c:v>41201.0</c:v>
                </c:pt>
                <c:pt idx="1023">
                  <c:v>41202.0</c:v>
                </c:pt>
                <c:pt idx="1024">
                  <c:v>41203.0</c:v>
                </c:pt>
                <c:pt idx="1025">
                  <c:v>41204.0</c:v>
                </c:pt>
                <c:pt idx="1026">
                  <c:v>41205.0</c:v>
                </c:pt>
                <c:pt idx="1027">
                  <c:v>41206.0</c:v>
                </c:pt>
                <c:pt idx="1028">
                  <c:v>41207.0</c:v>
                </c:pt>
                <c:pt idx="1029">
                  <c:v>41208.0</c:v>
                </c:pt>
                <c:pt idx="1030">
                  <c:v>41209.0</c:v>
                </c:pt>
                <c:pt idx="1031">
                  <c:v>41210.0</c:v>
                </c:pt>
                <c:pt idx="1032">
                  <c:v>41211.0</c:v>
                </c:pt>
                <c:pt idx="1033">
                  <c:v>41212.0</c:v>
                </c:pt>
                <c:pt idx="1034">
                  <c:v>41213.0</c:v>
                </c:pt>
                <c:pt idx="1035">
                  <c:v>41214.0</c:v>
                </c:pt>
                <c:pt idx="1036">
                  <c:v>41215.0</c:v>
                </c:pt>
                <c:pt idx="1037">
                  <c:v>41216.0</c:v>
                </c:pt>
                <c:pt idx="1038">
                  <c:v>41217.0</c:v>
                </c:pt>
                <c:pt idx="1039">
                  <c:v>41218.0</c:v>
                </c:pt>
                <c:pt idx="1040">
                  <c:v>41219.0</c:v>
                </c:pt>
                <c:pt idx="1041">
                  <c:v>41220.0</c:v>
                </c:pt>
                <c:pt idx="1042">
                  <c:v>41221.0</c:v>
                </c:pt>
                <c:pt idx="1043">
                  <c:v>41222.0</c:v>
                </c:pt>
                <c:pt idx="1044">
                  <c:v>41223.0</c:v>
                </c:pt>
                <c:pt idx="1045">
                  <c:v>41224.0</c:v>
                </c:pt>
                <c:pt idx="1046">
                  <c:v>41225.0</c:v>
                </c:pt>
                <c:pt idx="1047">
                  <c:v>41226.0</c:v>
                </c:pt>
                <c:pt idx="1048">
                  <c:v>41227.0</c:v>
                </c:pt>
                <c:pt idx="1049">
                  <c:v>41228.0</c:v>
                </c:pt>
                <c:pt idx="1050">
                  <c:v>41229.0</c:v>
                </c:pt>
                <c:pt idx="1051">
                  <c:v>41230.0</c:v>
                </c:pt>
                <c:pt idx="1052">
                  <c:v>41231.0</c:v>
                </c:pt>
                <c:pt idx="1053">
                  <c:v>41232.0</c:v>
                </c:pt>
                <c:pt idx="1054">
                  <c:v>41233.0</c:v>
                </c:pt>
                <c:pt idx="1055">
                  <c:v>41234.0</c:v>
                </c:pt>
                <c:pt idx="1056">
                  <c:v>41235.0</c:v>
                </c:pt>
                <c:pt idx="1057">
                  <c:v>41236.0</c:v>
                </c:pt>
                <c:pt idx="1058">
                  <c:v>41237.0</c:v>
                </c:pt>
                <c:pt idx="1059">
                  <c:v>41238.0</c:v>
                </c:pt>
                <c:pt idx="1060">
                  <c:v>41239.0</c:v>
                </c:pt>
                <c:pt idx="1061">
                  <c:v>41240.0</c:v>
                </c:pt>
                <c:pt idx="1062">
                  <c:v>41241.0</c:v>
                </c:pt>
                <c:pt idx="1063">
                  <c:v>41242.0</c:v>
                </c:pt>
                <c:pt idx="1064">
                  <c:v>41243.0</c:v>
                </c:pt>
                <c:pt idx="1065">
                  <c:v>41244.0</c:v>
                </c:pt>
                <c:pt idx="1066">
                  <c:v>41245.0</c:v>
                </c:pt>
                <c:pt idx="1067">
                  <c:v>41246.0</c:v>
                </c:pt>
                <c:pt idx="1068">
                  <c:v>41247.0</c:v>
                </c:pt>
                <c:pt idx="1069">
                  <c:v>41248.0</c:v>
                </c:pt>
                <c:pt idx="1070">
                  <c:v>41249.0</c:v>
                </c:pt>
                <c:pt idx="1071">
                  <c:v>41250.0</c:v>
                </c:pt>
                <c:pt idx="1072">
                  <c:v>41251.0</c:v>
                </c:pt>
                <c:pt idx="1073">
                  <c:v>41252.0</c:v>
                </c:pt>
                <c:pt idx="1074">
                  <c:v>41253.0</c:v>
                </c:pt>
                <c:pt idx="1075">
                  <c:v>41254.0</c:v>
                </c:pt>
                <c:pt idx="1076">
                  <c:v>41255.0</c:v>
                </c:pt>
                <c:pt idx="1077">
                  <c:v>41256.0</c:v>
                </c:pt>
                <c:pt idx="1078">
                  <c:v>41257.0</c:v>
                </c:pt>
                <c:pt idx="1079">
                  <c:v>41258.0</c:v>
                </c:pt>
                <c:pt idx="1080">
                  <c:v>41259.0</c:v>
                </c:pt>
                <c:pt idx="1081">
                  <c:v>41260.0</c:v>
                </c:pt>
                <c:pt idx="1082">
                  <c:v>41261.0</c:v>
                </c:pt>
                <c:pt idx="1083">
                  <c:v>41262.0</c:v>
                </c:pt>
                <c:pt idx="1084">
                  <c:v>41263.0</c:v>
                </c:pt>
                <c:pt idx="1085">
                  <c:v>41264.0</c:v>
                </c:pt>
                <c:pt idx="1086">
                  <c:v>41265.0</c:v>
                </c:pt>
                <c:pt idx="1087">
                  <c:v>41266.0</c:v>
                </c:pt>
                <c:pt idx="1088">
                  <c:v>41267.0</c:v>
                </c:pt>
                <c:pt idx="1089">
                  <c:v>41268.0</c:v>
                </c:pt>
                <c:pt idx="1090">
                  <c:v>41269.0</c:v>
                </c:pt>
                <c:pt idx="1091">
                  <c:v>41270.0</c:v>
                </c:pt>
                <c:pt idx="1092">
                  <c:v>41271.0</c:v>
                </c:pt>
                <c:pt idx="1093">
                  <c:v>41272.0</c:v>
                </c:pt>
                <c:pt idx="1094">
                  <c:v>41273.0</c:v>
                </c:pt>
                <c:pt idx="1095">
                  <c:v>41274.0</c:v>
                </c:pt>
                <c:pt idx="1096">
                  <c:v>41275.0</c:v>
                </c:pt>
                <c:pt idx="1097">
                  <c:v>41276.0</c:v>
                </c:pt>
                <c:pt idx="1098">
                  <c:v>41277.0</c:v>
                </c:pt>
                <c:pt idx="1099">
                  <c:v>41278.0</c:v>
                </c:pt>
                <c:pt idx="1100">
                  <c:v>41279.0</c:v>
                </c:pt>
                <c:pt idx="1101">
                  <c:v>41280.0</c:v>
                </c:pt>
                <c:pt idx="1102">
                  <c:v>41281.0</c:v>
                </c:pt>
                <c:pt idx="1103">
                  <c:v>41282.0</c:v>
                </c:pt>
                <c:pt idx="1104">
                  <c:v>41283.0</c:v>
                </c:pt>
                <c:pt idx="1105">
                  <c:v>41284.0</c:v>
                </c:pt>
                <c:pt idx="1106">
                  <c:v>41285.0</c:v>
                </c:pt>
                <c:pt idx="1107">
                  <c:v>41286.0</c:v>
                </c:pt>
                <c:pt idx="1108">
                  <c:v>41287.0</c:v>
                </c:pt>
                <c:pt idx="1109">
                  <c:v>41288.0</c:v>
                </c:pt>
                <c:pt idx="1110">
                  <c:v>41289.0</c:v>
                </c:pt>
                <c:pt idx="1111">
                  <c:v>41290.0</c:v>
                </c:pt>
                <c:pt idx="1112">
                  <c:v>41291.0</c:v>
                </c:pt>
                <c:pt idx="1113">
                  <c:v>41292.0</c:v>
                </c:pt>
                <c:pt idx="1114">
                  <c:v>41293.0</c:v>
                </c:pt>
                <c:pt idx="1115">
                  <c:v>41294.0</c:v>
                </c:pt>
                <c:pt idx="1116">
                  <c:v>41295.0</c:v>
                </c:pt>
                <c:pt idx="1117">
                  <c:v>41296.0</c:v>
                </c:pt>
                <c:pt idx="1118">
                  <c:v>41297.0</c:v>
                </c:pt>
                <c:pt idx="1119">
                  <c:v>41298.0</c:v>
                </c:pt>
                <c:pt idx="1120">
                  <c:v>41299.0</c:v>
                </c:pt>
                <c:pt idx="1121">
                  <c:v>41300.0</c:v>
                </c:pt>
                <c:pt idx="1122">
                  <c:v>41301.0</c:v>
                </c:pt>
                <c:pt idx="1123">
                  <c:v>41302.0</c:v>
                </c:pt>
                <c:pt idx="1124">
                  <c:v>41303.0</c:v>
                </c:pt>
                <c:pt idx="1125">
                  <c:v>41304.0</c:v>
                </c:pt>
                <c:pt idx="1126">
                  <c:v>41305.0</c:v>
                </c:pt>
                <c:pt idx="1127">
                  <c:v>41306.0</c:v>
                </c:pt>
                <c:pt idx="1128">
                  <c:v>41307.0</c:v>
                </c:pt>
                <c:pt idx="1129">
                  <c:v>41308.0</c:v>
                </c:pt>
                <c:pt idx="1130">
                  <c:v>41309.0</c:v>
                </c:pt>
                <c:pt idx="1131">
                  <c:v>41310.0</c:v>
                </c:pt>
                <c:pt idx="1132">
                  <c:v>41311.0</c:v>
                </c:pt>
                <c:pt idx="1133">
                  <c:v>41312.0</c:v>
                </c:pt>
                <c:pt idx="1134">
                  <c:v>41313.0</c:v>
                </c:pt>
                <c:pt idx="1135">
                  <c:v>41314.0</c:v>
                </c:pt>
                <c:pt idx="1136">
                  <c:v>41315.0</c:v>
                </c:pt>
                <c:pt idx="1137">
                  <c:v>41316.0</c:v>
                </c:pt>
                <c:pt idx="1138">
                  <c:v>41317.0</c:v>
                </c:pt>
                <c:pt idx="1139">
                  <c:v>41318.0</c:v>
                </c:pt>
                <c:pt idx="1140">
                  <c:v>41319.0</c:v>
                </c:pt>
                <c:pt idx="1141">
                  <c:v>41320.0</c:v>
                </c:pt>
                <c:pt idx="1142">
                  <c:v>41321.0</c:v>
                </c:pt>
                <c:pt idx="1143">
                  <c:v>41322.0</c:v>
                </c:pt>
                <c:pt idx="1144">
                  <c:v>41323.0</c:v>
                </c:pt>
                <c:pt idx="1145">
                  <c:v>41324.0</c:v>
                </c:pt>
                <c:pt idx="1146">
                  <c:v>41325.0</c:v>
                </c:pt>
                <c:pt idx="1147">
                  <c:v>41326.0</c:v>
                </c:pt>
                <c:pt idx="1148">
                  <c:v>41327.0</c:v>
                </c:pt>
                <c:pt idx="1149">
                  <c:v>41328.0</c:v>
                </c:pt>
                <c:pt idx="1150">
                  <c:v>41329.0</c:v>
                </c:pt>
                <c:pt idx="1151">
                  <c:v>41330.0</c:v>
                </c:pt>
                <c:pt idx="1152">
                  <c:v>41331.0</c:v>
                </c:pt>
                <c:pt idx="1153">
                  <c:v>41332.0</c:v>
                </c:pt>
                <c:pt idx="1154">
                  <c:v>41333.0</c:v>
                </c:pt>
                <c:pt idx="1155">
                  <c:v>41334.0</c:v>
                </c:pt>
                <c:pt idx="1156">
                  <c:v>41335.0</c:v>
                </c:pt>
                <c:pt idx="1157">
                  <c:v>41336.0</c:v>
                </c:pt>
                <c:pt idx="1158">
                  <c:v>41337.0</c:v>
                </c:pt>
                <c:pt idx="1159">
                  <c:v>41338.0</c:v>
                </c:pt>
                <c:pt idx="1160">
                  <c:v>41339.0</c:v>
                </c:pt>
                <c:pt idx="1161">
                  <c:v>41340.0</c:v>
                </c:pt>
                <c:pt idx="1162">
                  <c:v>41341.0</c:v>
                </c:pt>
                <c:pt idx="1163">
                  <c:v>41342.0</c:v>
                </c:pt>
                <c:pt idx="1164">
                  <c:v>41343.0</c:v>
                </c:pt>
                <c:pt idx="1165">
                  <c:v>41344.0</c:v>
                </c:pt>
                <c:pt idx="1166">
                  <c:v>41345.0</c:v>
                </c:pt>
                <c:pt idx="1167">
                  <c:v>41346.0</c:v>
                </c:pt>
                <c:pt idx="1168">
                  <c:v>41347.0</c:v>
                </c:pt>
                <c:pt idx="1169">
                  <c:v>41348.0</c:v>
                </c:pt>
                <c:pt idx="1170">
                  <c:v>41349.0</c:v>
                </c:pt>
                <c:pt idx="1171">
                  <c:v>41350.0</c:v>
                </c:pt>
                <c:pt idx="1172">
                  <c:v>41351.0</c:v>
                </c:pt>
                <c:pt idx="1173">
                  <c:v>41352.0</c:v>
                </c:pt>
                <c:pt idx="1174">
                  <c:v>41353.0</c:v>
                </c:pt>
                <c:pt idx="1175">
                  <c:v>41354.0</c:v>
                </c:pt>
                <c:pt idx="1176">
                  <c:v>41355.0</c:v>
                </c:pt>
                <c:pt idx="1177">
                  <c:v>41356.0</c:v>
                </c:pt>
                <c:pt idx="1178">
                  <c:v>41357.0</c:v>
                </c:pt>
                <c:pt idx="1179">
                  <c:v>41358.0</c:v>
                </c:pt>
                <c:pt idx="1180">
                  <c:v>41359.0</c:v>
                </c:pt>
                <c:pt idx="1181">
                  <c:v>41360.0</c:v>
                </c:pt>
                <c:pt idx="1182">
                  <c:v>41361.0</c:v>
                </c:pt>
                <c:pt idx="1183">
                  <c:v>41362.0</c:v>
                </c:pt>
                <c:pt idx="1184">
                  <c:v>41363.0</c:v>
                </c:pt>
                <c:pt idx="1185">
                  <c:v>41364.0</c:v>
                </c:pt>
                <c:pt idx="1186">
                  <c:v>41365.0</c:v>
                </c:pt>
                <c:pt idx="1187">
                  <c:v>41366.0</c:v>
                </c:pt>
                <c:pt idx="1188">
                  <c:v>41367.0</c:v>
                </c:pt>
                <c:pt idx="1189">
                  <c:v>41368.0</c:v>
                </c:pt>
                <c:pt idx="1190">
                  <c:v>41369.0</c:v>
                </c:pt>
                <c:pt idx="1191">
                  <c:v>41370.0</c:v>
                </c:pt>
                <c:pt idx="1192">
                  <c:v>41371.0</c:v>
                </c:pt>
                <c:pt idx="1193">
                  <c:v>41372.0</c:v>
                </c:pt>
                <c:pt idx="1194">
                  <c:v>41373.0</c:v>
                </c:pt>
                <c:pt idx="1195">
                  <c:v>41374.0</c:v>
                </c:pt>
                <c:pt idx="1196">
                  <c:v>41375.0</c:v>
                </c:pt>
                <c:pt idx="1197">
                  <c:v>41376.0</c:v>
                </c:pt>
                <c:pt idx="1198">
                  <c:v>41377.0</c:v>
                </c:pt>
                <c:pt idx="1199">
                  <c:v>41378.0</c:v>
                </c:pt>
                <c:pt idx="1200">
                  <c:v>41379.0</c:v>
                </c:pt>
                <c:pt idx="1201">
                  <c:v>41380.0</c:v>
                </c:pt>
                <c:pt idx="1202">
                  <c:v>41381.0</c:v>
                </c:pt>
                <c:pt idx="1203">
                  <c:v>41382.0</c:v>
                </c:pt>
                <c:pt idx="1204">
                  <c:v>41383.0</c:v>
                </c:pt>
                <c:pt idx="1205">
                  <c:v>41384.0</c:v>
                </c:pt>
                <c:pt idx="1206">
                  <c:v>41385.0</c:v>
                </c:pt>
                <c:pt idx="1207">
                  <c:v>41386.0</c:v>
                </c:pt>
                <c:pt idx="1208">
                  <c:v>41387.0</c:v>
                </c:pt>
                <c:pt idx="1209">
                  <c:v>41388.0</c:v>
                </c:pt>
                <c:pt idx="1210">
                  <c:v>41389.0</c:v>
                </c:pt>
                <c:pt idx="1211">
                  <c:v>41390.0</c:v>
                </c:pt>
                <c:pt idx="1212">
                  <c:v>41391.0</c:v>
                </c:pt>
                <c:pt idx="1213">
                  <c:v>41392.0</c:v>
                </c:pt>
                <c:pt idx="1214">
                  <c:v>41393.0</c:v>
                </c:pt>
                <c:pt idx="1215">
                  <c:v>41394.0</c:v>
                </c:pt>
                <c:pt idx="1216">
                  <c:v>41395.0</c:v>
                </c:pt>
                <c:pt idx="1217">
                  <c:v>41396.0</c:v>
                </c:pt>
                <c:pt idx="1218">
                  <c:v>41397.0</c:v>
                </c:pt>
                <c:pt idx="1219">
                  <c:v>41398.0</c:v>
                </c:pt>
                <c:pt idx="1220">
                  <c:v>41399.0</c:v>
                </c:pt>
                <c:pt idx="1221">
                  <c:v>41400.0</c:v>
                </c:pt>
                <c:pt idx="1222">
                  <c:v>41401.0</c:v>
                </c:pt>
                <c:pt idx="1223">
                  <c:v>41402.0</c:v>
                </c:pt>
                <c:pt idx="1224">
                  <c:v>41403.0</c:v>
                </c:pt>
                <c:pt idx="1225">
                  <c:v>41404.0</c:v>
                </c:pt>
                <c:pt idx="1226">
                  <c:v>41405.0</c:v>
                </c:pt>
                <c:pt idx="1227">
                  <c:v>41406.0</c:v>
                </c:pt>
                <c:pt idx="1228">
                  <c:v>41407.0</c:v>
                </c:pt>
                <c:pt idx="1229">
                  <c:v>41408.0</c:v>
                </c:pt>
                <c:pt idx="1230">
                  <c:v>41409.0</c:v>
                </c:pt>
                <c:pt idx="1231">
                  <c:v>41410.0</c:v>
                </c:pt>
                <c:pt idx="1232">
                  <c:v>41411.0</c:v>
                </c:pt>
                <c:pt idx="1233">
                  <c:v>41412.0</c:v>
                </c:pt>
                <c:pt idx="1234">
                  <c:v>41413.0</c:v>
                </c:pt>
                <c:pt idx="1235">
                  <c:v>41414.0</c:v>
                </c:pt>
                <c:pt idx="1236">
                  <c:v>41415.0</c:v>
                </c:pt>
                <c:pt idx="1237">
                  <c:v>41416.0</c:v>
                </c:pt>
                <c:pt idx="1238">
                  <c:v>41417.0</c:v>
                </c:pt>
                <c:pt idx="1239">
                  <c:v>41418.0</c:v>
                </c:pt>
                <c:pt idx="1240">
                  <c:v>41419.0</c:v>
                </c:pt>
                <c:pt idx="1241">
                  <c:v>41420.0</c:v>
                </c:pt>
                <c:pt idx="1242">
                  <c:v>41421.0</c:v>
                </c:pt>
                <c:pt idx="1243">
                  <c:v>41422.0</c:v>
                </c:pt>
                <c:pt idx="1244">
                  <c:v>41423.0</c:v>
                </c:pt>
                <c:pt idx="1245">
                  <c:v>41424.0</c:v>
                </c:pt>
                <c:pt idx="1246">
                  <c:v>41425.0</c:v>
                </c:pt>
                <c:pt idx="1247">
                  <c:v>41426.0</c:v>
                </c:pt>
                <c:pt idx="1248">
                  <c:v>41427.0</c:v>
                </c:pt>
                <c:pt idx="1249">
                  <c:v>41428.0</c:v>
                </c:pt>
                <c:pt idx="1250">
                  <c:v>41429.0</c:v>
                </c:pt>
                <c:pt idx="1251">
                  <c:v>41430.0</c:v>
                </c:pt>
                <c:pt idx="1252">
                  <c:v>41431.0</c:v>
                </c:pt>
                <c:pt idx="1253">
                  <c:v>41432.0</c:v>
                </c:pt>
                <c:pt idx="1254">
                  <c:v>41433.0</c:v>
                </c:pt>
                <c:pt idx="1255">
                  <c:v>41434.0</c:v>
                </c:pt>
                <c:pt idx="1256">
                  <c:v>41435.0</c:v>
                </c:pt>
                <c:pt idx="1257">
                  <c:v>41436.0</c:v>
                </c:pt>
                <c:pt idx="1258">
                  <c:v>41437.0</c:v>
                </c:pt>
                <c:pt idx="1259">
                  <c:v>41438.0</c:v>
                </c:pt>
                <c:pt idx="1260">
                  <c:v>41439.0</c:v>
                </c:pt>
                <c:pt idx="1261">
                  <c:v>41440.0</c:v>
                </c:pt>
                <c:pt idx="1262">
                  <c:v>41441.0</c:v>
                </c:pt>
                <c:pt idx="1263">
                  <c:v>41442.0</c:v>
                </c:pt>
                <c:pt idx="1264">
                  <c:v>41443.0</c:v>
                </c:pt>
                <c:pt idx="1265">
                  <c:v>41444.0</c:v>
                </c:pt>
                <c:pt idx="1266">
                  <c:v>41445.0</c:v>
                </c:pt>
                <c:pt idx="1267">
                  <c:v>41446.0</c:v>
                </c:pt>
                <c:pt idx="1268">
                  <c:v>41447.0</c:v>
                </c:pt>
                <c:pt idx="1269">
                  <c:v>41448.0</c:v>
                </c:pt>
                <c:pt idx="1270">
                  <c:v>41449.0</c:v>
                </c:pt>
                <c:pt idx="1271">
                  <c:v>41450.0</c:v>
                </c:pt>
                <c:pt idx="1272">
                  <c:v>41451.0</c:v>
                </c:pt>
                <c:pt idx="1273">
                  <c:v>41452.0</c:v>
                </c:pt>
                <c:pt idx="1274">
                  <c:v>41453.0</c:v>
                </c:pt>
                <c:pt idx="1275">
                  <c:v>41454.0</c:v>
                </c:pt>
                <c:pt idx="1276">
                  <c:v>41455.0</c:v>
                </c:pt>
                <c:pt idx="1277">
                  <c:v>41456.0</c:v>
                </c:pt>
                <c:pt idx="1278">
                  <c:v>41457.0</c:v>
                </c:pt>
                <c:pt idx="1279">
                  <c:v>41458.0</c:v>
                </c:pt>
                <c:pt idx="1280">
                  <c:v>41459.0</c:v>
                </c:pt>
                <c:pt idx="1281">
                  <c:v>41460.0</c:v>
                </c:pt>
                <c:pt idx="1282">
                  <c:v>41461.0</c:v>
                </c:pt>
                <c:pt idx="1283">
                  <c:v>41462.0</c:v>
                </c:pt>
                <c:pt idx="1284">
                  <c:v>41463.0</c:v>
                </c:pt>
                <c:pt idx="1285">
                  <c:v>41464.0</c:v>
                </c:pt>
                <c:pt idx="1286">
                  <c:v>41465.0</c:v>
                </c:pt>
                <c:pt idx="1287">
                  <c:v>41466.0</c:v>
                </c:pt>
                <c:pt idx="1288">
                  <c:v>41467.0</c:v>
                </c:pt>
                <c:pt idx="1289">
                  <c:v>41468.0</c:v>
                </c:pt>
                <c:pt idx="1290">
                  <c:v>41469.0</c:v>
                </c:pt>
                <c:pt idx="1291">
                  <c:v>41470.0</c:v>
                </c:pt>
                <c:pt idx="1292">
                  <c:v>41471.0</c:v>
                </c:pt>
                <c:pt idx="1293">
                  <c:v>41472.0</c:v>
                </c:pt>
                <c:pt idx="1294">
                  <c:v>41473.0</c:v>
                </c:pt>
                <c:pt idx="1295">
                  <c:v>41474.0</c:v>
                </c:pt>
                <c:pt idx="1296">
                  <c:v>41475.0</c:v>
                </c:pt>
                <c:pt idx="1297">
                  <c:v>41476.0</c:v>
                </c:pt>
                <c:pt idx="1298">
                  <c:v>41477.0</c:v>
                </c:pt>
                <c:pt idx="1299">
                  <c:v>41478.0</c:v>
                </c:pt>
                <c:pt idx="1300">
                  <c:v>41479.0</c:v>
                </c:pt>
                <c:pt idx="1301">
                  <c:v>41480.0</c:v>
                </c:pt>
                <c:pt idx="1302">
                  <c:v>41481.0</c:v>
                </c:pt>
                <c:pt idx="1303">
                  <c:v>41482.0</c:v>
                </c:pt>
                <c:pt idx="1304">
                  <c:v>41483.0</c:v>
                </c:pt>
                <c:pt idx="1305">
                  <c:v>41484.0</c:v>
                </c:pt>
                <c:pt idx="1306">
                  <c:v>41485.0</c:v>
                </c:pt>
                <c:pt idx="1307">
                  <c:v>41486.0</c:v>
                </c:pt>
                <c:pt idx="1308">
                  <c:v>41487.0</c:v>
                </c:pt>
                <c:pt idx="1309">
                  <c:v>41488.0</c:v>
                </c:pt>
                <c:pt idx="1310">
                  <c:v>41489.0</c:v>
                </c:pt>
                <c:pt idx="1311">
                  <c:v>41490.0</c:v>
                </c:pt>
                <c:pt idx="1312">
                  <c:v>41491.0</c:v>
                </c:pt>
                <c:pt idx="1313">
                  <c:v>41492.0</c:v>
                </c:pt>
                <c:pt idx="1314">
                  <c:v>41493.0</c:v>
                </c:pt>
                <c:pt idx="1315">
                  <c:v>41494.0</c:v>
                </c:pt>
                <c:pt idx="1316">
                  <c:v>41495.0</c:v>
                </c:pt>
                <c:pt idx="1317">
                  <c:v>41496.0</c:v>
                </c:pt>
                <c:pt idx="1318">
                  <c:v>41497.0</c:v>
                </c:pt>
                <c:pt idx="1319">
                  <c:v>41498.0</c:v>
                </c:pt>
                <c:pt idx="1320">
                  <c:v>41499.0</c:v>
                </c:pt>
                <c:pt idx="1321">
                  <c:v>41500.0</c:v>
                </c:pt>
                <c:pt idx="1322">
                  <c:v>41501.0</c:v>
                </c:pt>
                <c:pt idx="1323">
                  <c:v>41502.0</c:v>
                </c:pt>
                <c:pt idx="1324">
                  <c:v>41503.0</c:v>
                </c:pt>
                <c:pt idx="1325">
                  <c:v>41504.0</c:v>
                </c:pt>
                <c:pt idx="1326">
                  <c:v>41505.0</c:v>
                </c:pt>
                <c:pt idx="1327">
                  <c:v>41506.0</c:v>
                </c:pt>
                <c:pt idx="1328">
                  <c:v>41507.0</c:v>
                </c:pt>
                <c:pt idx="1329">
                  <c:v>41508.0</c:v>
                </c:pt>
                <c:pt idx="1330">
                  <c:v>41509.0</c:v>
                </c:pt>
                <c:pt idx="1331">
                  <c:v>41510.0</c:v>
                </c:pt>
                <c:pt idx="1332">
                  <c:v>41511.0</c:v>
                </c:pt>
                <c:pt idx="1333">
                  <c:v>41512.0</c:v>
                </c:pt>
                <c:pt idx="1334">
                  <c:v>41513.0</c:v>
                </c:pt>
                <c:pt idx="1335">
                  <c:v>41514.0</c:v>
                </c:pt>
                <c:pt idx="1336">
                  <c:v>41515.0</c:v>
                </c:pt>
                <c:pt idx="1337">
                  <c:v>41516.0</c:v>
                </c:pt>
                <c:pt idx="1338">
                  <c:v>41517.0</c:v>
                </c:pt>
                <c:pt idx="1339">
                  <c:v>41518.0</c:v>
                </c:pt>
                <c:pt idx="1340">
                  <c:v>41519.0</c:v>
                </c:pt>
                <c:pt idx="1341">
                  <c:v>41520.0</c:v>
                </c:pt>
                <c:pt idx="1342">
                  <c:v>41521.0</c:v>
                </c:pt>
                <c:pt idx="1343">
                  <c:v>41522.0</c:v>
                </c:pt>
                <c:pt idx="1344">
                  <c:v>41523.0</c:v>
                </c:pt>
                <c:pt idx="1345">
                  <c:v>41524.0</c:v>
                </c:pt>
                <c:pt idx="1346">
                  <c:v>41525.0</c:v>
                </c:pt>
                <c:pt idx="1347">
                  <c:v>41526.0</c:v>
                </c:pt>
                <c:pt idx="1348">
                  <c:v>41527.0</c:v>
                </c:pt>
                <c:pt idx="1349">
                  <c:v>41528.0</c:v>
                </c:pt>
                <c:pt idx="1350">
                  <c:v>41529.0</c:v>
                </c:pt>
                <c:pt idx="1351">
                  <c:v>41530.0</c:v>
                </c:pt>
                <c:pt idx="1352">
                  <c:v>41531.0</c:v>
                </c:pt>
                <c:pt idx="1353">
                  <c:v>41532.0</c:v>
                </c:pt>
                <c:pt idx="1354">
                  <c:v>41533.0</c:v>
                </c:pt>
                <c:pt idx="1355">
                  <c:v>41534.0</c:v>
                </c:pt>
                <c:pt idx="1356">
                  <c:v>41535.0</c:v>
                </c:pt>
                <c:pt idx="1357">
                  <c:v>41536.0</c:v>
                </c:pt>
                <c:pt idx="1358">
                  <c:v>41537.0</c:v>
                </c:pt>
                <c:pt idx="1359">
                  <c:v>41538.0</c:v>
                </c:pt>
                <c:pt idx="1360">
                  <c:v>41539.0</c:v>
                </c:pt>
                <c:pt idx="1361">
                  <c:v>41540.0</c:v>
                </c:pt>
                <c:pt idx="1362">
                  <c:v>41541.0</c:v>
                </c:pt>
                <c:pt idx="1363">
                  <c:v>41542.0</c:v>
                </c:pt>
                <c:pt idx="1364">
                  <c:v>41543.0</c:v>
                </c:pt>
                <c:pt idx="1365">
                  <c:v>41544.0</c:v>
                </c:pt>
                <c:pt idx="1366">
                  <c:v>41545.0</c:v>
                </c:pt>
                <c:pt idx="1367">
                  <c:v>41546.0</c:v>
                </c:pt>
                <c:pt idx="1368">
                  <c:v>41547.0</c:v>
                </c:pt>
                <c:pt idx="1369">
                  <c:v>41548.0</c:v>
                </c:pt>
                <c:pt idx="1370">
                  <c:v>41549.0</c:v>
                </c:pt>
                <c:pt idx="1371">
                  <c:v>41550.0</c:v>
                </c:pt>
                <c:pt idx="1372">
                  <c:v>41551.0</c:v>
                </c:pt>
                <c:pt idx="1373">
                  <c:v>41552.0</c:v>
                </c:pt>
                <c:pt idx="1374">
                  <c:v>41553.0</c:v>
                </c:pt>
                <c:pt idx="1375">
                  <c:v>41554.0</c:v>
                </c:pt>
                <c:pt idx="1376">
                  <c:v>41555.0</c:v>
                </c:pt>
                <c:pt idx="1377">
                  <c:v>41556.0</c:v>
                </c:pt>
                <c:pt idx="1378">
                  <c:v>41557.0</c:v>
                </c:pt>
                <c:pt idx="1379">
                  <c:v>41558.0</c:v>
                </c:pt>
                <c:pt idx="1380">
                  <c:v>41559.0</c:v>
                </c:pt>
                <c:pt idx="1381">
                  <c:v>41560.0</c:v>
                </c:pt>
                <c:pt idx="1382">
                  <c:v>41561.0</c:v>
                </c:pt>
                <c:pt idx="1383">
                  <c:v>41562.0</c:v>
                </c:pt>
                <c:pt idx="1384">
                  <c:v>41563.0</c:v>
                </c:pt>
                <c:pt idx="1385">
                  <c:v>41564.0</c:v>
                </c:pt>
                <c:pt idx="1386">
                  <c:v>41565.0</c:v>
                </c:pt>
                <c:pt idx="1387">
                  <c:v>41566.0</c:v>
                </c:pt>
                <c:pt idx="1388">
                  <c:v>41567.0</c:v>
                </c:pt>
                <c:pt idx="1389">
                  <c:v>41568.0</c:v>
                </c:pt>
                <c:pt idx="1390">
                  <c:v>41569.0</c:v>
                </c:pt>
                <c:pt idx="1391">
                  <c:v>41570.0</c:v>
                </c:pt>
                <c:pt idx="1392">
                  <c:v>41571.0</c:v>
                </c:pt>
                <c:pt idx="1393">
                  <c:v>41572.0</c:v>
                </c:pt>
                <c:pt idx="1394">
                  <c:v>41573.0</c:v>
                </c:pt>
                <c:pt idx="1395">
                  <c:v>41574.0</c:v>
                </c:pt>
                <c:pt idx="1396">
                  <c:v>41575.0</c:v>
                </c:pt>
                <c:pt idx="1397">
                  <c:v>41576.0</c:v>
                </c:pt>
                <c:pt idx="1398">
                  <c:v>41577.0</c:v>
                </c:pt>
                <c:pt idx="1399">
                  <c:v>41578.0</c:v>
                </c:pt>
                <c:pt idx="1400">
                  <c:v>41579.0</c:v>
                </c:pt>
                <c:pt idx="1401">
                  <c:v>41580.0</c:v>
                </c:pt>
                <c:pt idx="1402">
                  <c:v>41581.0</c:v>
                </c:pt>
                <c:pt idx="1403">
                  <c:v>41582.0</c:v>
                </c:pt>
                <c:pt idx="1404">
                  <c:v>41583.0</c:v>
                </c:pt>
                <c:pt idx="1405">
                  <c:v>41584.0</c:v>
                </c:pt>
                <c:pt idx="1406">
                  <c:v>41585.0</c:v>
                </c:pt>
                <c:pt idx="1407">
                  <c:v>41586.0</c:v>
                </c:pt>
                <c:pt idx="1408">
                  <c:v>41587.0</c:v>
                </c:pt>
                <c:pt idx="1409">
                  <c:v>41588.0</c:v>
                </c:pt>
                <c:pt idx="1410">
                  <c:v>41589.0</c:v>
                </c:pt>
                <c:pt idx="1411">
                  <c:v>41590.0</c:v>
                </c:pt>
                <c:pt idx="1412">
                  <c:v>41591.0</c:v>
                </c:pt>
                <c:pt idx="1413">
                  <c:v>41592.0</c:v>
                </c:pt>
                <c:pt idx="1414">
                  <c:v>41593.0</c:v>
                </c:pt>
                <c:pt idx="1415">
                  <c:v>41594.0</c:v>
                </c:pt>
                <c:pt idx="1416">
                  <c:v>41595.0</c:v>
                </c:pt>
                <c:pt idx="1417">
                  <c:v>41596.0</c:v>
                </c:pt>
                <c:pt idx="1418">
                  <c:v>41597.0</c:v>
                </c:pt>
                <c:pt idx="1419">
                  <c:v>41598.0</c:v>
                </c:pt>
                <c:pt idx="1420">
                  <c:v>41599.0</c:v>
                </c:pt>
                <c:pt idx="1421">
                  <c:v>41600.0</c:v>
                </c:pt>
                <c:pt idx="1422">
                  <c:v>41601.0</c:v>
                </c:pt>
                <c:pt idx="1423">
                  <c:v>41602.0</c:v>
                </c:pt>
                <c:pt idx="1424">
                  <c:v>41603.0</c:v>
                </c:pt>
                <c:pt idx="1425">
                  <c:v>41604.0</c:v>
                </c:pt>
                <c:pt idx="1426">
                  <c:v>41605.0</c:v>
                </c:pt>
                <c:pt idx="1427">
                  <c:v>41606.0</c:v>
                </c:pt>
                <c:pt idx="1428">
                  <c:v>41607.0</c:v>
                </c:pt>
                <c:pt idx="1429">
                  <c:v>41608.0</c:v>
                </c:pt>
                <c:pt idx="1430">
                  <c:v>41609.0</c:v>
                </c:pt>
                <c:pt idx="1431">
                  <c:v>41610.0</c:v>
                </c:pt>
                <c:pt idx="1432">
                  <c:v>41611.0</c:v>
                </c:pt>
                <c:pt idx="1433">
                  <c:v>41612.0</c:v>
                </c:pt>
                <c:pt idx="1434">
                  <c:v>41613.0</c:v>
                </c:pt>
                <c:pt idx="1435">
                  <c:v>41614.0</c:v>
                </c:pt>
                <c:pt idx="1436">
                  <c:v>41615.0</c:v>
                </c:pt>
                <c:pt idx="1437">
                  <c:v>41616.0</c:v>
                </c:pt>
                <c:pt idx="1438">
                  <c:v>41617.0</c:v>
                </c:pt>
                <c:pt idx="1439">
                  <c:v>41618.0</c:v>
                </c:pt>
                <c:pt idx="1440">
                  <c:v>41619.0</c:v>
                </c:pt>
                <c:pt idx="1441">
                  <c:v>41620.0</c:v>
                </c:pt>
                <c:pt idx="1442">
                  <c:v>41621.0</c:v>
                </c:pt>
                <c:pt idx="1443">
                  <c:v>41622.0</c:v>
                </c:pt>
                <c:pt idx="1444">
                  <c:v>41623.0</c:v>
                </c:pt>
                <c:pt idx="1445">
                  <c:v>41624.0</c:v>
                </c:pt>
                <c:pt idx="1446">
                  <c:v>41625.0</c:v>
                </c:pt>
                <c:pt idx="1447">
                  <c:v>41626.0</c:v>
                </c:pt>
                <c:pt idx="1448">
                  <c:v>41627.0</c:v>
                </c:pt>
                <c:pt idx="1449">
                  <c:v>41628.0</c:v>
                </c:pt>
                <c:pt idx="1450">
                  <c:v>41629.0</c:v>
                </c:pt>
                <c:pt idx="1451">
                  <c:v>41630.0</c:v>
                </c:pt>
                <c:pt idx="1452">
                  <c:v>41631.0</c:v>
                </c:pt>
                <c:pt idx="1453">
                  <c:v>41632.0</c:v>
                </c:pt>
                <c:pt idx="1454">
                  <c:v>41633.0</c:v>
                </c:pt>
                <c:pt idx="1455">
                  <c:v>41634.0</c:v>
                </c:pt>
                <c:pt idx="1456">
                  <c:v>41635.0</c:v>
                </c:pt>
                <c:pt idx="1457">
                  <c:v>41636.0</c:v>
                </c:pt>
                <c:pt idx="1458">
                  <c:v>41637.0</c:v>
                </c:pt>
                <c:pt idx="1459">
                  <c:v>41638.0</c:v>
                </c:pt>
                <c:pt idx="1460">
                  <c:v>41639.0</c:v>
                </c:pt>
                <c:pt idx="1461">
                  <c:v>41640.0</c:v>
                </c:pt>
                <c:pt idx="1462">
                  <c:v>41641.0</c:v>
                </c:pt>
                <c:pt idx="1463">
                  <c:v>41642.0</c:v>
                </c:pt>
                <c:pt idx="1464">
                  <c:v>41643.0</c:v>
                </c:pt>
                <c:pt idx="1465">
                  <c:v>41644.0</c:v>
                </c:pt>
                <c:pt idx="1466">
                  <c:v>41645.0</c:v>
                </c:pt>
                <c:pt idx="1467">
                  <c:v>41646.0</c:v>
                </c:pt>
                <c:pt idx="1468">
                  <c:v>41647.0</c:v>
                </c:pt>
                <c:pt idx="1469">
                  <c:v>41648.0</c:v>
                </c:pt>
                <c:pt idx="1470">
                  <c:v>41649.0</c:v>
                </c:pt>
                <c:pt idx="1471">
                  <c:v>41650.0</c:v>
                </c:pt>
                <c:pt idx="1472">
                  <c:v>41651.0</c:v>
                </c:pt>
                <c:pt idx="1473">
                  <c:v>41652.0</c:v>
                </c:pt>
                <c:pt idx="1474">
                  <c:v>41653.0</c:v>
                </c:pt>
                <c:pt idx="1475">
                  <c:v>41654.0</c:v>
                </c:pt>
                <c:pt idx="1476">
                  <c:v>41655.0</c:v>
                </c:pt>
                <c:pt idx="1477">
                  <c:v>41656.0</c:v>
                </c:pt>
                <c:pt idx="1478">
                  <c:v>41657.0</c:v>
                </c:pt>
                <c:pt idx="1479">
                  <c:v>41658.0</c:v>
                </c:pt>
                <c:pt idx="1480">
                  <c:v>41659.0</c:v>
                </c:pt>
                <c:pt idx="1481">
                  <c:v>41660.0</c:v>
                </c:pt>
                <c:pt idx="1482">
                  <c:v>41661.0</c:v>
                </c:pt>
                <c:pt idx="1483">
                  <c:v>41662.0</c:v>
                </c:pt>
                <c:pt idx="1484">
                  <c:v>41663.0</c:v>
                </c:pt>
                <c:pt idx="1485">
                  <c:v>41664.0</c:v>
                </c:pt>
                <c:pt idx="1486">
                  <c:v>41665.0</c:v>
                </c:pt>
                <c:pt idx="1487">
                  <c:v>41666.0</c:v>
                </c:pt>
                <c:pt idx="1488">
                  <c:v>41667.0</c:v>
                </c:pt>
                <c:pt idx="1489">
                  <c:v>41668.0</c:v>
                </c:pt>
                <c:pt idx="1490">
                  <c:v>41669.0</c:v>
                </c:pt>
                <c:pt idx="1491">
                  <c:v>41670.0</c:v>
                </c:pt>
                <c:pt idx="1492">
                  <c:v>41671.0</c:v>
                </c:pt>
                <c:pt idx="1493">
                  <c:v>41672.0</c:v>
                </c:pt>
                <c:pt idx="1494">
                  <c:v>41673.0</c:v>
                </c:pt>
                <c:pt idx="1495">
                  <c:v>41674.0</c:v>
                </c:pt>
                <c:pt idx="1496">
                  <c:v>41675.0</c:v>
                </c:pt>
                <c:pt idx="1497">
                  <c:v>41676.0</c:v>
                </c:pt>
                <c:pt idx="1498">
                  <c:v>41677.0</c:v>
                </c:pt>
                <c:pt idx="1499">
                  <c:v>41678.0</c:v>
                </c:pt>
                <c:pt idx="1500">
                  <c:v>41679.0</c:v>
                </c:pt>
                <c:pt idx="1501">
                  <c:v>41680.0</c:v>
                </c:pt>
                <c:pt idx="1502">
                  <c:v>41681.0</c:v>
                </c:pt>
                <c:pt idx="1503">
                  <c:v>41682.0</c:v>
                </c:pt>
                <c:pt idx="1504">
                  <c:v>41683.0</c:v>
                </c:pt>
                <c:pt idx="1505">
                  <c:v>41684.0</c:v>
                </c:pt>
                <c:pt idx="1506">
                  <c:v>41685.0</c:v>
                </c:pt>
                <c:pt idx="1507">
                  <c:v>41686.0</c:v>
                </c:pt>
                <c:pt idx="1508">
                  <c:v>41687.0</c:v>
                </c:pt>
                <c:pt idx="1509">
                  <c:v>41688.0</c:v>
                </c:pt>
                <c:pt idx="1510">
                  <c:v>41689.0</c:v>
                </c:pt>
                <c:pt idx="1511">
                  <c:v>41690.0</c:v>
                </c:pt>
                <c:pt idx="1512">
                  <c:v>41691.0</c:v>
                </c:pt>
                <c:pt idx="1513">
                  <c:v>41692.0</c:v>
                </c:pt>
                <c:pt idx="1514">
                  <c:v>41693.0</c:v>
                </c:pt>
                <c:pt idx="1515">
                  <c:v>41694.0</c:v>
                </c:pt>
                <c:pt idx="1516">
                  <c:v>41695.0</c:v>
                </c:pt>
                <c:pt idx="1517">
                  <c:v>41696.0</c:v>
                </c:pt>
                <c:pt idx="1518">
                  <c:v>41697.0</c:v>
                </c:pt>
                <c:pt idx="1519">
                  <c:v>41698.0</c:v>
                </c:pt>
                <c:pt idx="1520">
                  <c:v>41699.0</c:v>
                </c:pt>
                <c:pt idx="1521">
                  <c:v>41700.0</c:v>
                </c:pt>
                <c:pt idx="1522">
                  <c:v>41701.0</c:v>
                </c:pt>
                <c:pt idx="1523">
                  <c:v>41702.0</c:v>
                </c:pt>
                <c:pt idx="1524">
                  <c:v>41703.0</c:v>
                </c:pt>
                <c:pt idx="1525">
                  <c:v>41704.0</c:v>
                </c:pt>
                <c:pt idx="1526">
                  <c:v>41705.0</c:v>
                </c:pt>
                <c:pt idx="1527">
                  <c:v>41706.0</c:v>
                </c:pt>
                <c:pt idx="1528">
                  <c:v>41707.0</c:v>
                </c:pt>
                <c:pt idx="1529">
                  <c:v>41708.0</c:v>
                </c:pt>
                <c:pt idx="1530">
                  <c:v>41709.0</c:v>
                </c:pt>
                <c:pt idx="1531">
                  <c:v>41710.0</c:v>
                </c:pt>
                <c:pt idx="1532">
                  <c:v>41711.0</c:v>
                </c:pt>
                <c:pt idx="1533">
                  <c:v>41712.0</c:v>
                </c:pt>
                <c:pt idx="1534">
                  <c:v>41713.0</c:v>
                </c:pt>
                <c:pt idx="1535">
                  <c:v>41714.0</c:v>
                </c:pt>
                <c:pt idx="1536">
                  <c:v>41715.0</c:v>
                </c:pt>
                <c:pt idx="1537">
                  <c:v>41716.0</c:v>
                </c:pt>
                <c:pt idx="1538">
                  <c:v>41717.0</c:v>
                </c:pt>
                <c:pt idx="1539">
                  <c:v>41718.0</c:v>
                </c:pt>
                <c:pt idx="1540">
                  <c:v>41719.0</c:v>
                </c:pt>
                <c:pt idx="1541">
                  <c:v>41720.0</c:v>
                </c:pt>
                <c:pt idx="1542">
                  <c:v>41721.0</c:v>
                </c:pt>
                <c:pt idx="1543">
                  <c:v>41722.0</c:v>
                </c:pt>
                <c:pt idx="1544">
                  <c:v>41723.0</c:v>
                </c:pt>
                <c:pt idx="1545">
                  <c:v>41724.0</c:v>
                </c:pt>
                <c:pt idx="1546">
                  <c:v>41725.0</c:v>
                </c:pt>
                <c:pt idx="1547">
                  <c:v>41726.0</c:v>
                </c:pt>
                <c:pt idx="1548">
                  <c:v>41727.0</c:v>
                </c:pt>
                <c:pt idx="1549">
                  <c:v>41728.0</c:v>
                </c:pt>
                <c:pt idx="1550">
                  <c:v>41729.0</c:v>
                </c:pt>
                <c:pt idx="1551">
                  <c:v>41730.0</c:v>
                </c:pt>
                <c:pt idx="1552">
                  <c:v>41731.0</c:v>
                </c:pt>
                <c:pt idx="1553">
                  <c:v>41732.0</c:v>
                </c:pt>
                <c:pt idx="1554">
                  <c:v>41733.0</c:v>
                </c:pt>
                <c:pt idx="1555">
                  <c:v>41734.0</c:v>
                </c:pt>
                <c:pt idx="1556">
                  <c:v>41735.0</c:v>
                </c:pt>
                <c:pt idx="1557">
                  <c:v>41736.0</c:v>
                </c:pt>
                <c:pt idx="1558">
                  <c:v>41737.0</c:v>
                </c:pt>
                <c:pt idx="1559">
                  <c:v>41738.0</c:v>
                </c:pt>
                <c:pt idx="1560">
                  <c:v>41739.0</c:v>
                </c:pt>
                <c:pt idx="1561">
                  <c:v>41740.0</c:v>
                </c:pt>
                <c:pt idx="1562">
                  <c:v>41741.0</c:v>
                </c:pt>
                <c:pt idx="1563">
                  <c:v>41742.0</c:v>
                </c:pt>
                <c:pt idx="1564">
                  <c:v>41743.0</c:v>
                </c:pt>
                <c:pt idx="1565">
                  <c:v>41744.0</c:v>
                </c:pt>
                <c:pt idx="1566">
                  <c:v>41745.0</c:v>
                </c:pt>
                <c:pt idx="1567">
                  <c:v>41746.0</c:v>
                </c:pt>
                <c:pt idx="1568">
                  <c:v>41747.0</c:v>
                </c:pt>
                <c:pt idx="1569">
                  <c:v>41748.0</c:v>
                </c:pt>
                <c:pt idx="1570">
                  <c:v>41749.0</c:v>
                </c:pt>
                <c:pt idx="1571">
                  <c:v>41750.0</c:v>
                </c:pt>
                <c:pt idx="1572">
                  <c:v>41751.0</c:v>
                </c:pt>
                <c:pt idx="1573">
                  <c:v>41752.0</c:v>
                </c:pt>
                <c:pt idx="1574">
                  <c:v>41753.0</c:v>
                </c:pt>
                <c:pt idx="1575">
                  <c:v>41754.0</c:v>
                </c:pt>
                <c:pt idx="1576">
                  <c:v>41755.0</c:v>
                </c:pt>
                <c:pt idx="1577">
                  <c:v>41756.0</c:v>
                </c:pt>
                <c:pt idx="1578">
                  <c:v>41757.0</c:v>
                </c:pt>
                <c:pt idx="1579">
                  <c:v>41758.0</c:v>
                </c:pt>
                <c:pt idx="1580">
                  <c:v>41759.0</c:v>
                </c:pt>
                <c:pt idx="1581">
                  <c:v>41760.0</c:v>
                </c:pt>
                <c:pt idx="1582">
                  <c:v>41761.0</c:v>
                </c:pt>
                <c:pt idx="1583">
                  <c:v>41762.0</c:v>
                </c:pt>
                <c:pt idx="1584">
                  <c:v>41763.0</c:v>
                </c:pt>
                <c:pt idx="1585">
                  <c:v>41764.0</c:v>
                </c:pt>
                <c:pt idx="1586">
                  <c:v>41765.0</c:v>
                </c:pt>
                <c:pt idx="1587">
                  <c:v>41766.0</c:v>
                </c:pt>
                <c:pt idx="1588">
                  <c:v>41767.0</c:v>
                </c:pt>
                <c:pt idx="1589">
                  <c:v>41768.0</c:v>
                </c:pt>
                <c:pt idx="1590">
                  <c:v>41769.0</c:v>
                </c:pt>
                <c:pt idx="1591">
                  <c:v>41770.0</c:v>
                </c:pt>
                <c:pt idx="1592">
                  <c:v>41771.0</c:v>
                </c:pt>
                <c:pt idx="1593">
                  <c:v>41772.0</c:v>
                </c:pt>
                <c:pt idx="1594">
                  <c:v>41773.0</c:v>
                </c:pt>
                <c:pt idx="1595">
                  <c:v>41774.0</c:v>
                </c:pt>
                <c:pt idx="1596">
                  <c:v>41775.0</c:v>
                </c:pt>
                <c:pt idx="1597">
                  <c:v>41776.0</c:v>
                </c:pt>
                <c:pt idx="1598">
                  <c:v>41777.0</c:v>
                </c:pt>
                <c:pt idx="1599">
                  <c:v>41778.0</c:v>
                </c:pt>
                <c:pt idx="1600">
                  <c:v>41779.0</c:v>
                </c:pt>
                <c:pt idx="1601">
                  <c:v>41780.0</c:v>
                </c:pt>
                <c:pt idx="1602">
                  <c:v>41781.0</c:v>
                </c:pt>
                <c:pt idx="1603">
                  <c:v>41782.0</c:v>
                </c:pt>
                <c:pt idx="1604">
                  <c:v>41783.0</c:v>
                </c:pt>
                <c:pt idx="1605">
                  <c:v>41784.0</c:v>
                </c:pt>
                <c:pt idx="1606">
                  <c:v>41785.0</c:v>
                </c:pt>
                <c:pt idx="1607">
                  <c:v>41786.0</c:v>
                </c:pt>
                <c:pt idx="1608">
                  <c:v>41787.0</c:v>
                </c:pt>
                <c:pt idx="1609">
                  <c:v>41788.0</c:v>
                </c:pt>
                <c:pt idx="1610">
                  <c:v>41789.0</c:v>
                </c:pt>
                <c:pt idx="1611">
                  <c:v>41790.0</c:v>
                </c:pt>
                <c:pt idx="1612">
                  <c:v>41791.0</c:v>
                </c:pt>
                <c:pt idx="1613">
                  <c:v>41792.0</c:v>
                </c:pt>
                <c:pt idx="1614">
                  <c:v>41793.0</c:v>
                </c:pt>
                <c:pt idx="1615">
                  <c:v>41794.0</c:v>
                </c:pt>
                <c:pt idx="1616">
                  <c:v>41795.0</c:v>
                </c:pt>
                <c:pt idx="1617">
                  <c:v>41796.0</c:v>
                </c:pt>
                <c:pt idx="1618">
                  <c:v>41797.0</c:v>
                </c:pt>
                <c:pt idx="1619">
                  <c:v>41798.0</c:v>
                </c:pt>
                <c:pt idx="1620">
                  <c:v>41799.0</c:v>
                </c:pt>
                <c:pt idx="1621">
                  <c:v>41800.0</c:v>
                </c:pt>
                <c:pt idx="1622">
                  <c:v>41801.0</c:v>
                </c:pt>
                <c:pt idx="1623">
                  <c:v>41802.0</c:v>
                </c:pt>
                <c:pt idx="1624">
                  <c:v>41803.0</c:v>
                </c:pt>
                <c:pt idx="1625">
                  <c:v>41804.0</c:v>
                </c:pt>
                <c:pt idx="1626">
                  <c:v>41805.0</c:v>
                </c:pt>
                <c:pt idx="1627">
                  <c:v>41806.0</c:v>
                </c:pt>
                <c:pt idx="1628">
                  <c:v>41807.0</c:v>
                </c:pt>
                <c:pt idx="1629">
                  <c:v>41808.0</c:v>
                </c:pt>
                <c:pt idx="1630">
                  <c:v>41809.0</c:v>
                </c:pt>
                <c:pt idx="1631">
                  <c:v>41810.0</c:v>
                </c:pt>
                <c:pt idx="1632">
                  <c:v>41811.0</c:v>
                </c:pt>
                <c:pt idx="1633">
                  <c:v>41812.0</c:v>
                </c:pt>
                <c:pt idx="1634">
                  <c:v>41813.0</c:v>
                </c:pt>
                <c:pt idx="1635">
                  <c:v>41814.0</c:v>
                </c:pt>
                <c:pt idx="1636">
                  <c:v>41815.0</c:v>
                </c:pt>
                <c:pt idx="1637">
                  <c:v>41816.0</c:v>
                </c:pt>
                <c:pt idx="1638">
                  <c:v>41817.0</c:v>
                </c:pt>
                <c:pt idx="1639">
                  <c:v>41818.0</c:v>
                </c:pt>
                <c:pt idx="1640">
                  <c:v>41819.0</c:v>
                </c:pt>
                <c:pt idx="1641">
                  <c:v>41820.0</c:v>
                </c:pt>
                <c:pt idx="1642">
                  <c:v>41821.0</c:v>
                </c:pt>
                <c:pt idx="1643">
                  <c:v>41822.0</c:v>
                </c:pt>
                <c:pt idx="1644">
                  <c:v>41823.0</c:v>
                </c:pt>
                <c:pt idx="1645">
                  <c:v>41824.0</c:v>
                </c:pt>
                <c:pt idx="1646">
                  <c:v>41825.0</c:v>
                </c:pt>
                <c:pt idx="1647">
                  <c:v>41826.0</c:v>
                </c:pt>
                <c:pt idx="1648">
                  <c:v>41827.0</c:v>
                </c:pt>
                <c:pt idx="1649">
                  <c:v>41828.0</c:v>
                </c:pt>
                <c:pt idx="1650">
                  <c:v>41829.0</c:v>
                </c:pt>
                <c:pt idx="1651">
                  <c:v>41830.0</c:v>
                </c:pt>
                <c:pt idx="1652">
                  <c:v>41831.0</c:v>
                </c:pt>
                <c:pt idx="1653">
                  <c:v>41832.0</c:v>
                </c:pt>
                <c:pt idx="1654">
                  <c:v>41833.0</c:v>
                </c:pt>
                <c:pt idx="1655">
                  <c:v>41834.0</c:v>
                </c:pt>
                <c:pt idx="1656">
                  <c:v>41835.0</c:v>
                </c:pt>
                <c:pt idx="1657">
                  <c:v>41836.0</c:v>
                </c:pt>
                <c:pt idx="1658">
                  <c:v>41837.0</c:v>
                </c:pt>
                <c:pt idx="1659">
                  <c:v>41838.0</c:v>
                </c:pt>
                <c:pt idx="1660">
                  <c:v>41839.0</c:v>
                </c:pt>
                <c:pt idx="1661">
                  <c:v>41840.0</c:v>
                </c:pt>
                <c:pt idx="1662">
                  <c:v>41841.0</c:v>
                </c:pt>
                <c:pt idx="1663">
                  <c:v>41842.0</c:v>
                </c:pt>
                <c:pt idx="1664">
                  <c:v>41843.0</c:v>
                </c:pt>
                <c:pt idx="1665">
                  <c:v>41844.0</c:v>
                </c:pt>
                <c:pt idx="1666">
                  <c:v>41845.0</c:v>
                </c:pt>
                <c:pt idx="1667">
                  <c:v>41846.0</c:v>
                </c:pt>
                <c:pt idx="1668">
                  <c:v>41847.0</c:v>
                </c:pt>
                <c:pt idx="1669">
                  <c:v>41848.0</c:v>
                </c:pt>
                <c:pt idx="1670">
                  <c:v>41849.0</c:v>
                </c:pt>
                <c:pt idx="1671">
                  <c:v>41850.0</c:v>
                </c:pt>
                <c:pt idx="1672">
                  <c:v>41851.0</c:v>
                </c:pt>
                <c:pt idx="1673">
                  <c:v>41852.0</c:v>
                </c:pt>
                <c:pt idx="1674">
                  <c:v>41853.0</c:v>
                </c:pt>
                <c:pt idx="1675">
                  <c:v>41854.0</c:v>
                </c:pt>
                <c:pt idx="1676">
                  <c:v>41855.0</c:v>
                </c:pt>
                <c:pt idx="1677">
                  <c:v>41856.0</c:v>
                </c:pt>
                <c:pt idx="1678">
                  <c:v>41857.0</c:v>
                </c:pt>
                <c:pt idx="1679">
                  <c:v>41858.0</c:v>
                </c:pt>
                <c:pt idx="1680">
                  <c:v>41859.0</c:v>
                </c:pt>
                <c:pt idx="1681">
                  <c:v>41860.0</c:v>
                </c:pt>
                <c:pt idx="1682">
                  <c:v>41861.0</c:v>
                </c:pt>
                <c:pt idx="1683">
                  <c:v>41862.0</c:v>
                </c:pt>
                <c:pt idx="1684">
                  <c:v>41863.0</c:v>
                </c:pt>
                <c:pt idx="1685">
                  <c:v>41864.0</c:v>
                </c:pt>
                <c:pt idx="1686">
                  <c:v>41865.0</c:v>
                </c:pt>
                <c:pt idx="1687">
                  <c:v>41866.0</c:v>
                </c:pt>
                <c:pt idx="1688">
                  <c:v>41867.0</c:v>
                </c:pt>
                <c:pt idx="1689">
                  <c:v>41868.0</c:v>
                </c:pt>
                <c:pt idx="1690">
                  <c:v>41869.0</c:v>
                </c:pt>
                <c:pt idx="1691">
                  <c:v>41870.0</c:v>
                </c:pt>
                <c:pt idx="1692">
                  <c:v>41871.0</c:v>
                </c:pt>
                <c:pt idx="1693">
                  <c:v>41872.0</c:v>
                </c:pt>
                <c:pt idx="1694">
                  <c:v>41873.0</c:v>
                </c:pt>
                <c:pt idx="1695">
                  <c:v>41874.0</c:v>
                </c:pt>
                <c:pt idx="1696">
                  <c:v>41875.0</c:v>
                </c:pt>
                <c:pt idx="1697">
                  <c:v>41876.0</c:v>
                </c:pt>
                <c:pt idx="1698">
                  <c:v>41877.0</c:v>
                </c:pt>
                <c:pt idx="1699">
                  <c:v>41878.0</c:v>
                </c:pt>
                <c:pt idx="1700">
                  <c:v>41879.0</c:v>
                </c:pt>
                <c:pt idx="1701">
                  <c:v>41880.0</c:v>
                </c:pt>
                <c:pt idx="1702">
                  <c:v>41881.0</c:v>
                </c:pt>
                <c:pt idx="1703">
                  <c:v>41882.0</c:v>
                </c:pt>
                <c:pt idx="1704">
                  <c:v>41883.0</c:v>
                </c:pt>
                <c:pt idx="1705">
                  <c:v>41884.0</c:v>
                </c:pt>
                <c:pt idx="1706">
                  <c:v>41885.0</c:v>
                </c:pt>
                <c:pt idx="1707">
                  <c:v>41886.0</c:v>
                </c:pt>
                <c:pt idx="1708">
                  <c:v>41887.0</c:v>
                </c:pt>
                <c:pt idx="1709">
                  <c:v>41888.0</c:v>
                </c:pt>
                <c:pt idx="1710">
                  <c:v>41889.0</c:v>
                </c:pt>
                <c:pt idx="1711">
                  <c:v>41890.0</c:v>
                </c:pt>
                <c:pt idx="1712">
                  <c:v>41891.0</c:v>
                </c:pt>
                <c:pt idx="1713">
                  <c:v>41892.0</c:v>
                </c:pt>
                <c:pt idx="1714">
                  <c:v>41893.0</c:v>
                </c:pt>
                <c:pt idx="1715">
                  <c:v>41894.0</c:v>
                </c:pt>
                <c:pt idx="1716">
                  <c:v>41895.0</c:v>
                </c:pt>
                <c:pt idx="1717">
                  <c:v>41896.0</c:v>
                </c:pt>
                <c:pt idx="1718">
                  <c:v>41897.0</c:v>
                </c:pt>
                <c:pt idx="1719">
                  <c:v>41898.0</c:v>
                </c:pt>
                <c:pt idx="1720">
                  <c:v>41899.0</c:v>
                </c:pt>
                <c:pt idx="1721">
                  <c:v>41900.0</c:v>
                </c:pt>
                <c:pt idx="1722">
                  <c:v>41901.0</c:v>
                </c:pt>
                <c:pt idx="1723">
                  <c:v>41902.0</c:v>
                </c:pt>
                <c:pt idx="1724">
                  <c:v>41903.0</c:v>
                </c:pt>
                <c:pt idx="1725">
                  <c:v>41904.0</c:v>
                </c:pt>
                <c:pt idx="1726">
                  <c:v>41905.0</c:v>
                </c:pt>
                <c:pt idx="1727">
                  <c:v>41906.0</c:v>
                </c:pt>
                <c:pt idx="1728">
                  <c:v>41907.0</c:v>
                </c:pt>
                <c:pt idx="1729">
                  <c:v>41908.0</c:v>
                </c:pt>
                <c:pt idx="1730">
                  <c:v>41909.0</c:v>
                </c:pt>
                <c:pt idx="1731">
                  <c:v>41910.0</c:v>
                </c:pt>
                <c:pt idx="1732">
                  <c:v>41911.0</c:v>
                </c:pt>
                <c:pt idx="1733">
                  <c:v>41912.0</c:v>
                </c:pt>
                <c:pt idx="1734">
                  <c:v>41913.0</c:v>
                </c:pt>
                <c:pt idx="1735">
                  <c:v>41914.0</c:v>
                </c:pt>
                <c:pt idx="1736">
                  <c:v>41915.0</c:v>
                </c:pt>
                <c:pt idx="1737">
                  <c:v>41916.0</c:v>
                </c:pt>
                <c:pt idx="1738">
                  <c:v>41917.0</c:v>
                </c:pt>
                <c:pt idx="1739">
                  <c:v>41918.0</c:v>
                </c:pt>
                <c:pt idx="1740">
                  <c:v>41919.0</c:v>
                </c:pt>
                <c:pt idx="1741">
                  <c:v>41920.0</c:v>
                </c:pt>
                <c:pt idx="1742">
                  <c:v>41921.0</c:v>
                </c:pt>
                <c:pt idx="1743">
                  <c:v>41922.0</c:v>
                </c:pt>
                <c:pt idx="1744">
                  <c:v>41923.0</c:v>
                </c:pt>
                <c:pt idx="1745">
                  <c:v>41924.0</c:v>
                </c:pt>
                <c:pt idx="1746">
                  <c:v>41925.0</c:v>
                </c:pt>
                <c:pt idx="1747">
                  <c:v>41926.0</c:v>
                </c:pt>
                <c:pt idx="1748">
                  <c:v>41927.0</c:v>
                </c:pt>
                <c:pt idx="1749">
                  <c:v>41928.0</c:v>
                </c:pt>
                <c:pt idx="1750">
                  <c:v>41929.0</c:v>
                </c:pt>
                <c:pt idx="1751">
                  <c:v>41930.0</c:v>
                </c:pt>
                <c:pt idx="1752">
                  <c:v>41931.0</c:v>
                </c:pt>
                <c:pt idx="1753">
                  <c:v>41932.0</c:v>
                </c:pt>
                <c:pt idx="1754">
                  <c:v>41933.0</c:v>
                </c:pt>
                <c:pt idx="1755">
                  <c:v>41934.0</c:v>
                </c:pt>
                <c:pt idx="1756">
                  <c:v>41935.0</c:v>
                </c:pt>
                <c:pt idx="1757">
                  <c:v>41936.0</c:v>
                </c:pt>
                <c:pt idx="1758">
                  <c:v>41937.0</c:v>
                </c:pt>
                <c:pt idx="1759">
                  <c:v>41938.0</c:v>
                </c:pt>
                <c:pt idx="1760">
                  <c:v>41939.0</c:v>
                </c:pt>
                <c:pt idx="1761">
                  <c:v>41940.0</c:v>
                </c:pt>
                <c:pt idx="1762">
                  <c:v>41941.0</c:v>
                </c:pt>
                <c:pt idx="1763">
                  <c:v>41942.0</c:v>
                </c:pt>
                <c:pt idx="1764">
                  <c:v>41943.0</c:v>
                </c:pt>
                <c:pt idx="1765">
                  <c:v>41944.0</c:v>
                </c:pt>
                <c:pt idx="1766">
                  <c:v>41945.0</c:v>
                </c:pt>
                <c:pt idx="1767">
                  <c:v>41946.0</c:v>
                </c:pt>
                <c:pt idx="1768">
                  <c:v>41947.0</c:v>
                </c:pt>
                <c:pt idx="1769">
                  <c:v>41948.0</c:v>
                </c:pt>
                <c:pt idx="1770">
                  <c:v>41949.0</c:v>
                </c:pt>
                <c:pt idx="1771">
                  <c:v>41950.0</c:v>
                </c:pt>
                <c:pt idx="1772">
                  <c:v>41951.0</c:v>
                </c:pt>
                <c:pt idx="1773">
                  <c:v>41952.0</c:v>
                </c:pt>
                <c:pt idx="1774">
                  <c:v>41953.0</c:v>
                </c:pt>
                <c:pt idx="1775">
                  <c:v>41954.0</c:v>
                </c:pt>
                <c:pt idx="1776">
                  <c:v>41955.0</c:v>
                </c:pt>
                <c:pt idx="1777">
                  <c:v>41956.0</c:v>
                </c:pt>
                <c:pt idx="1778">
                  <c:v>41957.0</c:v>
                </c:pt>
                <c:pt idx="1779">
                  <c:v>41958.0</c:v>
                </c:pt>
                <c:pt idx="1780">
                  <c:v>41959.0</c:v>
                </c:pt>
                <c:pt idx="1781">
                  <c:v>41960.0</c:v>
                </c:pt>
                <c:pt idx="1782">
                  <c:v>41961.0</c:v>
                </c:pt>
                <c:pt idx="1783">
                  <c:v>41962.0</c:v>
                </c:pt>
                <c:pt idx="1784">
                  <c:v>41963.0</c:v>
                </c:pt>
                <c:pt idx="1785">
                  <c:v>41964.0</c:v>
                </c:pt>
                <c:pt idx="1786">
                  <c:v>41965.0</c:v>
                </c:pt>
                <c:pt idx="1787">
                  <c:v>41966.0</c:v>
                </c:pt>
                <c:pt idx="1788">
                  <c:v>41967.0</c:v>
                </c:pt>
                <c:pt idx="1789">
                  <c:v>41968.0</c:v>
                </c:pt>
                <c:pt idx="1790">
                  <c:v>41969.0</c:v>
                </c:pt>
                <c:pt idx="1791">
                  <c:v>41970.0</c:v>
                </c:pt>
                <c:pt idx="1792">
                  <c:v>41971.0</c:v>
                </c:pt>
                <c:pt idx="1793">
                  <c:v>41972.0</c:v>
                </c:pt>
                <c:pt idx="1794">
                  <c:v>41973.0</c:v>
                </c:pt>
                <c:pt idx="1795">
                  <c:v>41974.0</c:v>
                </c:pt>
                <c:pt idx="1796">
                  <c:v>41975.0</c:v>
                </c:pt>
                <c:pt idx="1797">
                  <c:v>41976.0</c:v>
                </c:pt>
                <c:pt idx="1798">
                  <c:v>41977.0</c:v>
                </c:pt>
                <c:pt idx="1799">
                  <c:v>41978.0</c:v>
                </c:pt>
                <c:pt idx="1800">
                  <c:v>41979.0</c:v>
                </c:pt>
                <c:pt idx="1801">
                  <c:v>41980.0</c:v>
                </c:pt>
                <c:pt idx="1802">
                  <c:v>41981.0</c:v>
                </c:pt>
                <c:pt idx="1803">
                  <c:v>41982.0</c:v>
                </c:pt>
                <c:pt idx="1804">
                  <c:v>41983.0</c:v>
                </c:pt>
                <c:pt idx="1805">
                  <c:v>41984.0</c:v>
                </c:pt>
                <c:pt idx="1806">
                  <c:v>41985.0</c:v>
                </c:pt>
                <c:pt idx="1807">
                  <c:v>41986.0</c:v>
                </c:pt>
                <c:pt idx="1808">
                  <c:v>41987.0</c:v>
                </c:pt>
                <c:pt idx="1809">
                  <c:v>41988.0</c:v>
                </c:pt>
                <c:pt idx="1810">
                  <c:v>41989.0</c:v>
                </c:pt>
                <c:pt idx="1811">
                  <c:v>41990.0</c:v>
                </c:pt>
                <c:pt idx="1812">
                  <c:v>41991.0</c:v>
                </c:pt>
                <c:pt idx="1813">
                  <c:v>41992.0</c:v>
                </c:pt>
                <c:pt idx="1814">
                  <c:v>41993.0</c:v>
                </c:pt>
                <c:pt idx="1815">
                  <c:v>41994.0</c:v>
                </c:pt>
                <c:pt idx="1816">
                  <c:v>41995.0</c:v>
                </c:pt>
                <c:pt idx="1817">
                  <c:v>41996.0</c:v>
                </c:pt>
                <c:pt idx="1818">
                  <c:v>41997.0</c:v>
                </c:pt>
                <c:pt idx="1819">
                  <c:v>41998.0</c:v>
                </c:pt>
                <c:pt idx="1820">
                  <c:v>41999.0</c:v>
                </c:pt>
                <c:pt idx="1821">
                  <c:v>42000.0</c:v>
                </c:pt>
                <c:pt idx="1822">
                  <c:v>42001.0</c:v>
                </c:pt>
                <c:pt idx="1823">
                  <c:v>42002.0</c:v>
                </c:pt>
                <c:pt idx="1824">
                  <c:v>42003.0</c:v>
                </c:pt>
                <c:pt idx="1825">
                  <c:v>42004.0</c:v>
                </c:pt>
                <c:pt idx="1826">
                  <c:v>42005.0</c:v>
                </c:pt>
                <c:pt idx="1827">
                  <c:v>42006.0</c:v>
                </c:pt>
                <c:pt idx="1828">
                  <c:v>42007.0</c:v>
                </c:pt>
                <c:pt idx="1829">
                  <c:v>42008.0</c:v>
                </c:pt>
                <c:pt idx="1830">
                  <c:v>42009.0</c:v>
                </c:pt>
                <c:pt idx="1831">
                  <c:v>42010.0</c:v>
                </c:pt>
                <c:pt idx="1832">
                  <c:v>42011.0</c:v>
                </c:pt>
                <c:pt idx="1833">
                  <c:v>42012.0</c:v>
                </c:pt>
                <c:pt idx="1834">
                  <c:v>42013.0</c:v>
                </c:pt>
                <c:pt idx="1835">
                  <c:v>42014.0</c:v>
                </c:pt>
                <c:pt idx="1836">
                  <c:v>42015.0</c:v>
                </c:pt>
                <c:pt idx="1837">
                  <c:v>42016.0</c:v>
                </c:pt>
                <c:pt idx="1838">
                  <c:v>42017.0</c:v>
                </c:pt>
                <c:pt idx="1839">
                  <c:v>42018.0</c:v>
                </c:pt>
                <c:pt idx="1840">
                  <c:v>42019.0</c:v>
                </c:pt>
                <c:pt idx="1841">
                  <c:v>42020.0</c:v>
                </c:pt>
                <c:pt idx="1842">
                  <c:v>42021.0</c:v>
                </c:pt>
                <c:pt idx="1843">
                  <c:v>42022.0</c:v>
                </c:pt>
                <c:pt idx="1844">
                  <c:v>42023.0</c:v>
                </c:pt>
                <c:pt idx="1845">
                  <c:v>42024.0</c:v>
                </c:pt>
                <c:pt idx="1846">
                  <c:v>42025.0</c:v>
                </c:pt>
                <c:pt idx="1847">
                  <c:v>42026.0</c:v>
                </c:pt>
                <c:pt idx="1848">
                  <c:v>42027.0</c:v>
                </c:pt>
                <c:pt idx="1849">
                  <c:v>42028.0</c:v>
                </c:pt>
                <c:pt idx="1850">
                  <c:v>42029.0</c:v>
                </c:pt>
                <c:pt idx="1851">
                  <c:v>42030.0</c:v>
                </c:pt>
                <c:pt idx="1852">
                  <c:v>42031.0</c:v>
                </c:pt>
                <c:pt idx="1853">
                  <c:v>42032.0</c:v>
                </c:pt>
                <c:pt idx="1854">
                  <c:v>42033.0</c:v>
                </c:pt>
                <c:pt idx="1855">
                  <c:v>42034.0</c:v>
                </c:pt>
                <c:pt idx="1856">
                  <c:v>42035.0</c:v>
                </c:pt>
                <c:pt idx="1857">
                  <c:v>42036.0</c:v>
                </c:pt>
                <c:pt idx="1858">
                  <c:v>42037.0</c:v>
                </c:pt>
                <c:pt idx="1859">
                  <c:v>42038.0</c:v>
                </c:pt>
                <c:pt idx="1860">
                  <c:v>42039.0</c:v>
                </c:pt>
                <c:pt idx="1861">
                  <c:v>42040.0</c:v>
                </c:pt>
                <c:pt idx="1862">
                  <c:v>42041.0</c:v>
                </c:pt>
                <c:pt idx="1863">
                  <c:v>42042.0</c:v>
                </c:pt>
                <c:pt idx="1864">
                  <c:v>42043.0</c:v>
                </c:pt>
                <c:pt idx="1865">
                  <c:v>42044.0</c:v>
                </c:pt>
                <c:pt idx="1866">
                  <c:v>42045.0</c:v>
                </c:pt>
                <c:pt idx="1867">
                  <c:v>42046.0</c:v>
                </c:pt>
                <c:pt idx="1868">
                  <c:v>42047.0</c:v>
                </c:pt>
                <c:pt idx="1869">
                  <c:v>42048.0</c:v>
                </c:pt>
                <c:pt idx="1870">
                  <c:v>42049.0</c:v>
                </c:pt>
                <c:pt idx="1871">
                  <c:v>42050.0</c:v>
                </c:pt>
                <c:pt idx="1872">
                  <c:v>42051.0</c:v>
                </c:pt>
                <c:pt idx="1873">
                  <c:v>42052.0</c:v>
                </c:pt>
                <c:pt idx="1874">
                  <c:v>42053.0</c:v>
                </c:pt>
                <c:pt idx="1875">
                  <c:v>42054.0</c:v>
                </c:pt>
                <c:pt idx="1876">
                  <c:v>42055.0</c:v>
                </c:pt>
                <c:pt idx="1877">
                  <c:v>42056.0</c:v>
                </c:pt>
                <c:pt idx="1878">
                  <c:v>42057.0</c:v>
                </c:pt>
                <c:pt idx="1879">
                  <c:v>42058.0</c:v>
                </c:pt>
                <c:pt idx="1880">
                  <c:v>42059.0</c:v>
                </c:pt>
                <c:pt idx="1881">
                  <c:v>42060.0</c:v>
                </c:pt>
                <c:pt idx="1882">
                  <c:v>42061.0</c:v>
                </c:pt>
                <c:pt idx="1883">
                  <c:v>42062.0</c:v>
                </c:pt>
                <c:pt idx="1884">
                  <c:v>42063.0</c:v>
                </c:pt>
                <c:pt idx="1885">
                  <c:v>42064.0</c:v>
                </c:pt>
                <c:pt idx="1886">
                  <c:v>42065.0</c:v>
                </c:pt>
                <c:pt idx="1887">
                  <c:v>42066.0</c:v>
                </c:pt>
                <c:pt idx="1888">
                  <c:v>42067.0</c:v>
                </c:pt>
                <c:pt idx="1889">
                  <c:v>42068.0</c:v>
                </c:pt>
                <c:pt idx="1890">
                  <c:v>42069.0</c:v>
                </c:pt>
                <c:pt idx="1891">
                  <c:v>42070.0</c:v>
                </c:pt>
                <c:pt idx="1892">
                  <c:v>42071.0</c:v>
                </c:pt>
                <c:pt idx="1893">
                  <c:v>42072.0</c:v>
                </c:pt>
                <c:pt idx="1894">
                  <c:v>42073.0</c:v>
                </c:pt>
                <c:pt idx="1895">
                  <c:v>42074.0</c:v>
                </c:pt>
                <c:pt idx="1896">
                  <c:v>42075.0</c:v>
                </c:pt>
                <c:pt idx="1897">
                  <c:v>42076.0</c:v>
                </c:pt>
                <c:pt idx="1898">
                  <c:v>42077.0</c:v>
                </c:pt>
                <c:pt idx="1899">
                  <c:v>42078.0</c:v>
                </c:pt>
                <c:pt idx="1900">
                  <c:v>42079.0</c:v>
                </c:pt>
                <c:pt idx="1901">
                  <c:v>42080.0</c:v>
                </c:pt>
                <c:pt idx="1902">
                  <c:v>42081.0</c:v>
                </c:pt>
                <c:pt idx="1903">
                  <c:v>42082.0</c:v>
                </c:pt>
                <c:pt idx="1904">
                  <c:v>42083.0</c:v>
                </c:pt>
                <c:pt idx="1905">
                  <c:v>42084.0</c:v>
                </c:pt>
                <c:pt idx="1906">
                  <c:v>42085.0</c:v>
                </c:pt>
                <c:pt idx="1907">
                  <c:v>42086.0</c:v>
                </c:pt>
                <c:pt idx="1908">
                  <c:v>42087.0</c:v>
                </c:pt>
                <c:pt idx="1909">
                  <c:v>42088.0</c:v>
                </c:pt>
                <c:pt idx="1910">
                  <c:v>42089.0</c:v>
                </c:pt>
                <c:pt idx="1911">
                  <c:v>42090.0</c:v>
                </c:pt>
                <c:pt idx="1912">
                  <c:v>42091.0</c:v>
                </c:pt>
                <c:pt idx="1913">
                  <c:v>42092.0</c:v>
                </c:pt>
                <c:pt idx="1914">
                  <c:v>42093.0</c:v>
                </c:pt>
                <c:pt idx="1915">
                  <c:v>42094.0</c:v>
                </c:pt>
                <c:pt idx="1916">
                  <c:v>42095.0</c:v>
                </c:pt>
                <c:pt idx="1917">
                  <c:v>42096.0</c:v>
                </c:pt>
                <c:pt idx="1918">
                  <c:v>42097.0</c:v>
                </c:pt>
                <c:pt idx="1919">
                  <c:v>42098.0</c:v>
                </c:pt>
                <c:pt idx="1920">
                  <c:v>42099.0</c:v>
                </c:pt>
                <c:pt idx="1921">
                  <c:v>42100.0</c:v>
                </c:pt>
                <c:pt idx="1922">
                  <c:v>42101.0</c:v>
                </c:pt>
                <c:pt idx="1923">
                  <c:v>42102.0</c:v>
                </c:pt>
                <c:pt idx="1924">
                  <c:v>42103.0</c:v>
                </c:pt>
                <c:pt idx="1925">
                  <c:v>42104.0</c:v>
                </c:pt>
                <c:pt idx="1926">
                  <c:v>42105.0</c:v>
                </c:pt>
                <c:pt idx="1927">
                  <c:v>42106.0</c:v>
                </c:pt>
                <c:pt idx="1928">
                  <c:v>42107.0</c:v>
                </c:pt>
                <c:pt idx="1929">
                  <c:v>42108.0</c:v>
                </c:pt>
                <c:pt idx="1930">
                  <c:v>42109.0</c:v>
                </c:pt>
                <c:pt idx="1931">
                  <c:v>42110.0</c:v>
                </c:pt>
                <c:pt idx="1932">
                  <c:v>42111.0</c:v>
                </c:pt>
                <c:pt idx="1933">
                  <c:v>42112.0</c:v>
                </c:pt>
                <c:pt idx="1934">
                  <c:v>42113.0</c:v>
                </c:pt>
                <c:pt idx="1935">
                  <c:v>42114.0</c:v>
                </c:pt>
                <c:pt idx="1936">
                  <c:v>42115.0</c:v>
                </c:pt>
                <c:pt idx="1937">
                  <c:v>42116.0</c:v>
                </c:pt>
                <c:pt idx="1938">
                  <c:v>42117.0</c:v>
                </c:pt>
                <c:pt idx="1939">
                  <c:v>42118.0</c:v>
                </c:pt>
                <c:pt idx="1940">
                  <c:v>42119.0</c:v>
                </c:pt>
                <c:pt idx="1941">
                  <c:v>42120.0</c:v>
                </c:pt>
                <c:pt idx="1942">
                  <c:v>42121.0</c:v>
                </c:pt>
                <c:pt idx="1943">
                  <c:v>42122.0</c:v>
                </c:pt>
                <c:pt idx="1944">
                  <c:v>42123.0</c:v>
                </c:pt>
                <c:pt idx="1945">
                  <c:v>42124.0</c:v>
                </c:pt>
                <c:pt idx="1946">
                  <c:v>42125.0</c:v>
                </c:pt>
                <c:pt idx="1947">
                  <c:v>42126.0</c:v>
                </c:pt>
                <c:pt idx="1948">
                  <c:v>42127.0</c:v>
                </c:pt>
                <c:pt idx="1949">
                  <c:v>42128.0</c:v>
                </c:pt>
                <c:pt idx="1950">
                  <c:v>42129.0</c:v>
                </c:pt>
                <c:pt idx="1951">
                  <c:v>42130.0</c:v>
                </c:pt>
                <c:pt idx="1952">
                  <c:v>42131.0</c:v>
                </c:pt>
                <c:pt idx="1953">
                  <c:v>42132.0</c:v>
                </c:pt>
                <c:pt idx="1954">
                  <c:v>42133.0</c:v>
                </c:pt>
                <c:pt idx="1955">
                  <c:v>42134.0</c:v>
                </c:pt>
                <c:pt idx="1956">
                  <c:v>42135.0</c:v>
                </c:pt>
                <c:pt idx="1957">
                  <c:v>42136.0</c:v>
                </c:pt>
                <c:pt idx="1958">
                  <c:v>42137.0</c:v>
                </c:pt>
                <c:pt idx="1959">
                  <c:v>42138.0</c:v>
                </c:pt>
                <c:pt idx="1960">
                  <c:v>42139.0</c:v>
                </c:pt>
                <c:pt idx="1961">
                  <c:v>42140.0</c:v>
                </c:pt>
                <c:pt idx="1962">
                  <c:v>42141.0</c:v>
                </c:pt>
                <c:pt idx="1963">
                  <c:v>42142.0</c:v>
                </c:pt>
                <c:pt idx="1964">
                  <c:v>42143.0</c:v>
                </c:pt>
                <c:pt idx="1965">
                  <c:v>42144.0</c:v>
                </c:pt>
                <c:pt idx="1966">
                  <c:v>42145.0</c:v>
                </c:pt>
                <c:pt idx="1967">
                  <c:v>42146.0</c:v>
                </c:pt>
                <c:pt idx="1968">
                  <c:v>42147.0</c:v>
                </c:pt>
                <c:pt idx="1969">
                  <c:v>42148.0</c:v>
                </c:pt>
                <c:pt idx="1970">
                  <c:v>42149.0</c:v>
                </c:pt>
                <c:pt idx="1971">
                  <c:v>42150.0</c:v>
                </c:pt>
                <c:pt idx="1972">
                  <c:v>42151.0</c:v>
                </c:pt>
                <c:pt idx="1973">
                  <c:v>42152.0</c:v>
                </c:pt>
                <c:pt idx="1974">
                  <c:v>42153.0</c:v>
                </c:pt>
                <c:pt idx="1975">
                  <c:v>42154.0</c:v>
                </c:pt>
                <c:pt idx="1976">
                  <c:v>42155.0</c:v>
                </c:pt>
                <c:pt idx="1977">
                  <c:v>42156.0</c:v>
                </c:pt>
                <c:pt idx="1978">
                  <c:v>42157.0</c:v>
                </c:pt>
                <c:pt idx="1979">
                  <c:v>42158.0</c:v>
                </c:pt>
                <c:pt idx="1980">
                  <c:v>42159.0</c:v>
                </c:pt>
                <c:pt idx="1981">
                  <c:v>42160.0</c:v>
                </c:pt>
                <c:pt idx="1982">
                  <c:v>42161.0</c:v>
                </c:pt>
                <c:pt idx="1983">
                  <c:v>42162.0</c:v>
                </c:pt>
                <c:pt idx="1984">
                  <c:v>42163.0</c:v>
                </c:pt>
                <c:pt idx="1985">
                  <c:v>42164.0</c:v>
                </c:pt>
                <c:pt idx="1986">
                  <c:v>42165.0</c:v>
                </c:pt>
                <c:pt idx="1987">
                  <c:v>42166.0</c:v>
                </c:pt>
                <c:pt idx="1988">
                  <c:v>42167.0</c:v>
                </c:pt>
                <c:pt idx="1989">
                  <c:v>42168.0</c:v>
                </c:pt>
                <c:pt idx="1990">
                  <c:v>42169.0</c:v>
                </c:pt>
                <c:pt idx="1991">
                  <c:v>42170.0</c:v>
                </c:pt>
                <c:pt idx="1992">
                  <c:v>42171.0</c:v>
                </c:pt>
                <c:pt idx="1993">
                  <c:v>42172.0</c:v>
                </c:pt>
                <c:pt idx="1994">
                  <c:v>42173.0</c:v>
                </c:pt>
                <c:pt idx="1995">
                  <c:v>42174.0</c:v>
                </c:pt>
                <c:pt idx="1996">
                  <c:v>42175.0</c:v>
                </c:pt>
                <c:pt idx="1997">
                  <c:v>42176.0</c:v>
                </c:pt>
                <c:pt idx="1998">
                  <c:v>42177.0</c:v>
                </c:pt>
                <c:pt idx="1999">
                  <c:v>42178.0</c:v>
                </c:pt>
                <c:pt idx="2000">
                  <c:v>42179.0</c:v>
                </c:pt>
                <c:pt idx="2001">
                  <c:v>42180.0</c:v>
                </c:pt>
                <c:pt idx="2002">
                  <c:v>42181.0</c:v>
                </c:pt>
                <c:pt idx="2003">
                  <c:v>42182.0</c:v>
                </c:pt>
                <c:pt idx="2004">
                  <c:v>42183.0</c:v>
                </c:pt>
                <c:pt idx="2005">
                  <c:v>42184.0</c:v>
                </c:pt>
                <c:pt idx="2006">
                  <c:v>42185.0</c:v>
                </c:pt>
                <c:pt idx="2007">
                  <c:v>42186.0</c:v>
                </c:pt>
                <c:pt idx="2008">
                  <c:v>42187.0</c:v>
                </c:pt>
                <c:pt idx="2009">
                  <c:v>42188.0</c:v>
                </c:pt>
                <c:pt idx="2010">
                  <c:v>42189.0</c:v>
                </c:pt>
                <c:pt idx="2011">
                  <c:v>42190.0</c:v>
                </c:pt>
                <c:pt idx="2012">
                  <c:v>42191.0</c:v>
                </c:pt>
                <c:pt idx="2013">
                  <c:v>42192.0</c:v>
                </c:pt>
                <c:pt idx="2014">
                  <c:v>42193.0</c:v>
                </c:pt>
                <c:pt idx="2015">
                  <c:v>42194.0</c:v>
                </c:pt>
                <c:pt idx="2016">
                  <c:v>42195.0</c:v>
                </c:pt>
                <c:pt idx="2017">
                  <c:v>42196.0</c:v>
                </c:pt>
                <c:pt idx="2018">
                  <c:v>42197.0</c:v>
                </c:pt>
                <c:pt idx="2019">
                  <c:v>42198.0</c:v>
                </c:pt>
                <c:pt idx="2020">
                  <c:v>42199.0</c:v>
                </c:pt>
                <c:pt idx="2021">
                  <c:v>42200.0</c:v>
                </c:pt>
                <c:pt idx="2022">
                  <c:v>42201.0</c:v>
                </c:pt>
                <c:pt idx="2023">
                  <c:v>42202.0</c:v>
                </c:pt>
                <c:pt idx="2024">
                  <c:v>42203.0</c:v>
                </c:pt>
                <c:pt idx="2025">
                  <c:v>42204.0</c:v>
                </c:pt>
                <c:pt idx="2026">
                  <c:v>42205.0</c:v>
                </c:pt>
                <c:pt idx="2027">
                  <c:v>42206.0</c:v>
                </c:pt>
                <c:pt idx="2028">
                  <c:v>42207.0</c:v>
                </c:pt>
                <c:pt idx="2029">
                  <c:v>42208.0</c:v>
                </c:pt>
                <c:pt idx="2030">
                  <c:v>42209.0</c:v>
                </c:pt>
                <c:pt idx="2031">
                  <c:v>42210.0</c:v>
                </c:pt>
                <c:pt idx="2032">
                  <c:v>42211.0</c:v>
                </c:pt>
                <c:pt idx="2033">
                  <c:v>42212.0</c:v>
                </c:pt>
                <c:pt idx="2034">
                  <c:v>42213.0</c:v>
                </c:pt>
                <c:pt idx="2035">
                  <c:v>42214.0</c:v>
                </c:pt>
                <c:pt idx="2036">
                  <c:v>42215.0</c:v>
                </c:pt>
                <c:pt idx="2037">
                  <c:v>42216.0</c:v>
                </c:pt>
                <c:pt idx="2038">
                  <c:v>42217.0</c:v>
                </c:pt>
                <c:pt idx="2039">
                  <c:v>42218.0</c:v>
                </c:pt>
                <c:pt idx="2040">
                  <c:v>42219.0</c:v>
                </c:pt>
                <c:pt idx="2041">
                  <c:v>42220.0</c:v>
                </c:pt>
                <c:pt idx="2042">
                  <c:v>42221.0</c:v>
                </c:pt>
                <c:pt idx="2043">
                  <c:v>42222.0</c:v>
                </c:pt>
                <c:pt idx="2044">
                  <c:v>42223.0</c:v>
                </c:pt>
                <c:pt idx="2045">
                  <c:v>42224.0</c:v>
                </c:pt>
                <c:pt idx="2046">
                  <c:v>42225.0</c:v>
                </c:pt>
                <c:pt idx="2047">
                  <c:v>42226.0</c:v>
                </c:pt>
                <c:pt idx="2048">
                  <c:v>42227.0</c:v>
                </c:pt>
                <c:pt idx="2049">
                  <c:v>42228.0</c:v>
                </c:pt>
                <c:pt idx="2050">
                  <c:v>42229.0</c:v>
                </c:pt>
                <c:pt idx="2051">
                  <c:v>42230.0</c:v>
                </c:pt>
                <c:pt idx="2052">
                  <c:v>42231.0</c:v>
                </c:pt>
                <c:pt idx="2053">
                  <c:v>42232.0</c:v>
                </c:pt>
                <c:pt idx="2054">
                  <c:v>42233.0</c:v>
                </c:pt>
                <c:pt idx="2055">
                  <c:v>42234.0</c:v>
                </c:pt>
                <c:pt idx="2056">
                  <c:v>42235.0</c:v>
                </c:pt>
                <c:pt idx="2057">
                  <c:v>42236.0</c:v>
                </c:pt>
                <c:pt idx="2058">
                  <c:v>42237.0</c:v>
                </c:pt>
                <c:pt idx="2059">
                  <c:v>42238.0</c:v>
                </c:pt>
                <c:pt idx="2060">
                  <c:v>42239.0</c:v>
                </c:pt>
                <c:pt idx="2061">
                  <c:v>42240.0</c:v>
                </c:pt>
                <c:pt idx="2062">
                  <c:v>42241.0</c:v>
                </c:pt>
                <c:pt idx="2063">
                  <c:v>42242.0</c:v>
                </c:pt>
                <c:pt idx="2064">
                  <c:v>42243.0</c:v>
                </c:pt>
                <c:pt idx="2065">
                  <c:v>42244.0</c:v>
                </c:pt>
                <c:pt idx="2066">
                  <c:v>42245.0</c:v>
                </c:pt>
                <c:pt idx="2067">
                  <c:v>42246.0</c:v>
                </c:pt>
                <c:pt idx="2068">
                  <c:v>42247.0</c:v>
                </c:pt>
                <c:pt idx="2069">
                  <c:v>42248.0</c:v>
                </c:pt>
                <c:pt idx="2070">
                  <c:v>42249.0</c:v>
                </c:pt>
                <c:pt idx="2071">
                  <c:v>42250.0</c:v>
                </c:pt>
                <c:pt idx="2072">
                  <c:v>42251.0</c:v>
                </c:pt>
                <c:pt idx="2073">
                  <c:v>42252.0</c:v>
                </c:pt>
                <c:pt idx="2074">
                  <c:v>42253.0</c:v>
                </c:pt>
                <c:pt idx="2075">
                  <c:v>42254.0</c:v>
                </c:pt>
                <c:pt idx="2076">
                  <c:v>42255.0</c:v>
                </c:pt>
                <c:pt idx="2077">
                  <c:v>42256.0</c:v>
                </c:pt>
                <c:pt idx="2078">
                  <c:v>42257.0</c:v>
                </c:pt>
                <c:pt idx="2079">
                  <c:v>42258.0</c:v>
                </c:pt>
                <c:pt idx="2080">
                  <c:v>42259.0</c:v>
                </c:pt>
                <c:pt idx="2081">
                  <c:v>42260.0</c:v>
                </c:pt>
                <c:pt idx="2082">
                  <c:v>42261.0</c:v>
                </c:pt>
                <c:pt idx="2083">
                  <c:v>42262.0</c:v>
                </c:pt>
                <c:pt idx="2084">
                  <c:v>42263.0</c:v>
                </c:pt>
                <c:pt idx="2085">
                  <c:v>42264.0</c:v>
                </c:pt>
                <c:pt idx="2086">
                  <c:v>42265.0</c:v>
                </c:pt>
                <c:pt idx="2087">
                  <c:v>42266.0</c:v>
                </c:pt>
                <c:pt idx="2088">
                  <c:v>42267.0</c:v>
                </c:pt>
                <c:pt idx="2089">
                  <c:v>42268.0</c:v>
                </c:pt>
                <c:pt idx="2090">
                  <c:v>42269.0</c:v>
                </c:pt>
                <c:pt idx="2091">
                  <c:v>42270.0</c:v>
                </c:pt>
                <c:pt idx="2092">
                  <c:v>42271.0</c:v>
                </c:pt>
                <c:pt idx="2093">
                  <c:v>42272.0</c:v>
                </c:pt>
                <c:pt idx="2094">
                  <c:v>42273.0</c:v>
                </c:pt>
                <c:pt idx="2095">
                  <c:v>42274.0</c:v>
                </c:pt>
                <c:pt idx="2096">
                  <c:v>42275.0</c:v>
                </c:pt>
                <c:pt idx="2097">
                  <c:v>42276.0</c:v>
                </c:pt>
                <c:pt idx="2098">
                  <c:v>42277.0</c:v>
                </c:pt>
                <c:pt idx="2099">
                  <c:v>42278.0</c:v>
                </c:pt>
                <c:pt idx="2100">
                  <c:v>42279.0</c:v>
                </c:pt>
                <c:pt idx="2101">
                  <c:v>42280.0</c:v>
                </c:pt>
                <c:pt idx="2102">
                  <c:v>42281.0</c:v>
                </c:pt>
                <c:pt idx="2103">
                  <c:v>42282.0</c:v>
                </c:pt>
                <c:pt idx="2104">
                  <c:v>42283.0</c:v>
                </c:pt>
                <c:pt idx="2105">
                  <c:v>42284.0</c:v>
                </c:pt>
                <c:pt idx="2106">
                  <c:v>42285.0</c:v>
                </c:pt>
                <c:pt idx="2107">
                  <c:v>42286.0</c:v>
                </c:pt>
                <c:pt idx="2108">
                  <c:v>42287.0</c:v>
                </c:pt>
                <c:pt idx="2109">
                  <c:v>42288.0</c:v>
                </c:pt>
                <c:pt idx="2110">
                  <c:v>42289.0</c:v>
                </c:pt>
                <c:pt idx="2111">
                  <c:v>42290.0</c:v>
                </c:pt>
                <c:pt idx="2112">
                  <c:v>42291.0</c:v>
                </c:pt>
                <c:pt idx="2113">
                  <c:v>42292.0</c:v>
                </c:pt>
                <c:pt idx="2114">
                  <c:v>42293.0</c:v>
                </c:pt>
                <c:pt idx="2115">
                  <c:v>42294.0</c:v>
                </c:pt>
                <c:pt idx="2116">
                  <c:v>42295.0</c:v>
                </c:pt>
                <c:pt idx="2117">
                  <c:v>42296.0</c:v>
                </c:pt>
                <c:pt idx="2118">
                  <c:v>42297.0</c:v>
                </c:pt>
                <c:pt idx="2119">
                  <c:v>42298.0</c:v>
                </c:pt>
                <c:pt idx="2120">
                  <c:v>42299.0</c:v>
                </c:pt>
                <c:pt idx="2121">
                  <c:v>42300.0</c:v>
                </c:pt>
                <c:pt idx="2122">
                  <c:v>42301.0</c:v>
                </c:pt>
                <c:pt idx="2123">
                  <c:v>42302.0</c:v>
                </c:pt>
                <c:pt idx="2124">
                  <c:v>42303.0</c:v>
                </c:pt>
                <c:pt idx="2125">
                  <c:v>42304.0</c:v>
                </c:pt>
                <c:pt idx="2126">
                  <c:v>42305.0</c:v>
                </c:pt>
                <c:pt idx="2127">
                  <c:v>42306.0</c:v>
                </c:pt>
                <c:pt idx="2128">
                  <c:v>42307.0</c:v>
                </c:pt>
                <c:pt idx="2129">
                  <c:v>42308.0</c:v>
                </c:pt>
                <c:pt idx="2130">
                  <c:v>42309.0</c:v>
                </c:pt>
                <c:pt idx="2131">
                  <c:v>42310.0</c:v>
                </c:pt>
                <c:pt idx="2132">
                  <c:v>42311.0</c:v>
                </c:pt>
                <c:pt idx="2133">
                  <c:v>42312.0</c:v>
                </c:pt>
                <c:pt idx="2134">
                  <c:v>42313.0</c:v>
                </c:pt>
                <c:pt idx="2135">
                  <c:v>42314.0</c:v>
                </c:pt>
                <c:pt idx="2136">
                  <c:v>42315.0</c:v>
                </c:pt>
                <c:pt idx="2137">
                  <c:v>42316.0</c:v>
                </c:pt>
                <c:pt idx="2138">
                  <c:v>42317.0</c:v>
                </c:pt>
                <c:pt idx="2139">
                  <c:v>42318.0</c:v>
                </c:pt>
                <c:pt idx="2140">
                  <c:v>42319.0</c:v>
                </c:pt>
                <c:pt idx="2141">
                  <c:v>42320.0</c:v>
                </c:pt>
                <c:pt idx="2142">
                  <c:v>42321.0</c:v>
                </c:pt>
                <c:pt idx="2143">
                  <c:v>42322.0</c:v>
                </c:pt>
                <c:pt idx="2144">
                  <c:v>42323.0</c:v>
                </c:pt>
                <c:pt idx="2145">
                  <c:v>42324.0</c:v>
                </c:pt>
                <c:pt idx="2146">
                  <c:v>42325.0</c:v>
                </c:pt>
                <c:pt idx="2147">
                  <c:v>42326.0</c:v>
                </c:pt>
                <c:pt idx="2148">
                  <c:v>42327.0</c:v>
                </c:pt>
                <c:pt idx="2149">
                  <c:v>42328.0</c:v>
                </c:pt>
                <c:pt idx="2150">
                  <c:v>42329.0</c:v>
                </c:pt>
                <c:pt idx="2151">
                  <c:v>42330.0</c:v>
                </c:pt>
                <c:pt idx="2152">
                  <c:v>42331.0</c:v>
                </c:pt>
                <c:pt idx="2153">
                  <c:v>42332.0</c:v>
                </c:pt>
                <c:pt idx="2154">
                  <c:v>42333.0</c:v>
                </c:pt>
                <c:pt idx="2155">
                  <c:v>42334.0</c:v>
                </c:pt>
                <c:pt idx="2156">
                  <c:v>42335.0</c:v>
                </c:pt>
                <c:pt idx="2157">
                  <c:v>42336.0</c:v>
                </c:pt>
                <c:pt idx="2158">
                  <c:v>42337.0</c:v>
                </c:pt>
                <c:pt idx="2159">
                  <c:v>42338.0</c:v>
                </c:pt>
                <c:pt idx="2160">
                  <c:v>42339.0</c:v>
                </c:pt>
                <c:pt idx="2161">
                  <c:v>42340.0</c:v>
                </c:pt>
                <c:pt idx="2162">
                  <c:v>42341.0</c:v>
                </c:pt>
                <c:pt idx="2163">
                  <c:v>42342.0</c:v>
                </c:pt>
                <c:pt idx="2164">
                  <c:v>42343.0</c:v>
                </c:pt>
                <c:pt idx="2165">
                  <c:v>42344.0</c:v>
                </c:pt>
                <c:pt idx="2166">
                  <c:v>42345.0</c:v>
                </c:pt>
                <c:pt idx="2167">
                  <c:v>42346.0</c:v>
                </c:pt>
                <c:pt idx="2168">
                  <c:v>42347.0</c:v>
                </c:pt>
                <c:pt idx="2169">
                  <c:v>42348.0</c:v>
                </c:pt>
                <c:pt idx="2170">
                  <c:v>42349.0</c:v>
                </c:pt>
                <c:pt idx="2171">
                  <c:v>42350.0</c:v>
                </c:pt>
                <c:pt idx="2172">
                  <c:v>42351.0</c:v>
                </c:pt>
                <c:pt idx="2173">
                  <c:v>42352.0</c:v>
                </c:pt>
                <c:pt idx="2174">
                  <c:v>42353.0</c:v>
                </c:pt>
                <c:pt idx="2175">
                  <c:v>42354.0</c:v>
                </c:pt>
                <c:pt idx="2176">
                  <c:v>42355.0</c:v>
                </c:pt>
                <c:pt idx="2177">
                  <c:v>42356.0</c:v>
                </c:pt>
                <c:pt idx="2178">
                  <c:v>42357.0</c:v>
                </c:pt>
                <c:pt idx="2179">
                  <c:v>42358.0</c:v>
                </c:pt>
                <c:pt idx="2180">
                  <c:v>42359.0</c:v>
                </c:pt>
                <c:pt idx="2181">
                  <c:v>42360.0</c:v>
                </c:pt>
                <c:pt idx="2182">
                  <c:v>42361.0</c:v>
                </c:pt>
                <c:pt idx="2183">
                  <c:v>42362.0</c:v>
                </c:pt>
                <c:pt idx="2184">
                  <c:v>42363.0</c:v>
                </c:pt>
                <c:pt idx="2185">
                  <c:v>42364.0</c:v>
                </c:pt>
                <c:pt idx="2186">
                  <c:v>42365.0</c:v>
                </c:pt>
                <c:pt idx="2187">
                  <c:v>42366.0</c:v>
                </c:pt>
                <c:pt idx="2188">
                  <c:v>42367.0</c:v>
                </c:pt>
                <c:pt idx="2189">
                  <c:v>42368.0</c:v>
                </c:pt>
                <c:pt idx="2190">
                  <c:v>42369.0</c:v>
                </c:pt>
                <c:pt idx="2191">
                  <c:v>42370.0</c:v>
                </c:pt>
                <c:pt idx="2192">
                  <c:v>42371.0</c:v>
                </c:pt>
                <c:pt idx="2193">
                  <c:v>42372.0</c:v>
                </c:pt>
                <c:pt idx="2194">
                  <c:v>42373.0</c:v>
                </c:pt>
                <c:pt idx="2195">
                  <c:v>42374.0</c:v>
                </c:pt>
                <c:pt idx="2196">
                  <c:v>42375.0</c:v>
                </c:pt>
                <c:pt idx="2197">
                  <c:v>42376.0</c:v>
                </c:pt>
                <c:pt idx="2198">
                  <c:v>42377.0</c:v>
                </c:pt>
                <c:pt idx="2199">
                  <c:v>42378.0</c:v>
                </c:pt>
                <c:pt idx="2200">
                  <c:v>42379.0</c:v>
                </c:pt>
                <c:pt idx="2201">
                  <c:v>42380.0</c:v>
                </c:pt>
                <c:pt idx="2202">
                  <c:v>42381.0</c:v>
                </c:pt>
                <c:pt idx="2203">
                  <c:v>42382.0</c:v>
                </c:pt>
                <c:pt idx="2204">
                  <c:v>42383.0</c:v>
                </c:pt>
                <c:pt idx="2205">
                  <c:v>42384.0</c:v>
                </c:pt>
                <c:pt idx="2206">
                  <c:v>42385.0</c:v>
                </c:pt>
                <c:pt idx="2207">
                  <c:v>42386.0</c:v>
                </c:pt>
                <c:pt idx="2208">
                  <c:v>42387.0</c:v>
                </c:pt>
                <c:pt idx="2209">
                  <c:v>42388.0</c:v>
                </c:pt>
                <c:pt idx="2210">
                  <c:v>42389.0</c:v>
                </c:pt>
                <c:pt idx="2211">
                  <c:v>42390.0</c:v>
                </c:pt>
                <c:pt idx="2212">
                  <c:v>42391.0</c:v>
                </c:pt>
                <c:pt idx="2213">
                  <c:v>42392.0</c:v>
                </c:pt>
                <c:pt idx="2214">
                  <c:v>42393.0</c:v>
                </c:pt>
                <c:pt idx="2215">
                  <c:v>42394.0</c:v>
                </c:pt>
                <c:pt idx="2216">
                  <c:v>42395.0</c:v>
                </c:pt>
                <c:pt idx="2217">
                  <c:v>42396.0</c:v>
                </c:pt>
                <c:pt idx="2218">
                  <c:v>42397.0</c:v>
                </c:pt>
                <c:pt idx="2219">
                  <c:v>42398.0</c:v>
                </c:pt>
                <c:pt idx="2220">
                  <c:v>42399.0</c:v>
                </c:pt>
                <c:pt idx="2221">
                  <c:v>42400.0</c:v>
                </c:pt>
                <c:pt idx="2222">
                  <c:v>42401.0</c:v>
                </c:pt>
                <c:pt idx="2223">
                  <c:v>42402.0</c:v>
                </c:pt>
                <c:pt idx="2224">
                  <c:v>42403.0</c:v>
                </c:pt>
                <c:pt idx="2225">
                  <c:v>42404.0</c:v>
                </c:pt>
                <c:pt idx="2226">
                  <c:v>42405.0</c:v>
                </c:pt>
                <c:pt idx="2227">
                  <c:v>42406.0</c:v>
                </c:pt>
                <c:pt idx="2228">
                  <c:v>42407.0</c:v>
                </c:pt>
                <c:pt idx="2229">
                  <c:v>42408.0</c:v>
                </c:pt>
                <c:pt idx="2230">
                  <c:v>42409.0</c:v>
                </c:pt>
                <c:pt idx="2231">
                  <c:v>42410.0</c:v>
                </c:pt>
                <c:pt idx="2232">
                  <c:v>42411.0</c:v>
                </c:pt>
                <c:pt idx="2233">
                  <c:v>42412.0</c:v>
                </c:pt>
                <c:pt idx="2234">
                  <c:v>42413.0</c:v>
                </c:pt>
                <c:pt idx="2235">
                  <c:v>42414.0</c:v>
                </c:pt>
                <c:pt idx="2236">
                  <c:v>42415.0</c:v>
                </c:pt>
                <c:pt idx="2237">
                  <c:v>42416.0</c:v>
                </c:pt>
                <c:pt idx="2238">
                  <c:v>42417.0</c:v>
                </c:pt>
                <c:pt idx="2239">
                  <c:v>42418.0</c:v>
                </c:pt>
                <c:pt idx="2240">
                  <c:v>42419.0</c:v>
                </c:pt>
                <c:pt idx="2241">
                  <c:v>42420.0</c:v>
                </c:pt>
                <c:pt idx="2242">
                  <c:v>42421.0</c:v>
                </c:pt>
                <c:pt idx="2243">
                  <c:v>42422.0</c:v>
                </c:pt>
                <c:pt idx="2244">
                  <c:v>42423.0</c:v>
                </c:pt>
                <c:pt idx="2245">
                  <c:v>42424.0</c:v>
                </c:pt>
                <c:pt idx="2246">
                  <c:v>42425.0</c:v>
                </c:pt>
                <c:pt idx="2247">
                  <c:v>42426.0</c:v>
                </c:pt>
                <c:pt idx="2248">
                  <c:v>42427.0</c:v>
                </c:pt>
                <c:pt idx="2249">
                  <c:v>42428.0</c:v>
                </c:pt>
                <c:pt idx="2250">
                  <c:v>42429.0</c:v>
                </c:pt>
                <c:pt idx="2251">
                  <c:v>42430.0</c:v>
                </c:pt>
                <c:pt idx="2252">
                  <c:v>42431.0</c:v>
                </c:pt>
                <c:pt idx="2253">
                  <c:v>42432.0</c:v>
                </c:pt>
                <c:pt idx="2254">
                  <c:v>42433.0</c:v>
                </c:pt>
                <c:pt idx="2255">
                  <c:v>42434.0</c:v>
                </c:pt>
                <c:pt idx="2256">
                  <c:v>42435.0</c:v>
                </c:pt>
                <c:pt idx="2257">
                  <c:v>42436.0</c:v>
                </c:pt>
                <c:pt idx="2258">
                  <c:v>42437.0</c:v>
                </c:pt>
                <c:pt idx="2259">
                  <c:v>42438.0</c:v>
                </c:pt>
                <c:pt idx="2260">
                  <c:v>42439.0</c:v>
                </c:pt>
                <c:pt idx="2261">
                  <c:v>42440.0</c:v>
                </c:pt>
                <c:pt idx="2262">
                  <c:v>42441.0</c:v>
                </c:pt>
                <c:pt idx="2263">
                  <c:v>42442.0</c:v>
                </c:pt>
                <c:pt idx="2264">
                  <c:v>42443.0</c:v>
                </c:pt>
                <c:pt idx="2265">
                  <c:v>42444.0</c:v>
                </c:pt>
                <c:pt idx="2266">
                  <c:v>42445.0</c:v>
                </c:pt>
                <c:pt idx="2267">
                  <c:v>42446.0</c:v>
                </c:pt>
                <c:pt idx="2268">
                  <c:v>42447.0</c:v>
                </c:pt>
                <c:pt idx="2269">
                  <c:v>42448.0</c:v>
                </c:pt>
                <c:pt idx="2270">
                  <c:v>42449.0</c:v>
                </c:pt>
                <c:pt idx="2271">
                  <c:v>42450.0</c:v>
                </c:pt>
                <c:pt idx="2272">
                  <c:v>42451.0</c:v>
                </c:pt>
                <c:pt idx="2273">
                  <c:v>42452.0</c:v>
                </c:pt>
                <c:pt idx="2274">
                  <c:v>42453.0</c:v>
                </c:pt>
                <c:pt idx="2275">
                  <c:v>42454.0</c:v>
                </c:pt>
                <c:pt idx="2276">
                  <c:v>42455.0</c:v>
                </c:pt>
                <c:pt idx="2277">
                  <c:v>42456.0</c:v>
                </c:pt>
                <c:pt idx="2278">
                  <c:v>42457.0</c:v>
                </c:pt>
                <c:pt idx="2279">
                  <c:v>42458.0</c:v>
                </c:pt>
                <c:pt idx="2280">
                  <c:v>42459.0</c:v>
                </c:pt>
                <c:pt idx="2281">
                  <c:v>42460.0</c:v>
                </c:pt>
                <c:pt idx="2282">
                  <c:v>42461.0</c:v>
                </c:pt>
                <c:pt idx="2283">
                  <c:v>42462.0</c:v>
                </c:pt>
                <c:pt idx="2284">
                  <c:v>42463.0</c:v>
                </c:pt>
                <c:pt idx="2285">
                  <c:v>42464.0</c:v>
                </c:pt>
                <c:pt idx="2286">
                  <c:v>42465.0</c:v>
                </c:pt>
                <c:pt idx="2287">
                  <c:v>42466.0</c:v>
                </c:pt>
                <c:pt idx="2288">
                  <c:v>42467.0</c:v>
                </c:pt>
                <c:pt idx="2289">
                  <c:v>42468.0</c:v>
                </c:pt>
                <c:pt idx="2290">
                  <c:v>42469.0</c:v>
                </c:pt>
                <c:pt idx="2291">
                  <c:v>42470.0</c:v>
                </c:pt>
                <c:pt idx="2292">
                  <c:v>42471.0</c:v>
                </c:pt>
                <c:pt idx="2293">
                  <c:v>42472.0</c:v>
                </c:pt>
                <c:pt idx="2294">
                  <c:v>42473.0</c:v>
                </c:pt>
                <c:pt idx="2295">
                  <c:v>42474.0</c:v>
                </c:pt>
                <c:pt idx="2296">
                  <c:v>42475.0</c:v>
                </c:pt>
                <c:pt idx="2297">
                  <c:v>42476.0</c:v>
                </c:pt>
                <c:pt idx="2298">
                  <c:v>42477.0</c:v>
                </c:pt>
                <c:pt idx="2299">
                  <c:v>42478.0</c:v>
                </c:pt>
                <c:pt idx="2300">
                  <c:v>42479.0</c:v>
                </c:pt>
                <c:pt idx="2301">
                  <c:v>42480.0</c:v>
                </c:pt>
                <c:pt idx="2302">
                  <c:v>42481.0</c:v>
                </c:pt>
                <c:pt idx="2303">
                  <c:v>42482.0</c:v>
                </c:pt>
                <c:pt idx="2304">
                  <c:v>42483.0</c:v>
                </c:pt>
                <c:pt idx="2305">
                  <c:v>42484.0</c:v>
                </c:pt>
                <c:pt idx="2306">
                  <c:v>42485.0</c:v>
                </c:pt>
                <c:pt idx="2307">
                  <c:v>42486.0</c:v>
                </c:pt>
                <c:pt idx="2308">
                  <c:v>42487.0</c:v>
                </c:pt>
                <c:pt idx="2309">
                  <c:v>42488.0</c:v>
                </c:pt>
                <c:pt idx="2310">
                  <c:v>42489.0</c:v>
                </c:pt>
                <c:pt idx="2311">
                  <c:v>42490.0</c:v>
                </c:pt>
                <c:pt idx="2312">
                  <c:v>42491.0</c:v>
                </c:pt>
                <c:pt idx="2313">
                  <c:v>42492.0</c:v>
                </c:pt>
                <c:pt idx="2314">
                  <c:v>42493.0</c:v>
                </c:pt>
                <c:pt idx="2315">
                  <c:v>42494.0</c:v>
                </c:pt>
                <c:pt idx="2316">
                  <c:v>42495.0</c:v>
                </c:pt>
                <c:pt idx="2317">
                  <c:v>42496.0</c:v>
                </c:pt>
                <c:pt idx="2318">
                  <c:v>42497.0</c:v>
                </c:pt>
                <c:pt idx="2319">
                  <c:v>42498.0</c:v>
                </c:pt>
                <c:pt idx="2320">
                  <c:v>42499.0</c:v>
                </c:pt>
                <c:pt idx="2321">
                  <c:v>42500.0</c:v>
                </c:pt>
                <c:pt idx="2322">
                  <c:v>42501.0</c:v>
                </c:pt>
                <c:pt idx="2323">
                  <c:v>42502.0</c:v>
                </c:pt>
                <c:pt idx="2324">
                  <c:v>42503.0</c:v>
                </c:pt>
                <c:pt idx="2325">
                  <c:v>42504.0</c:v>
                </c:pt>
                <c:pt idx="2326">
                  <c:v>42505.0</c:v>
                </c:pt>
                <c:pt idx="2327">
                  <c:v>42506.0</c:v>
                </c:pt>
                <c:pt idx="2328">
                  <c:v>42507.0</c:v>
                </c:pt>
                <c:pt idx="2329">
                  <c:v>42508.0</c:v>
                </c:pt>
                <c:pt idx="2330">
                  <c:v>42509.0</c:v>
                </c:pt>
                <c:pt idx="2331">
                  <c:v>42510.0</c:v>
                </c:pt>
                <c:pt idx="2332">
                  <c:v>42511.0</c:v>
                </c:pt>
                <c:pt idx="2333">
                  <c:v>42512.0</c:v>
                </c:pt>
                <c:pt idx="2334">
                  <c:v>42513.0</c:v>
                </c:pt>
                <c:pt idx="2335">
                  <c:v>42514.0</c:v>
                </c:pt>
                <c:pt idx="2336">
                  <c:v>42515.0</c:v>
                </c:pt>
                <c:pt idx="2337">
                  <c:v>42516.0</c:v>
                </c:pt>
                <c:pt idx="2338">
                  <c:v>42517.0</c:v>
                </c:pt>
                <c:pt idx="2339">
                  <c:v>42518.0</c:v>
                </c:pt>
                <c:pt idx="2340">
                  <c:v>42519.0</c:v>
                </c:pt>
                <c:pt idx="2341">
                  <c:v>42520.0</c:v>
                </c:pt>
                <c:pt idx="2342">
                  <c:v>42521.0</c:v>
                </c:pt>
                <c:pt idx="2343">
                  <c:v>42522.0</c:v>
                </c:pt>
                <c:pt idx="2344">
                  <c:v>42523.0</c:v>
                </c:pt>
                <c:pt idx="2345">
                  <c:v>42524.0</c:v>
                </c:pt>
                <c:pt idx="2346">
                  <c:v>42525.0</c:v>
                </c:pt>
                <c:pt idx="2347">
                  <c:v>42526.0</c:v>
                </c:pt>
                <c:pt idx="2348">
                  <c:v>42527.0</c:v>
                </c:pt>
                <c:pt idx="2349">
                  <c:v>42528.0</c:v>
                </c:pt>
                <c:pt idx="2350">
                  <c:v>42529.0</c:v>
                </c:pt>
                <c:pt idx="2351">
                  <c:v>42530.0</c:v>
                </c:pt>
                <c:pt idx="2352">
                  <c:v>42531.0</c:v>
                </c:pt>
                <c:pt idx="2353">
                  <c:v>42532.0</c:v>
                </c:pt>
                <c:pt idx="2354">
                  <c:v>42533.0</c:v>
                </c:pt>
                <c:pt idx="2355">
                  <c:v>42534.0</c:v>
                </c:pt>
                <c:pt idx="2356">
                  <c:v>42535.0</c:v>
                </c:pt>
                <c:pt idx="2357">
                  <c:v>42536.0</c:v>
                </c:pt>
                <c:pt idx="2358">
                  <c:v>42537.0</c:v>
                </c:pt>
                <c:pt idx="2359">
                  <c:v>42538.0</c:v>
                </c:pt>
                <c:pt idx="2360">
                  <c:v>42539.0</c:v>
                </c:pt>
                <c:pt idx="2361">
                  <c:v>42540.0</c:v>
                </c:pt>
                <c:pt idx="2362">
                  <c:v>42541.0</c:v>
                </c:pt>
                <c:pt idx="2363">
                  <c:v>42542.0</c:v>
                </c:pt>
                <c:pt idx="2364">
                  <c:v>42543.0</c:v>
                </c:pt>
                <c:pt idx="2365">
                  <c:v>42544.0</c:v>
                </c:pt>
                <c:pt idx="2366">
                  <c:v>42545.0</c:v>
                </c:pt>
                <c:pt idx="2367">
                  <c:v>42546.0</c:v>
                </c:pt>
                <c:pt idx="2368">
                  <c:v>42547.0</c:v>
                </c:pt>
                <c:pt idx="2369">
                  <c:v>42548.0</c:v>
                </c:pt>
                <c:pt idx="2370">
                  <c:v>42549.0</c:v>
                </c:pt>
                <c:pt idx="2371">
                  <c:v>42550.0</c:v>
                </c:pt>
                <c:pt idx="2372">
                  <c:v>42551.0</c:v>
                </c:pt>
                <c:pt idx="2373">
                  <c:v>42552.0</c:v>
                </c:pt>
                <c:pt idx="2374">
                  <c:v>42553.0</c:v>
                </c:pt>
                <c:pt idx="2375">
                  <c:v>42554.0</c:v>
                </c:pt>
                <c:pt idx="2376">
                  <c:v>42555.0</c:v>
                </c:pt>
                <c:pt idx="2377">
                  <c:v>42556.0</c:v>
                </c:pt>
                <c:pt idx="2378">
                  <c:v>42557.0</c:v>
                </c:pt>
                <c:pt idx="2379">
                  <c:v>42558.0</c:v>
                </c:pt>
                <c:pt idx="2380">
                  <c:v>42559.0</c:v>
                </c:pt>
                <c:pt idx="2381">
                  <c:v>42560.0</c:v>
                </c:pt>
                <c:pt idx="2382">
                  <c:v>42561.0</c:v>
                </c:pt>
                <c:pt idx="2383">
                  <c:v>42562.0</c:v>
                </c:pt>
                <c:pt idx="2384">
                  <c:v>42563.0</c:v>
                </c:pt>
                <c:pt idx="2385">
                  <c:v>42564.0</c:v>
                </c:pt>
                <c:pt idx="2386">
                  <c:v>42565.0</c:v>
                </c:pt>
                <c:pt idx="2387">
                  <c:v>42566.0</c:v>
                </c:pt>
                <c:pt idx="2388">
                  <c:v>42567.0</c:v>
                </c:pt>
                <c:pt idx="2389">
                  <c:v>42568.0</c:v>
                </c:pt>
                <c:pt idx="2390">
                  <c:v>42569.0</c:v>
                </c:pt>
                <c:pt idx="2391">
                  <c:v>42570.0</c:v>
                </c:pt>
                <c:pt idx="2392">
                  <c:v>42571.0</c:v>
                </c:pt>
                <c:pt idx="2393">
                  <c:v>42572.0</c:v>
                </c:pt>
                <c:pt idx="2394">
                  <c:v>42573.0</c:v>
                </c:pt>
                <c:pt idx="2395">
                  <c:v>42574.0</c:v>
                </c:pt>
                <c:pt idx="2396">
                  <c:v>42575.0</c:v>
                </c:pt>
                <c:pt idx="2397">
                  <c:v>42576.0</c:v>
                </c:pt>
                <c:pt idx="2398">
                  <c:v>42577.0</c:v>
                </c:pt>
                <c:pt idx="2399">
                  <c:v>42578.0</c:v>
                </c:pt>
                <c:pt idx="2400">
                  <c:v>42579.0</c:v>
                </c:pt>
                <c:pt idx="2401">
                  <c:v>42580.0</c:v>
                </c:pt>
                <c:pt idx="2402">
                  <c:v>42581.0</c:v>
                </c:pt>
                <c:pt idx="2403">
                  <c:v>42582.0</c:v>
                </c:pt>
                <c:pt idx="2404">
                  <c:v>42583.0</c:v>
                </c:pt>
                <c:pt idx="2405">
                  <c:v>42584.0</c:v>
                </c:pt>
                <c:pt idx="2406">
                  <c:v>42585.0</c:v>
                </c:pt>
                <c:pt idx="2407">
                  <c:v>42586.0</c:v>
                </c:pt>
                <c:pt idx="2408">
                  <c:v>42587.0</c:v>
                </c:pt>
                <c:pt idx="2409">
                  <c:v>42588.0</c:v>
                </c:pt>
                <c:pt idx="2410">
                  <c:v>42589.0</c:v>
                </c:pt>
                <c:pt idx="2411">
                  <c:v>42590.0</c:v>
                </c:pt>
                <c:pt idx="2412">
                  <c:v>42591.0</c:v>
                </c:pt>
                <c:pt idx="2413">
                  <c:v>42592.0</c:v>
                </c:pt>
                <c:pt idx="2414">
                  <c:v>42593.0</c:v>
                </c:pt>
                <c:pt idx="2415">
                  <c:v>42594.0</c:v>
                </c:pt>
                <c:pt idx="2416">
                  <c:v>42595.0</c:v>
                </c:pt>
                <c:pt idx="2417">
                  <c:v>42596.0</c:v>
                </c:pt>
                <c:pt idx="2418">
                  <c:v>42597.0</c:v>
                </c:pt>
                <c:pt idx="2419">
                  <c:v>42598.0</c:v>
                </c:pt>
                <c:pt idx="2420">
                  <c:v>42599.0</c:v>
                </c:pt>
                <c:pt idx="2421">
                  <c:v>42600.0</c:v>
                </c:pt>
                <c:pt idx="2422">
                  <c:v>42601.0</c:v>
                </c:pt>
                <c:pt idx="2423">
                  <c:v>42602.0</c:v>
                </c:pt>
                <c:pt idx="2424">
                  <c:v>42603.0</c:v>
                </c:pt>
                <c:pt idx="2425">
                  <c:v>42604.0</c:v>
                </c:pt>
                <c:pt idx="2426">
                  <c:v>42605.0</c:v>
                </c:pt>
                <c:pt idx="2427">
                  <c:v>42606.0</c:v>
                </c:pt>
                <c:pt idx="2428">
                  <c:v>42607.0</c:v>
                </c:pt>
                <c:pt idx="2429">
                  <c:v>42608.0</c:v>
                </c:pt>
                <c:pt idx="2430">
                  <c:v>42609.0</c:v>
                </c:pt>
                <c:pt idx="2431">
                  <c:v>42610.0</c:v>
                </c:pt>
                <c:pt idx="2432">
                  <c:v>42611.0</c:v>
                </c:pt>
                <c:pt idx="2433">
                  <c:v>42612.0</c:v>
                </c:pt>
                <c:pt idx="2434">
                  <c:v>42613.0</c:v>
                </c:pt>
                <c:pt idx="2435">
                  <c:v>42614.0</c:v>
                </c:pt>
                <c:pt idx="2436">
                  <c:v>42615.0</c:v>
                </c:pt>
                <c:pt idx="2437">
                  <c:v>42616.0</c:v>
                </c:pt>
                <c:pt idx="2438">
                  <c:v>42617.0</c:v>
                </c:pt>
                <c:pt idx="2439">
                  <c:v>42618.0</c:v>
                </c:pt>
                <c:pt idx="2440">
                  <c:v>42619.0</c:v>
                </c:pt>
                <c:pt idx="2441">
                  <c:v>42620.0</c:v>
                </c:pt>
                <c:pt idx="2442">
                  <c:v>42621.0</c:v>
                </c:pt>
                <c:pt idx="2443">
                  <c:v>42622.0</c:v>
                </c:pt>
                <c:pt idx="2444">
                  <c:v>42623.0</c:v>
                </c:pt>
                <c:pt idx="2445">
                  <c:v>42624.0</c:v>
                </c:pt>
                <c:pt idx="2446">
                  <c:v>42625.0</c:v>
                </c:pt>
                <c:pt idx="2447">
                  <c:v>42626.0</c:v>
                </c:pt>
                <c:pt idx="2448">
                  <c:v>42627.0</c:v>
                </c:pt>
                <c:pt idx="2449">
                  <c:v>42628.0</c:v>
                </c:pt>
                <c:pt idx="2450">
                  <c:v>42629.0</c:v>
                </c:pt>
                <c:pt idx="2451">
                  <c:v>42630.0</c:v>
                </c:pt>
                <c:pt idx="2452">
                  <c:v>42631.0</c:v>
                </c:pt>
                <c:pt idx="2453">
                  <c:v>42632.0</c:v>
                </c:pt>
                <c:pt idx="2454">
                  <c:v>42633.0</c:v>
                </c:pt>
                <c:pt idx="2455">
                  <c:v>42634.0</c:v>
                </c:pt>
                <c:pt idx="2456">
                  <c:v>42635.0</c:v>
                </c:pt>
                <c:pt idx="2457">
                  <c:v>42636.0</c:v>
                </c:pt>
                <c:pt idx="2458">
                  <c:v>42637.0</c:v>
                </c:pt>
                <c:pt idx="2459">
                  <c:v>42638.0</c:v>
                </c:pt>
                <c:pt idx="2460">
                  <c:v>42639.0</c:v>
                </c:pt>
                <c:pt idx="2461">
                  <c:v>42640.0</c:v>
                </c:pt>
                <c:pt idx="2462">
                  <c:v>42641.0</c:v>
                </c:pt>
                <c:pt idx="2463">
                  <c:v>42642.0</c:v>
                </c:pt>
                <c:pt idx="2464">
                  <c:v>42643.0</c:v>
                </c:pt>
                <c:pt idx="2465">
                  <c:v>42644.0</c:v>
                </c:pt>
                <c:pt idx="2466">
                  <c:v>42645.0</c:v>
                </c:pt>
                <c:pt idx="2467">
                  <c:v>42646.0</c:v>
                </c:pt>
                <c:pt idx="2468">
                  <c:v>42647.0</c:v>
                </c:pt>
                <c:pt idx="2469">
                  <c:v>42648.0</c:v>
                </c:pt>
                <c:pt idx="2470">
                  <c:v>42649.0</c:v>
                </c:pt>
                <c:pt idx="2471">
                  <c:v>42650.0</c:v>
                </c:pt>
                <c:pt idx="2472">
                  <c:v>42651.0</c:v>
                </c:pt>
                <c:pt idx="2473">
                  <c:v>42652.0</c:v>
                </c:pt>
                <c:pt idx="2474">
                  <c:v>42653.0</c:v>
                </c:pt>
                <c:pt idx="2475">
                  <c:v>42654.0</c:v>
                </c:pt>
                <c:pt idx="2476">
                  <c:v>42655.0</c:v>
                </c:pt>
                <c:pt idx="2477">
                  <c:v>42656.0</c:v>
                </c:pt>
                <c:pt idx="2478">
                  <c:v>42657.0</c:v>
                </c:pt>
                <c:pt idx="2479">
                  <c:v>42658.0</c:v>
                </c:pt>
                <c:pt idx="2480">
                  <c:v>42659.0</c:v>
                </c:pt>
                <c:pt idx="2481">
                  <c:v>42660.0</c:v>
                </c:pt>
                <c:pt idx="2482">
                  <c:v>42661.0</c:v>
                </c:pt>
                <c:pt idx="2483">
                  <c:v>42662.0</c:v>
                </c:pt>
                <c:pt idx="2484">
                  <c:v>42663.0</c:v>
                </c:pt>
                <c:pt idx="2485">
                  <c:v>42664.0</c:v>
                </c:pt>
                <c:pt idx="2486">
                  <c:v>42665.0</c:v>
                </c:pt>
                <c:pt idx="2487">
                  <c:v>42666.0</c:v>
                </c:pt>
                <c:pt idx="2488">
                  <c:v>42667.0</c:v>
                </c:pt>
                <c:pt idx="2489">
                  <c:v>42668.0</c:v>
                </c:pt>
                <c:pt idx="2490">
                  <c:v>42669.0</c:v>
                </c:pt>
                <c:pt idx="2491">
                  <c:v>42670.0</c:v>
                </c:pt>
                <c:pt idx="2492">
                  <c:v>42671.0</c:v>
                </c:pt>
                <c:pt idx="2493">
                  <c:v>42672.0</c:v>
                </c:pt>
                <c:pt idx="2494">
                  <c:v>42673.0</c:v>
                </c:pt>
                <c:pt idx="2495">
                  <c:v>42674.0</c:v>
                </c:pt>
                <c:pt idx="2496">
                  <c:v>42675.0</c:v>
                </c:pt>
                <c:pt idx="2497">
                  <c:v>42676.0</c:v>
                </c:pt>
                <c:pt idx="2498">
                  <c:v>42677.0</c:v>
                </c:pt>
                <c:pt idx="2499">
                  <c:v>42678.0</c:v>
                </c:pt>
                <c:pt idx="2500">
                  <c:v>42679.0</c:v>
                </c:pt>
                <c:pt idx="2501">
                  <c:v>42680.0</c:v>
                </c:pt>
                <c:pt idx="2502">
                  <c:v>42681.0</c:v>
                </c:pt>
                <c:pt idx="2503">
                  <c:v>42682.0</c:v>
                </c:pt>
                <c:pt idx="2504">
                  <c:v>42683.0</c:v>
                </c:pt>
                <c:pt idx="2505">
                  <c:v>42684.0</c:v>
                </c:pt>
                <c:pt idx="2506">
                  <c:v>42685.0</c:v>
                </c:pt>
                <c:pt idx="2507">
                  <c:v>42686.0</c:v>
                </c:pt>
                <c:pt idx="2508">
                  <c:v>42687.0</c:v>
                </c:pt>
                <c:pt idx="2509">
                  <c:v>42688.0</c:v>
                </c:pt>
                <c:pt idx="2510">
                  <c:v>42689.0</c:v>
                </c:pt>
                <c:pt idx="2511">
                  <c:v>42690.0</c:v>
                </c:pt>
                <c:pt idx="2512">
                  <c:v>42691.0</c:v>
                </c:pt>
                <c:pt idx="2513">
                  <c:v>42692.0</c:v>
                </c:pt>
                <c:pt idx="2514">
                  <c:v>42693.0</c:v>
                </c:pt>
                <c:pt idx="2515">
                  <c:v>42694.0</c:v>
                </c:pt>
                <c:pt idx="2516">
                  <c:v>42695.0</c:v>
                </c:pt>
                <c:pt idx="2517">
                  <c:v>42696.0</c:v>
                </c:pt>
                <c:pt idx="2518">
                  <c:v>42697.0</c:v>
                </c:pt>
                <c:pt idx="2519">
                  <c:v>42698.0</c:v>
                </c:pt>
                <c:pt idx="2520">
                  <c:v>42699.0</c:v>
                </c:pt>
                <c:pt idx="2521">
                  <c:v>42700.0</c:v>
                </c:pt>
                <c:pt idx="2522">
                  <c:v>42701.0</c:v>
                </c:pt>
                <c:pt idx="2523">
                  <c:v>42702.0</c:v>
                </c:pt>
                <c:pt idx="2524">
                  <c:v>42703.0</c:v>
                </c:pt>
                <c:pt idx="2525">
                  <c:v>42704.0</c:v>
                </c:pt>
                <c:pt idx="2526">
                  <c:v>42705.0</c:v>
                </c:pt>
                <c:pt idx="2527">
                  <c:v>42706.0</c:v>
                </c:pt>
                <c:pt idx="2528">
                  <c:v>42707.0</c:v>
                </c:pt>
                <c:pt idx="2529">
                  <c:v>42708.0</c:v>
                </c:pt>
                <c:pt idx="2530">
                  <c:v>42709.0</c:v>
                </c:pt>
                <c:pt idx="2531">
                  <c:v>42710.0</c:v>
                </c:pt>
                <c:pt idx="2532">
                  <c:v>42711.0</c:v>
                </c:pt>
                <c:pt idx="2533">
                  <c:v>42712.0</c:v>
                </c:pt>
                <c:pt idx="2534">
                  <c:v>42713.0</c:v>
                </c:pt>
                <c:pt idx="2535">
                  <c:v>42714.0</c:v>
                </c:pt>
                <c:pt idx="2536">
                  <c:v>42715.0</c:v>
                </c:pt>
                <c:pt idx="2537">
                  <c:v>42716.0</c:v>
                </c:pt>
                <c:pt idx="2538">
                  <c:v>42717.0</c:v>
                </c:pt>
                <c:pt idx="2539">
                  <c:v>42718.0</c:v>
                </c:pt>
                <c:pt idx="2540">
                  <c:v>42719.0</c:v>
                </c:pt>
                <c:pt idx="2541">
                  <c:v>42720.0</c:v>
                </c:pt>
                <c:pt idx="2542">
                  <c:v>42721.0</c:v>
                </c:pt>
                <c:pt idx="2543">
                  <c:v>42722.0</c:v>
                </c:pt>
                <c:pt idx="2544">
                  <c:v>42723.0</c:v>
                </c:pt>
                <c:pt idx="2545">
                  <c:v>42724.0</c:v>
                </c:pt>
                <c:pt idx="2546">
                  <c:v>42725.0</c:v>
                </c:pt>
                <c:pt idx="2547">
                  <c:v>42726.0</c:v>
                </c:pt>
                <c:pt idx="2548">
                  <c:v>42727.0</c:v>
                </c:pt>
                <c:pt idx="2549">
                  <c:v>42728.0</c:v>
                </c:pt>
                <c:pt idx="2550">
                  <c:v>42729.0</c:v>
                </c:pt>
                <c:pt idx="2551">
                  <c:v>42730.0</c:v>
                </c:pt>
                <c:pt idx="2552">
                  <c:v>42731.0</c:v>
                </c:pt>
                <c:pt idx="2553">
                  <c:v>42732.0</c:v>
                </c:pt>
                <c:pt idx="2554">
                  <c:v>42733.0</c:v>
                </c:pt>
                <c:pt idx="2555">
                  <c:v>42734.0</c:v>
                </c:pt>
                <c:pt idx="2556">
                  <c:v>42735.0</c:v>
                </c:pt>
              </c:numCache>
            </c:numRef>
          </c:xVal>
          <c:yVal>
            <c:numRef>
              <c:f>[11]Manhattan!$N$2:$N$2558</c:f>
              <c:numCache>
                <c:formatCode>General</c:formatCode>
                <c:ptCount val="2557"/>
                <c:pt idx="0">
                  <c:v>4.4</c:v>
                </c:pt>
                <c:pt idx="1">
                  <c:v>4.3</c:v>
                </c:pt>
                <c:pt idx="2">
                  <c:v>4.1</c:v>
                </c:pt>
                <c:pt idx="3">
                  <c:v>4.0</c:v>
                </c:pt>
                <c:pt idx="4">
                  <c:v>3.9</c:v>
                </c:pt>
                <c:pt idx="5">
                  <c:v>3.8</c:v>
                </c:pt>
                <c:pt idx="6">
                  <c:v>3.8</c:v>
                </c:pt>
                <c:pt idx="7">
                  <c:v>3.7</c:v>
                </c:pt>
                <c:pt idx="8">
                  <c:v>3.7</c:v>
                </c:pt>
                <c:pt idx="9">
                  <c:v>3.6</c:v>
                </c:pt>
                <c:pt idx="10">
                  <c:v>3.5</c:v>
                </c:pt>
                <c:pt idx="11">
                  <c:v>3.5</c:v>
                </c:pt>
                <c:pt idx="12">
                  <c:v>3.4</c:v>
                </c:pt>
                <c:pt idx="13">
                  <c:v>3.4</c:v>
                </c:pt>
                <c:pt idx="14">
                  <c:v>3.4</c:v>
                </c:pt>
                <c:pt idx="15">
                  <c:v>3.4</c:v>
                </c:pt>
                <c:pt idx="16">
                  <c:v>3.3</c:v>
                </c:pt>
                <c:pt idx="17">
                  <c:v>3.4</c:v>
                </c:pt>
                <c:pt idx="18">
                  <c:v>3.6</c:v>
                </c:pt>
                <c:pt idx="19">
                  <c:v>3.7</c:v>
                </c:pt>
                <c:pt idx="20">
                  <c:v>3.9</c:v>
                </c:pt>
                <c:pt idx="21">
                  <c:v>4.1</c:v>
                </c:pt>
                <c:pt idx="22">
                  <c:v>4.3</c:v>
                </c:pt>
                <c:pt idx="23">
                  <c:v>4.8</c:v>
                </c:pt>
                <c:pt idx="24">
                  <c:v>4.7</c:v>
                </c:pt>
                <c:pt idx="25">
                  <c:v>4.3</c:v>
                </c:pt>
                <c:pt idx="26">
                  <c:v>4.0</c:v>
                </c:pt>
                <c:pt idx="27">
                  <c:v>3.8</c:v>
                </c:pt>
                <c:pt idx="28">
                  <c:v>3.6</c:v>
                </c:pt>
                <c:pt idx="29">
                  <c:v>3.4</c:v>
                </c:pt>
                <c:pt idx="30">
                  <c:v>3.2</c:v>
                </c:pt>
                <c:pt idx="31">
                  <c:v>3.1</c:v>
                </c:pt>
                <c:pt idx="32">
                  <c:v>3.0</c:v>
                </c:pt>
                <c:pt idx="33">
                  <c:v>3.0</c:v>
                </c:pt>
                <c:pt idx="34">
                  <c:v>3.0</c:v>
                </c:pt>
                <c:pt idx="35">
                  <c:v>3.0</c:v>
                </c:pt>
                <c:pt idx="36">
                  <c:v>3.1</c:v>
                </c:pt>
                <c:pt idx="37">
                  <c:v>3.2</c:v>
                </c:pt>
                <c:pt idx="38">
                  <c:v>3.4</c:v>
                </c:pt>
                <c:pt idx="39">
                  <c:v>3.4</c:v>
                </c:pt>
                <c:pt idx="40">
                  <c:v>3.1</c:v>
                </c:pt>
                <c:pt idx="41">
                  <c:v>3.0</c:v>
                </c:pt>
                <c:pt idx="42">
                  <c:v>2.9</c:v>
                </c:pt>
                <c:pt idx="43">
                  <c:v>2.8</c:v>
                </c:pt>
                <c:pt idx="44">
                  <c:v>2.8</c:v>
                </c:pt>
                <c:pt idx="45">
                  <c:v>2.7</c:v>
                </c:pt>
                <c:pt idx="46">
                  <c:v>2.6</c:v>
                </c:pt>
                <c:pt idx="47">
                  <c:v>2.5</c:v>
                </c:pt>
                <c:pt idx="48">
                  <c:v>2.4</c:v>
                </c:pt>
                <c:pt idx="49">
                  <c:v>2.4</c:v>
                </c:pt>
                <c:pt idx="50">
                  <c:v>2.4</c:v>
                </c:pt>
                <c:pt idx="51">
                  <c:v>2.4</c:v>
                </c:pt>
                <c:pt idx="52">
                  <c:v>2.4</c:v>
                </c:pt>
                <c:pt idx="53">
                  <c:v>2.4</c:v>
                </c:pt>
                <c:pt idx="54">
                  <c:v>2.4</c:v>
                </c:pt>
                <c:pt idx="55">
                  <c:v>2.4</c:v>
                </c:pt>
                <c:pt idx="56">
                  <c:v>2.3</c:v>
                </c:pt>
                <c:pt idx="57">
                  <c:v>2.3</c:v>
                </c:pt>
                <c:pt idx="58">
                  <c:v>2.2</c:v>
                </c:pt>
                <c:pt idx="59">
                  <c:v>2.2</c:v>
                </c:pt>
                <c:pt idx="60">
                  <c:v>2.3</c:v>
                </c:pt>
                <c:pt idx="61">
                  <c:v>2.4</c:v>
                </c:pt>
                <c:pt idx="62">
                  <c:v>2.5</c:v>
                </c:pt>
                <c:pt idx="63">
                  <c:v>2.7</c:v>
                </c:pt>
                <c:pt idx="64">
                  <c:v>3.2</c:v>
                </c:pt>
                <c:pt idx="65">
                  <c:v>3.9</c:v>
                </c:pt>
                <c:pt idx="66">
                  <c:v>4.5</c:v>
                </c:pt>
                <c:pt idx="67">
                  <c:v>5.0</c:v>
                </c:pt>
                <c:pt idx="68">
                  <c:v>5.6</c:v>
                </c:pt>
                <c:pt idx="69">
                  <c:v>5.8</c:v>
                </c:pt>
                <c:pt idx="70">
                  <c:v>5.7</c:v>
                </c:pt>
                <c:pt idx="71">
                  <c:v>5.5</c:v>
                </c:pt>
                <c:pt idx="72">
                  <c:v>5.6</c:v>
                </c:pt>
                <c:pt idx="73">
                  <c:v>5.7</c:v>
                </c:pt>
                <c:pt idx="74">
                  <c:v>6.0</c:v>
                </c:pt>
                <c:pt idx="75">
                  <c:v>6.1</c:v>
                </c:pt>
                <c:pt idx="76">
                  <c:v>6.1</c:v>
                </c:pt>
                <c:pt idx="77">
                  <c:v>6.2</c:v>
                </c:pt>
                <c:pt idx="78">
                  <c:v>6.2</c:v>
                </c:pt>
                <c:pt idx="79">
                  <c:v>5.8</c:v>
                </c:pt>
                <c:pt idx="80">
                  <c:v>5.3</c:v>
                </c:pt>
                <c:pt idx="81">
                  <c:v>5.1</c:v>
                </c:pt>
                <c:pt idx="82">
                  <c:v>5.6</c:v>
                </c:pt>
                <c:pt idx="83">
                  <c:v>5.9</c:v>
                </c:pt>
                <c:pt idx="84">
                  <c:v>6.2</c:v>
                </c:pt>
                <c:pt idx="85">
                  <c:v>6.4</c:v>
                </c:pt>
                <c:pt idx="86">
                  <c:v>6.5</c:v>
                </c:pt>
                <c:pt idx="87">
                  <c:v>6.7</c:v>
                </c:pt>
                <c:pt idx="88">
                  <c:v>7.1</c:v>
                </c:pt>
                <c:pt idx="89">
                  <c:v>7.7</c:v>
                </c:pt>
                <c:pt idx="90">
                  <c:v>8.6</c:v>
                </c:pt>
                <c:pt idx="91">
                  <c:v>9.4</c:v>
                </c:pt>
                <c:pt idx="92">
                  <c:v>9.8</c:v>
                </c:pt>
                <c:pt idx="93">
                  <c:v>9.700000000000001</c:v>
                </c:pt>
                <c:pt idx="94">
                  <c:v>9.9</c:v>
                </c:pt>
                <c:pt idx="95">
                  <c:v>10.4</c:v>
                </c:pt>
                <c:pt idx="96">
                  <c:v>11.0</c:v>
                </c:pt>
                <c:pt idx="97">
                  <c:v>10.7</c:v>
                </c:pt>
                <c:pt idx="98">
                  <c:v>10.3</c:v>
                </c:pt>
                <c:pt idx="99">
                  <c:v>10.4</c:v>
                </c:pt>
                <c:pt idx="100">
                  <c:v>10.8</c:v>
                </c:pt>
                <c:pt idx="101">
                  <c:v>11.3</c:v>
                </c:pt>
                <c:pt idx="102">
                  <c:v>11.8</c:v>
                </c:pt>
                <c:pt idx="103">
                  <c:v>12.2</c:v>
                </c:pt>
                <c:pt idx="104">
                  <c:v>12.6</c:v>
                </c:pt>
                <c:pt idx="105">
                  <c:v>12.9</c:v>
                </c:pt>
                <c:pt idx="106">
                  <c:v>12.9</c:v>
                </c:pt>
                <c:pt idx="107">
                  <c:v>12.5</c:v>
                </c:pt>
                <c:pt idx="108">
                  <c:v>12.3</c:v>
                </c:pt>
                <c:pt idx="109">
                  <c:v>12.2</c:v>
                </c:pt>
                <c:pt idx="110">
                  <c:v>12.3</c:v>
                </c:pt>
                <c:pt idx="111">
                  <c:v>12.5</c:v>
                </c:pt>
                <c:pt idx="112">
                  <c:v>12.6</c:v>
                </c:pt>
                <c:pt idx="113">
                  <c:v>13.0</c:v>
                </c:pt>
                <c:pt idx="114">
                  <c:v>13.1</c:v>
                </c:pt>
                <c:pt idx="115">
                  <c:v>12.9</c:v>
                </c:pt>
                <c:pt idx="116">
                  <c:v>12.5</c:v>
                </c:pt>
                <c:pt idx="117">
                  <c:v>12.4</c:v>
                </c:pt>
                <c:pt idx="118">
                  <c:v>12.6</c:v>
                </c:pt>
                <c:pt idx="119">
                  <c:v>13.2</c:v>
                </c:pt>
                <c:pt idx="120">
                  <c:v>13.5</c:v>
                </c:pt>
                <c:pt idx="121">
                  <c:v>13.6</c:v>
                </c:pt>
                <c:pt idx="123">
                  <c:v>14.1</c:v>
                </c:pt>
                <c:pt idx="124">
                  <c:v>14.2</c:v>
                </c:pt>
                <c:pt idx="125">
                  <c:v>14.4</c:v>
                </c:pt>
                <c:pt idx="126">
                  <c:v>14.4</c:v>
                </c:pt>
                <c:pt idx="127">
                  <c:v>14.1</c:v>
                </c:pt>
                <c:pt idx="128">
                  <c:v>13.9</c:v>
                </c:pt>
                <c:pt idx="129">
                  <c:v>13.6</c:v>
                </c:pt>
                <c:pt idx="130">
                  <c:v>13.3</c:v>
                </c:pt>
                <c:pt idx="131">
                  <c:v>13.5</c:v>
                </c:pt>
                <c:pt idx="132">
                  <c:v>13.5</c:v>
                </c:pt>
                <c:pt idx="133">
                  <c:v>13.5</c:v>
                </c:pt>
                <c:pt idx="134">
                  <c:v>13.7</c:v>
                </c:pt>
                <c:pt idx="135">
                  <c:v>13.6</c:v>
                </c:pt>
                <c:pt idx="136">
                  <c:v>13.7</c:v>
                </c:pt>
                <c:pt idx="137">
                  <c:v>13.7</c:v>
                </c:pt>
                <c:pt idx="138">
                  <c:v>14.1</c:v>
                </c:pt>
                <c:pt idx="139">
                  <c:v>14.2</c:v>
                </c:pt>
                <c:pt idx="140">
                  <c:v>14.2</c:v>
                </c:pt>
                <c:pt idx="141">
                  <c:v>14.6</c:v>
                </c:pt>
                <c:pt idx="142">
                  <c:v>15.4</c:v>
                </c:pt>
                <c:pt idx="143">
                  <c:v>16.2</c:v>
                </c:pt>
                <c:pt idx="144">
                  <c:v>16.8</c:v>
                </c:pt>
                <c:pt idx="145">
                  <c:v>17.2</c:v>
                </c:pt>
                <c:pt idx="146">
                  <c:v>17.7</c:v>
                </c:pt>
                <c:pt idx="147">
                  <c:v>18.0</c:v>
                </c:pt>
                <c:pt idx="148">
                  <c:v>18.4</c:v>
                </c:pt>
                <c:pt idx="149">
                  <c:v>18.7</c:v>
                </c:pt>
                <c:pt idx="150">
                  <c:v>18.8</c:v>
                </c:pt>
                <c:pt idx="151">
                  <c:v>18.9</c:v>
                </c:pt>
                <c:pt idx="152">
                  <c:v>19.4</c:v>
                </c:pt>
                <c:pt idx="153">
                  <c:v>19.6</c:v>
                </c:pt>
                <c:pt idx="154">
                  <c:v>19.9</c:v>
                </c:pt>
                <c:pt idx="155">
                  <c:v>20.3</c:v>
                </c:pt>
                <c:pt idx="156">
                  <c:v>20.5</c:v>
                </c:pt>
                <c:pt idx="157">
                  <c:v>20.7</c:v>
                </c:pt>
                <c:pt idx="158">
                  <c:v>20.3</c:v>
                </c:pt>
                <c:pt idx="159">
                  <c:v>20.3</c:v>
                </c:pt>
                <c:pt idx="160">
                  <c:v>20.5</c:v>
                </c:pt>
                <c:pt idx="161">
                  <c:v>20.7</c:v>
                </c:pt>
                <c:pt idx="162">
                  <c:v>21.0</c:v>
                </c:pt>
                <c:pt idx="163">
                  <c:v>21.1</c:v>
                </c:pt>
                <c:pt idx="164">
                  <c:v>21.0</c:v>
                </c:pt>
                <c:pt idx="165">
                  <c:v>21.0</c:v>
                </c:pt>
                <c:pt idx="166">
                  <c:v>21.2</c:v>
                </c:pt>
                <c:pt idx="167">
                  <c:v>21.1</c:v>
                </c:pt>
                <c:pt idx="168">
                  <c:v>21.2</c:v>
                </c:pt>
                <c:pt idx="169">
                  <c:v>21.7</c:v>
                </c:pt>
                <c:pt idx="170">
                  <c:v>21.8</c:v>
                </c:pt>
                <c:pt idx="171">
                  <c:v>21.8</c:v>
                </c:pt>
                <c:pt idx="172">
                  <c:v>22.0</c:v>
                </c:pt>
                <c:pt idx="173">
                  <c:v>22.4</c:v>
                </c:pt>
                <c:pt idx="174">
                  <c:v>22.7</c:v>
                </c:pt>
                <c:pt idx="175">
                  <c:v>22.7</c:v>
                </c:pt>
                <c:pt idx="176">
                  <c:v>22.9</c:v>
                </c:pt>
                <c:pt idx="177">
                  <c:v>23.2</c:v>
                </c:pt>
                <c:pt idx="178">
                  <c:v>23.2</c:v>
                </c:pt>
                <c:pt idx="179">
                  <c:v>23.2</c:v>
                </c:pt>
                <c:pt idx="180">
                  <c:v>23.2</c:v>
                </c:pt>
                <c:pt idx="181">
                  <c:v>23.1</c:v>
                </c:pt>
                <c:pt idx="182">
                  <c:v>23.0</c:v>
                </c:pt>
                <c:pt idx="183">
                  <c:v>23.0</c:v>
                </c:pt>
                <c:pt idx="184">
                  <c:v>23.0</c:v>
                </c:pt>
                <c:pt idx="185">
                  <c:v>22.7</c:v>
                </c:pt>
                <c:pt idx="186">
                  <c:v>22.6</c:v>
                </c:pt>
                <c:pt idx="187">
                  <c:v>22.7</c:v>
                </c:pt>
                <c:pt idx="188">
                  <c:v>22.8</c:v>
                </c:pt>
                <c:pt idx="189">
                  <c:v>22.7</c:v>
                </c:pt>
                <c:pt idx="190">
                  <c:v>22.7</c:v>
                </c:pt>
                <c:pt idx="191">
                  <c:v>22.8</c:v>
                </c:pt>
                <c:pt idx="192">
                  <c:v>23.1</c:v>
                </c:pt>
                <c:pt idx="193">
                  <c:v>23.1</c:v>
                </c:pt>
                <c:pt idx="194">
                  <c:v>23.4</c:v>
                </c:pt>
                <c:pt idx="195">
                  <c:v>23.7</c:v>
                </c:pt>
                <c:pt idx="196">
                  <c:v>23.9</c:v>
                </c:pt>
                <c:pt idx="197">
                  <c:v>24.1</c:v>
                </c:pt>
                <c:pt idx="198">
                  <c:v>24.4</c:v>
                </c:pt>
                <c:pt idx="199">
                  <c:v>24.6</c:v>
                </c:pt>
                <c:pt idx="200">
                  <c:v>24.7</c:v>
                </c:pt>
                <c:pt idx="201">
                  <c:v>24.6</c:v>
                </c:pt>
                <c:pt idx="202">
                  <c:v>24.5</c:v>
                </c:pt>
                <c:pt idx="203">
                  <c:v>24.5</c:v>
                </c:pt>
                <c:pt idx="204">
                  <c:v>24.7</c:v>
                </c:pt>
                <c:pt idx="205">
                  <c:v>24.7</c:v>
                </c:pt>
                <c:pt idx="206">
                  <c:v>24.6</c:v>
                </c:pt>
                <c:pt idx="207">
                  <c:v>24.7</c:v>
                </c:pt>
                <c:pt idx="208">
                  <c:v>24.8</c:v>
                </c:pt>
                <c:pt idx="209">
                  <c:v>25.0</c:v>
                </c:pt>
                <c:pt idx="210">
                  <c:v>25.1</c:v>
                </c:pt>
                <c:pt idx="211">
                  <c:v>25.1</c:v>
                </c:pt>
                <c:pt idx="212">
                  <c:v>25.1</c:v>
                </c:pt>
                <c:pt idx="213">
                  <c:v>25.0</c:v>
                </c:pt>
                <c:pt idx="214">
                  <c:v>25.1</c:v>
                </c:pt>
                <c:pt idx="215">
                  <c:v>25.2</c:v>
                </c:pt>
                <c:pt idx="216">
                  <c:v>25.2</c:v>
                </c:pt>
                <c:pt idx="217">
                  <c:v>25.1</c:v>
                </c:pt>
                <c:pt idx="218">
                  <c:v>25.1</c:v>
                </c:pt>
                <c:pt idx="219">
                  <c:v>25.1</c:v>
                </c:pt>
                <c:pt idx="220">
                  <c:v>25.4</c:v>
                </c:pt>
                <c:pt idx="221">
                  <c:v>25.6</c:v>
                </c:pt>
                <c:pt idx="222">
                  <c:v>25.7</c:v>
                </c:pt>
                <c:pt idx="223">
                  <c:v>25.8</c:v>
                </c:pt>
                <c:pt idx="224">
                  <c:v>26.0</c:v>
                </c:pt>
                <c:pt idx="225">
                  <c:v>25.8</c:v>
                </c:pt>
                <c:pt idx="226">
                  <c:v>25.6</c:v>
                </c:pt>
                <c:pt idx="227">
                  <c:v>25.2</c:v>
                </c:pt>
                <c:pt idx="228">
                  <c:v>24.9</c:v>
                </c:pt>
                <c:pt idx="229">
                  <c:v>24.4</c:v>
                </c:pt>
                <c:pt idx="230">
                  <c:v>24.2</c:v>
                </c:pt>
                <c:pt idx="231">
                  <c:v>24.3</c:v>
                </c:pt>
                <c:pt idx="232">
                  <c:v>24.4</c:v>
                </c:pt>
                <c:pt idx="233">
                  <c:v>24.5</c:v>
                </c:pt>
                <c:pt idx="234">
                  <c:v>24.5</c:v>
                </c:pt>
                <c:pt idx="235">
                  <c:v>24.7</c:v>
                </c:pt>
                <c:pt idx="236">
                  <c:v>24.1</c:v>
                </c:pt>
                <c:pt idx="237">
                  <c:v>23.6</c:v>
                </c:pt>
                <c:pt idx="238">
                  <c:v>23.3</c:v>
                </c:pt>
                <c:pt idx="239">
                  <c:v>23.1</c:v>
                </c:pt>
                <c:pt idx="240">
                  <c:v>23.1</c:v>
                </c:pt>
                <c:pt idx="241">
                  <c:v>23.1</c:v>
                </c:pt>
                <c:pt idx="242">
                  <c:v>23.4</c:v>
                </c:pt>
                <c:pt idx="243">
                  <c:v>23.7</c:v>
                </c:pt>
                <c:pt idx="244">
                  <c:v>23.7</c:v>
                </c:pt>
                <c:pt idx="245">
                  <c:v>23.1</c:v>
                </c:pt>
                <c:pt idx="246">
                  <c:v>22.4</c:v>
                </c:pt>
                <c:pt idx="247">
                  <c:v>22.0</c:v>
                </c:pt>
                <c:pt idx="248">
                  <c:v>22.0</c:v>
                </c:pt>
                <c:pt idx="249">
                  <c:v>22.2</c:v>
                </c:pt>
                <c:pt idx="250">
                  <c:v>22.1</c:v>
                </c:pt>
                <c:pt idx="251">
                  <c:v>22.2</c:v>
                </c:pt>
                <c:pt idx="252">
                  <c:v>22.2</c:v>
                </c:pt>
                <c:pt idx="253">
                  <c:v>22.3</c:v>
                </c:pt>
                <c:pt idx="254">
                  <c:v>22.1</c:v>
                </c:pt>
                <c:pt idx="255">
                  <c:v>22.0</c:v>
                </c:pt>
                <c:pt idx="256">
                  <c:v>22.2</c:v>
                </c:pt>
                <c:pt idx="257">
                  <c:v>22.2</c:v>
                </c:pt>
                <c:pt idx="258">
                  <c:v>22.0</c:v>
                </c:pt>
                <c:pt idx="259">
                  <c:v>21.6</c:v>
                </c:pt>
                <c:pt idx="260">
                  <c:v>21.6</c:v>
                </c:pt>
                <c:pt idx="261">
                  <c:v>21.8</c:v>
                </c:pt>
                <c:pt idx="262">
                  <c:v>21.8</c:v>
                </c:pt>
                <c:pt idx="263">
                  <c:v>21.9</c:v>
                </c:pt>
                <c:pt idx="264">
                  <c:v>22.0</c:v>
                </c:pt>
                <c:pt idx="265">
                  <c:v>22.1</c:v>
                </c:pt>
                <c:pt idx="266">
                  <c:v>21.9</c:v>
                </c:pt>
                <c:pt idx="267">
                  <c:v>21.4</c:v>
                </c:pt>
                <c:pt idx="268">
                  <c:v>20.7</c:v>
                </c:pt>
                <c:pt idx="269">
                  <c:v>20.1</c:v>
                </c:pt>
                <c:pt idx="270">
                  <c:v>19.7</c:v>
                </c:pt>
                <c:pt idx="271">
                  <c:v>19.5</c:v>
                </c:pt>
                <c:pt idx="272">
                  <c:v>19.4</c:v>
                </c:pt>
                <c:pt idx="273">
                  <c:v>19.3</c:v>
                </c:pt>
                <c:pt idx="274">
                  <c:v>19.0</c:v>
                </c:pt>
                <c:pt idx="275">
                  <c:v>18.6</c:v>
                </c:pt>
                <c:pt idx="276">
                  <c:v>18.0</c:v>
                </c:pt>
                <c:pt idx="277">
                  <c:v>17.8</c:v>
                </c:pt>
                <c:pt idx="278">
                  <c:v>17.7</c:v>
                </c:pt>
                <c:pt idx="279">
                  <c:v>17.9</c:v>
                </c:pt>
                <c:pt idx="280">
                  <c:v>17.9</c:v>
                </c:pt>
                <c:pt idx="281">
                  <c:v>18.1</c:v>
                </c:pt>
                <c:pt idx="282">
                  <c:v>18.1</c:v>
                </c:pt>
                <c:pt idx="283">
                  <c:v>18.0</c:v>
                </c:pt>
                <c:pt idx="284">
                  <c:v>17.8</c:v>
                </c:pt>
                <c:pt idx="285">
                  <c:v>17.7</c:v>
                </c:pt>
                <c:pt idx="286">
                  <c:v>17.3</c:v>
                </c:pt>
                <c:pt idx="287">
                  <c:v>16.9</c:v>
                </c:pt>
                <c:pt idx="288">
                  <c:v>16.7</c:v>
                </c:pt>
                <c:pt idx="289">
                  <c:v>16.8</c:v>
                </c:pt>
                <c:pt idx="290">
                  <c:v>16.8</c:v>
                </c:pt>
                <c:pt idx="291">
                  <c:v>16.6</c:v>
                </c:pt>
                <c:pt idx="292">
                  <c:v>16.4</c:v>
                </c:pt>
                <c:pt idx="293">
                  <c:v>16.2</c:v>
                </c:pt>
                <c:pt idx="294">
                  <c:v>16.1</c:v>
                </c:pt>
                <c:pt idx="295">
                  <c:v>16.4</c:v>
                </c:pt>
                <c:pt idx="296">
                  <c:v>16.7</c:v>
                </c:pt>
                <c:pt idx="297">
                  <c:v>16.7</c:v>
                </c:pt>
                <c:pt idx="298">
                  <c:v>16.6</c:v>
                </c:pt>
                <c:pt idx="299">
                  <c:v>16.1</c:v>
                </c:pt>
                <c:pt idx="300">
                  <c:v>15.6</c:v>
                </c:pt>
                <c:pt idx="301">
                  <c:v>15.0</c:v>
                </c:pt>
                <c:pt idx="302">
                  <c:v>14.6</c:v>
                </c:pt>
                <c:pt idx="303">
                  <c:v>14.6</c:v>
                </c:pt>
                <c:pt idx="304">
                  <c:v>14.4</c:v>
                </c:pt>
                <c:pt idx="305">
                  <c:v>14.1</c:v>
                </c:pt>
                <c:pt idx="306">
                  <c:v>13.7</c:v>
                </c:pt>
                <c:pt idx="307">
                  <c:v>13.5</c:v>
                </c:pt>
                <c:pt idx="308">
                  <c:v>13.2</c:v>
                </c:pt>
                <c:pt idx="309">
                  <c:v>12.7</c:v>
                </c:pt>
                <c:pt idx="310">
                  <c:v>12.5</c:v>
                </c:pt>
                <c:pt idx="311">
                  <c:v>12.8</c:v>
                </c:pt>
                <c:pt idx="312">
                  <c:v>13.1</c:v>
                </c:pt>
                <c:pt idx="313">
                  <c:v>13.5</c:v>
                </c:pt>
                <c:pt idx="314">
                  <c:v>13.4</c:v>
                </c:pt>
                <c:pt idx="315">
                  <c:v>13.1</c:v>
                </c:pt>
                <c:pt idx="316">
                  <c:v>12.6</c:v>
                </c:pt>
                <c:pt idx="317">
                  <c:v>12.1</c:v>
                </c:pt>
                <c:pt idx="318">
                  <c:v>11.7</c:v>
                </c:pt>
                <c:pt idx="319">
                  <c:v>11.6</c:v>
                </c:pt>
                <c:pt idx="320">
                  <c:v>11.5</c:v>
                </c:pt>
                <c:pt idx="321">
                  <c:v>11.1</c:v>
                </c:pt>
                <c:pt idx="322">
                  <c:v>10.7</c:v>
                </c:pt>
                <c:pt idx="323">
                  <c:v>10.6</c:v>
                </c:pt>
                <c:pt idx="324">
                  <c:v>10.5</c:v>
                </c:pt>
                <c:pt idx="325">
                  <c:v>10.5</c:v>
                </c:pt>
                <c:pt idx="326">
                  <c:v>10.2</c:v>
                </c:pt>
                <c:pt idx="327">
                  <c:v>9.8</c:v>
                </c:pt>
                <c:pt idx="328">
                  <c:v>9.6</c:v>
                </c:pt>
                <c:pt idx="329">
                  <c:v>9.0</c:v>
                </c:pt>
                <c:pt idx="330">
                  <c:v>8.5</c:v>
                </c:pt>
                <c:pt idx="331">
                  <c:v>8.4</c:v>
                </c:pt>
                <c:pt idx="332">
                  <c:v>8.6</c:v>
                </c:pt>
                <c:pt idx="333">
                  <c:v>8.6</c:v>
                </c:pt>
                <c:pt idx="334">
                  <c:v>8.200000000000001</c:v>
                </c:pt>
                <c:pt idx="335">
                  <c:v>7.7</c:v>
                </c:pt>
                <c:pt idx="336">
                  <c:v>7.5</c:v>
                </c:pt>
                <c:pt idx="337">
                  <c:v>7.6</c:v>
                </c:pt>
                <c:pt idx="338">
                  <c:v>7.5</c:v>
                </c:pt>
                <c:pt idx="339">
                  <c:v>7.1</c:v>
                </c:pt>
                <c:pt idx="340">
                  <c:v>6.6</c:v>
                </c:pt>
                <c:pt idx="341">
                  <c:v>6.3</c:v>
                </c:pt>
                <c:pt idx="342">
                  <c:v>6.1</c:v>
                </c:pt>
                <c:pt idx="343">
                  <c:v>6.2</c:v>
                </c:pt>
                <c:pt idx="344">
                  <c:v>6.4</c:v>
                </c:pt>
                <c:pt idx="345">
                  <c:v>6.3</c:v>
                </c:pt>
                <c:pt idx="346">
                  <c:v>5.9</c:v>
                </c:pt>
                <c:pt idx="347">
                  <c:v>5.5</c:v>
                </c:pt>
                <c:pt idx="348">
                  <c:v>5.2</c:v>
                </c:pt>
                <c:pt idx="349">
                  <c:v>5.1</c:v>
                </c:pt>
                <c:pt idx="350">
                  <c:v>5.1</c:v>
                </c:pt>
                <c:pt idx="351">
                  <c:v>4.9</c:v>
                </c:pt>
                <c:pt idx="352">
                  <c:v>4.8</c:v>
                </c:pt>
                <c:pt idx="353">
                  <c:v>4.9</c:v>
                </c:pt>
                <c:pt idx="354">
                  <c:v>5.1</c:v>
                </c:pt>
                <c:pt idx="355">
                  <c:v>5.2</c:v>
                </c:pt>
                <c:pt idx="356">
                  <c:v>5.0</c:v>
                </c:pt>
                <c:pt idx="357">
                  <c:v>4.9</c:v>
                </c:pt>
                <c:pt idx="358">
                  <c:v>5.0</c:v>
                </c:pt>
                <c:pt idx="359">
                  <c:v>4.9</c:v>
                </c:pt>
                <c:pt idx="360">
                  <c:v>4.7</c:v>
                </c:pt>
                <c:pt idx="361">
                  <c:v>4.4</c:v>
                </c:pt>
                <c:pt idx="362">
                  <c:v>4.3</c:v>
                </c:pt>
                <c:pt idx="363">
                  <c:v>4.8</c:v>
                </c:pt>
                <c:pt idx="364">
                  <c:v>5.4</c:v>
                </c:pt>
                <c:pt idx="365">
                  <c:v>5.2</c:v>
                </c:pt>
                <c:pt idx="366">
                  <c:v>4.7</c:v>
                </c:pt>
                <c:pt idx="367">
                  <c:v>4.3</c:v>
                </c:pt>
                <c:pt idx="368">
                  <c:v>4.1</c:v>
                </c:pt>
                <c:pt idx="369">
                  <c:v>3.9</c:v>
                </c:pt>
                <c:pt idx="370">
                  <c:v>3.7</c:v>
                </c:pt>
                <c:pt idx="371">
                  <c:v>3.8</c:v>
                </c:pt>
                <c:pt idx="372">
                  <c:v>3.9</c:v>
                </c:pt>
                <c:pt idx="373">
                  <c:v>3.8</c:v>
                </c:pt>
                <c:pt idx="374">
                  <c:v>3.7</c:v>
                </c:pt>
                <c:pt idx="375">
                  <c:v>3.7</c:v>
                </c:pt>
                <c:pt idx="376">
                  <c:v>3.7</c:v>
                </c:pt>
                <c:pt idx="377">
                  <c:v>3.7</c:v>
                </c:pt>
                <c:pt idx="378">
                  <c:v>3.6</c:v>
                </c:pt>
                <c:pt idx="379">
                  <c:v>3.5</c:v>
                </c:pt>
                <c:pt idx="380">
                  <c:v>3.5</c:v>
                </c:pt>
                <c:pt idx="381">
                  <c:v>3.5</c:v>
                </c:pt>
                <c:pt idx="382">
                  <c:v>3.5</c:v>
                </c:pt>
                <c:pt idx="383">
                  <c:v>3.5</c:v>
                </c:pt>
                <c:pt idx="384">
                  <c:v>3.5</c:v>
                </c:pt>
                <c:pt idx="385">
                  <c:v>3.4</c:v>
                </c:pt>
                <c:pt idx="386">
                  <c:v>3.4</c:v>
                </c:pt>
                <c:pt idx="387">
                  <c:v>3.4</c:v>
                </c:pt>
                <c:pt idx="388">
                  <c:v>3.4</c:v>
                </c:pt>
                <c:pt idx="389">
                  <c:v>3.3</c:v>
                </c:pt>
                <c:pt idx="390">
                  <c:v>3.2</c:v>
                </c:pt>
                <c:pt idx="391">
                  <c:v>3.2</c:v>
                </c:pt>
                <c:pt idx="392">
                  <c:v>3.1</c:v>
                </c:pt>
                <c:pt idx="393">
                  <c:v>3.1</c:v>
                </c:pt>
                <c:pt idx="394">
                  <c:v>3.3</c:v>
                </c:pt>
                <c:pt idx="395">
                  <c:v>3.3</c:v>
                </c:pt>
                <c:pt idx="396">
                  <c:v>3.2</c:v>
                </c:pt>
                <c:pt idx="397">
                  <c:v>3.0</c:v>
                </c:pt>
                <c:pt idx="398">
                  <c:v>2.9</c:v>
                </c:pt>
                <c:pt idx="399">
                  <c:v>2.9</c:v>
                </c:pt>
                <c:pt idx="400">
                  <c:v>2.7</c:v>
                </c:pt>
                <c:pt idx="401">
                  <c:v>2.7</c:v>
                </c:pt>
                <c:pt idx="402">
                  <c:v>2.6</c:v>
                </c:pt>
                <c:pt idx="403">
                  <c:v>2.6</c:v>
                </c:pt>
                <c:pt idx="404">
                  <c:v>2.6</c:v>
                </c:pt>
                <c:pt idx="405">
                  <c:v>2.6</c:v>
                </c:pt>
                <c:pt idx="406">
                  <c:v>2.5</c:v>
                </c:pt>
                <c:pt idx="407">
                  <c:v>2.4</c:v>
                </c:pt>
                <c:pt idx="408">
                  <c:v>2.4</c:v>
                </c:pt>
                <c:pt idx="409">
                  <c:v>2.4</c:v>
                </c:pt>
                <c:pt idx="410">
                  <c:v>2.5</c:v>
                </c:pt>
                <c:pt idx="411">
                  <c:v>2.7</c:v>
                </c:pt>
                <c:pt idx="412">
                  <c:v>3.3</c:v>
                </c:pt>
                <c:pt idx="413">
                  <c:v>4.2</c:v>
                </c:pt>
                <c:pt idx="414">
                  <c:v>4.5</c:v>
                </c:pt>
                <c:pt idx="415">
                  <c:v>4.9</c:v>
                </c:pt>
                <c:pt idx="416">
                  <c:v>5.4</c:v>
                </c:pt>
                <c:pt idx="417">
                  <c:v>5.1</c:v>
                </c:pt>
                <c:pt idx="418">
                  <c:v>4.8</c:v>
                </c:pt>
                <c:pt idx="419">
                  <c:v>4.8</c:v>
                </c:pt>
                <c:pt idx="420">
                  <c:v>4.7</c:v>
                </c:pt>
                <c:pt idx="421">
                  <c:v>4.5</c:v>
                </c:pt>
                <c:pt idx="422">
                  <c:v>4.3</c:v>
                </c:pt>
                <c:pt idx="423">
                  <c:v>4.1</c:v>
                </c:pt>
                <c:pt idx="424">
                  <c:v>4.1</c:v>
                </c:pt>
                <c:pt idx="425">
                  <c:v>4.2</c:v>
                </c:pt>
                <c:pt idx="426">
                  <c:v>4.3</c:v>
                </c:pt>
                <c:pt idx="427">
                  <c:v>4.7</c:v>
                </c:pt>
                <c:pt idx="428">
                  <c:v>4.8</c:v>
                </c:pt>
                <c:pt idx="429">
                  <c:v>4.7</c:v>
                </c:pt>
                <c:pt idx="430">
                  <c:v>4.6</c:v>
                </c:pt>
                <c:pt idx="431">
                  <c:v>4.8</c:v>
                </c:pt>
                <c:pt idx="432">
                  <c:v>4.8</c:v>
                </c:pt>
                <c:pt idx="433">
                  <c:v>4.8</c:v>
                </c:pt>
                <c:pt idx="434">
                  <c:v>4.8</c:v>
                </c:pt>
                <c:pt idx="435">
                  <c:v>5.2</c:v>
                </c:pt>
                <c:pt idx="436">
                  <c:v>5.5</c:v>
                </c:pt>
                <c:pt idx="437">
                  <c:v>5.6</c:v>
                </c:pt>
                <c:pt idx="438">
                  <c:v>5.3</c:v>
                </c:pt>
                <c:pt idx="439">
                  <c:v>5.3</c:v>
                </c:pt>
                <c:pt idx="440">
                  <c:v>5.8</c:v>
                </c:pt>
                <c:pt idx="441">
                  <c:v>6.8</c:v>
                </c:pt>
                <c:pt idx="442">
                  <c:v>7.2</c:v>
                </c:pt>
                <c:pt idx="443">
                  <c:v>7.3</c:v>
                </c:pt>
                <c:pt idx="444">
                  <c:v>7.9</c:v>
                </c:pt>
                <c:pt idx="445">
                  <c:v>8.700000000000001</c:v>
                </c:pt>
                <c:pt idx="446">
                  <c:v>9.4</c:v>
                </c:pt>
                <c:pt idx="448">
                  <c:v>8.9</c:v>
                </c:pt>
                <c:pt idx="449">
                  <c:v>8.5</c:v>
                </c:pt>
                <c:pt idx="450">
                  <c:v>8.0</c:v>
                </c:pt>
                <c:pt idx="451">
                  <c:v>7.5</c:v>
                </c:pt>
                <c:pt idx="452">
                  <c:v>7.2</c:v>
                </c:pt>
                <c:pt idx="453">
                  <c:v>7.1</c:v>
                </c:pt>
                <c:pt idx="454">
                  <c:v>7.1</c:v>
                </c:pt>
                <c:pt idx="455">
                  <c:v>7.1</c:v>
                </c:pt>
                <c:pt idx="456">
                  <c:v>7.4</c:v>
                </c:pt>
                <c:pt idx="457">
                  <c:v>8.0</c:v>
                </c:pt>
                <c:pt idx="458">
                  <c:v>8.8</c:v>
                </c:pt>
                <c:pt idx="459">
                  <c:v>8.8</c:v>
                </c:pt>
                <c:pt idx="460">
                  <c:v>8.8</c:v>
                </c:pt>
                <c:pt idx="461">
                  <c:v>9.1</c:v>
                </c:pt>
                <c:pt idx="462">
                  <c:v>9.3</c:v>
                </c:pt>
                <c:pt idx="463">
                  <c:v>9.5</c:v>
                </c:pt>
                <c:pt idx="464">
                  <c:v>10.3</c:v>
                </c:pt>
                <c:pt idx="465">
                  <c:v>11.0</c:v>
                </c:pt>
                <c:pt idx="466">
                  <c:v>11.0</c:v>
                </c:pt>
                <c:pt idx="467">
                  <c:v>11.1</c:v>
                </c:pt>
                <c:pt idx="468">
                  <c:v>11.3</c:v>
                </c:pt>
                <c:pt idx="469">
                  <c:v>11.5</c:v>
                </c:pt>
                <c:pt idx="470">
                  <c:v>10.9</c:v>
                </c:pt>
                <c:pt idx="471">
                  <c:v>10.6</c:v>
                </c:pt>
                <c:pt idx="472">
                  <c:v>10.7</c:v>
                </c:pt>
                <c:pt idx="473">
                  <c:v>10.9</c:v>
                </c:pt>
                <c:pt idx="474">
                  <c:v>10.7</c:v>
                </c:pt>
                <c:pt idx="475">
                  <c:v>10.6</c:v>
                </c:pt>
                <c:pt idx="476">
                  <c:v>10.6</c:v>
                </c:pt>
                <c:pt idx="477">
                  <c:v>10.9</c:v>
                </c:pt>
                <c:pt idx="478">
                  <c:v>10.9</c:v>
                </c:pt>
                <c:pt idx="479">
                  <c:v>11.1</c:v>
                </c:pt>
                <c:pt idx="480">
                  <c:v>11.1</c:v>
                </c:pt>
                <c:pt idx="481">
                  <c:v>11.2</c:v>
                </c:pt>
                <c:pt idx="482">
                  <c:v>11.1</c:v>
                </c:pt>
                <c:pt idx="483">
                  <c:v>11.2</c:v>
                </c:pt>
                <c:pt idx="484">
                  <c:v>11.5</c:v>
                </c:pt>
                <c:pt idx="485">
                  <c:v>11.7</c:v>
                </c:pt>
                <c:pt idx="486">
                  <c:v>11.6</c:v>
                </c:pt>
                <c:pt idx="487">
                  <c:v>11.6</c:v>
                </c:pt>
                <c:pt idx="488">
                  <c:v>11.8</c:v>
                </c:pt>
                <c:pt idx="489">
                  <c:v>12.1</c:v>
                </c:pt>
                <c:pt idx="490">
                  <c:v>12.3</c:v>
                </c:pt>
                <c:pt idx="491">
                  <c:v>12.6</c:v>
                </c:pt>
                <c:pt idx="492">
                  <c:v>13.2</c:v>
                </c:pt>
                <c:pt idx="493">
                  <c:v>14.0</c:v>
                </c:pt>
                <c:pt idx="494">
                  <c:v>14.9</c:v>
                </c:pt>
                <c:pt idx="495">
                  <c:v>15.6</c:v>
                </c:pt>
                <c:pt idx="496">
                  <c:v>15.9</c:v>
                </c:pt>
                <c:pt idx="497">
                  <c:v>16.0</c:v>
                </c:pt>
                <c:pt idx="498">
                  <c:v>15.3</c:v>
                </c:pt>
                <c:pt idx="499">
                  <c:v>14.5</c:v>
                </c:pt>
                <c:pt idx="500">
                  <c:v>14.0</c:v>
                </c:pt>
                <c:pt idx="501">
                  <c:v>13.9</c:v>
                </c:pt>
                <c:pt idx="502">
                  <c:v>14.1</c:v>
                </c:pt>
                <c:pt idx="503">
                  <c:v>14.0</c:v>
                </c:pt>
                <c:pt idx="504">
                  <c:v>14.1</c:v>
                </c:pt>
                <c:pt idx="505">
                  <c:v>14.5</c:v>
                </c:pt>
                <c:pt idx="506">
                  <c:v>15.1</c:v>
                </c:pt>
                <c:pt idx="507">
                  <c:v>15.7</c:v>
                </c:pt>
                <c:pt idx="508">
                  <c:v>16.2</c:v>
                </c:pt>
                <c:pt idx="509">
                  <c:v>16.3</c:v>
                </c:pt>
                <c:pt idx="510">
                  <c:v>16.0</c:v>
                </c:pt>
                <c:pt idx="511">
                  <c:v>15.9</c:v>
                </c:pt>
                <c:pt idx="512">
                  <c:v>15.7</c:v>
                </c:pt>
                <c:pt idx="513">
                  <c:v>15.8</c:v>
                </c:pt>
                <c:pt idx="514">
                  <c:v>16.4</c:v>
                </c:pt>
                <c:pt idx="515">
                  <c:v>17.0</c:v>
                </c:pt>
                <c:pt idx="516">
                  <c:v>17.3</c:v>
                </c:pt>
                <c:pt idx="517">
                  <c:v>17.4</c:v>
                </c:pt>
                <c:pt idx="518">
                  <c:v>17.8</c:v>
                </c:pt>
                <c:pt idx="519">
                  <c:v>18.2</c:v>
                </c:pt>
                <c:pt idx="520">
                  <c:v>18.7</c:v>
                </c:pt>
                <c:pt idx="521">
                  <c:v>19.1</c:v>
                </c:pt>
                <c:pt idx="522">
                  <c:v>19.5</c:v>
                </c:pt>
                <c:pt idx="523">
                  <c:v>19.9</c:v>
                </c:pt>
                <c:pt idx="524">
                  <c:v>20.2</c:v>
                </c:pt>
                <c:pt idx="525">
                  <c:v>20.3</c:v>
                </c:pt>
                <c:pt idx="526">
                  <c:v>20.1</c:v>
                </c:pt>
                <c:pt idx="527">
                  <c:v>20.0</c:v>
                </c:pt>
                <c:pt idx="528">
                  <c:v>20.0</c:v>
                </c:pt>
                <c:pt idx="529">
                  <c:v>20.4</c:v>
                </c:pt>
                <c:pt idx="530">
                  <c:v>20.6</c:v>
                </c:pt>
                <c:pt idx="531">
                  <c:v>20.8</c:v>
                </c:pt>
                <c:pt idx="532">
                  <c:v>20.5</c:v>
                </c:pt>
                <c:pt idx="533">
                  <c:v>20.7</c:v>
                </c:pt>
                <c:pt idx="534">
                  <c:v>21.0</c:v>
                </c:pt>
                <c:pt idx="535">
                  <c:v>21.3</c:v>
                </c:pt>
                <c:pt idx="536">
                  <c:v>21.2</c:v>
                </c:pt>
                <c:pt idx="537">
                  <c:v>20.8</c:v>
                </c:pt>
                <c:pt idx="538">
                  <c:v>20.6</c:v>
                </c:pt>
                <c:pt idx="539">
                  <c:v>20.6</c:v>
                </c:pt>
                <c:pt idx="540">
                  <c:v>20.9</c:v>
                </c:pt>
                <c:pt idx="541">
                  <c:v>21.2</c:v>
                </c:pt>
                <c:pt idx="542">
                  <c:v>21.6</c:v>
                </c:pt>
                <c:pt idx="543">
                  <c:v>21.7</c:v>
                </c:pt>
                <c:pt idx="544">
                  <c:v>21.8</c:v>
                </c:pt>
                <c:pt idx="545">
                  <c:v>22.1</c:v>
                </c:pt>
                <c:pt idx="546">
                  <c:v>22.6</c:v>
                </c:pt>
                <c:pt idx="547">
                  <c:v>22.9</c:v>
                </c:pt>
                <c:pt idx="548">
                  <c:v>23.1</c:v>
                </c:pt>
                <c:pt idx="549">
                  <c:v>23.0</c:v>
                </c:pt>
                <c:pt idx="550">
                  <c:v>23.2</c:v>
                </c:pt>
                <c:pt idx="551">
                  <c:v>23.4</c:v>
                </c:pt>
                <c:pt idx="552">
                  <c:v>23.3</c:v>
                </c:pt>
                <c:pt idx="553">
                  <c:v>23.2</c:v>
                </c:pt>
                <c:pt idx="554">
                  <c:v>23.3</c:v>
                </c:pt>
                <c:pt idx="555">
                  <c:v>23.5</c:v>
                </c:pt>
                <c:pt idx="556">
                  <c:v>23.8</c:v>
                </c:pt>
                <c:pt idx="557">
                  <c:v>24.1</c:v>
                </c:pt>
                <c:pt idx="558">
                  <c:v>24.2</c:v>
                </c:pt>
                <c:pt idx="559">
                  <c:v>24.3</c:v>
                </c:pt>
                <c:pt idx="560">
                  <c:v>24.5</c:v>
                </c:pt>
                <c:pt idx="561">
                  <c:v>24.7</c:v>
                </c:pt>
                <c:pt idx="562">
                  <c:v>25.0</c:v>
                </c:pt>
                <c:pt idx="563">
                  <c:v>25.2</c:v>
                </c:pt>
                <c:pt idx="564">
                  <c:v>25.4</c:v>
                </c:pt>
                <c:pt idx="565">
                  <c:v>25.5</c:v>
                </c:pt>
                <c:pt idx="566">
                  <c:v>25.6</c:v>
                </c:pt>
                <c:pt idx="567">
                  <c:v>25.7</c:v>
                </c:pt>
                <c:pt idx="568">
                  <c:v>25.9</c:v>
                </c:pt>
                <c:pt idx="569">
                  <c:v>26.1</c:v>
                </c:pt>
                <c:pt idx="570">
                  <c:v>26.0</c:v>
                </c:pt>
                <c:pt idx="571">
                  <c:v>25.8</c:v>
                </c:pt>
                <c:pt idx="572">
                  <c:v>25.8</c:v>
                </c:pt>
                <c:pt idx="573">
                  <c:v>25.7</c:v>
                </c:pt>
                <c:pt idx="574">
                  <c:v>25.5</c:v>
                </c:pt>
                <c:pt idx="575">
                  <c:v>25.3</c:v>
                </c:pt>
                <c:pt idx="576">
                  <c:v>25.3</c:v>
                </c:pt>
                <c:pt idx="577">
                  <c:v>25.5</c:v>
                </c:pt>
                <c:pt idx="578">
                  <c:v>25.7</c:v>
                </c:pt>
                <c:pt idx="579">
                  <c:v>25.9</c:v>
                </c:pt>
                <c:pt idx="580">
                  <c:v>25.9</c:v>
                </c:pt>
                <c:pt idx="581">
                  <c:v>25.7</c:v>
                </c:pt>
                <c:pt idx="582">
                  <c:v>25.5</c:v>
                </c:pt>
                <c:pt idx="583">
                  <c:v>25.6</c:v>
                </c:pt>
                <c:pt idx="584">
                  <c:v>25.3</c:v>
                </c:pt>
                <c:pt idx="585">
                  <c:v>25.0</c:v>
                </c:pt>
                <c:pt idx="586">
                  <c:v>24.9</c:v>
                </c:pt>
                <c:pt idx="587">
                  <c:v>24.6</c:v>
                </c:pt>
                <c:pt idx="588">
                  <c:v>24.4</c:v>
                </c:pt>
                <c:pt idx="589">
                  <c:v>24.2</c:v>
                </c:pt>
                <c:pt idx="590">
                  <c:v>24.1</c:v>
                </c:pt>
                <c:pt idx="591">
                  <c:v>24.0</c:v>
                </c:pt>
                <c:pt idx="592">
                  <c:v>23.8</c:v>
                </c:pt>
                <c:pt idx="593">
                  <c:v>24.0</c:v>
                </c:pt>
                <c:pt idx="594">
                  <c:v>24.1</c:v>
                </c:pt>
                <c:pt idx="595">
                  <c:v>24.2</c:v>
                </c:pt>
                <c:pt idx="596">
                  <c:v>24.3</c:v>
                </c:pt>
                <c:pt idx="597">
                  <c:v>24.2</c:v>
                </c:pt>
                <c:pt idx="598">
                  <c:v>24.3</c:v>
                </c:pt>
                <c:pt idx="599">
                  <c:v>24.4</c:v>
                </c:pt>
                <c:pt idx="600">
                  <c:v>24.6</c:v>
                </c:pt>
                <c:pt idx="601">
                  <c:v>24.6</c:v>
                </c:pt>
                <c:pt idx="602">
                  <c:v>24.3</c:v>
                </c:pt>
                <c:pt idx="603">
                  <c:v>24.2</c:v>
                </c:pt>
                <c:pt idx="604">
                  <c:v>24.3</c:v>
                </c:pt>
                <c:pt idx="605">
                  <c:v>24.2</c:v>
                </c:pt>
                <c:pt idx="606">
                  <c:v>24.2</c:v>
                </c:pt>
                <c:pt idx="607">
                  <c:v>24.2</c:v>
                </c:pt>
                <c:pt idx="608">
                  <c:v>24.3</c:v>
                </c:pt>
                <c:pt idx="609">
                  <c:v>24.4</c:v>
                </c:pt>
                <c:pt idx="610">
                  <c:v>24.6</c:v>
                </c:pt>
                <c:pt idx="611">
                  <c:v>24.3</c:v>
                </c:pt>
                <c:pt idx="612">
                  <c:v>23.6</c:v>
                </c:pt>
                <c:pt idx="613">
                  <c:v>22.9</c:v>
                </c:pt>
                <c:pt idx="614">
                  <c:v>22.4</c:v>
                </c:pt>
                <c:pt idx="615">
                  <c:v>22.0</c:v>
                </c:pt>
                <c:pt idx="616">
                  <c:v>21.7</c:v>
                </c:pt>
                <c:pt idx="617">
                  <c:v>21.7</c:v>
                </c:pt>
                <c:pt idx="618">
                  <c:v>21.6</c:v>
                </c:pt>
                <c:pt idx="619">
                  <c:v>21.6</c:v>
                </c:pt>
                <c:pt idx="620">
                  <c:v>21.7</c:v>
                </c:pt>
                <c:pt idx="621">
                  <c:v>21.6</c:v>
                </c:pt>
                <c:pt idx="622">
                  <c:v>21.1</c:v>
                </c:pt>
                <c:pt idx="623">
                  <c:v>20.4</c:v>
                </c:pt>
                <c:pt idx="624">
                  <c:v>19.8</c:v>
                </c:pt>
                <c:pt idx="625">
                  <c:v>19.6</c:v>
                </c:pt>
                <c:pt idx="626">
                  <c:v>19.5</c:v>
                </c:pt>
                <c:pt idx="627">
                  <c:v>19.5</c:v>
                </c:pt>
                <c:pt idx="628">
                  <c:v>19.5</c:v>
                </c:pt>
                <c:pt idx="629">
                  <c:v>19.2</c:v>
                </c:pt>
                <c:pt idx="630">
                  <c:v>19.0</c:v>
                </c:pt>
                <c:pt idx="631">
                  <c:v>18.8</c:v>
                </c:pt>
                <c:pt idx="632">
                  <c:v>18.6</c:v>
                </c:pt>
                <c:pt idx="633">
                  <c:v>18.4</c:v>
                </c:pt>
                <c:pt idx="634">
                  <c:v>18.2</c:v>
                </c:pt>
                <c:pt idx="635">
                  <c:v>18.2</c:v>
                </c:pt>
                <c:pt idx="636">
                  <c:v>18.3</c:v>
                </c:pt>
                <c:pt idx="637">
                  <c:v>18.1</c:v>
                </c:pt>
                <c:pt idx="638">
                  <c:v>17.8</c:v>
                </c:pt>
                <c:pt idx="639">
                  <c:v>17.6</c:v>
                </c:pt>
                <c:pt idx="640">
                  <c:v>17.6</c:v>
                </c:pt>
                <c:pt idx="641">
                  <c:v>17.8</c:v>
                </c:pt>
                <c:pt idx="642">
                  <c:v>18.2</c:v>
                </c:pt>
                <c:pt idx="643">
                  <c:v>18.3</c:v>
                </c:pt>
                <c:pt idx="644">
                  <c:v>18.4</c:v>
                </c:pt>
                <c:pt idx="645">
                  <c:v>18.6</c:v>
                </c:pt>
                <c:pt idx="646">
                  <c:v>18.7</c:v>
                </c:pt>
                <c:pt idx="647">
                  <c:v>18.6</c:v>
                </c:pt>
                <c:pt idx="648">
                  <c:v>18.4</c:v>
                </c:pt>
                <c:pt idx="649">
                  <c:v>20.1</c:v>
                </c:pt>
                <c:pt idx="650">
                  <c:v>20.2</c:v>
                </c:pt>
                <c:pt idx="651">
                  <c:v>19.6</c:v>
                </c:pt>
                <c:pt idx="652">
                  <c:v>19.1</c:v>
                </c:pt>
                <c:pt idx="653">
                  <c:v>18.9</c:v>
                </c:pt>
                <c:pt idx="654">
                  <c:v>18.7</c:v>
                </c:pt>
                <c:pt idx="655">
                  <c:v>18.1</c:v>
                </c:pt>
                <c:pt idx="656">
                  <c:v>17.2</c:v>
                </c:pt>
                <c:pt idx="657">
                  <c:v>16.3</c:v>
                </c:pt>
                <c:pt idx="658">
                  <c:v>15.7</c:v>
                </c:pt>
                <c:pt idx="659">
                  <c:v>15.7</c:v>
                </c:pt>
                <c:pt idx="660">
                  <c:v>15.8</c:v>
                </c:pt>
                <c:pt idx="661">
                  <c:v>16.0</c:v>
                </c:pt>
                <c:pt idx="662">
                  <c:v>16.3</c:v>
                </c:pt>
                <c:pt idx="663">
                  <c:v>16.7</c:v>
                </c:pt>
                <c:pt idx="664">
                  <c:v>16.4</c:v>
                </c:pt>
                <c:pt idx="665">
                  <c:v>15.9</c:v>
                </c:pt>
                <c:pt idx="666">
                  <c:v>15.4</c:v>
                </c:pt>
                <c:pt idx="667">
                  <c:v>15.2</c:v>
                </c:pt>
                <c:pt idx="668">
                  <c:v>15.0</c:v>
                </c:pt>
                <c:pt idx="669">
                  <c:v>14.9</c:v>
                </c:pt>
                <c:pt idx="670">
                  <c:v>15.3</c:v>
                </c:pt>
                <c:pt idx="671">
                  <c:v>14.8</c:v>
                </c:pt>
                <c:pt idx="672">
                  <c:v>14.1</c:v>
                </c:pt>
                <c:pt idx="673">
                  <c:v>13.7</c:v>
                </c:pt>
                <c:pt idx="674">
                  <c:v>13.9</c:v>
                </c:pt>
                <c:pt idx="675">
                  <c:v>13.8</c:v>
                </c:pt>
                <c:pt idx="676">
                  <c:v>13.5</c:v>
                </c:pt>
                <c:pt idx="677">
                  <c:v>13.0</c:v>
                </c:pt>
                <c:pt idx="678">
                  <c:v>12.5</c:v>
                </c:pt>
                <c:pt idx="679">
                  <c:v>12.0</c:v>
                </c:pt>
                <c:pt idx="680">
                  <c:v>12.0</c:v>
                </c:pt>
                <c:pt idx="681">
                  <c:v>12.1</c:v>
                </c:pt>
                <c:pt idx="682">
                  <c:v>12.3</c:v>
                </c:pt>
                <c:pt idx="683">
                  <c:v>12.3</c:v>
                </c:pt>
                <c:pt idx="684">
                  <c:v>12.1</c:v>
                </c:pt>
                <c:pt idx="685">
                  <c:v>11.7</c:v>
                </c:pt>
                <c:pt idx="686">
                  <c:v>11.3</c:v>
                </c:pt>
                <c:pt idx="687">
                  <c:v>11.2</c:v>
                </c:pt>
                <c:pt idx="688">
                  <c:v>11.3</c:v>
                </c:pt>
                <c:pt idx="689">
                  <c:v>11.0</c:v>
                </c:pt>
                <c:pt idx="698">
                  <c:v>9.700000000000001</c:v>
                </c:pt>
                <c:pt idx="699">
                  <c:v>9.5</c:v>
                </c:pt>
                <c:pt idx="700">
                  <c:v>9.3</c:v>
                </c:pt>
                <c:pt idx="701">
                  <c:v>9.1</c:v>
                </c:pt>
                <c:pt idx="702">
                  <c:v>9.1</c:v>
                </c:pt>
                <c:pt idx="703">
                  <c:v>8.8</c:v>
                </c:pt>
                <c:pt idx="704">
                  <c:v>8.3</c:v>
                </c:pt>
                <c:pt idx="705">
                  <c:v>7.9</c:v>
                </c:pt>
                <c:pt idx="706">
                  <c:v>7.6</c:v>
                </c:pt>
                <c:pt idx="707">
                  <c:v>7.3</c:v>
                </c:pt>
                <c:pt idx="708">
                  <c:v>7.1</c:v>
                </c:pt>
                <c:pt idx="709">
                  <c:v>7.0</c:v>
                </c:pt>
                <c:pt idx="710">
                  <c:v>7.0</c:v>
                </c:pt>
                <c:pt idx="711">
                  <c:v>7.3</c:v>
                </c:pt>
                <c:pt idx="712">
                  <c:v>7.8</c:v>
                </c:pt>
                <c:pt idx="713">
                  <c:v>8.4</c:v>
                </c:pt>
                <c:pt idx="714">
                  <c:v>8.200000000000001</c:v>
                </c:pt>
                <c:pt idx="715">
                  <c:v>7.8</c:v>
                </c:pt>
                <c:pt idx="716">
                  <c:v>7.5</c:v>
                </c:pt>
                <c:pt idx="717">
                  <c:v>7.6</c:v>
                </c:pt>
                <c:pt idx="718">
                  <c:v>7.6</c:v>
                </c:pt>
                <c:pt idx="719">
                  <c:v>7.4</c:v>
                </c:pt>
                <c:pt idx="720">
                  <c:v>7.2</c:v>
                </c:pt>
                <c:pt idx="721">
                  <c:v>7.0</c:v>
                </c:pt>
                <c:pt idx="722">
                  <c:v>6.7</c:v>
                </c:pt>
                <c:pt idx="723">
                  <c:v>6.4</c:v>
                </c:pt>
                <c:pt idx="724">
                  <c:v>6.3</c:v>
                </c:pt>
                <c:pt idx="725">
                  <c:v>6.1</c:v>
                </c:pt>
                <c:pt idx="726">
                  <c:v>6.0</c:v>
                </c:pt>
                <c:pt idx="727">
                  <c:v>5.9</c:v>
                </c:pt>
                <c:pt idx="728">
                  <c:v>6.1</c:v>
                </c:pt>
                <c:pt idx="729">
                  <c:v>6.4</c:v>
                </c:pt>
                <c:pt idx="730">
                  <c:v>6.8</c:v>
                </c:pt>
                <c:pt idx="731">
                  <c:v>6.8</c:v>
                </c:pt>
                <c:pt idx="735">
                  <c:v>6.2</c:v>
                </c:pt>
                <c:pt idx="736">
                  <c:v>6.5</c:v>
                </c:pt>
                <c:pt idx="737">
                  <c:v>6.5</c:v>
                </c:pt>
                <c:pt idx="738">
                  <c:v>6.5</c:v>
                </c:pt>
                <c:pt idx="739">
                  <c:v>6.4</c:v>
                </c:pt>
                <c:pt idx="740">
                  <c:v>6.4</c:v>
                </c:pt>
                <c:pt idx="741">
                  <c:v>6.2</c:v>
                </c:pt>
                <c:pt idx="742">
                  <c:v>5.9</c:v>
                </c:pt>
                <c:pt idx="743">
                  <c:v>5.7</c:v>
                </c:pt>
                <c:pt idx="744">
                  <c:v>5.5</c:v>
                </c:pt>
                <c:pt idx="745">
                  <c:v>5.4</c:v>
                </c:pt>
                <c:pt idx="746">
                  <c:v>5.4</c:v>
                </c:pt>
                <c:pt idx="747">
                  <c:v>5.4</c:v>
                </c:pt>
                <c:pt idx="748">
                  <c:v>5.2</c:v>
                </c:pt>
                <c:pt idx="749">
                  <c:v>5.1</c:v>
                </c:pt>
                <c:pt idx="750">
                  <c:v>4.9</c:v>
                </c:pt>
                <c:pt idx="751">
                  <c:v>4.8</c:v>
                </c:pt>
                <c:pt idx="752">
                  <c:v>4.7</c:v>
                </c:pt>
                <c:pt idx="753">
                  <c:v>4.7</c:v>
                </c:pt>
                <c:pt idx="754">
                  <c:v>4.7</c:v>
                </c:pt>
                <c:pt idx="755">
                  <c:v>4.9</c:v>
                </c:pt>
                <c:pt idx="756">
                  <c:v>5.0</c:v>
                </c:pt>
                <c:pt idx="757">
                  <c:v>5.2</c:v>
                </c:pt>
                <c:pt idx="758">
                  <c:v>5.2</c:v>
                </c:pt>
                <c:pt idx="759">
                  <c:v>5.2</c:v>
                </c:pt>
                <c:pt idx="760">
                  <c:v>5.6</c:v>
                </c:pt>
                <c:pt idx="761">
                  <c:v>6.1</c:v>
                </c:pt>
                <c:pt idx="762">
                  <c:v>6.3</c:v>
                </c:pt>
                <c:pt idx="763">
                  <c:v>6.4</c:v>
                </c:pt>
                <c:pt idx="764">
                  <c:v>6.7</c:v>
                </c:pt>
                <c:pt idx="765">
                  <c:v>6.6</c:v>
                </c:pt>
                <c:pt idx="766">
                  <c:v>6.5</c:v>
                </c:pt>
                <c:pt idx="767">
                  <c:v>6.3</c:v>
                </c:pt>
                <c:pt idx="768">
                  <c:v>6.3</c:v>
                </c:pt>
                <c:pt idx="769">
                  <c:v>6.2</c:v>
                </c:pt>
                <c:pt idx="770">
                  <c:v>6.3</c:v>
                </c:pt>
                <c:pt idx="771">
                  <c:v>6.0</c:v>
                </c:pt>
                <c:pt idx="772">
                  <c:v>5.7</c:v>
                </c:pt>
                <c:pt idx="773">
                  <c:v>5.4</c:v>
                </c:pt>
                <c:pt idx="774">
                  <c:v>5.1</c:v>
                </c:pt>
                <c:pt idx="775">
                  <c:v>5.0</c:v>
                </c:pt>
                <c:pt idx="776">
                  <c:v>4.9</c:v>
                </c:pt>
                <c:pt idx="777">
                  <c:v>4.9</c:v>
                </c:pt>
                <c:pt idx="778">
                  <c:v>5.0</c:v>
                </c:pt>
                <c:pt idx="779">
                  <c:v>5.3</c:v>
                </c:pt>
                <c:pt idx="780">
                  <c:v>5.5</c:v>
                </c:pt>
                <c:pt idx="781">
                  <c:v>5.8</c:v>
                </c:pt>
                <c:pt idx="782">
                  <c:v>6.0</c:v>
                </c:pt>
                <c:pt idx="783">
                  <c:v>6.4</c:v>
                </c:pt>
                <c:pt idx="784">
                  <c:v>6.7</c:v>
                </c:pt>
                <c:pt idx="785">
                  <c:v>6.5</c:v>
                </c:pt>
                <c:pt idx="786">
                  <c:v>6.5</c:v>
                </c:pt>
                <c:pt idx="787">
                  <c:v>6.7</c:v>
                </c:pt>
                <c:pt idx="788">
                  <c:v>6.8</c:v>
                </c:pt>
                <c:pt idx="789">
                  <c:v>7.3</c:v>
                </c:pt>
                <c:pt idx="790">
                  <c:v>7.4</c:v>
                </c:pt>
                <c:pt idx="791">
                  <c:v>7.5</c:v>
                </c:pt>
                <c:pt idx="792">
                  <c:v>7.6</c:v>
                </c:pt>
                <c:pt idx="793">
                  <c:v>7.4</c:v>
                </c:pt>
                <c:pt idx="794">
                  <c:v>7.4</c:v>
                </c:pt>
                <c:pt idx="796">
                  <c:v>7.7</c:v>
                </c:pt>
                <c:pt idx="797">
                  <c:v>8.1</c:v>
                </c:pt>
                <c:pt idx="798">
                  <c:v>7.9</c:v>
                </c:pt>
                <c:pt idx="799">
                  <c:v>7.9</c:v>
                </c:pt>
                <c:pt idx="800">
                  <c:v>8.200000000000001</c:v>
                </c:pt>
                <c:pt idx="801">
                  <c:v>8.4</c:v>
                </c:pt>
                <c:pt idx="802">
                  <c:v>8.8</c:v>
                </c:pt>
                <c:pt idx="803">
                  <c:v>9.4</c:v>
                </c:pt>
                <c:pt idx="804">
                  <c:v>10.3</c:v>
                </c:pt>
                <c:pt idx="805">
                  <c:v>11.2</c:v>
                </c:pt>
                <c:pt idx="806">
                  <c:v>11.8</c:v>
                </c:pt>
                <c:pt idx="807">
                  <c:v>12.4</c:v>
                </c:pt>
                <c:pt idx="808">
                  <c:v>12.9</c:v>
                </c:pt>
                <c:pt idx="809">
                  <c:v>12.9</c:v>
                </c:pt>
                <c:pt idx="810">
                  <c:v>12.8</c:v>
                </c:pt>
                <c:pt idx="811">
                  <c:v>12.6</c:v>
                </c:pt>
                <c:pt idx="812">
                  <c:v>12.3</c:v>
                </c:pt>
                <c:pt idx="813">
                  <c:v>12.3</c:v>
                </c:pt>
                <c:pt idx="814">
                  <c:v>12.6</c:v>
                </c:pt>
                <c:pt idx="815">
                  <c:v>13.0</c:v>
                </c:pt>
                <c:pt idx="816">
                  <c:v>13.4</c:v>
                </c:pt>
                <c:pt idx="817">
                  <c:v>13.9</c:v>
                </c:pt>
                <c:pt idx="818">
                  <c:v>14.3</c:v>
                </c:pt>
                <c:pt idx="819">
                  <c:v>14.8</c:v>
                </c:pt>
                <c:pt idx="820">
                  <c:v>15.1</c:v>
                </c:pt>
                <c:pt idx="821">
                  <c:v>15.4</c:v>
                </c:pt>
                <c:pt idx="822">
                  <c:v>15.9</c:v>
                </c:pt>
                <c:pt idx="823">
                  <c:v>16.3</c:v>
                </c:pt>
                <c:pt idx="824">
                  <c:v>16.4</c:v>
                </c:pt>
                <c:pt idx="825">
                  <c:v>16.0</c:v>
                </c:pt>
                <c:pt idx="826">
                  <c:v>15.4</c:v>
                </c:pt>
                <c:pt idx="827">
                  <c:v>15.0</c:v>
                </c:pt>
                <c:pt idx="828">
                  <c:v>14.8</c:v>
                </c:pt>
                <c:pt idx="829">
                  <c:v>14.6</c:v>
                </c:pt>
                <c:pt idx="830">
                  <c:v>14.7</c:v>
                </c:pt>
                <c:pt idx="831">
                  <c:v>14.6</c:v>
                </c:pt>
                <c:pt idx="832">
                  <c:v>14.4</c:v>
                </c:pt>
                <c:pt idx="833">
                  <c:v>14.2</c:v>
                </c:pt>
                <c:pt idx="834">
                  <c:v>14.6</c:v>
                </c:pt>
                <c:pt idx="835">
                  <c:v>15.0</c:v>
                </c:pt>
                <c:pt idx="836">
                  <c:v>15.1</c:v>
                </c:pt>
                <c:pt idx="837">
                  <c:v>15.0</c:v>
                </c:pt>
                <c:pt idx="838">
                  <c:v>15.2</c:v>
                </c:pt>
                <c:pt idx="839">
                  <c:v>15.5</c:v>
                </c:pt>
                <c:pt idx="840">
                  <c:v>15.6</c:v>
                </c:pt>
                <c:pt idx="841">
                  <c:v>15.5</c:v>
                </c:pt>
                <c:pt idx="842">
                  <c:v>15.4</c:v>
                </c:pt>
                <c:pt idx="843">
                  <c:v>15.3</c:v>
                </c:pt>
                <c:pt idx="844">
                  <c:v>15.4</c:v>
                </c:pt>
                <c:pt idx="845">
                  <c:v>16.0</c:v>
                </c:pt>
                <c:pt idx="846">
                  <c:v>16.6</c:v>
                </c:pt>
                <c:pt idx="847">
                  <c:v>16.8</c:v>
                </c:pt>
                <c:pt idx="848">
                  <c:v>16.6</c:v>
                </c:pt>
                <c:pt idx="849">
                  <c:v>16.6</c:v>
                </c:pt>
                <c:pt idx="850">
                  <c:v>16.4</c:v>
                </c:pt>
                <c:pt idx="851">
                  <c:v>16.4</c:v>
                </c:pt>
                <c:pt idx="852">
                  <c:v>16.8</c:v>
                </c:pt>
                <c:pt idx="853">
                  <c:v>17.4</c:v>
                </c:pt>
                <c:pt idx="854">
                  <c:v>17.9</c:v>
                </c:pt>
                <c:pt idx="855">
                  <c:v>18.6</c:v>
                </c:pt>
                <c:pt idx="856">
                  <c:v>19.1</c:v>
                </c:pt>
                <c:pt idx="857">
                  <c:v>19.2</c:v>
                </c:pt>
                <c:pt idx="858">
                  <c:v>19.0</c:v>
                </c:pt>
                <c:pt idx="859">
                  <c:v>18.8</c:v>
                </c:pt>
                <c:pt idx="860">
                  <c:v>18.8</c:v>
                </c:pt>
                <c:pt idx="861">
                  <c:v>18.9</c:v>
                </c:pt>
                <c:pt idx="862">
                  <c:v>18.9</c:v>
                </c:pt>
                <c:pt idx="863">
                  <c:v>18.6</c:v>
                </c:pt>
                <c:pt idx="864">
                  <c:v>18.6</c:v>
                </c:pt>
                <c:pt idx="865">
                  <c:v>18.9</c:v>
                </c:pt>
                <c:pt idx="866">
                  <c:v>19.1</c:v>
                </c:pt>
                <c:pt idx="867">
                  <c:v>19.4</c:v>
                </c:pt>
                <c:pt idx="868">
                  <c:v>19.7</c:v>
                </c:pt>
                <c:pt idx="869">
                  <c:v>20.0</c:v>
                </c:pt>
                <c:pt idx="870">
                  <c:v>20.3</c:v>
                </c:pt>
                <c:pt idx="871">
                  <c:v>20.3</c:v>
                </c:pt>
                <c:pt idx="872">
                  <c:v>20.1</c:v>
                </c:pt>
                <c:pt idx="873">
                  <c:v>20.3</c:v>
                </c:pt>
                <c:pt idx="874">
                  <c:v>20.7</c:v>
                </c:pt>
                <c:pt idx="875">
                  <c:v>21.1</c:v>
                </c:pt>
                <c:pt idx="876">
                  <c:v>21.3</c:v>
                </c:pt>
                <c:pt idx="877">
                  <c:v>21.7</c:v>
                </c:pt>
                <c:pt idx="878">
                  <c:v>21.9</c:v>
                </c:pt>
                <c:pt idx="879">
                  <c:v>22.0</c:v>
                </c:pt>
                <c:pt idx="880">
                  <c:v>22.1</c:v>
                </c:pt>
                <c:pt idx="881">
                  <c:v>22.0</c:v>
                </c:pt>
                <c:pt idx="882">
                  <c:v>21.2</c:v>
                </c:pt>
                <c:pt idx="883">
                  <c:v>20.3</c:v>
                </c:pt>
                <c:pt idx="884">
                  <c:v>20.4</c:v>
                </c:pt>
                <c:pt idx="885">
                  <c:v>20.6</c:v>
                </c:pt>
                <c:pt idx="886">
                  <c:v>21.1</c:v>
                </c:pt>
                <c:pt idx="887">
                  <c:v>21.5</c:v>
                </c:pt>
                <c:pt idx="888">
                  <c:v>21.9</c:v>
                </c:pt>
                <c:pt idx="889">
                  <c:v>22.1</c:v>
                </c:pt>
                <c:pt idx="890">
                  <c:v>22.3</c:v>
                </c:pt>
                <c:pt idx="891">
                  <c:v>22.6</c:v>
                </c:pt>
                <c:pt idx="892">
                  <c:v>22.9</c:v>
                </c:pt>
                <c:pt idx="893">
                  <c:v>22.9</c:v>
                </c:pt>
                <c:pt idx="894">
                  <c:v>22.9</c:v>
                </c:pt>
                <c:pt idx="895">
                  <c:v>23.1</c:v>
                </c:pt>
                <c:pt idx="896">
                  <c:v>23.3</c:v>
                </c:pt>
                <c:pt idx="897">
                  <c:v>23.2</c:v>
                </c:pt>
                <c:pt idx="898">
                  <c:v>23.4</c:v>
                </c:pt>
                <c:pt idx="899">
                  <c:v>23.8</c:v>
                </c:pt>
                <c:pt idx="900">
                  <c:v>24.1</c:v>
                </c:pt>
                <c:pt idx="901">
                  <c:v>24.2</c:v>
                </c:pt>
                <c:pt idx="902">
                  <c:v>23.9</c:v>
                </c:pt>
                <c:pt idx="903">
                  <c:v>23.7</c:v>
                </c:pt>
                <c:pt idx="904">
                  <c:v>23.7</c:v>
                </c:pt>
                <c:pt idx="905">
                  <c:v>23.7</c:v>
                </c:pt>
                <c:pt idx="906">
                  <c:v>24.2</c:v>
                </c:pt>
                <c:pt idx="907">
                  <c:v>24.6</c:v>
                </c:pt>
                <c:pt idx="908">
                  <c:v>24.9</c:v>
                </c:pt>
                <c:pt idx="909">
                  <c:v>25.3</c:v>
                </c:pt>
                <c:pt idx="910">
                  <c:v>25.5</c:v>
                </c:pt>
                <c:pt idx="911">
                  <c:v>25.7</c:v>
                </c:pt>
                <c:pt idx="912">
                  <c:v>25.7</c:v>
                </c:pt>
                <c:pt idx="913">
                  <c:v>25.7</c:v>
                </c:pt>
                <c:pt idx="914">
                  <c:v>25.7</c:v>
                </c:pt>
                <c:pt idx="915">
                  <c:v>25.9</c:v>
                </c:pt>
                <c:pt idx="916">
                  <c:v>26.0</c:v>
                </c:pt>
                <c:pt idx="917">
                  <c:v>26.3</c:v>
                </c:pt>
                <c:pt idx="918">
                  <c:v>26.6</c:v>
                </c:pt>
                <c:pt idx="919">
                  <c:v>26.8</c:v>
                </c:pt>
                <c:pt idx="920">
                  <c:v>26.6</c:v>
                </c:pt>
                <c:pt idx="921">
                  <c:v>26.1</c:v>
                </c:pt>
                <c:pt idx="922">
                  <c:v>25.9</c:v>
                </c:pt>
                <c:pt idx="923">
                  <c:v>26.0</c:v>
                </c:pt>
                <c:pt idx="924">
                  <c:v>26.2</c:v>
                </c:pt>
                <c:pt idx="925">
                  <c:v>26.1</c:v>
                </c:pt>
                <c:pt idx="926">
                  <c:v>26.2</c:v>
                </c:pt>
                <c:pt idx="927">
                  <c:v>26.3</c:v>
                </c:pt>
                <c:pt idx="928">
                  <c:v>26.5</c:v>
                </c:pt>
                <c:pt idx="929">
                  <c:v>26.6</c:v>
                </c:pt>
                <c:pt idx="930">
                  <c:v>26.8</c:v>
                </c:pt>
                <c:pt idx="931">
                  <c:v>26.8</c:v>
                </c:pt>
                <c:pt idx="932">
                  <c:v>26.7</c:v>
                </c:pt>
                <c:pt idx="933">
                  <c:v>26.8</c:v>
                </c:pt>
                <c:pt idx="934">
                  <c:v>27.0</c:v>
                </c:pt>
                <c:pt idx="935">
                  <c:v>27.2</c:v>
                </c:pt>
                <c:pt idx="936">
                  <c:v>27.4</c:v>
                </c:pt>
                <c:pt idx="937">
                  <c:v>27.6</c:v>
                </c:pt>
                <c:pt idx="938">
                  <c:v>27.5</c:v>
                </c:pt>
                <c:pt idx="939">
                  <c:v>27.3</c:v>
                </c:pt>
                <c:pt idx="940">
                  <c:v>27.5</c:v>
                </c:pt>
                <c:pt idx="941">
                  <c:v>27.8</c:v>
                </c:pt>
                <c:pt idx="942">
                  <c:v>27.7</c:v>
                </c:pt>
                <c:pt idx="943">
                  <c:v>27.6</c:v>
                </c:pt>
                <c:pt idx="944">
                  <c:v>27.5</c:v>
                </c:pt>
                <c:pt idx="945">
                  <c:v>26.7</c:v>
                </c:pt>
                <c:pt idx="946">
                  <c:v>26.2</c:v>
                </c:pt>
                <c:pt idx="947">
                  <c:v>25.8</c:v>
                </c:pt>
                <c:pt idx="948">
                  <c:v>25.5</c:v>
                </c:pt>
                <c:pt idx="949">
                  <c:v>25.4</c:v>
                </c:pt>
                <c:pt idx="950">
                  <c:v>25.4</c:v>
                </c:pt>
                <c:pt idx="951">
                  <c:v>25.4</c:v>
                </c:pt>
                <c:pt idx="952">
                  <c:v>25.4</c:v>
                </c:pt>
                <c:pt idx="953">
                  <c:v>25.3</c:v>
                </c:pt>
                <c:pt idx="954">
                  <c:v>25.2</c:v>
                </c:pt>
                <c:pt idx="955">
                  <c:v>25.2</c:v>
                </c:pt>
                <c:pt idx="956">
                  <c:v>25.1</c:v>
                </c:pt>
                <c:pt idx="957">
                  <c:v>24.7</c:v>
                </c:pt>
                <c:pt idx="958">
                  <c:v>24.7</c:v>
                </c:pt>
                <c:pt idx="959">
                  <c:v>24.3</c:v>
                </c:pt>
                <c:pt idx="960">
                  <c:v>24.1</c:v>
                </c:pt>
                <c:pt idx="961">
                  <c:v>23.8</c:v>
                </c:pt>
                <c:pt idx="962">
                  <c:v>23.7</c:v>
                </c:pt>
                <c:pt idx="963">
                  <c:v>23.7</c:v>
                </c:pt>
                <c:pt idx="964">
                  <c:v>23.8</c:v>
                </c:pt>
                <c:pt idx="965">
                  <c:v>23.9</c:v>
                </c:pt>
                <c:pt idx="966">
                  <c:v>23.7</c:v>
                </c:pt>
                <c:pt idx="967">
                  <c:v>23.3</c:v>
                </c:pt>
                <c:pt idx="968">
                  <c:v>23.2</c:v>
                </c:pt>
                <c:pt idx="969">
                  <c:v>23.3</c:v>
                </c:pt>
                <c:pt idx="970">
                  <c:v>23.5</c:v>
                </c:pt>
                <c:pt idx="971">
                  <c:v>23.5</c:v>
                </c:pt>
                <c:pt idx="972">
                  <c:v>23.6</c:v>
                </c:pt>
                <c:pt idx="973">
                  <c:v>23.7</c:v>
                </c:pt>
                <c:pt idx="974">
                  <c:v>23.8</c:v>
                </c:pt>
                <c:pt idx="975">
                  <c:v>23.9</c:v>
                </c:pt>
                <c:pt idx="976">
                  <c:v>24.2</c:v>
                </c:pt>
                <c:pt idx="977">
                  <c:v>24.4</c:v>
                </c:pt>
                <c:pt idx="978">
                  <c:v>24.7</c:v>
                </c:pt>
                <c:pt idx="979">
                  <c:v>24.6</c:v>
                </c:pt>
                <c:pt idx="980">
                  <c:v>24.5</c:v>
                </c:pt>
                <c:pt idx="981">
                  <c:v>23.9</c:v>
                </c:pt>
                <c:pt idx="982">
                  <c:v>23.3</c:v>
                </c:pt>
                <c:pt idx="983">
                  <c:v>22.9</c:v>
                </c:pt>
                <c:pt idx="984">
                  <c:v>22.7</c:v>
                </c:pt>
                <c:pt idx="985">
                  <c:v>22.6</c:v>
                </c:pt>
                <c:pt idx="986">
                  <c:v>22.5</c:v>
                </c:pt>
                <c:pt idx="987">
                  <c:v>21.7</c:v>
                </c:pt>
                <c:pt idx="988">
                  <c:v>21.1</c:v>
                </c:pt>
                <c:pt idx="989">
                  <c:v>20.9</c:v>
                </c:pt>
                <c:pt idx="990">
                  <c:v>20.9</c:v>
                </c:pt>
                <c:pt idx="991">
                  <c:v>20.7</c:v>
                </c:pt>
                <c:pt idx="992">
                  <c:v>20.4</c:v>
                </c:pt>
                <c:pt idx="993">
                  <c:v>20.4</c:v>
                </c:pt>
                <c:pt idx="994">
                  <c:v>20.3</c:v>
                </c:pt>
                <c:pt idx="995">
                  <c:v>20.2</c:v>
                </c:pt>
                <c:pt idx="996">
                  <c:v>19.7</c:v>
                </c:pt>
                <c:pt idx="997">
                  <c:v>19.4</c:v>
                </c:pt>
                <c:pt idx="998">
                  <c:v>19.3</c:v>
                </c:pt>
                <c:pt idx="999">
                  <c:v>19.5</c:v>
                </c:pt>
                <c:pt idx="1000">
                  <c:v>19.5</c:v>
                </c:pt>
                <c:pt idx="1001">
                  <c:v>19.3</c:v>
                </c:pt>
                <c:pt idx="1002">
                  <c:v>19.0</c:v>
                </c:pt>
                <c:pt idx="1003">
                  <c:v>18.8</c:v>
                </c:pt>
                <c:pt idx="1004">
                  <c:v>18.6</c:v>
                </c:pt>
                <c:pt idx="1005">
                  <c:v>18.6</c:v>
                </c:pt>
                <c:pt idx="1006">
                  <c:v>18.5</c:v>
                </c:pt>
                <c:pt idx="1007">
                  <c:v>18.4</c:v>
                </c:pt>
                <c:pt idx="1008">
                  <c:v>18.1</c:v>
                </c:pt>
                <c:pt idx="1009">
                  <c:v>17.7</c:v>
                </c:pt>
                <c:pt idx="1010">
                  <c:v>17.1</c:v>
                </c:pt>
                <c:pt idx="1011">
                  <c:v>16.7</c:v>
                </c:pt>
                <c:pt idx="1012">
                  <c:v>16.6</c:v>
                </c:pt>
                <c:pt idx="1013">
                  <c:v>16.5</c:v>
                </c:pt>
                <c:pt idx="1014">
                  <c:v>16.3</c:v>
                </c:pt>
                <c:pt idx="1015">
                  <c:v>16.4</c:v>
                </c:pt>
                <c:pt idx="1016">
                  <c:v>16.4</c:v>
                </c:pt>
                <c:pt idx="1017">
                  <c:v>16.7</c:v>
                </c:pt>
                <c:pt idx="1018">
                  <c:v>16.9</c:v>
                </c:pt>
                <c:pt idx="1019">
                  <c:v>16.8</c:v>
                </c:pt>
                <c:pt idx="1020">
                  <c:v>17.0</c:v>
                </c:pt>
                <c:pt idx="1021">
                  <c:v>17.0</c:v>
                </c:pt>
                <c:pt idx="1022">
                  <c:v>16.7</c:v>
                </c:pt>
                <c:pt idx="1023">
                  <c:v>16.4</c:v>
                </c:pt>
                <c:pt idx="1024">
                  <c:v>16.2</c:v>
                </c:pt>
                <c:pt idx="1025">
                  <c:v>16.5</c:v>
                </c:pt>
                <c:pt idx="1026">
                  <c:v>16.8</c:v>
                </c:pt>
                <c:pt idx="1027">
                  <c:v>17.1</c:v>
                </c:pt>
                <c:pt idx="1028">
                  <c:v>17.5</c:v>
                </c:pt>
                <c:pt idx="1029">
                  <c:v>17.1</c:v>
                </c:pt>
                <c:pt idx="1030">
                  <c:v>16.1</c:v>
                </c:pt>
                <c:pt idx="1031">
                  <c:v>15.3</c:v>
                </c:pt>
                <c:pt idx="1032">
                  <c:v>14.9</c:v>
                </c:pt>
                <c:pt idx="1033">
                  <c:v>14.7</c:v>
                </c:pt>
                <c:pt idx="1034">
                  <c:v>14.6</c:v>
                </c:pt>
                <c:pt idx="1035">
                  <c:v>14.4</c:v>
                </c:pt>
                <c:pt idx="1036">
                  <c:v>14.4</c:v>
                </c:pt>
                <c:pt idx="1037">
                  <c:v>14.4</c:v>
                </c:pt>
                <c:pt idx="1038">
                  <c:v>14.2</c:v>
                </c:pt>
                <c:pt idx="1039">
                  <c:v>14.1</c:v>
                </c:pt>
                <c:pt idx="1040">
                  <c:v>14.0</c:v>
                </c:pt>
                <c:pt idx="1041">
                  <c:v>13.8</c:v>
                </c:pt>
                <c:pt idx="1042">
                  <c:v>13.4</c:v>
                </c:pt>
                <c:pt idx="1043">
                  <c:v>13.5</c:v>
                </c:pt>
                <c:pt idx="1044">
                  <c:v>13.9</c:v>
                </c:pt>
                <c:pt idx="1045">
                  <c:v>14.4</c:v>
                </c:pt>
                <c:pt idx="1046">
                  <c:v>14.0</c:v>
                </c:pt>
                <c:pt idx="1047">
                  <c:v>13.1</c:v>
                </c:pt>
                <c:pt idx="1048">
                  <c:v>12.6</c:v>
                </c:pt>
                <c:pt idx="1049">
                  <c:v>12.4</c:v>
                </c:pt>
                <c:pt idx="1050">
                  <c:v>12.2</c:v>
                </c:pt>
                <c:pt idx="1051">
                  <c:v>12.0</c:v>
                </c:pt>
                <c:pt idx="1052">
                  <c:v>12.0</c:v>
                </c:pt>
                <c:pt idx="1053">
                  <c:v>12.1</c:v>
                </c:pt>
                <c:pt idx="1054">
                  <c:v>12.1</c:v>
                </c:pt>
                <c:pt idx="1055">
                  <c:v>12.0</c:v>
                </c:pt>
                <c:pt idx="1056">
                  <c:v>12.2</c:v>
                </c:pt>
                <c:pt idx="1057">
                  <c:v>12.4</c:v>
                </c:pt>
                <c:pt idx="1058">
                  <c:v>12.0</c:v>
                </c:pt>
                <c:pt idx="1059">
                  <c:v>11.5</c:v>
                </c:pt>
                <c:pt idx="1060">
                  <c:v>11.2</c:v>
                </c:pt>
                <c:pt idx="1061">
                  <c:v>10.8</c:v>
                </c:pt>
                <c:pt idx="1062">
                  <c:v>10.2</c:v>
                </c:pt>
                <c:pt idx="1063">
                  <c:v>9.9</c:v>
                </c:pt>
                <c:pt idx="1064">
                  <c:v>10.0</c:v>
                </c:pt>
                <c:pt idx="1065">
                  <c:v>10.1</c:v>
                </c:pt>
                <c:pt idx="1066">
                  <c:v>10.4</c:v>
                </c:pt>
                <c:pt idx="1067">
                  <c:v>10.7</c:v>
                </c:pt>
                <c:pt idx="1068">
                  <c:v>11.1</c:v>
                </c:pt>
                <c:pt idx="1069">
                  <c:v>10.8</c:v>
                </c:pt>
                <c:pt idx="1070">
                  <c:v>10.7</c:v>
                </c:pt>
                <c:pt idx="1071">
                  <c:v>10.7</c:v>
                </c:pt>
                <c:pt idx="1072">
                  <c:v>10.6</c:v>
                </c:pt>
                <c:pt idx="1073">
                  <c:v>10.4</c:v>
                </c:pt>
                <c:pt idx="1074">
                  <c:v>10.2</c:v>
                </c:pt>
                <c:pt idx="1075">
                  <c:v>9.5</c:v>
                </c:pt>
                <c:pt idx="1076">
                  <c:v>8.9</c:v>
                </c:pt>
                <c:pt idx="1077">
                  <c:v>8.8</c:v>
                </c:pt>
                <c:pt idx="1078">
                  <c:v>8.8</c:v>
                </c:pt>
                <c:pt idx="1079">
                  <c:v>8.9</c:v>
                </c:pt>
                <c:pt idx="1080">
                  <c:v>9.0</c:v>
                </c:pt>
                <c:pt idx="1081">
                  <c:v>8.8</c:v>
                </c:pt>
                <c:pt idx="1082">
                  <c:v>8.700000000000001</c:v>
                </c:pt>
                <c:pt idx="1083">
                  <c:v>8.6</c:v>
                </c:pt>
                <c:pt idx="1084">
                  <c:v>8.5</c:v>
                </c:pt>
                <c:pt idx="1085">
                  <c:v>8.3</c:v>
                </c:pt>
                <c:pt idx="1086">
                  <c:v>8.200000000000001</c:v>
                </c:pt>
                <c:pt idx="1087">
                  <c:v>7.8</c:v>
                </c:pt>
                <c:pt idx="1088">
                  <c:v>7.7</c:v>
                </c:pt>
                <c:pt idx="1089">
                  <c:v>7.4</c:v>
                </c:pt>
                <c:pt idx="1090">
                  <c:v>7.2</c:v>
                </c:pt>
                <c:pt idx="1091">
                  <c:v>6.8</c:v>
                </c:pt>
                <c:pt idx="1092">
                  <c:v>6.6</c:v>
                </c:pt>
                <c:pt idx="1093">
                  <c:v>6.4</c:v>
                </c:pt>
                <c:pt idx="1094">
                  <c:v>6.3</c:v>
                </c:pt>
                <c:pt idx="1095">
                  <c:v>6.3</c:v>
                </c:pt>
                <c:pt idx="1096">
                  <c:v>6.2</c:v>
                </c:pt>
                <c:pt idx="1097">
                  <c:v>6.1</c:v>
                </c:pt>
                <c:pt idx="1098">
                  <c:v>6.0</c:v>
                </c:pt>
                <c:pt idx="1099">
                  <c:v>6.0</c:v>
                </c:pt>
                <c:pt idx="1100">
                  <c:v>5.9</c:v>
                </c:pt>
                <c:pt idx="1101">
                  <c:v>5.9</c:v>
                </c:pt>
                <c:pt idx="1102">
                  <c:v>5.7</c:v>
                </c:pt>
                <c:pt idx="1103">
                  <c:v>5.6</c:v>
                </c:pt>
                <c:pt idx="1104">
                  <c:v>5.5</c:v>
                </c:pt>
                <c:pt idx="1105">
                  <c:v>5.3</c:v>
                </c:pt>
                <c:pt idx="1106">
                  <c:v>5.5</c:v>
                </c:pt>
                <c:pt idx="1107">
                  <c:v>6.0</c:v>
                </c:pt>
                <c:pt idx="1108">
                  <c:v>5.9</c:v>
                </c:pt>
                <c:pt idx="1109">
                  <c:v>5.6</c:v>
                </c:pt>
                <c:pt idx="1110">
                  <c:v>5.1</c:v>
                </c:pt>
                <c:pt idx="1111">
                  <c:v>4.8</c:v>
                </c:pt>
                <c:pt idx="1112">
                  <c:v>4.6</c:v>
                </c:pt>
                <c:pt idx="1113">
                  <c:v>4.5</c:v>
                </c:pt>
                <c:pt idx="1114">
                  <c:v>4.4</c:v>
                </c:pt>
                <c:pt idx="1115">
                  <c:v>4.6</c:v>
                </c:pt>
                <c:pt idx="1116">
                  <c:v>4.6</c:v>
                </c:pt>
                <c:pt idx="1117">
                  <c:v>4.5</c:v>
                </c:pt>
                <c:pt idx="1118">
                  <c:v>4.3</c:v>
                </c:pt>
                <c:pt idx="1119">
                  <c:v>4.2</c:v>
                </c:pt>
                <c:pt idx="1120">
                  <c:v>4.1</c:v>
                </c:pt>
                <c:pt idx="1121">
                  <c:v>4.0</c:v>
                </c:pt>
                <c:pt idx="1122">
                  <c:v>4.0</c:v>
                </c:pt>
                <c:pt idx="1123">
                  <c:v>4.3</c:v>
                </c:pt>
                <c:pt idx="1124">
                  <c:v>5.2</c:v>
                </c:pt>
                <c:pt idx="1125">
                  <c:v>5.7</c:v>
                </c:pt>
                <c:pt idx="1126">
                  <c:v>5.7</c:v>
                </c:pt>
                <c:pt idx="1127">
                  <c:v>5.4</c:v>
                </c:pt>
                <c:pt idx="1128">
                  <c:v>5.2</c:v>
                </c:pt>
                <c:pt idx="1129">
                  <c:v>5.0</c:v>
                </c:pt>
                <c:pt idx="1130">
                  <c:v>5.0</c:v>
                </c:pt>
                <c:pt idx="1131">
                  <c:v>5.1</c:v>
                </c:pt>
                <c:pt idx="1132">
                  <c:v>5.2</c:v>
                </c:pt>
                <c:pt idx="1133">
                  <c:v>5.5</c:v>
                </c:pt>
                <c:pt idx="1134">
                  <c:v>6.0</c:v>
                </c:pt>
                <c:pt idx="1135">
                  <c:v>6.1</c:v>
                </c:pt>
                <c:pt idx="1136">
                  <c:v>6.1</c:v>
                </c:pt>
                <c:pt idx="1137">
                  <c:v>6.3</c:v>
                </c:pt>
                <c:pt idx="1138">
                  <c:v>6.1</c:v>
                </c:pt>
                <c:pt idx="1139">
                  <c:v>6.0</c:v>
                </c:pt>
                <c:pt idx="1140">
                  <c:v>5.9</c:v>
                </c:pt>
                <c:pt idx="1141">
                  <c:v>5.8</c:v>
                </c:pt>
                <c:pt idx="1142">
                  <c:v>5.7</c:v>
                </c:pt>
                <c:pt idx="1143">
                  <c:v>5.5</c:v>
                </c:pt>
                <c:pt idx="1144">
                  <c:v>5.6</c:v>
                </c:pt>
                <c:pt idx="1145">
                  <c:v>5.8</c:v>
                </c:pt>
                <c:pt idx="1146">
                  <c:v>5.6</c:v>
                </c:pt>
                <c:pt idx="1147">
                  <c:v>5.2</c:v>
                </c:pt>
                <c:pt idx="1148">
                  <c:v>4.9</c:v>
                </c:pt>
                <c:pt idx="1149">
                  <c:v>4.8</c:v>
                </c:pt>
                <c:pt idx="1150">
                  <c:v>4.7</c:v>
                </c:pt>
                <c:pt idx="1151">
                  <c:v>4.5</c:v>
                </c:pt>
                <c:pt idx="1152">
                  <c:v>4.4</c:v>
                </c:pt>
                <c:pt idx="1153">
                  <c:v>4.4</c:v>
                </c:pt>
                <c:pt idx="1154">
                  <c:v>4.3</c:v>
                </c:pt>
                <c:pt idx="1155">
                  <c:v>4.3</c:v>
                </c:pt>
                <c:pt idx="1156">
                  <c:v>4.3</c:v>
                </c:pt>
                <c:pt idx="1157">
                  <c:v>4.3</c:v>
                </c:pt>
                <c:pt idx="1158">
                  <c:v>4.4</c:v>
                </c:pt>
                <c:pt idx="1159">
                  <c:v>4.7</c:v>
                </c:pt>
                <c:pt idx="1160">
                  <c:v>4.7</c:v>
                </c:pt>
                <c:pt idx="1161">
                  <c:v>4.7</c:v>
                </c:pt>
                <c:pt idx="1162">
                  <c:v>4.9</c:v>
                </c:pt>
                <c:pt idx="1163">
                  <c:v>5.4</c:v>
                </c:pt>
                <c:pt idx="1164">
                  <c:v>6.0</c:v>
                </c:pt>
                <c:pt idx="1165">
                  <c:v>6.1</c:v>
                </c:pt>
                <c:pt idx="1166">
                  <c:v>5.9</c:v>
                </c:pt>
                <c:pt idx="1167">
                  <c:v>5.9</c:v>
                </c:pt>
                <c:pt idx="1168">
                  <c:v>5.8</c:v>
                </c:pt>
                <c:pt idx="1169">
                  <c:v>6.1</c:v>
                </c:pt>
                <c:pt idx="1170">
                  <c:v>6.8</c:v>
                </c:pt>
                <c:pt idx="1171">
                  <c:v>7.1</c:v>
                </c:pt>
                <c:pt idx="1172">
                  <c:v>7.0</c:v>
                </c:pt>
                <c:pt idx="1173">
                  <c:v>7.0</c:v>
                </c:pt>
                <c:pt idx="1174">
                  <c:v>7.0</c:v>
                </c:pt>
                <c:pt idx="1175">
                  <c:v>6.9</c:v>
                </c:pt>
                <c:pt idx="1176">
                  <c:v>6.7</c:v>
                </c:pt>
                <c:pt idx="1177">
                  <c:v>6.5</c:v>
                </c:pt>
                <c:pt idx="1178">
                  <c:v>6.3</c:v>
                </c:pt>
                <c:pt idx="1179">
                  <c:v>6.1</c:v>
                </c:pt>
                <c:pt idx="1180">
                  <c:v>5.8</c:v>
                </c:pt>
                <c:pt idx="1181">
                  <c:v>5.6</c:v>
                </c:pt>
                <c:pt idx="1182">
                  <c:v>5.8</c:v>
                </c:pt>
                <c:pt idx="1183">
                  <c:v>6.3</c:v>
                </c:pt>
                <c:pt idx="1184">
                  <c:v>7.1</c:v>
                </c:pt>
                <c:pt idx="1185">
                  <c:v>8.0</c:v>
                </c:pt>
                <c:pt idx="1186">
                  <c:v>8.5</c:v>
                </c:pt>
                <c:pt idx="1187">
                  <c:v>8.5</c:v>
                </c:pt>
                <c:pt idx="1188">
                  <c:v>8.4</c:v>
                </c:pt>
                <c:pt idx="1189">
                  <c:v>8.3</c:v>
                </c:pt>
                <c:pt idx="1190">
                  <c:v>8.5</c:v>
                </c:pt>
                <c:pt idx="1191">
                  <c:v>9.0</c:v>
                </c:pt>
                <c:pt idx="1192">
                  <c:v>9.6</c:v>
                </c:pt>
                <c:pt idx="1193">
                  <c:v>10.1</c:v>
                </c:pt>
                <c:pt idx="1194">
                  <c:v>10.7</c:v>
                </c:pt>
                <c:pt idx="1195">
                  <c:v>11.0</c:v>
                </c:pt>
                <c:pt idx="1196">
                  <c:v>10.4</c:v>
                </c:pt>
                <c:pt idx="1197">
                  <c:v>9.9</c:v>
                </c:pt>
                <c:pt idx="1198">
                  <c:v>9.700000000000001</c:v>
                </c:pt>
                <c:pt idx="1199">
                  <c:v>9.9</c:v>
                </c:pt>
                <c:pt idx="1200">
                  <c:v>10.4</c:v>
                </c:pt>
                <c:pt idx="1201">
                  <c:v>10.5</c:v>
                </c:pt>
                <c:pt idx="1202">
                  <c:v>10.1</c:v>
                </c:pt>
                <c:pt idx="1203">
                  <c:v>9.700000000000001</c:v>
                </c:pt>
                <c:pt idx="1204">
                  <c:v>9.3</c:v>
                </c:pt>
                <c:pt idx="1205">
                  <c:v>9.1</c:v>
                </c:pt>
                <c:pt idx="1206">
                  <c:v>9.200000000000001</c:v>
                </c:pt>
                <c:pt idx="1207">
                  <c:v>9.8</c:v>
                </c:pt>
                <c:pt idx="1208">
                  <c:v>9.9</c:v>
                </c:pt>
                <c:pt idx="1209">
                  <c:v>9.4</c:v>
                </c:pt>
                <c:pt idx="1210">
                  <c:v>9.4</c:v>
                </c:pt>
                <c:pt idx="1211">
                  <c:v>9.8</c:v>
                </c:pt>
                <c:pt idx="1212">
                  <c:v>10.1</c:v>
                </c:pt>
                <c:pt idx="1213">
                  <c:v>10.5</c:v>
                </c:pt>
                <c:pt idx="1214">
                  <c:v>11.2</c:v>
                </c:pt>
                <c:pt idx="1215">
                  <c:v>12.1</c:v>
                </c:pt>
                <c:pt idx="1216">
                  <c:v>13.0</c:v>
                </c:pt>
                <c:pt idx="1217">
                  <c:v>12.6</c:v>
                </c:pt>
                <c:pt idx="1218">
                  <c:v>11.7</c:v>
                </c:pt>
                <c:pt idx="1219">
                  <c:v>11.3</c:v>
                </c:pt>
                <c:pt idx="1220">
                  <c:v>11.0</c:v>
                </c:pt>
                <c:pt idx="1221">
                  <c:v>11.0</c:v>
                </c:pt>
                <c:pt idx="1222">
                  <c:v>11.2</c:v>
                </c:pt>
                <c:pt idx="1223">
                  <c:v>11.8</c:v>
                </c:pt>
                <c:pt idx="1224">
                  <c:v>12.7</c:v>
                </c:pt>
                <c:pt idx="1225">
                  <c:v>13.2</c:v>
                </c:pt>
                <c:pt idx="1226">
                  <c:v>13.4</c:v>
                </c:pt>
                <c:pt idx="1227">
                  <c:v>13.4</c:v>
                </c:pt>
                <c:pt idx="1228">
                  <c:v>13.4</c:v>
                </c:pt>
                <c:pt idx="1230">
                  <c:v>14.7</c:v>
                </c:pt>
                <c:pt idx="1231">
                  <c:v>15.3</c:v>
                </c:pt>
                <c:pt idx="1232">
                  <c:v>15.8</c:v>
                </c:pt>
                <c:pt idx="1233">
                  <c:v>16.4</c:v>
                </c:pt>
                <c:pt idx="1234">
                  <c:v>16.7</c:v>
                </c:pt>
                <c:pt idx="1235">
                  <c:v>16.8</c:v>
                </c:pt>
                <c:pt idx="1236">
                  <c:v>16.7</c:v>
                </c:pt>
                <c:pt idx="1237">
                  <c:v>16.7</c:v>
                </c:pt>
                <c:pt idx="1238">
                  <c:v>16.6</c:v>
                </c:pt>
                <c:pt idx="1239">
                  <c:v>16.6</c:v>
                </c:pt>
                <c:pt idx="1240">
                  <c:v>16.8</c:v>
                </c:pt>
                <c:pt idx="1241">
                  <c:v>17.3</c:v>
                </c:pt>
                <c:pt idx="1242">
                  <c:v>17.8</c:v>
                </c:pt>
                <c:pt idx="1243">
                  <c:v>18.1</c:v>
                </c:pt>
                <c:pt idx="1244">
                  <c:v>18.4</c:v>
                </c:pt>
                <c:pt idx="1245">
                  <c:v>18.4</c:v>
                </c:pt>
                <c:pt idx="1246">
                  <c:v>18.3</c:v>
                </c:pt>
                <c:pt idx="1247">
                  <c:v>18.5</c:v>
                </c:pt>
                <c:pt idx="1248">
                  <c:v>18.2</c:v>
                </c:pt>
                <c:pt idx="1249">
                  <c:v>18.2</c:v>
                </c:pt>
                <c:pt idx="1250">
                  <c:v>18.3</c:v>
                </c:pt>
                <c:pt idx="1251">
                  <c:v>18.6</c:v>
                </c:pt>
                <c:pt idx="1252">
                  <c:v>18.5</c:v>
                </c:pt>
                <c:pt idx="1253">
                  <c:v>18.5</c:v>
                </c:pt>
                <c:pt idx="1254">
                  <c:v>18.7</c:v>
                </c:pt>
                <c:pt idx="1255">
                  <c:v>18.7</c:v>
                </c:pt>
                <c:pt idx="1256">
                  <c:v>18.7</c:v>
                </c:pt>
                <c:pt idx="1257">
                  <c:v>19.1</c:v>
                </c:pt>
                <c:pt idx="1258">
                  <c:v>19.7</c:v>
                </c:pt>
                <c:pt idx="1259">
                  <c:v>20.3</c:v>
                </c:pt>
                <c:pt idx="1260">
                  <c:v>20.5</c:v>
                </c:pt>
                <c:pt idx="1261">
                  <c:v>20.8</c:v>
                </c:pt>
                <c:pt idx="1262">
                  <c:v>20.9</c:v>
                </c:pt>
                <c:pt idx="1263">
                  <c:v>20.9</c:v>
                </c:pt>
                <c:pt idx="1264">
                  <c:v>21.1</c:v>
                </c:pt>
                <c:pt idx="1265">
                  <c:v>21.3</c:v>
                </c:pt>
                <c:pt idx="1266">
                  <c:v>21.4</c:v>
                </c:pt>
                <c:pt idx="1267">
                  <c:v>21.7</c:v>
                </c:pt>
                <c:pt idx="1268">
                  <c:v>21.9</c:v>
                </c:pt>
                <c:pt idx="1269">
                  <c:v>22.1</c:v>
                </c:pt>
                <c:pt idx="1270">
                  <c:v>21.9</c:v>
                </c:pt>
                <c:pt idx="1271">
                  <c:v>21.8</c:v>
                </c:pt>
                <c:pt idx="1272">
                  <c:v>22.0</c:v>
                </c:pt>
                <c:pt idx="1273">
                  <c:v>22.6</c:v>
                </c:pt>
                <c:pt idx="1274">
                  <c:v>22.5</c:v>
                </c:pt>
                <c:pt idx="1275">
                  <c:v>22.2</c:v>
                </c:pt>
                <c:pt idx="1276">
                  <c:v>22.0</c:v>
                </c:pt>
                <c:pt idx="1277">
                  <c:v>21.7</c:v>
                </c:pt>
                <c:pt idx="1278">
                  <c:v>21.6</c:v>
                </c:pt>
                <c:pt idx="1279">
                  <c:v>21.6</c:v>
                </c:pt>
                <c:pt idx="1280">
                  <c:v>21.6</c:v>
                </c:pt>
                <c:pt idx="1281">
                  <c:v>21.6</c:v>
                </c:pt>
                <c:pt idx="1282">
                  <c:v>21.8</c:v>
                </c:pt>
                <c:pt idx="1283">
                  <c:v>21.8</c:v>
                </c:pt>
                <c:pt idx="1284">
                  <c:v>22.0</c:v>
                </c:pt>
                <c:pt idx="1285">
                  <c:v>22.3</c:v>
                </c:pt>
                <c:pt idx="1286">
                  <c:v>22.7</c:v>
                </c:pt>
                <c:pt idx="1287">
                  <c:v>22.8</c:v>
                </c:pt>
                <c:pt idx="1288">
                  <c:v>22.9</c:v>
                </c:pt>
                <c:pt idx="1289">
                  <c:v>23.1</c:v>
                </c:pt>
                <c:pt idx="1290">
                  <c:v>23.1</c:v>
                </c:pt>
                <c:pt idx="1291">
                  <c:v>23.0</c:v>
                </c:pt>
                <c:pt idx="1292">
                  <c:v>23.0</c:v>
                </c:pt>
                <c:pt idx="1293">
                  <c:v>23.1</c:v>
                </c:pt>
                <c:pt idx="1294">
                  <c:v>23.4</c:v>
                </c:pt>
                <c:pt idx="1295">
                  <c:v>23.6</c:v>
                </c:pt>
                <c:pt idx="1296">
                  <c:v>23.9</c:v>
                </c:pt>
                <c:pt idx="1297">
                  <c:v>23.7</c:v>
                </c:pt>
                <c:pt idx="1298">
                  <c:v>23.6</c:v>
                </c:pt>
                <c:pt idx="1299">
                  <c:v>23.5</c:v>
                </c:pt>
                <c:pt idx="1300">
                  <c:v>23.1</c:v>
                </c:pt>
                <c:pt idx="1301">
                  <c:v>23.1</c:v>
                </c:pt>
                <c:pt idx="1302">
                  <c:v>22.8</c:v>
                </c:pt>
                <c:pt idx="1303">
                  <c:v>22.5</c:v>
                </c:pt>
                <c:pt idx="1304">
                  <c:v>21.8</c:v>
                </c:pt>
                <c:pt idx="1305">
                  <c:v>21.3</c:v>
                </c:pt>
                <c:pt idx="1306">
                  <c:v>20.9</c:v>
                </c:pt>
                <c:pt idx="1307">
                  <c:v>21.0</c:v>
                </c:pt>
                <c:pt idx="1308">
                  <c:v>21.3</c:v>
                </c:pt>
                <c:pt idx="1309">
                  <c:v>21.5</c:v>
                </c:pt>
                <c:pt idx="1310">
                  <c:v>21.7</c:v>
                </c:pt>
                <c:pt idx="1311">
                  <c:v>22.0</c:v>
                </c:pt>
                <c:pt idx="1312">
                  <c:v>22.0</c:v>
                </c:pt>
                <c:pt idx="1313">
                  <c:v>22.1</c:v>
                </c:pt>
                <c:pt idx="1314">
                  <c:v>22.4</c:v>
                </c:pt>
                <c:pt idx="1315">
                  <c:v>22.5</c:v>
                </c:pt>
                <c:pt idx="1316">
                  <c:v>22.2</c:v>
                </c:pt>
                <c:pt idx="1317">
                  <c:v>22.0</c:v>
                </c:pt>
                <c:pt idx="1318">
                  <c:v>22.0</c:v>
                </c:pt>
                <c:pt idx="1319">
                  <c:v>22.1</c:v>
                </c:pt>
                <c:pt idx="1320">
                  <c:v>22.2</c:v>
                </c:pt>
                <c:pt idx="1321">
                  <c:v>22.1</c:v>
                </c:pt>
                <c:pt idx="1322">
                  <c:v>21.9</c:v>
                </c:pt>
                <c:pt idx="1323">
                  <c:v>21.7</c:v>
                </c:pt>
                <c:pt idx="1324">
                  <c:v>21.5</c:v>
                </c:pt>
                <c:pt idx="1325">
                  <c:v>21.4</c:v>
                </c:pt>
                <c:pt idx="1326">
                  <c:v>21.3</c:v>
                </c:pt>
                <c:pt idx="1327">
                  <c:v>21.5</c:v>
                </c:pt>
                <c:pt idx="1328">
                  <c:v>21.8</c:v>
                </c:pt>
                <c:pt idx="1329">
                  <c:v>22.1</c:v>
                </c:pt>
                <c:pt idx="1330">
                  <c:v>22.3</c:v>
                </c:pt>
                <c:pt idx="1331">
                  <c:v>22.6</c:v>
                </c:pt>
                <c:pt idx="1332">
                  <c:v>22.8</c:v>
                </c:pt>
                <c:pt idx="1333">
                  <c:v>23.1</c:v>
                </c:pt>
                <c:pt idx="1334">
                  <c:v>23.3</c:v>
                </c:pt>
                <c:pt idx="1335">
                  <c:v>23.4</c:v>
                </c:pt>
                <c:pt idx="1336">
                  <c:v>23.5</c:v>
                </c:pt>
                <c:pt idx="1337">
                  <c:v>23.6</c:v>
                </c:pt>
                <c:pt idx="1338">
                  <c:v>23.7</c:v>
                </c:pt>
                <c:pt idx="1339">
                  <c:v>23.8</c:v>
                </c:pt>
                <c:pt idx="1340">
                  <c:v>23.7</c:v>
                </c:pt>
                <c:pt idx="1341">
                  <c:v>23.2</c:v>
                </c:pt>
                <c:pt idx="1342">
                  <c:v>22.9</c:v>
                </c:pt>
                <c:pt idx="1343">
                  <c:v>22.8</c:v>
                </c:pt>
                <c:pt idx="1344">
                  <c:v>22.9</c:v>
                </c:pt>
                <c:pt idx="1345">
                  <c:v>23.1</c:v>
                </c:pt>
                <c:pt idx="1346">
                  <c:v>23.4</c:v>
                </c:pt>
                <c:pt idx="1347">
                  <c:v>23.7</c:v>
                </c:pt>
                <c:pt idx="1348">
                  <c:v>23.7</c:v>
                </c:pt>
                <c:pt idx="1349">
                  <c:v>23.8</c:v>
                </c:pt>
                <c:pt idx="1350">
                  <c:v>23.8</c:v>
                </c:pt>
                <c:pt idx="1351">
                  <c:v>23.5</c:v>
                </c:pt>
                <c:pt idx="1352">
                  <c:v>22.8</c:v>
                </c:pt>
                <c:pt idx="1353">
                  <c:v>22.4</c:v>
                </c:pt>
                <c:pt idx="1354">
                  <c:v>22.2</c:v>
                </c:pt>
                <c:pt idx="1355">
                  <c:v>21.6</c:v>
                </c:pt>
                <c:pt idx="1356">
                  <c:v>21.5</c:v>
                </c:pt>
                <c:pt idx="1357">
                  <c:v>21.8</c:v>
                </c:pt>
                <c:pt idx="1358">
                  <c:v>21.9</c:v>
                </c:pt>
                <c:pt idx="1359">
                  <c:v>21.4</c:v>
                </c:pt>
                <c:pt idx="1360">
                  <c:v>21.0</c:v>
                </c:pt>
                <c:pt idx="1361">
                  <c:v>20.8</c:v>
                </c:pt>
                <c:pt idx="1362">
                  <c:v>20.6</c:v>
                </c:pt>
                <c:pt idx="1363">
                  <c:v>20.4</c:v>
                </c:pt>
                <c:pt idx="1364">
                  <c:v>20.3</c:v>
                </c:pt>
                <c:pt idx="1365">
                  <c:v>20.6</c:v>
                </c:pt>
                <c:pt idx="1366">
                  <c:v>20.8</c:v>
                </c:pt>
                <c:pt idx="1367">
                  <c:v>20.4</c:v>
                </c:pt>
                <c:pt idx="1368">
                  <c:v>19.8</c:v>
                </c:pt>
                <c:pt idx="1369">
                  <c:v>19.7</c:v>
                </c:pt>
                <c:pt idx="1370">
                  <c:v>19.9</c:v>
                </c:pt>
                <c:pt idx="1371">
                  <c:v>20.1</c:v>
                </c:pt>
                <c:pt idx="1372">
                  <c:v>20.4</c:v>
                </c:pt>
                <c:pt idx="1373">
                  <c:v>20.4</c:v>
                </c:pt>
                <c:pt idx="1374">
                  <c:v>19.4</c:v>
                </c:pt>
                <c:pt idx="1375">
                  <c:v>18.5</c:v>
                </c:pt>
                <c:pt idx="1376">
                  <c:v>18.0</c:v>
                </c:pt>
                <c:pt idx="1377">
                  <c:v>17.9</c:v>
                </c:pt>
                <c:pt idx="1378">
                  <c:v>18.0</c:v>
                </c:pt>
                <c:pt idx="1379">
                  <c:v>18.3</c:v>
                </c:pt>
                <c:pt idx="1380">
                  <c:v>18.3</c:v>
                </c:pt>
                <c:pt idx="1381">
                  <c:v>17.8</c:v>
                </c:pt>
                <c:pt idx="1382">
                  <c:v>17.4</c:v>
                </c:pt>
                <c:pt idx="1383">
                  <c:v>17.3</c:v>
                </c:pt>
                <c:pt idx="1384">
                  <c:v>16.9</c:v>
                </c:pt>
                <c:pt idx="1385">
                  <c:v>16.5</c:v>
                </c:pt>
                <c:pt idx="1386">
                  <c:v>16.1</c:v>
                </c:pt>
                <c:pt idx="1387">
                  <c:v>15.2</c:v>
                </c:pt>
                <c:pt idx="1388">
                  <c:v>14.7</c:v>
                </c:pt>
                <c:pt idx="1389">
                  <c:v>14.8</c:v>
                </c:pt>
                <c:pt idx="1390">
                  <c:v>14.7</c:v>
                </c:pt>
                <c:pt idx="1391">
                  <c:v>14.4</c:v>
                </c:pt>
                <c:pt idx="1392">
                  <c:v>14.2</c:v>
                </c:pt>
                <c:pt idx="1393">
                  <c:v>13.8</c:v>
                </c:pt>
                <c:pt idx="1394">
                  <c:v>13.4</c:v>
                </c:pt>
                <c:pt idx="1395">
                  <c:v>13.2</c:v>
                </c:pt>
                <c:pt idx="1396">
                  <c:v>13.0</c:v>
                </c:pt>
                <c:pt idx="1397">
                  <c:v>13.2</c:v>
                </c:pt>
                <c:pt idx="1398">
                  <c:v>13.7</c:v>
                </c:pt>
                <c:pt idx="1399">
                  <c:v>14.0</c:v>
                </c:pt>
                <c:pt idx="1400">
                  <c:v>13.8</c:v>
                </c:pt>
                <c:pt idx="1401">
                  <c:v>13.5</c:v>
                </c:pt>
                <c:pt idx="1402">
                  <c:v>13.0</c:v>
                </c:pt>
                <c:pt idx="1403">
                  <c:v>12.8</c:v>
                </c:pt>
                <c:pt idx="1404">
                  <c:v>13.0</c:v>
                </c:pt>
                <c:pt idx="1405">
                  <c:v>13.0</c:v>
                </c:pt>
                <c:pt idx="1406">
                  <c:v>12.5</c:v>
                </c:pt>
                <c:pt idx="1407">
                  <c:v>11.9</c:v>
                </c:pt>
                <c:pt idx="1408">
                  <c:v>11.8</c:v>
                </c:pt>
                <c:pt idx="1409">
                  <c:v>11.7</c:v>
                </c:pt>
                <c:pt idx="1410">
                  <c:v>11.7</c:v>
                </c:pt>
                <c:pt idx="1411">
                  <c:v>11.4</c:v>
                </c:pt>
                <c:pt idx="1412">
                  <c:v>10.5</c:v>
                </c:pt>
                <c:pt idx="1413">
                  <c:v>10.0</c:v>
                </c:pt>
                <c:pt idx="1414">
                  <c:v>9.9</c:v>
                </c:pt>
                <c:pt idx="1415">
                  <c:v>10.1</c:v>
                </c:pt>
                <c:pt idx="1416">
                  <c:v>10.8</c:v>
                </c:pt>
                <c:pt idx="1417">
                  <c:v>10.9</c:v>
                </c:pt>
                <c:pt idx="1418">
                  <c:v>10.5</c:v>
                </c:pt>
                <c:pt idx="1419">
                  <c:v>10.5</c:v>
                </c:pt>
                <c:pt idx="1420">
                  <c:v>10.7</c:v>
                </c:pt>
                <c:pt idx="1421">
                  <c:v>10.3</c:v>
                </c:pt>
                <c:pt idx="1422">
                  <c:v>9.6</c:v>
                </c:pt>
                <c:pt idx="1423">
                  <c:v>8.9</c:v>
                </c:pt>
                <c:pt idx="1424">
                  <c:v>8.200000000000001</c:v>
                </c:pt>
                <c:pt idx="1425">
                  <c:v>7.9</c:v>
                </c:pt>
                <c:pt idx="1426">
                  <c:v>7.5</c:v>
                </c:pt>
                <c:pt idx="1427">
                  <c:v>7.0</c:v>
                </c:pt>
                <c:pt idx="1428">
                  <c:v>6.6</c:v>
                </c:pt>
                <c:pt idx="1429">
                  <c:v>6.5</c:v>
                </c:pt>
                <c:pt idx="1430">
                  <c:v>6.6</c:v>
                </c:pt>
                <c:pt idx="1431">
                  <c:v>6.7</c:v>
                </c:pt>
                <c:pt idx="1432">
                  <c:v>7.0</c:v>
                </c:pt>
                <c:pt idx="1433">
                  <c:v>7.6</c:v>
                </c:pt>
                <c:pt idx="1434">
                  <c:v>7.4</c:v>
                </c:pt>
                <c:pt idx="1435">
                  <c:v>6.8</c:v>
                </c:pt>
                <c:pt idx="1436">
                  <c:v>6.2</c:v>
                </c:pt>
                <c:pt idx="1437">
                  <c:v>5.6</c:v>
                </c:pt>
                <c:pt idx="1438">
                  <c:v>5.2</c:v>
                </c:pt>
                <c:pt idx="1439">
                  <c:v>4.9</c:v>
                </c:pt>
                <c:pt idx="1440">
                  <c:v>4.6</c:v>
                </c:pt>
                <c:pt idx="1441">
                  <c:v>4.3</c:v>
                </c:pt>
                <c:pt idx="1442">
                  <c:v>4.1</c:v>
                </c:pt>
                <c:pt idx="1443">
                  <c:v>3.9</c:v>
                </c:pt>
                <c:pt idx="1444">
                  <c:v>3.9</c:v>
                </c:pt>
                <c:pt idx="1445">
                  <c:v>3.9</c:v>
                </c:pt>
                <c:pt idx="1446">
                  <c:v>3.9</c:v>
                </c:pt>
                <c:pt idx="1447">
                  <c:v>4.0</c:v>
                </c:pt>
                <c:pt idx="1448">
                  <c:v>4.3</c:v>
                </c:pt>
                <c:pt idx="1449">
                  <c:v>4.9</c:v>
                </c:pt>
                <c:pt idx="1450">
                  <c:v>4.8</c:v>
                </c:pt>
                <c:pt idx="1451">
                  <c:v>4.6</c:v>
                </c:pt>
                <c:pt idx="1452">
                  <c:v>4.5</c:v>
                </c:pt>
                <c:pt idx="1453">
                  <c:v>4.5</c:v>
                </c:pt>
                <c:pt idx="1454">
                  <c:v>4.5</c:v>
                </c:pt>
                <c:pt idx="1455">
                  <c:v>4.5</c:v>
                </c:pt>
                <c:pt idx="1456">
                  <c:v>4.5</c:v>
                </c:pt>
                <c:pt idx="1457">
                  <c:v>4.4</c:v>
                </c:pt>
                <c:pt idx="1458">
                  <c:v>4.4</c:v>
                </c:pt>
                <c:pt idx="1459">
                  <c:v>4.3</c:v>
                </c:pt>
                <c:pt idx="1460">
                  <c:v>4.1</c:v>
                </c:pt>
                <c:pt idx="1461">
                  <c:v>3.9</c:v>
                </c:pt>
                <c:pt idx="1462">
                  <c:v>3.8</c:v>
                </c:pt>
                <c:pt idx="1463">
                  <c:v>3.7</c:v>
                </c:pt>
                <c:pt idx="1464">
                  <c:v>3.6</c:v>
                </c:pt>
                <c:pt idx="1465">
                  <c:v>3.6</c:v>
                </c:pt>
                <c:pt idx="1466">
                  <c:v>3.5</c:v>
                </c:pt>
                <c:pt idx="1467">
                  <c:v>3.5</c:v>
                </c:pt>
                <c:pt idx="1468">
                  <c:v>3.4</c:v>
                </c:pt>
                <c:pt idx="1469">
                  <c:v>3.4</c:v>
                </c:pt>
                <c:pt idx="1470">
                  <c:v>3.3</c:v>
                </c:pt>
                <c:pt idx="1471">
                  <c:v>3.3</c:v>
                </c:pt>
                <c:pt idx="1472">
                  <c:v>3.2</c:v>
                </c:pt>
                <c:pt idx="1473">
                  <c:v>3.2</c:v>
                </c:pt>
                <c:pt idx="1474">
                  <c:v>3.3</c:v>
                </c:pt>
                <c:pt idx="1475">
                  <c:v>3.4</c:v>
                </c:pt>
                <c:pt idx="1476">
                  <c:v>3.5</c:v>
                </c:pt>
                <c:pt idx="1477">
                  <c:v>3.6</c:v>
                </c:pt>
                <c:pt idx="1478">
                  <c:v>3.5</c:v>
                </c:pt>
                <c:pt idx="1479">
                  <c:v>3.5</c:v>
                </c:pt>
                <c:pt idx="1480">
                  <c:v>3.5</c:v>
                </c:pt>
                <c:pt idx="1481">
                  <c:v>3.6</c:v>
                </c:pt>
                <c:pt idx="1482">
                  <c:v>3.5</c:v>
                </c:pt>
                <c:pt idx="1483">
                  <c:v>3.4</c:v>
                </c:pt>
                <c:pt idx="1484">
                  <c:v>3.1</c:v>
                </c:pt>
                <c:pt idx="1485">
                  <c:v>2.9</c:v>
                </c:pt>
                <c:pt idx="1486">
                  <c:v>2.9</c:v>
                </c:pt>
                <c:pt idx="1487">
                  <c:v>2.9</c:v>
                </c:pt>
                <c:pt idx="1488">
                  <c:v>2.9</c:v>
                </c:pt>
                <c:pt idx="1489">
                  <c:v>2.8</c:v>
                </c:pt>
                <c:pt idx="1490">
                  <c:v>2.7</c:v>
                </c:pt>
                <c:pt idx="1491">
                  <c:v>2.6</c:v>
                </c:pt>
                <c:pt idx="1492">
                  <c:v>2.6</c:v>
                </c:pt>
                <c:pt idx="1493">
                  <c:v>2.5</c:v>
                </c:pt>
                <c:pt idx="1494">
                  <c:v>2.5</c:v>
                </c:pt>
                <c:pt idx="1495">
                  <c:v>2.5</c:v>
                </c:pt>
                <c:pt idx="1496">
                  <c:v>2.5</c:v>
                </c:pt>
                <c:pt idx="1497">
                  <c:v>2.4</c:v>
                </c:pt>
                <c:pt idx="1498">
                  <c:v>2.4</c:v>
                </c:pt>
                <c:pt idx="1499">
                  <c:v>2.4</c:v>
                </c:pt>
                <c:pt idx="1500">
                  <c:v>2.4</c:v>
                </c:pt>
                <c:pt idx="1501">
                  <c:v>2.4</c:v>
                </c:pt>
                <c:pt idx="1502">
                  <c:v>2.5</c:v>
                </c:pt>
                <c:pt idx="1503">
                  <c:v>2.5</c:v>
                </c:pt>
                <c:pt idx="1504">
                  <c:v>2.5</c:v>
                </c:pt>
                <c:pt idx="1505">
                  <c:v>2.5</c:v>
                </c:pt>
                <c:pt idx="1506">
                  <c:v>2.5</c:v>
                </c:pt>
                <c:pt idx="1507">
                  <c:v>2.5</c:v>
                </c:pt>
                <c:pt idx="1508">
                  <c:v>2.4</c:v>
                </c:pt>
                <c:pt idx="1509">
                  <c:v>2.5</c:v>
                </c:pt>
                <c:pt idx="1510">
                  <c:v>2.8</c:v>
                </c:pt>
                <c:pt idx="1511">
                  <c:v>3.4</c:v>
                </c:pt>
                <c:pt idx="1512">
                  <c:v>3.7</c:v>
                </c:pt>
                <c:pt idx="1513">
                  <c:v>3.8</c:v>
                </c:pt>
                <c:pt idx="1514">
                  <c:v>4.0</c:v>
                </c:pt>
                <c:pt idx="1515">
                  <c:v>3.9</c:v>
                </c:pt>
                <c:pt idx="1516">
                  <c:v>3.9</c:v>
                </c:pt>
                <c:pt idx="1517">
                  <c:v>3.7</c:v>
                </c:pt>
                <c:pt idx="1518">
                  <c:v>3.6</c:v>
                </c:pt>
                <c:pt idx="1519">
                  <c:v>3.5</c:v>
                </c:pt>
                <c:pt idx="1520">
                  <c:v>3.5</c:v>
                </c:pt>
                <c:pt idx="1521">
                  <c:v>3.4</c:v>
                </c:pt>
                <c:pt idx="1522">
                  <c:v>3.2</c:v>
                </c:pt>
                <c:pt idx="1523">
                  <c:v>3.0</c:v>
                </c:pt>
                <c:pt idx="1524">
                  <c:v>2.8</c:v>
                </c:pt>
                <c:pt idx="1525">
                  <c:v>2.8</c:v>
                </c:pt>
                <c:pt idx="1526">
                  <c:v>2.9</c:v>
                </c:pt>
                <c:pt idx="1527">
                  <c:v>3.4</c:v>
                </c:pt>
                <c:pt idx="1528">
                  <c:v>3.8</c:v>
                </c:pt>
                <c:pt idx="1529">
                  <c:v>4.1</c:v>
                </c:pt>
                <c:pt idx="1530">
                  <c:v>4.9</c:v>
                </c:pt>
                <c:pt idx="1531">
                  <c:v>5.5</c:v>
                </c:pt>
                <c:pt idx="1532">
                  <c:v>5.8</c:v>
                </c:pt>
                <c:pt idx="1533">
                  <c:v>6.1</c:v>
                </c:pt>
                <c:pt idx="1534">
                  <c:v>6.5</c:v>
                </c:pt>
                <c:pt idx="1535">
                  <c:v>6.9</c:v>
                </c:pt>
                <c:pt idx="1536">
                  <c:v>6.9</c:v>
                </c:pt>
                <c:pt idx="1537">
                  <c:v>6.9</c:v>
                </c:pt>
                <c:pt idx="1538">
                  <c:v>7.0</c:v>
                </c:pt>
                <c:pt idx="1539">
                  <c:v>7.2</c:v>
                </c:pt>
                <c:pt idx="1540">
                  <c:v>7.5</c:v>
                </c:pt>
                <c:pt idx="1541">
                  <c:v>7.7</c:v>
                </c:pt>
                <c:pt idx="1542">
                  <c:v>7.6</c:v>
                </c:pt>
                <c:pt idx="1543">
                  <c:v>7.4</c:v>
                </c:pt>
                <c:pt idx="1544">
                  <c:v>7.0</c:v>
                </c:pt>
                <c:pt idx="1545">
                  <c:v>6.8</c:v>
                </c:pt>
                <c:pt idx="1546">
                  <c:v>6.9</c:v>
                </c:pt>
                <c:pt idx="1547">
                  <c:v>7.2</c:v>
                </c:pt>
                <c:pt idx="1548">
                  <c:v>7.3</c:v>
                </c:pt>
                <c:pt idx="1549">
                  <c:v>7.6</c:v>
                </c:pt>
                <c:pt idx="1550">
                  <c:v>8.0</c:v>
                </c:pt>
                <c:pt idx="1551">
                  <c:v>8.5</c:v>
                </c:pt>
                <c:pt idx="1552">
                  <c:v>8.6</c:v>
                </c:pt>
                <c:pt idx="1553">
                  <c:v>8.4</c:v>
                </c:pt>
                <c:pt idx="1554">
                  <c:v>8.3</c:v>
                </c:pt>
                <c:pt idx="1555">
                  <c:v>8.200000000000001</c:v>
                </c:pt>
                <c:pt idx="1556">
                  <c:v>8.5</c:v>
                </c:pt>
                <c:pt idx="1557">
                  <c:v>8.9</c:v>
                </c:pt>
                <c:pt idx="1558">
                  <c:v>9.200000000000001</c:v>
                </c:pt>
                <c:pt idx="1559">
                  <c:v>9.4</c:v>
                </c:pt>
                <c:pt idx="1560">
                  <c:v>9.700000000000001</c:v>
                </c:pt>
                <c:pt idx="1561">
                  <c:v>10.1</c:v>
                </c:pt>
                <c:pt idx="1562">
                  <c:v>10.6</c:v>
                </c:pt>
                <c:pt idx="1563">
                  <c:v>11.4</c:v>
                </c:pt>
                <c:pt idx="1564">
                  <c:v>11.4</c:v>
                </c:pt>
                <c:pt idx="1565">
                  <c:v>10.8</c:v>
                </c:pt>
                <c:pt idx="1566">
                  <c:v>10.7</c:v>
                </c:pt>
                <c:pt idx="1567">
                  <c:v>10.8</c:v>
                </c:pt>
                <c:pt idx="1568">
                  <c:v>10.8</c:v>
                </c:pt>
                <c:pt idx="1569">
                  <c:v>11.1</c:v>
                </c:pt>
                <c:pt idx="1570">
                  <c:v>11.7</c:v>
                </c:pt>
                <c:pt idx="1571">
                  <c:v>12.2</c:v>
                </c:pt>
                <c:pt idx="1572">
                  <c:v>12.7</c:v>
                </c:pt>
                <c:pt idx="1573">
                  <c:v>13.0</c:v>
                </c:pt>
                <c:pt idx="1575">
                  <c:v>13.2</c:v>
                </c:pt>
                <c:pt idx="1576">
                  <c:v>13.2</c:v>
                </c:pt>
                <c:pt idx="1577">
                  <c:v>13.6</c:v>
                </c:pt>
                <c:pt idx="1578">
                  <c:v>13.8</c:v>
                </c:pt>
                <c:pt idx="1579">
                  <c:v>13.2</c:v>
                </c:pt>
                <c:pt idx="1580">
                  <c:v>12.3</c:v>
                </c:pt>
                <c:pt idx="1581">
                  <c:v>11.8</c:v>
                </c:pt>
                <c:pt idx="1582">
                  <c:v>11.5</c:v>
                </c:pt>
                <c:pt idx="1583">
                  <c:v>11.7</c:v>
                </c:pt>
                <c:pt idx="1584">
                  <c:v>12.4</c:v>
                </c:pt>
                <c:pt idx="1585">
                  <c:v>13.2</c:v>
                </c:pt>
                <c:pt idx="1586">
                  <c:v>13.8</c:v>
                </c:pt>
                <c:pt idx="1587">
                  <c:v>14.6</c:v>
                </c:pt>
                <c:pt idx="1588">
                  <c:v>15.4</c:v>
                </c:pt>
                <c:pt idx="1589">
                  <c:v>15.6</c:v>
                </c:pt>
                <c:pt idx="1590">
                  <c:v>15.8</c:v>
                </c:pt>
                <c:pt idx="1591">
                  <c:v>16.3</c:v>
                </c:pt>
                <c:pt idx="1592">
                  <c:v>16.8</c:v>
                </c:pt>
                <c:pt idx="1593">
                  <c:v>16.4</c:v>
                </c:pt>
                <c:pt idx="1594">
                  <c:v>15.8</c:v>
                </c:pt>
                <c:pt idx="1595">
                  <c:v>15.6</c:v>
                </c:pt>
                <c:pt idx="1596">
                  <c:v>15.5</c:v>
                </c:pt>
                <c:pt idx="1597">
                  <c:v>14.9</c:v>
                </c:pt>
                <c:pt idx="1598">
                  <c:v>14.8</c:v>
                </c:pt>
                <c:pt idx="1599">
                  <c:v>15.2</c:v>
                </c:pt>
                <c:pt idx="1600">
                  <c:v>16.0</c:v>
                </c:pt>
                <c:pt idx="1601">
                  <c:v>16.9</c:v>
                </c:pt>
                <c:pt idx="1602">
                  <c:v>17.7</c:v>
                </c:pt>
                <c:pt idx="1603">
                  <c:v>17.9</c:v>
                </c:pt>
                <c:pt idx="1604">
                  <c:v>17.8</c:v>
                </c:pt>
                <c:pt idx="1605">
                  <c:v>17.8</c:v>
                </c:pt>
                <c:pt idx="1606">
                  <c:v>18.1</c:v>
                </c:pt>
                <c:pt idx="1607">
                  <c:v>18.5</c:v>
                </c:pt>
                <c:pt idx="1608">
                  <c:v>18.9</c:v>
                </c:pt>
                <c:pt idx="1609">
                  <c:v>19.4</c:v>
                </c:pt>
                <c:pt idx="1610">
                  <c:v>19.8</c:v>
                </c:pt>
                <c:pt idx="1611">
                  <c:v>20.3</c:v>
                </c:pt>
                <c:pt idx="1612">
                  <c:v>20.6</c:v>
                </c:pt>
                <c:pt idx="1613">
                  <c:v>20.7</c:v>
                </c:pt>
                <c:pt idx="1614">
                  <c:v>20.7</c:v>
                </c:pt>
                <c:pt idx="1615">
                  <c:v>21.0</c:v>
                </c:pt>
                <c:pt idx="1616">
                  <c:v>21.2</c:v>
                </c:pt>
                <c:pt idx="1617">
                  <c:v>21.1</c:v>
                </c:pt>
                <c:pt idx="1618">
                  <c:v>21.2</c:v>
                </c:pt>
                <c:pt idx="1619">
                  <c:v>21.2</c:v>
                </c:pt>
                <c:pt idx="1620">
                  <c:v>21.0</c:v>
                </c:pt>
                <c:pt idx="1621">
                  <c:v>20.4</c:v>
                </c:pt>
                <c:pt idx="1622">
                  <c:v>20.3</c:v>
                </c:pt>
                <c:pt idx="1623">
                  <c:v>20.5</c:v>
                </c:pt>
                <c:pt idx="1624">
                  <c:v>20.6</c:v>
                </c:pt>
                <c:pt idx="1625">
                  <c:v>20.6</c:v>
                </c:pt>
                <c:pt idx="1626">
                  <c:v>20.7</c:v>
                </c:pt>
                <c:pt idx="1627">
                  <c:v>20.9</c:v>
                </c:pt>
                <c:pt idx="1628">
                  <c:v>21.3</c:v>
                </c:pt>
                <c:pt idx="1629">
                  <c:v>21.7</c:v>
                </c:pt>
                <c:pt idx="1630">
                  <c:v>22.1</c:v>
                </c:pt>
                <c:pt idx="1631">
                  <c:v>22.3</c:v>
                </c:pt>
                <c:pt idx="1632">
                  <c:v>22.6</c:v>
                </c:pt>
                <c:pt idx="1633">
                  <c:v>22.9</c:v>
                </c:pt>
                <c:pt idx="1634">
                  <c:v>23.0</c:v>
                </c:pt>
                <c:pt idx="1635">
                  <c:v>22.8</c:v>
                </c:pt>
                <c:pt idx="1636">
                  <c:v>22.6</c:v>
                </c:pt>
                <c:pt idx="1637">
                  <c:v>22.7</c:v>
                </c:pt>
                <c:pt idx="1638">
                  <c:v>22.8</c:v>
                </c:pt>
                <c:pt idx="1639">
                  <c:v>22.6</c:v>
                </c:pt>
                <c:pt idx="1640">
                  <c:v>22.4</c:v>
                </c:pt>
                <c:pt idx="1641">
                  <c:v>22.6</c:v>
                </c:pt>
                <c:pt idx="1642">
                  <c:v>22.8</c:v>
                </c:pt>
                <c:pt idx="1643">
                  <c:v>22.8</c:v>
                </c:pt>
                <c:pt idx="1644">
                  <c:v>22.5</c:v>
                </c:pt>
                <c:pt idx="1645">
                  <c:v>22.4</c:v>
                </c:pt>
                <c:pt idx="1646">
                  <c:v>22.5</c:v>
                </c:pt>
                <c:pt idx="1647">
                  <c:v>22.9</c:v>
                </c:pt>
                <c:pt idx="1648">
                  <c:v>23.4</c:v>
                </c:pt>
                <c:pt idx="1649">
                  <c:v>23.8</c:v>
                </c:pt>
                <c:pt idx="1650">
                  <c:v>23.7</c:v>
                </c:pt>
                <c:pt idx="1651">
                  <c:v>23.6</c:v>
                </c:pt>
                <c:pt idx="1652">
                  <c:v>23.6</c:v>
                </c:pt>
                <c:pt idx="1653">
                  <c:v>23.8</c:v>
                </c:pt>
                <c:pt idx="1654">
                  <c:v>24.0</c:v>
                </c:pt>
                <c:pt idx="1655">
                  <c:v>24.0</c:v>
                </c:pt>
                <c:pt idx="1656">
                  <c:v>23.6</c:v>
                </c:pt>
                <c:pt idx="1657">
                  <c:v>23.1</c:v>
                </c:pt>
                <c:pt idx="1658">
                  <c:v>22.9</c:v>
                </c:pt>
                <c:pt idx="1659">
                  <c:v>22.7</c:v>
                </c:pt>
                <c:pt idx="1660">
                  <c:v>22.7</c:v>
                </c:pt>
                <c:pt idx="1661">
                  <c:v>22.8</c:v>
                </c:pt>
                <c:pt idx="1662">
                  <c:v>23.3</c:v>
                </c:pt>
                <c:pt idx="1663">
                  <c:v>23.8</c:v>
                </c:pt>
                <c:pt idx="1664">
                  <c:v>24.4</c:v>
                </c:pt>
                <c:pt idx="1665">
                  <c:v>24.4</c:v>
                </c:pt>
                <c:pt idx="1666">
                  <c:v>24.5</c:v>
                </c:pt>
                <c:pt idx="1667">
                  <c:v>24.9</c:v>
                </c:pt>
                <c:pt idx="1668">
                  <c:v>25.0</c:v>
                </c:pt>
                <c:pt idx="1669">
                  <c:v>24.9</c:v>
                </c:pt>
                <c:pt idx="1670">
                  <c:v>24.7</c:v>
                </c:pt>
                <c:pt idx="1671">
                  <c:v>24.5</c:v>
                </c:pt>
                <c:pt idx="1672">
                  <c:v>23.8</c:v>
                </c:pt>
                <c:pt idx="1673">
                  <c:v>23.6</c:v>
                </c:pt>
                <c:pt idx="1674">
                  <c:v>23.9</c:v>
                </c:pt>
                <c:pt idx="1675">
                  <c:v>24.0</c:v>
                </c:pt>
                <c:pt idx="1676">
                  <c:v>24.2</c:v>
                </c:pt>
                <c:pt idx="1677">
                  <c:v>24.4</c:v>
                </c:pt>
                <c:pt idx="1678">
                  <c:v>24.6</c:v>
                </c:pt>
                <c:pt idx="1679">
                  <c:v>24.7</c:v>
                </c:pt>
                <c:pt idx="1680">
                  <c:v>24.5</c:v>
                </c:pt>
                <c:pt idx="1681">
                  <c:v>24.5</c:v>
                </c:pt>
                <c:pt idx="1682">
                  <c:v>24.6</c:v>
                </c:pt>
                <c:pt idx="1683">
                  <c:v>24.4</c:v>
                </c:pt>
                <c:pt idx="1684">
                  <c:v>24.1</c:v>
                </c:pt>
                <c:pt idx="1685">
                  <c:v>23.7</c:v>
                </c:pt>
                <c:pt idx="1686">
                  <c:v>23.6</c:v>
                </c:pt>
                <c:pt idx="1687">
                  <c:v>23.8</c:v>
                </c:pt>
                <c:pt idx="1688">
                  <c:v>23.7</c:v>
                </c:pt>
                <c:pt idx="1689">
                  <c:v>23.7</c:v>
                </c:pt>
                <c:pt idx="1690">
                  <c:v>23.9</c:v>
                </c:pt>
                <c:pt idx="1691">
                  <c:v>24.0</c:v>
                </c:pt>
                <c:pt idx="1692">
                  <c:v>24.2</c:v>
                </c:pt>
                <c:pt idx="1693">
                  <c:v>24.5</c:v>
                </c:pt>
                <c:pt idx="1694">
                  <c:v>24.7</c:v>
                </c:pt>
                <c:pt idx="1695">
                  <c:v>25.0</c:v>
                </c:pt>
                <c:pt idx="1696">
                  <c:v>25.0</c:v>
                </c:pt>
                <c:pt idx="1697">
                  <c:v>25.3</c:v>
                </c:pt>
                <c:pt idx="1698">
                  <c:v>25.5</c:v>
                </c:pt>
                <c:pt idx="1699">
                  <c:v>25.4</c:v>
                </c:pt>
                <c:pt idx="1700">
                  <c:v>25.2</c:v>
                </c:pt>
                <c:pt idx="1701">
                  <c:v>24.9</c:v>
                </c:pt>
                <c:pt idx="1702">
                  <c:v>24.7</c:v>
                </c:pt>
                <c:pt idx="1703">
                  <c:v>24.7</c:v>
                </c:pt>
                <c:pt idx="1704">
                  <c:v>24.5</c:v>
                </c:pt>
                <c:pt idx="1705">
                  <c:v>24.1</c:v>
                </c:pt>
                <c:pt idx="1706">
                  <c:v>24.1</c:v>
                </c:pt>
                <c:pt idx="1707">
                  <c:v>24.2</c:v>
                </c:pt>
                <c:pt idx="1708">
                  <c:v>24.3</c:v>
                </c:pt>
                <c:pt idx="1709">
                  <c:v>23.7</c:v>
                </c:pt>
                <c:pt idx="1710">
                  <c:v>23.2</c:v>
                </c:pt>
                <c:pt idx="1711">
                  <c:v>22.8</c:v>
                </c:pt>
                <c:pt idx="1712">
                  <c:v>23.0</c:v>
                </c:pt>
                <c:pt idx="1713">
                  <c:v>23.3</c:v>
                </c:pt>
                <c:pt idx="1714">
                  <c:v>22.9</c:v>
                </c:pt>
                <c:pt idx="1715">
                  <c:v>22.1</c:v>
                </c:pt>
                <c:pt idx="1716">
                  <c:v>21.0</c:v>
                </c:pt>
                <c:pt idx="1717">
                  <c:v>20.3</c:v>
                </c:pt>
                <c:pt idx="1718">
                  <c:v>20.4</c:v>
                </c:pt>
                <c:pt idx="1719">
                  <c:v>20.2</c:v>
                </c:pt>
                <c:pt idx="1720">
                  <c:v>20.1</c:v>
                </c:pt>
                <c:pt idx="1721">
                  <c:v>20.4</c:v>
                </c:pt>
                <c:pt idx="1722">
                  <c:v>20.7</c:v>
                </c:pt>
                <c:pt idx="1723">
                  <c:v>21.1</c:v>
                </c:pt>
                <c:pt idx="1724">
                  <c:v>21.3</c:v>
                </c:pt>
                <c:pt idx="1725">
                  <c:v>21.1</c:v>
                </c:pt>
                <c:pt idx="1726">
                  <c:v>20.8</c:v>
                </c:pt>
                <c:pt idx="1727">
                  <c:v>20.6</c:v>
                </c:pt>
                <c:pt idx="1728">
                  <c:v>20.5</c:v>
                </c:pt>
                <c:pt idx="1729">
                  <c:v>20.6</c:v>
                </c:pt>
                <c:pt idx="1730">
                  <c:v>20.8</c:v>
                </c:pt>
                <c:pt idx="1731">
                  <c:v>21.0</c:v>
                </c:pt>
                <c:pt idx="1732">
                  <c:v>21.0</c:v>
                </c:pt>
                <c:pt idx="1733">
                  <c:v>21.1</c:v>
                </c:pt>
                <c:pt idx="1734">
                  <c:v>21.2</c:v>
                </c:pt>
                <c:pt idx="1735">
                  <c:v>21.2</c:v>
                </c:pt>
                <c:pt idx="1736">
                  <c:v>20.6</c:v>
                </c:pt>
                <c:pt idx="1737">
                  <c:v>19.6</c:v>
                </c:pt>
                <c:pt idx="1738">
                  <c:v>18.8</c:v>
                </c:pt>
                <c:pt idx="1739">
                  <c:v>18.5</c:v>
                </c:pt>
                <c:pt idx="1740">
                  <c:v>18.5</c:v>
                </c:pt>
                <c:pt idx="1741">
                  <c:v>18.5</c:v>
                </c:pt>
                <c:pt idx="1742">
                  <c:v>18.5</c:v>
                </c:pt>
                <c:pt idx="1743">
                  <c:v>18.2</c:v>
                </c:pt>
                <c:pt idx="1744">
                  <c:v>17.5</c:v>
                </c:pt>
                <c:pt idx="1745">
                  <c:v>17.0</c:v>
                </c:pt>
                <c:pt idx="1746">
                  <c:v>16.8</c:v>
                </c:pt>
                <c:pt idx="1747">
                  <c:v>16.6</c:v>
                </c:pt>
                <c:pt idx="1748">
                  <c:v>16.2</c:v>
                </c:pt>
                <c:pt idx="1749">
                  <c:v>16.0</c:v>
                </c:pt>
                <c:pt idx="1750">
                  <c:v>16.1</c:v>
                </c:pt>
                <c:pt idx="1751">
                  <c:v>16.0</c:v>
                </c:pt>
                <c:pt idx="1752">
                  <c:v>15.6</c:v>
                </c:pt>
                <c:pt idx="1753">
                  <c:v>15.6</c:v>
                </c:pt>
                <c:pt idx="1754">
                  <c:v>15.7</c:v>
                </c:pt>
                <c:pt idx="1755">
                  <c:v>15.8</c:v>
                </c:pt>
                <c:pt idx="1756">
                  <c:v>16.2</c:v>
                </c:pt>
                <c:pt idx="1757">
                  <c:v>16.5</c:v>
                </c:pt>
                <c:pt idx="1758">
                  <c:v>16.8</c:v>
                </c:pt>
                <c:pt idx="1759">
                  <c:v>17.0</c:v>
                </c:pt>
                <c:pt idx="1760">
                  <c:v>17.2</c:v>
                </c:pt>
                <c:pt idx="1761">
                  <c:v>17.1</c:v>
                </c:pt>
                <c:pt idx="1762">
                  <c:v>16.5</c:v>
                </c:pt>
                <c:pt idx="1763">
                  <c:v>15.9</c:v>
                </c:pt>
                <c:pt idx="1764">
                  <c:v>15.6</c:v>
                </c:pt>
                <c:pt idx="1765">
                  <c:v>14.9</c:v>
                </c:pt>
                <c:pt idx="1766">
                  <c:v>14.2</c:v>
                </c:pt>
                <c:pt idx="1767">
                  <c:v>14.0</c:v>
                </c:pt>
                <c:pt idx="1768">
                  <c:v>14.2</c:v>
                </c:pt>
                <c:pt idx="1769">
                  <c:v>14.0</c:v>
                </c:pt>
                <c:pt idx="1770">
                  <c:v>13.8</c:v>
                </c:pt>
                <c:pt idx="1771">
                  <c:v>13.4</c:v>
                </c:pt>
                <c:pt idx="1772">
                  <c:v>13.2</c:v>
                </c:pt>
                <c:pt idx="1773">
                  <c:v>13.1</c:v>
                </c:pt>
                <c:pt idx="1774">
                  <c:v>13.0</c:v>
                </c:pt>
                <c:pt idx="1775">
                  <c:v>12.9</c:v>
                </c:pt>
                <c:pt idx="1776">
                  <c:v>12.2</c:v>
                </c:pt>
                <c:pt idx="1777">
                  <c:v>11.3</c:v>
                </c:pt>
                <c:pt idx="1778">
                  <c:v>10.4</c:v>
                </c:pt>
                <c:pt idx="1779">
                  <c:v>9.8</c:v>
                </c:pt>
                <c:pt idx="1780">
                  <c:v>9.4</c:v>
                </c:pt>
                <c:pt idx="1781">
                  <c:v>8.9</c:v>
                </c:pt>
                <c:pt idx="1782">
                  <c:v>8.3</c:v>
                </c:pt>
                <c:pt idx="1783">
                  <c:v>7.7</c:v>
                </c:pt>
                <c:pt idx="1784">
                  <c:v>7.5</c:v>
                </c:pt>
                <c:pt idx="1785">
                  <c:v>7.3</c:v>
                </c:pt>
                <c:pt idx="1786">
                  <c:v>7.2</c:v>
                </c:pt>
                <c:pt idx="1787">
                  <c:v>7.9</c:v>
                </c:pt>
                <c:pt idx="1788">
                  <c:v>8.4</c:v>
                </c:pt>
                <c:pt idx="1789">
                  <c:v>8.200000000000001</c:v>
                </c:pt>
                <c:pt idx="1790">
                  <c:v>8.0</c:v>
                </c:pt>
                <c:pt idx="1791">
                  <c:v>7.8</c:v>
                </c:pt>
                <c:pt idx="1792">
                  <c:v>7.4</c:v>
                </c:pt>
                <c:pt idx="1793">
                  <c:v>7.7</c:v>
                </c:pt>
                <c:pt idx="1794">
                  <c:v>8.1</c:v>
                </c:pt>
                <c:pt idx="1795">
                  <c:v>7.9</c:v>
                </c:pt>
                <c:pt idx="1796">
                  <c:v>7.2</c:v>
                </c:pt>
                <c:pt idx="1797">
                  <c:v>6.7</c:v>
                </c:pt>
                <c:pt idx="1798">
                  <c:v>6.6</c:v>
                </c:pt>
                <c:pt idx="1799">
                  <c:v>6.9</c:v>
                </c:pt>
                <c:pt idx="1800">
                  <c:v>7.3</c:v>
                </c:pt>
                <c:pt idx="1801">
                  <c:v>7.5</c:v>
                </c:pt>
                <c:pt idx="1802">
                  <c:v>7.6</c:v>
                </c:pt>
                <c:pt idx="1803">
                  <c:v>7.7</c:v>
                </c:pt>
                <c:pt idx="1804">
                  <c:v>7.4</c:v>
                </c:pt>
                <c:pt idx="1805">
                  <c:v>7.2</c:v>
                </c:pt>
                <c:pt idx="1806">
                  <c:v>7.3</c:v>
                </c:pt>
                <c:pt idx="1807">
                  <c:v>7.7</c:v>
                </c:pt>
                <c:pt idx="1808">
                  <c:v>8.3</c:v>
                </c:pt>
                <c:pt idx="1809">
                  <c:v>8.9</c:v>
                </c:pt>
                <c:pt idx="1810">
                  <c:v>8.8</c:v>
                </c:pt>
                <c:pt idx="1811">
                  <c:v>8.200000000000001</c:v>
                </c:pt>
                <c:pt idx="1812">
                  <c:v>7.5</c:v>
                </c:pt>
                <c:pt idx="1813">
                  <c:v>7.2</c:v>
                </c:pt>
                <c:pt idx="1814">
                  <c:v>6.9</c:v>
                </c:pt>
                <c:pt idx="1815">
                  <c:v>6.8</c:v>
                </c:pt>
                <c:pt idx="1816">
                  <c:v>7.0</c:v>
                </c:pt>
                <c:pt idx="1817">
                  <c:v>7.2</c:v>
                </c:pt>
                <c:pt idx="1818">
                  <c:v>7.1</c:v>
                </c:pt>
                <c:pt idx="1819">
                  <c:v>6.9</c:v>
                </c:pt>
                <c:pt idx="1820">
                  <c:v>6.7</c:v>
                </c:pt>
                <c:pt idx="1821">
                  <c:v>6.6</c:v>
                </c:pt>
                <c:pt idx="1822">
                  <c:v>6.3</c:v>
                </c:pt>
                <c:pt idx="1823">
                  <c:v>5.9</c:v>
                </c:pt>
                <c:pt idx="1824">
                  <c:v>5.5</c:v>
                </c:pt>
                <c:pt idx="1825">
                  <c:v>5.2</c:v>
                </c:pt>
                <c:pt idx="1826">
                  <c:v>4.9</c:v>
                </c:pt>
                <c:pt idx="1827">
                  <c:v>4.6</c:v>
                </c:pt>
                <c:pt idx="1828">
                  <c:v>4.3</c:v>
                </c:pt>
                <c:pt idx="1829">
                  <c:v>4.2</c:v>
                </c:pt>
                <c:pt idx="1830">
                  <c:v>4.1</c:v>
                </c:pt>
                <c:pt idx="1831">
                  <c:v>4.0</c:v>
                </c:pt>
                <c:pt idx="1832">
                  <c:v>3.9</c:v>
                </c:pt>
                <c:pt idx="1833">
                  <c:v>3.8</c:v>
                </c:pt>
                <c:pt idx="1834">
                  <c:v>3.6</c:v>
                </c:pt>
                <c:pt idx="1835">
                  <c:v>3.4</c:v>
                </c:pt>
                <c:pt idx="1836">
                  <c:v>3.3</c:v>
                </c:pt>
                <c:pt idx="1837">
                  <c:v>3.2</c:v>
                </c:pt>
                <c:pt idx="1838">
                  <c:v>3.1</c:v>
                </c:pt>
                <c:pt idx="1839">
                  <c:v>2.9</c:v>
                </c:pt>
                <c:pt idx="1840">
                  <c:v>2.9</c:v>
                </c:pt>
                <c:pt idx="1841">
                  <c:v>2.8</c:v>
                </c:pt>
                <c:pt idx="1842">
                  <c:v>2.8</c:v>
                </c:pt>
                <c:pt idx="1843">
                  <c:v>2.8</c:v>
                </c:pt>
                <c:pt idx="1844">
                  <c:v>2.8</c:v>
                </c:pt>
                <c:pt idx="1845">
                  <c:v>2.8</c:v>
                </c:pt>
                <c:pt idx="1846">
                  <c:v>2.9</c:v>
                </c:pt>
                <c:pt idx="1847">
                  <c:v>3.0</c:v>
                </c:pt>
                <c:pt idx="1848">
                  <c:v>3.1</c:v>
                </c:pt>
                <c:pt idx="1849">
                  <c:v>3.1</c:v>
                </c:pt>
                <c:pt idx="1850">
                  <c:v>3.3</c:v>
                </c:pt>
                <c:pt idx="1851">
                  <c:v>3.6</c:v>
                </c:pt>
                <c:pt idx="1852">
                  <c:v>3.9</c:v>
                </c:pt>
                <c:pt idx="1853">
                  <c:v>4.2</c:v>
                </c:pt>
                <c:pt idx="1854">
                  <c:v>4.7</c:v>
                </c:pt>
                <c:pt idx="1855">
                  <c:v>4.9</c:v>
                </c:pt>
                <c:pt idx="1856">
                  <c:v>4.8</c:v>
                </c:pt>
                <c:pt idx="1857">
                  <c:v>4.7</c:v>
                </c:pt>
                <c:pt idx="1858">
                  <c:v>4.5</c:v>
                </c:pt>
                <c:pt idx="1859">
                  <c:v>4.2</c:v>
                </c:pt>
                <c:pt idx="1860">
                  <c:v>4.0</c:v>
                </c:pt>
                <c:pt idx="1861">
                  <c:v>3.8</c:v>
                </c:pt>
                <c:pt idx="1862">
                  <c:v>3.6</c:v>
                </c:pt>
                <c:pt idx="1863">
                  <c:v>3.6</c:v>
                </c:pt>
                <c:pt idx="1864">
                  <c:v>4.0</c:v>
                </c:pt>
                <c:pt idx="1865">
                  <c:v>4.7</c:v>
                </c:pt>
                <c:pt idx="1866">
                  <c:v>5.0</c:v>
                </c:pt>
                <c:pt idx="1867">
                  <c:v>5.1</c:v>
                </c:pt>
                <c:pt idx="1868">
                  <c:v>5.0</c:v>
                </c:pt>
                <c:pt idx="1869">
                  <c:v>4.7</c:v>
                </c:pt>
                <c:pt idx="1870">
                  <c:v>4.5</c:v>
                </c:pt>
                <c:pt idx="1871">
                  <c:v>4.5</c:v>
                </c:pt>
                <c:pt idx="1872">
                  <c:v>4.3</c:v>
                </c:pt>
                <c:pt idx="1873">
                  <c:v>4.0</c:v>
                </c:pt>
                <c:pt idx="1874">
                  <c:v>3.8</c:v>
                </c:pt>
                <c:pt idx="1875">
                  <c:v>3.7</c:v>
                </c:pt>
                <c:pt idx="1876">
                  <c:v>3.6</c:v>
                </c:pt>
                <c:pt idx="1877">
                  <c:v>3.4</c:v>
                </c:pt>
                <c:pt idx="1878">
                  <c:v>3.5</c:v>
                </c:pt>
                <c:pt idx="1879">
                  <c:v>3.5</c:v>
                </c:pt>
                <c:pt idx="1880">
                  <c:v>3.3</c:v>
                </c:pt>
                <c:pt idx="1881">
                  <c:v>3.2</c:v>
                </c:pt>
                <c:pt idx="1882">
                  <c:v>3.2</c:v>
                </c:pt>
                <c:pt idx="1883">
                  <c:v>3.1</c:v>
                </c:pt>
                <c:pt idx="1884">
                  <c:v>3.0</c:v>
                </c:pt>
                <c:pt idx="1885">
                  <c:v>2.9</c:v>
                </c:pt>
                <c:pt idx="1886">
                  <c:v>2.8</c:v>
                </c:pt>
                <c:pt idx="1887">
                  <c:v>2.7</c:v>
                </c:pt>
                <c:pt idx="1888">
                  <c:v>2.8</c:v>
                </c:pt>
                <c:pt idx="1889">
                  <c:v>2.9</c:v>
                </c:pt>
                <c:pt idx="1890">
                  <c:v>2.9</c:v>
                </c:pt>
                <c:pt idx="1891">
                  <c:v>3.1</c:v>
                </c:pt>
                <c:pt idx="1892">
                  <c:v>3.6</c:v>
                </c:pt>
                <c:pt idx="1893">
                  <c:v>4.3</c:v>
                </c:pt>
                <c:pt idx="1894">
                  <c:v>4.8</c:v>
                </c:pt>
                <c:pt idx="1895">
                  <c:v>5.4</c:v>
                </c:pt>
                <c:pt idx="1896">
                  <c:v>5.9</c:v>
                </c:pt>
                <c:pt idx="1897">
                  <c:v>6.6</c:v>
                </c:pt>
                <c:pt idx="1898">
                  <c:v>7.1</c:v>
                </c:pt>
                <c:pt idx="1899">
                  <c:v>7.4</c:v>
                </c:pt>
                <c:pt idx="1900">
                  <c:v>7.7</c:v>
                </c:pt>
                <c:pt idx="1901">
                  <c:v>8.1</c:v>
                </c:pt>
                <c:pt idx="1902">
                  <c:v>8.3</c:v>
                </c:pt>
                <c:pt idx="1903">
                  <c:v>8.1</c:v>
                </c:pt>
                <c:pt idx="1904">
                  <c:v>7.9</c:v>
                </c:pt>
                <c:pt idx="1905">
                  <c:v>8.1</c:v>
                </c:pt>
                <c:pt idx="1906">
                  <c:v>8.5</c:v>
                </c:pt>
                <c:pt idx="1907">
                  <c:v>9.0</c:v>
                </c:pt>
                <c:pt idx="1908">
                  <c:v>9.200000000000001</c:v>
                </c:pt>
                <c:pt idx="1909">
                  <c:v>9.200000000000001</c:v>
                </c:pt>
                <c:pt idx="1910">
                  <c:v>9.0</c:v>
                </c:pt>
                <c:pt idx="1911">
                  <c:v>8.9</c:v>
                </c:pt>
                <c:pt idx="1912">
                  <c:v>8.9</c:v>
                </c:pt>
                <c:pt idx="1913">
                  <c:v>9.1</c:v>
                </c:pt>
                <c:pt idx="1914">
                  <c:v>9.4</c:v>
                </c:pt>
                <c:pt idx="1915">
                  <c:v>9.700000000000001</c:v>
                </c:pt>
                <c:pt idx="1916">
                  <c:v>10.1</c:v>
                </c:pt>
                <c:pt idx="1917">
                  <c:v>10.9</c:v>
                </c:pt>
                <c:pt idx="1918">
                  <c:v>11.3</c:v>
                </c:pt>
                <c:pt idx="1919">
                  <c:v>11.3</c:v>
                </c:pt>
                <c:pt idx="1920">
                  <c:v>11.0</c:v>
                </c:pt>
                <c:pt idx="1921">
                  <c:v>11.1</c:v>
                </c:pt>
                <c:pt idx="1923">
                  <c:v>12.0</c:v>
                </c:pt>
                <c:pt idx="1924">
                  <c:v>12.2</c:v>
                </c:pt>
                <c:pt idx="1925">
                  <c:v>11.9</c:v>
                </c:pt>
                <c:pt idx="1926">
                  <c:v>11.8</c:v>
                </c:pt>
                <c:pt idx="1927">
                  <c:v>12.0</c:v>
                </c:pt>
                <c:pt idx="1928">
                  <c:v>12.3</c:v>
                </c:pt>
                <c:pt idx="1929">
                  <c:v>12.4</c:v>
                </c:pt>
                <c:pt idx="1930">
                  <c:v>12.4</c:v>
                </c:pt>
                <c:pt idx="1931">
                  <c:v>12.6</c:v>
                </c:pt>
                <c:pt idx="1932">
                  <c:v>13.1</c:v>
                </c:pt>
                <c:pt idx="1933">
                  <c:v>13.4</c:v>
                </c:pt>
                <c:pt idx="1934">
                  <c:v>13.6</c:v>
                </c:pt>
                <c:pt idx="1935">
                  <c:v>13.3</c:v>
                </c:pt>
                <c:pt idx="1936">
                  <c:v>12.9</c:v>
                </c:pt>
                <c:pt idx="1937">
                  <c:v>12.9</c:v>
                </c:pt>
                <c:pt idx="1938">
                  <c:v>13.0</c:v>
                </c:pt>
                <c:pt idx="1939">
                  <c:v>13.0</c:v>
                </c:pt>
                <c:pt idx="1940">
                  <c:v>13.1</c:v>
                </c:pt>
                <c:pt idx="1941">
                  <c:v>13.1</c:v>
                </c:pt>
                <c:pt idx="1942">
                  <c:v>12.9</c:v>
                </c:pt>
                <c:pt idx="1943">
                  <c:v>12.8</c:v>
                </c:pt>
                <c:pt idx="1944">
                  <c:v>13.1</c:v>
                </c:pt>
                <c:pt idx="1945">
                  <c:v>13.5</c:v>
                </c:pt>
                <c:pt idx="1946">
                  <c:v>13.9</c:v>
                </c:pt>
                <c:pt idx="1947">
                  <c:v>14.1</c:v>
                </c:pt>
                <c:pt idx="1948">
                  <c:v>14.4</c:v>
                </c:pt>
                <c:pt idx="1949">
                  <c:v>15.0</c:v>
                </c:pt>
                <c:pt idx="1950">
                  <c:v>15.4</c:v>
                </c:pt>
                <c:pt idx="1951">
                  <c:v>15.6</c:v>
                </c:pt>
                <c:pt idx="1952">
                  <c:v>15.9</c:v>
                </c:pt>
                <c:pt idx="1953">
                  <c:v>16.2</c:v>
                </c:pt>
                <c:pt idx="1954">
                  <c:v>16.4</c:v>
                </c:pt>
                <c:pt idx="1955">
                  <c:v>16.5</c:v>
                </c:pt>
                <c:pt idx="1956">
                  <c:v>16.4</c:v>
                </c:pt>
                <c:pt idx="1957">
                  <c:v>15.9</c:v>
                </c:pt>
                <c:pt idx="1958">
                  <c:v>15.9</c:v>
                </c:pt>
                <c:pt idx="1959">
                  <c:v>15.7</c:v>
                </c:pt>
                <c:pt idx="1960">
                  <c:v>15.9</c:v>
                </c:pt>
                <c:pt idx="1961">
                  <c:v>16.3</c:v>
                </c:pt>
                <c:pt idx="1962">
                  <c:v>16.6</c:v>
                </c:pt>
                <c:pt idx="1963">
                  <c:v>17.0</c:v>
                </c:pt>
                <c:pt idx="1964">
                  <c:v>17.1</c:v>
                </c:pt>
                <c:pt idx="1965">
                  <c:v>16.7</c:v>
                </c:pt>
                <c:pt idx="1966">
                  <c:v>16.1</c:v>
                </c:pt>
                <c:pt idx="1967">
                  <c:v>16.1</c:v>
                </c:pt>
                <c:pt idx="1968">
                  <c:v>16.0</c:v>
                </c:pt>
                <c:pt idx="1969">
                  <c:v>16.0</c:v>
                </c:pt>
                <c:pt idx="1970">
                  <c:v>16.1</c:v>
                </c:pt>
                <c:pt idx="1971">
                  <c:v>16.5</c:v>
                </c:pt>
                <c:pt idx="1972">
                  <c:v>16.9</c:v>
                </c:pt>
                <c:pt idx="1973">
                  <c:v>17.4</c:v>
                </c:pt>
                <c:pt idx="1974">
                  <c:v>17.8</c:v>
                </c:pt>
                <c:pt idx="1975">
                  <c:v>18.0</c:v>
                </c:pt>
                <c:pt idx="1976">
                  <c:v>17.9</c:v>
                </c:pt>
                <c:pt idx="1977">
                  <c:v>17.9</c:v>
                </c:pt>
                <c:pt idx="1978">
                  <c:v>18.1</c:v>
                </c:pt>
                <c:pt idx="1979">
                  <c:v>18.4</c:v>
                </c:pt>
                <c:pt idx="1980">
                  <c:v>18.9</c:v>
                </c:pt>
                <c:pt idx="1981">
                  <c:v>19.1</c:v>
                </c:pt>
                <c:pt idx="1982">
                  <c:v>19.4</c:v>
                </c:pt>
                <c:pt idx="1983">
                  <c:v>19.9</c:v>
                </c:pt>
                <c:pt idx="1984">
                  <c:v>20.4</c:v>
                </c:pt>
                <c:pt idx="1985">
                  <c:v>20.7</c:v>
                </c:pt>
                <c:pt idx="1986">
                  <c:v>21.0</c:v>
                </c:pt>
                <c:pt idx="1987">
                  <c:v>21.4</c:v>
                </c:pt>
                <c:pt idx="1988">
                  <c:v>21.6</c:v>
                </c:pt>
                <c:pt idx="1989">
                  <c:v>21.4</c:v>
                </c:pt>
                <c:pt idx="1990">
                  <c:v>21.2</c:v>
                </c:pt>
                <c:pt idx="1991">
                  <c:v>21.3</c:v>
                </c:pt>
                <c:pt idx="1992">
                  <c:v>21.2</c:v>
                </c:pt>
                <c:pt idx="1993">
                  <c:v>21.2</c:v>
                </c:pt>
                <c:pt idx="1994">
                  <c:v>21.4</c:v>
                </c:pt>
                <c:pt idx="1995">
                  <c:v>21.5</c:v>
                </c:pt>
                <c:pt idx="1996">
                  <c:v>21.8</c:v>
                </c:pt>
                <c:pt idx="1997">
                  <c:v>22.1</c:v>
                </c:pt>
                <c:pt idx="1998">
                  <c:v>22.5</c:v>
                </c:pt>
                <c:pt idx="1999">
                  <c:v>22.8</c:v>
                </c:pt>
                <c:pt idx="2000">
                  <c:v>22.7</c:v>
                </c:pt>
                <c:pt idx="2001">
                  <c:v>22.9</c:v>
                </c:pt>
                <c:pt idx="2002">
                  <c:v>23.2</c:v>
                </c:pt>
                <c:pt idx="2003">
                  <c:v>23.1</c:v>
                </c:pt>
                <c:pt idx="2004">
                  <c:v>23.0</c:v>
                </c:pt>
                <c:pt idx="2005">
                  <c:v>22.9</c:v>
                </c:pt>
                <c:pt idx="2006">
                  <c:v>22.9</c:v>
                </c:pt>
                <c:pt idx="2007">
                  <c:v>23.0</c:v>
                </c:pt>
                <c:pt idx="2008">
                  <c:v>23.3</c:v>
                </c:pt>
                <c:pt idx="2009">
                  <c:v>23.2</c:v>
                </c:pt>
                <c:pt idx="2010">
                  <c:v>23.0</c:v>
                </c:pt>
                <c:pt idx="2011">
                  <c:v>22.9</c:v>
                </c:pt>
                <c:pt idx="2012">
                  <c:v>23.2</c:v>
                </c:pt>
                <c:pt idx="2013">
                  <c:v>23.1</c:v>
                </c:pt>
                <c:pt idx="2014">
                  <c:v>22.6</c:v>
                </c:pt>
                <c:pt idx="2015">
                  <c:v>22.3</c:v>
                </c:pt>
                <c:pt idx="2016">
                  <c:v>22.2</c:v>
                </c:pt>
                <c:pt idx="2017">
                  <c:v>22.1</c:v>
                </c:pt>
                <c:pt idx="2018">
                  <c:v>22.6</c:v>
                </c:pt>
                <c:pt idx="2019">
                  <c:v>23.0</c:v>
                </c:pt>
                <c:pt idx="2020">
                  <c:v>23.6</c:v>
                </c:pt>
                <c:pt idx="2021">
                  <c:v>23.9</c:v>
                </c:pt>
                <c:pt idx="2022">
                  <c:v>23.9</c:v>
                </c:pt>
                <c:pt idx="2023">
                  <c:v>24.1</c:v>
                </c:pt>
                <c:pt idx="2024">
                  <c:v>24.3</c:v>
                </c:pt>
                <c:pt idx="2025">
                  <c:v>24.5</c:v>
                </c:pt>
                <c:pt idx="2026">
                  <c:v>24.5</c:v>
                </c:pt>
                <c:pt idx="2027">
                  <c:v>24.5</c:v>
                </c:pt>
                <c:pt idx="2028">
                  <c:v>24.2</c:v>
                </c:pt>
                <c:pt idx="2029">
                  <c:v>23.9</c:v>
                </c:pt>
                <c:pt idx="2030">
                  <c:v>24.0</c:v>
                </c:pt>
                <c:pt idx="2031">
                  <c:v>24.4</c:v>
                </c:pt>
                <c:pt idx="2032">
                  <c:v>24.5</c:v>
                </c:pt>
                <c:pt idx="2033">
                  <c:v>24.7</c:v>
                </c:pt>
                <c:pt idx="2034">
                  <c:v>24.7</c:v>
                </c:pt>
                <c:pt idx="2035">
                  <c:v>24.8</c:v>
                </c:pt>
                <c:pt idx="2036">
                  <c:v>24.5</c:v>
                </c:pt>
                <c:pt idx="2037">
                  <c:v>24.1</c:v>
                </c:pt>
                <c:pt idx="2038">
                  <c:v>24.1</c:v>
                </c:pt>
                <c:pt idx="2039">
                  <c:v>24.2</c:v>
                </c:pt>
                <c:pt idx="2040">
                  <c:v>24.4</c:v>
                </c:pt>
                <c:pt idx="2041">
                  <c:v>24.5</c:v>
                </c:pt>
                <c:pt idx="2042">
                  <c:v>24.3</c:v>
                </c:pt>
                <c:pt idx="2043">
                  <c:v>24.0</c:v>
                </c:pt>
                <c:pt idx="2044">
                  <c:v>23.8</c:v>
                </c:pt>
                <c:pt idx="2045">
                  <c:v>23.8</c:v>
                </c:pt>
                <c:pt idx="2046">
                  <c:v>23.9</c:v>
                </c:pt>
                <c:pt idx="2047">
                  <c:v>24.1</c:v>
                </c:pt>
                <c:pt idx="2048">
                  <c:v>24.1</c:v>
                </c:pt>
                <c:pt idx="2049">
                  <c:v>23.8</c:v>
                </c:pt>
                <c:pt idx="2050">
                  <c:v>23.6</c:v>
                </c:pt>
                <c:pt idx="2051">
                  <c:v>23.5</c:v>
                </c:pt>
                <c:pt idx="2052">
                  <c:v>23.6</c:v>
                </c:pt>
                <c:pt idx="2053">
                  <c:v>23.6</c:v>
                </c:pt>
                <c:pt idx="2054">
                  <c:v>23.6</c:v>
                </c:pt>
                <c:pt idx="2055">
                  <c:v>23.6</c:v>
                </c:pt>
                <c:pt idx="2056">
                  <c:v>23.3</c:v>
                </c:pt>
                <c:pt idx="2057">
                  <c:v>22.8</c:v>
                </c:pt>
                <c:pt idx="2058">
                  <c:v>22.5</c:v>
                </c:pt>
                <c:pt idx="2059">
                  <c:v>22.5</c:v>
                </c:pt>
                <c:pt idx="2060">
                  <c:v>22.7</c:v>
                </c:pt>
                <c:pt idx="2061">
                  <c:v>22.4</c:v>
                </c:pt>
                <c:pt idx="2062">
                  <c:v>21.9</c:v>
                </c:pt>
                <c:pt idx="2063">
                  <c:v>21.7</c:v>
                </c:pt>
                <c:pt idx="2064">
                  <c:v>21.8</c:v>
                </c:pt>
                <c:pt idx="2065">
                  <c:v>22.0</c:v>
                </c:pt>
                <c:pt idx="2066">
                  <c:v>22.1</c:v>
                </c:pt>
                <c:pt idx="2067">
                  <c:v>21.9</c:v>
                </c:pt>
                <c:pt idx="2068">
                  <c:v>21.9</c:v>
                </c:pt>
                <c:pt idx="2069">
                  <c:v>22.0</c:v>
                </c:pt>
                <c:pt idx="2070">
                  <c:v>22.3</c:v>
                </c:pt>
                <c:pt idx="2071">
                  <c:v>22.5</c:v>
                </c:pt>
                <c:pt idx="2072">
                  <c:v>22.7</c:v>
                </c:pt>
                <c:pt idx="2073">
                  <c:v>23.0</c:v>
                </c:pt>
                <c:pt idx="2074">
                  <c:v>23.2</c:v>
                </c:pt>
                <c:pt idx="2075">
                  <c:v>23.5</c:v>
                </c:pt>
                <c:pt idx="2076">
                  <c:v>23.5</c:v>
                </c:pt>
                <c:pt idx="2077">
                  <c:v>23.3</c:v>
                </c:pt>
                <c:pt idx="2078">
                  <c:v>23.2</c:v>
                </c:pt>
                <c:pt idx="2079">
                  <c:v>22.8</c:v>
                </c:pt>
                <c:pt idx="2080">
                  <c:v>22.3</c:v>
                </c:pt>
                <c:pt idx="2081">
                  <c:v>21.6</c:v>
                </c:pt>
                <c:pt idx="2082">
                  <c:v>21.4</c:v>
                </c:pt>
                <c:pt idx="2083">
                  <c:v>21.4</c:v>
                </c:pt>
                <c:pt idx="2084">
                  <c:v>21.5</c:v>
                </c:pt>
                <c:pt idx="2085">
                  <c:v>21.7</c:v>
                </c:pt>
                <c:pt idx="2086">
                  <c:v>22.0</c:v>
                </c:pt>
                <c:pt idx="2087">
                  <c:v>21.8</c:v>
                </c:pt>
                <c:pt idx="2088">
                  <c:v>21.3</c:v>
                </c:pt>
                <c:pt idx="2089">
                  <c:v>21.1</c:v>
                </c:pt>
                <c:pt idx="2090">
                  <c:v>21.1</c:v>
                </c:pt>
                <c:pt idx="2091">
                  <c:v>21.3</c:v>
                </c:pt>
                <c:pt idx="2092">
                  <c:v>21.4</c:v>
                </c:pt>
                <c:pt idx="2093">
                  <c:v>21.4</c:v>
                </c:pt>
                <c:pt idx="2094">
                  <c:v>21.2</c:v>
                </c:pt>
                <c:pt idx="2095">
                  <c:v>20.9</c:v>
                </c:pt>
                <c:pt idx="2096">
                  <c:v>20.8</c:v>
                </c:pt>
                <c:pt idx="2097">
                  <c:v>20.8</c:v>
                </c:pt>
                <c:pt idx="2098">
                  <c:v>20.5</c:v>
                </c:pt>
                <c:pt idx="2099">
                  <c:v>20.1</c:v>
                </c:pt>
                <c:pt idx="2100">
                  <c:v>19.6</c:v>
                </c:pt>
                <c:pt idx="2101">
                  <c:v>19.0</c:v>
                </c:pt>
                <c:pt idx="2102">
                  <c:v>18.6</c:v>
                </c:pt>
                <c:pt idx="2103">
                  <c:v>18.2</c:v>
                </c:pt>
                <c:pt idx="2104">
                  <c:v>18.1</c:v>
                </c:pt>
                <c:pt idx="2105">
                  <c:v>18.2</c:v>
                </c:pt>
                <c:pt idx="2106">
                  <c:v>18.4</c:v>
                </c:pt>
                <c:pt idx="2107">
                  <c:v>18.7</c:v>
                </c:pt>
                <c:pt idx="2108">
                  <c:v>18.5</c:v>
                </c:pt>
                <c:pt idx="2109">
                  <c:v>18.4</c:v>
                </c:pt>
                <c:pt idx="2110">
                  <c:v>18.6</c:v>
                </c:pt>
                <c:pt idx="2111">
                  <c:v>18.5</c:v>
                </c:pt>
                <c:pt idx="2112">
                  <c:v>18.1</c:v>
                </c:pt>
                <c:pt idx="2113">
                  <c:v>17.9</c:v>
                </c:pt>
                <c:pt idx="2114">
                  <c:v>17.6</c:v>
                </c:pt>
                <c:pt idx="2115">
                  <c:v>17.2</c:v>
                </c:pt>
                <c:pt idx="2116">
                  <c:v>17.0</c:v>
                </c:pt>
                <c:pt idx="2117">
                  <c:v>17.1</c:v>
                </c:pt>
                <c:pt idx="2118">
                  <c:v>17.2</c:v>
                </c:pt>
                <c:pt idx="2119">
                  <c:v>17.5</c:v>
                </c:pt>
                <c:pt idx="2120">
                  <c:v>17.8</c:v>
                </c:pt>
                <c:pt idx="2121">
                  <c:v>17.9</c:v>
                </c:pt>
                <c:pt idx="2122">
                  <c:v>18.0</c:v>
                </c:pt>
                <c:pt idx="2123">
                  <c:v>17.6</c:v>
                </c:pt>
                <c:pt idx="2124">
                  <c:v>17.0</c:v>
                </c:pt>
                <c:pt idx="2125">
                  <c:v>16.6</c:v>
                </c:pt>
                <c:pt idx="2126">
                  <c:v>16.4</c:v>
                </c:pt>
                <c:pt idx="2127">
                  <c:v>16.2</c:v>
                </c:pt>
                <c:pt idx="2128">
                  <c:v>15.6</c:v>
                </c:pt>
                <c:pt idx="2129">
                  <c:v>15.2</c:v>
                </c:pt>
                <c:pt idx="2130">
                  <c:v>15.0</c:v>
                </c:pt>
                <c:pt idx="2131">
                  <c:v>15.0</c:v>
                </c:pt>
                <c:pt idx="2132">
                  <c:v>15.2</c:v>
                </c:pt>
                <c:pt idx="2133">
                  <c:v>15.5</c:v>
                </c:pt>
                <c:pt idx="2134">
                  <c:v>15.8</c:v>
                </c:pt>
                <c:pt idx="2135">
                  <c:v>15.9</c:v>
                </c:pt>
                <c:pt idx="2136">
                  <c:v>15.5</c:v>
                </c:pt>
                <c:pt idx="2137">
                  <c:v>15.0</c:v>
                </c:pt>
                <c:pt idx="2138">
                  <c:v>14.5</c:v>
                </c:pt>
                <c:pt idx="2139">
                  <c:v>14.3</c:v>
                </c:pt>
                <c:pt idx="2140">
                  <c:v>14.3</c:v>
                </c:pt>
                <c:pt idx="2141">
                  <c:v>14.4</c:v>
                </c:pt>
                <c:pt idx="2142">
                  <c:v>14.0</c:v>
                </c:pt>
                <c:pt idx="2143">
                  <c:v>13.6</c:v>
                </c:pt>
                <c:pt idx="2144">
                  <c:v>13.5</c:v>
                </c:pt>
                <c:pt idx="2145">
                  <c:v>13.5</c:v>
                </c:pt>
                <c:pt idx="2146">
                  <c:v>13.8</c:v>
                </c:pt>
                <c:pt idx="2147">
                  <c:v>13.9</c:v>
                </c:pt>
                <c:pt idx="2148">
                  <c:v>13.7</c:v>
                </c:pt>
                <c:pt idx="2149">
                  <c:v>13.2</c:v>
                </c:pt>
                <c:pt idx="2150">
                  <c:v>12.8</c:v>
                </c:pt>
                <c:pt idx="2151">
                  <c:v>12.3</c:v>
                </c:pt>
                <c:pt idx="2152">
                  <c:v>11.8</c:v>
                </c:pt>
                <c:pt idx="2153">
                  <c:v>11.6</c:v>
                </c:pt>
                <c:pt idx="2154">
                  <c:v>11.7</c:v>
                </c:pt>
                <c:pt idx="2155">
                  <c:v>11.9</c:v>
                </c:pt>
                <c:pt idx="2156">
                  <c:v>11.6</c:v>
                </c:pt>
                <c:pt idx="2157">
                  <c:v>10.8</c:v>
                </c:pt>
                <c:pt idx="2158">
                  <c:v>10.1</c:v>
                </c:pt>
                <c:pt idx="2159">
                  <c:v>9.6</c:v>
                </c:pt>
                <c:pt idx="2160">
                  <c:v>9.200000000000001</c:v>
                </c:pt>
                <c:pt idx="2161">
                  <c:v>9.0</c:v>
                </c:pt>
                <c:pt idx="2162">
                  <c:v>8.8</c:v>
                </c:pt>
                <c:pt idx="2163">
                  <c:v>8.5</c:v>
                </c:pt>
                <c:pt idx="2164">
                  <c:v>8.4</c:v>
                </c:pt>
                <c:pt idx="2165">
                  <c:v>8.6</c:v>
                </c:pt>
                <c:pt idx="2166">
                  <c:v>8.8</c:v>
                </c:pt>
                <c:pt idx="2167">
                  <c:v>8.700000000000001</c:v>
                </c:pt>
                <c:pt idx="2168">
                  <c:v>8.8</c:v>
                </c:pt>
                <c:pt idx="2169">
                  <c:v>8.9</c:v>
                </c:pt>
                <c:pt idx="2170">
                  <c:v>9.1</c:v>
                </c:pt>
                <c:pt idx="2171">
                  <c:v>9.3</c:v>
                </c:pt>
                <c:pt idx="2172">
                  <c:v>9.3</c:v>
                </c:pt>
                <c:pt idx="2173">
                  <c:v>9.200000000000001</c:v>
                </c:pt>
                <c:pt idx="2174">
                  <c:v>9.1</c:v>
                </c:pt>
                <c:pt idx="2175">
                  <c:v>9.1</c:v>
                </c:pt>
                <c:pt idx="2176">
                  <c:v>8.8</c:v>
                </c:pt>
                <c:pt idx="2177">
                  <c:v>8.200000000000001</c:v>
                </c:pt>
                <c:pt idx="2178">
                  <c:v>7.6</c:v>
                </c:pt>
                <c:pt idx="2179">
                  <c:v>7.4</c:v>
                </c:pt>
                <c:pt idx="2180">
                  <c:v>7.7</c:v>
                </c:pt>
                <c:pt idx="2181">
                  <c:v>7.8</c:v>
                </c:pt>
                <c:pt idx="2182">
                  <c:v>7.8</c:v>
                </c:pt>
                <c:pt idx="2183">
                  <c:v>7.9</c:v>
                </c:pt>
                <c:pt idx="2184">
                  <c:v>7.8</c:v>
                </c:pt>
                <c:pt idx="2185">
                  <c:v>7.6</c:v>
                </c:pt>
                <c:pt idx="2186">
                  <c:v>7.6</c:v>
                </c:pt>
                <c:pt idx="2187">
                  <c:v>7.3</c:v>
                </c:pt>
                <c:pt idx="2188">
                  <c:v>6.9</c:v>
                </c:pt>
                <c:pt idx="2189">
                  <c:v>6.5</c:v>
                </c:pt>
                <c:pt idx="2190">
                  <c:v>6.2</c:v>
                </c:pt>
                <c:pt idx="2191">
                  <c:v>6.0</c:v>
                </c:pt>
                <c:pt idx="2192">
                  <c:v>5.8</c:v>
                </c:pt>
                <c:pt idx="2193">
                  <c:v>5.6</c:v>
                </c:pt>
                <c:pt idx="2194">
                  <c:v>5.4</c:v>
                </c:pt>
                <c:pt idx="2195">
                  <c:v>5.1</c:v>
                </c:pt>
                <c:pt idx="2196">
                  <c:v>5.0</c:v>
                </c:pt>
                <c:pt idx="2197">
                  <c:v>5.1</c:v>
                </c:pt>
                <c:pt idx="2198">
                  <c:v>5.3</c:v>
                </c:pt>
                <c:pt idx="2199">
                  <c:v>5.5</c:v>
                </c:pt>
                <c:pt idx="2200">
                  <c:v>5.4</c:v>
                </c:pt>
                <c:pt idx="2201">
                  <c:v>5.0</c:v>
                </c:pt>
                <c:pt idx="2202">
                  <c:v>4.8</c:v>
                </c:pt>
                <c:pt idx="2203">
                  <c:v>4.6</c:v>
                </c:pt>
                <c:pt idx="2204">
                  <c:v>4.5</c:v>
                </c:pt>
                <c:pt idx="2205">
                  <c:v>4.6</c:v>
                </c:pt>
                <c:pt idx="2206">
                  <c:v>4.7</c:v>
                </c:pt>
                <c:pt idx="2207">
                  <c:v>4.6</c:v>
                </c:pt>
                <c:pt idx="2208">
                  <c:v>4.4</c:v>
                </c:pt>
                <c:pt idx="2209">
                  <c:v>4.2</c:v>
                </c:pt>
                <c:pt idx="2210">
                  <c:v>4.0</c:v>
                </c:pt>
                <c:pt idx="2211">
                  <c:v>3.9</c:v>
                </c:pt>
                <c:pt idx="2212">
                  <c:v>3.8</c:v>
                </c:pt>
                <c:pt idx="2213">
                  <c:v>3.8</c:v>
                </c:pt>
                <c:pt idx="2214">
                  <c:v>3.7</c:v>
                </c:pt>
                <c:pt idx="2215">
                  <c:v>3.6</c:v>
                </c:pt>
                <c:pt idx="2216">
                  <c:v>3.6</c:v>
                </c:pt>
                <c:pt idx="2217">
                  <c:v>3.6</c:v>
                </c:pt>
                <c:pt idx="2218">
                  <c:v>3.7</c:v>
                </c:pt>
                <c:pt idx="2219">
                  <c:v>3.9</c:v>
                </c:pt>
                <c:pt idx="2220">
                  <c:v>4.1</c:v>
                </c:pt>
                <c:pt idx="2221">
                  <c:v>4.4</c:v>
                </c:pt>
                <c:pt idx="2222">
                  <c:v>4.7</c:v>
                </c:pt>
                <c:pt idx="2223">
                  <c:v>4.9</c:v>
                </c:pt>
                <c:pt idx="2224">
                  <c:v>5.0</c:v>
                </c:pt>
                <c:pt idx="2225">
                  <c:v>4.9</c:v>
                </c:pt>
                <c:pt idx="2226">
                  <c:v>4.6</c:v>
                </c:pt>
                <c:pt idx="2227">
                  <c:v>4.4</c:v>
                </c:pt>
                <c:pt idx="2228">
                  <c:v>4.3</c:v>
                </c:pt>
                <c:pt idx="2229">
                  <c:v>4.5</c:v>
                </c:pt>
                <c:pt idx="2230">
                  <c:v>4.6</c:v>
                </c:pt>
                <c:pt idx="2231">
                  <c:v>4.4</c:v>
                </c:pt>
                <c:pt idx="2232">
                  <c:v>4.3</c:v>
                </c:pt>
                <c:pt idx="2233">
                  <c:v>4.4</c:v>
                </c:pt>
                <c:pt idx="2234">
                  <c:v>4.4</c:v>
                </c:pt>
                <c:pt idx="2235">
                  <c:v>4.2</c:v>
                </c:pt>
                <c:pt idx="2236">
                  <c:v>4.2</c:v>
                </c:pt>
                <c:pt idx="2237">
                  <c:v>4.5</c:v>
                </c:pt>
                <c:pt idx="2238">
                  <c:v>4.8</c:v>
                </c:pt>
                <c:pt idx="2239">
                  <c:v>5.1</c:v>
                </c:pt>
                <c:pt idx="2240">
                  <c:v>5.8</c:v>
                </c:pt>
                <c:pt idx="2241">
                  <c:v>6.4</c:v>
                </c:pt>
                <c:pt idx="2242">
                  <c:v>6.7</c:v>
                </c:pt>
                <c:pt idx="2243">
                  <c:v>6.9</c:v>
                </c:pt>
                <c:pt idx="2244">
                  <c:v>6.9</c:v>
                </c:pt>
                <c:pt idx="2245">
                  <c:v>6.9</c:v>
                </c:pt>
                <c:pt idx="2246">
                  <c:v>6.8</c:v>
                </c:pt>
                <c:pt idx="2247">
                  <c:v>6.6</c:v>
                </c:pt>
                <c:pt idx="2248">
                  <c:v>6.3</c:v>
                </c:pt>
                <c:pt idx="2249">
                  <c:v>6.5</c:v>
                </c:pt>
                <c:pt idx="2250">
                  <c:v>6.8</c:v>
                </c:pt>
                <c:pt idx="2251">
                  <c:v>7.1</c:v>
                </c:pt>
                <c:pt idx="2252">
                  <c:v>7.1</c:v>
                </c:pt>
                <c:pt idx="2253">
                  <c:v>7.1</c:v>
                </c:pt>
                <c:pt idx="2254">
                  <c:v>7.3</c:v>
                </c:pt>
                <c:pt idx="2255">
                  <c:v>7.4</c:v>
                </c:pt>
                <c:pt idx="2256">
                  <c:v>7.6</c:v>
                </c:pt>
                <c:pt idx="2257">
                  <c:v>8.0</c:v>
                </c:pt>
                <c:pt idx="2258">
                  <c:v>8.700000000000001</c:v>
                </c:pt>
                <c:pt idx="2259">
                  <c:v>9.200000000000001</c:v>
                </c:pt>
                <c:pt idx="2260">
                  <c:v>9.200000000000001</c:v>
                </c:pt>
                <c:pt idx="2261">
                  <c:v>9.3</c:v>
                </c:pt>
                <c:pt idx="2262">
                  <c:v>9.5</c:v>
                </c:pt>
                <c:pt idx="2263">
                  <c:v>9.700000000000001</c:v>
                </c:pt>
                <c:pt idx="2264">
                  <c:v>10.0</c:v>
                </c:pt>
                <c:pt idx="2265">
                  <c:v>10.4</c:v>
                </c:pt>
                <c:pt idx="2266">
                  <c:v>10.6</c:v>
                </c:pt>
                <c:pt idx="2267">
                  <c:v>10.4</c:v>
                </c:pt>
                <c:pt idx="2268">
                  <c:v>10.3</c:v>
                </c:pt>
                <c:pt idx="2269">
                  <c:v>10.0</c:v>
                </c:pt>
                <c:pt idx="2270">
                  <c:v>9.5</c:v>
                </c:pt>
                <c:pt idx="2271">
                  <c:v>9.200000000000001</c:v>
                </c:pt>
                <c:pt idx="2272">
                  <c:v>9.3</c:v>
                </c:pt>
                <c:pt idx="2273">
                  <c:v>9.700000000000001</c:v>
                </c:pt>
                <c:pt idx="2274">
                  <c:v>10.2</c:v>
                </c:pt>
                <c:pt idx="2275">
                  <c:v>10.1</c:v>
                </c:pt>
                <c:pt idx="2276">
                  <c:v>9.9</c:v>
                </c:pt>
                <c:pt idx="2277">
                  <c:v>9.8</c:v>
                </c:pt>
                <c:pt idx="2278">
                  <c:v>9.8</c:v>
                </c:pt>
                <c:pt idx="2279">
                  <c:v>9.9</c:v>
                </c:pt>
                <c:pt idx="2280">
                  <c:v>10.1</c:v>
                </c:pt>
                <c:pt idx="2281">
                  <c:v>10.5</c:v>
                </c:pt>
                <c:pt idx="2282">
                  <c:v>10.7</c:v>
                </c:pt>
                <c:pt idx="2283">
                  <c:v>10.5</c:v>
                </c:pt>
                <c:pt idx="2284">
                  <c:v>10.4</c:v>
                </c:pt>
                <c:pt idx="2285">
                  <c:v>10.7</c:v>
                </c:pt>
                <c:pt idx="2286">
                  <c:v>11.0</c:v>
                </c:pt>
                <c:pt idx="2287">
                  <c:v>11.3</c:v>
                </c:pt>
                <c:pt idx="2288">
                  <c:v>11.5</c:v>
                </c:pt>
                <c:pt idx="2289">
                  <c:v>11.6</c:v>
                </c:pt>
                <c:pt idx="2290">
                  <c:v>11.5</c:v>
                </c:pt>
                <c:pt idx="2291">
                  <c:v>11.5</c:v>
                </c:pt>
                <c:pt idx="2292">
                  <c:v>11.8</c:v>
                </c:pt>
                <c:pt idx="2293">
                  <c:v>11.9</c:v>
                </c:pt>
                <c:pt idx="2294">
                  <c:v>11.8</c:v>
                </c:pt>
                <c:pt idx="2296">
                  <c:v>12.4</c:v>
                </c:pt>
                <c:pt idx="2297">
                  <c:v>12.7</c:v>
                </c:pt>
                <c:pt idx="2298">
                  <c:v>13.1</c:v>
                </c:pt>
                <c:pt idx="2299">
                  <c:v>13.2</c:v>
                </c:pt>
                <c:pt idx="2300">
                  <c:v>13.3</c:v>
                </c:pt>
                <c:pt idx="2301">
                  <c:v>13.5</c:v>
                </c:pt>
                <c:pt idx="2302">
                  <c:v>13.5</c:v>
                </c:pt>
                <c:pt idx="2303">
                  <c:v>13.5</c:v>
                </c:pt>
                <c:pt idx="2304">
                  <c:v>13.6</c:v>
                </c:pt>
                <c:pt idx="2305">
                  <c:v>13.9</c:v>
                </c:pt>
                <c:pt idx="2306">
                  <c:v>14.2</c:v>
                </c:pt>
                <c:pt idx="2307">
                  <c:v>14.6</c:v>
                </c:pt>
                <c:pt idx="2308">
                  <c:v>14.9</c:v>
                </c:pt>
                <c:pt idx="2309">
                  <c:v>14.8</c:v>
                </c:pt>
                <c:pt idx="2310">
                  <c:v>14.4</c:v>
                </c:pt>
                <c:pt idx="2311">
                  <c:v>13.9</c:v>
                </c:pt>
                <c:pt idx="2312">
                  <c:v>13.8</c:v>
                </c:pt>
                <c:pt idx="2313">
                  <c:v>13.6</c:v>
                </c:pt>
                <c:pt idx="2314">
                  <c:v>13.5</c:v>
                </c:pt>
                <c:pt idx="2315">
                  <c:v>13.7</c:v>
                </c:pt>
                <c:pt idx="2316">
                  <c:v>14.0</c:v>
                </c:pt>
                <c:pt idx="2317">
                  <c:v>14.2</c:v>
                </c:pt>
                <c:pt idx="2318">
                  <c:v>14.6</c:v>
                </c:pt>
                <c:pt idx="2319">
                  <c:v>15.2</c:v>
                </c:pt>
                <c:pt idx="2320">
                  <c:v>15.4</c:v>
                </c:pt>
                <c:pt idx="2321">
                  <c:v>15.6</c:v>
                </c:pt>
                <c:pt idx="2322">
                  <c:v>16.0</c:v>
                </c:pt>
                <c:pt idx="2323">
                  <c:v>16.1</c:v>
                </c:pt>
                <c:pt idx="2324">
                  <c:v>16.1</c:v>
                </c:pt>
                <c:pt idx="2325">
                  <c:v>16.0</c:v>
                </c:pt>
                <c:pt idx="2326">
                  <c:v>15.7</c:v>
                </c:pt>
                <c:pt idx="2327">
                  <c:v>15.4</c:v>
                </c:pt>
                <c:pt idx="2328">
                  <c:v>15.1</c:v>
                </c:pt>
                <c:pt idx="2329">
                  <c:v>15.0</c:v>
                </c:pt>
                <c:pt idx="2330">
                  <c:v>15.0</c:v>
                </c:pt>
                <c:pt idx="2331">
                  <c:v>15.1</c:v>
                </c:pt>
                <c:pt idx="2332">
                  <c:v>15.2</c:v>
                </c:pt>
                <c:pt idx="2333">
                  <c:v>15.3</c:v>
                </c:pt>
                <c:pt idx="2334">
                  <c:v>15.8</c:v>
                </c:pt>
                <c:pt idx="2335">
                  <c:v>16.2</c:v>
                </c:pt>
                <c:pt idx="2336">
                  <c:v>16.6</c:v>
                </c:pt>
                <c:pt idx="2337">
                  <c:v>17.0</c:v>
                </c:pt>
                <c:pt idx="2338">
                  <c:v>17.1</c:v>
                </c:pt>
                <c:pt idx="2339">
                  <c:v>17.2</c:v>
                </c:pt>
                <c:pt idx="2340">
                  <c:v>17.4</c:v>
                </c:pt>
                <c:pt idx="2341">
                  <c:v>17.7</c:v>
                </c:pt>
                <c:pt idx="2342">
                  <c:v>18.1</c:v>
                </c:pt>
                <c:pt idx="2343">
                  <c:v>18.4</c:v>
                </c:pt>
                <c:pt idx="2344">
                  <c:v>18.6</c:v>
                </c:pt>
                <c:pt idx="2345">
                  <c:v>18.8</c:v>
                </c:pt>
                <c:pt idx="2346">
                  <c:v>19.0</c:v>
                </c:pt>
                <c:pt idx="2347">
                  <c:v>19.2</c:v>
                </c:pt>
                <c:pt idx="2348">
                  <c:v>19.4</c:v>
                </c:pt>
                <c:pt idx="2349">
                  <c:v>19.5</c:v>
                </c:pt>
                <c:pt idx="2350">
                  <c:v>19.7</c:v>
                </c:pt>
                <c:pt idx="2351">
                  <c:v>20.0</c:v>
                </c:pt>
                <c:pt idx="2352">
                  <c:v>20.3</c:v>
                </c:pt>
                <c:pt idx="2353">
                  <c:v>20.7</c:v>
                </c:pt>
                <c:pt idx="2354">
                  <c:v>21.1</c:v>
                </c:pt>
                <c:pt idx="2355">
                  <c:v>21.5</c:v>
                </c:pt>
                <c:pt idx="2356">
                  <c:v>21.8</c:v>
                </c:pt>
                <c:pt idx="2357">
                  <c:v>22.0</c:v>
                </c:pt>
                <c:pt idx="2358">
                  <c:v>22.2</c:v>
                </c:pt>
                <c:pt idx="2359">
                  <c:v>22.5</c:v>
                </c:pt>
                <c:pt idx="2360">
                  <c:v>22.9</c:v>
                </c:pt>
                <c:pt idx="2361">
                  <c:v>23.0</c:v>
                </c:pt>
                <c:pt idx="2362">
                  <c:v>23.1</c:v>
                </c:pt>
                <c:pt idx="2363">
                  <c:v>23.3</c:v>
                </c:pt>
                <c:pt idx="2364">
                  <c:v>23.5</c:v>
                </c:pt>
                <c:pt idx="2365">
                  <c:v>23.7</c:v>
                </c:pt>
                <c:pt idx="2366">
                  <c:v>23.7</c:v>
                </c:pt>
                <c:pt idx="2367">
                  <c:v>23.5</c:v>
                </c:pt>
                <c:pt idx="2368">
                  <c:v>23.7</c:v>
                </c:pt>
                <c:pt idx="2369">
                  <c:v>23.7</c:v>
                </c:pt>
                <c:pt idx="2370">
                  <c:v>23.9</c:v>
                </c:pt>
                <c:pt idx="2371">
                  <c:v>23.8</c:v>
                </c:pt>
                <c:pt idx="2372">
                  <c:v>23.8</c:v>
                </c:pt>
                <c:pt idx="2373">
                  <c:v>23.9</c:v>
                </c:pt>
                <c:pt idx="2374">
                  <c:v>23.7</c:v>
                </c:pt>
                <c:pt idx="2375">
                  <c:v>23.4</c:v>
                </c:pt>
                <c:pt idx="2376">
                  <c:v>23.1</c:v>
                </c:pt>
                <c:pt idx="2377">
                  <c:v>23.2</c:v>
                </c:pt>
                <c:pt idx="2378">
                  <c:v>23.6</c:v>
                </c:pt>
                <c:pt idx="2379">
                  <c:v>24.0</c:v>
                </c:pt>
                <c:pt idx="2380">
                  <c:v>24.1</c:v>
                </c:pt>
                <c:pt idx="2381">
                  <c:v>24.3</c:v>
                </c:pt>
                <c:pt idx="2382">
                  <c:v>24.5</c:v>
                </c:pt>
                <c:pt idx="2383">
                  <c:v>24.7</c:v>
                </c:pt>
                <c:pt idx="2384">
                  <c:v>24.7</c:v>
                </c:pt>
                <c:pt idx="2385">
                  <c:v>24.6</c:v>
                </c:pt>
                <c:pt idx="2386">
                  <c:v>24.4</c:v>
                </c:pt>
                <c:pt idx="2387">
                  <c:v>24.3</c:v>
                </c:pt>
                <c:pt idx="2388">
                  <c:v>24.1</c:v>
                </c:pt>
                <c:pt idx="2389">
                  <c:v>24.2</c:v>
                </c:pt>
                <c:pt idx="2390">
                  <c:v>24.4</c:v>
                </c:pt>
                <c:pt idx="2391">
                  <c:v>24.6</c:v>
                </c:pt>
                <c:pt idx="2392">
                  <c:v>24.8</c:v>
                </c:pt>
                <c:pt idx="2393">
                  <c:v>25.1</c:v>
                </c:pt>
                <c:pt idx="2394">
                  <c:v>25.3</c:v>
                </c:pt>
                <c:pt idx="2395">
                  <c:v>25.4</c:v>
                </c:pt>
                <c:pt idx="2396">
                  <c:v>25.5</c:v>
                </c:pt>
                <c:pt idx="2397">
                  <c:v>25.4</c:v>
                </c:pt>
                <c:pt idx="2398">
                  <c:v>25.1</c:v>
                </c:pt>
                <c:pt idx="2399">
                  <c:v>25.0</c:v>
                </c:pt>
                <c:pt idx="2400">
                  <c:v>24.9</c:v>
                </c:pt>
                <c:pt idx="2401">
                  <c:v>24.8</c:v>
                </c:pt>
                <c:pt idx="2402">
                  <c:v>24.7</c:v>
                </c:pt>
                <c:pt idx="2403">
                  <c:v>24.6</c:v>
                </c:pt>
                <c:pt idx="2404">
                  <c:v>24.6</c:v>
                </c:pt>
                <c:pt idx="2405">
                  <c:v>24.7</c:v>
                </c:pt>
                <c:pt idx="2406">
                  <c:v>24.9</c:v>
                </c:pt>
                <c:pt idx="2407">
                  <c:v>25.0</c:v>
                </c:pt>
                <c:pt idx="2408">
                  <c:v>25.1</c:v>
                </c:pt>
                <c:pt idx="2409">
                  <c:v>24.8</c:v>
                </c:pt>
                <c:pt idx="2410">
                  <c:v>24.4</c:v>
                </c:pt>
                <c:pt idx="2411">
                  <c:v>24.1</c:v>
                </c:pt>
                <c:pt idx="2412">
                  <c:v>24.0</c:v>
                </c:pt>
                <c:pt idx="2413">
                  <c:v>24.2</c:v>
                </c:pt>
                <c:pt idx="2414">
                  <c:v>24.5</c:v>
                </c:pt>
                <c:pt idx="2415">
                  <c:v>24.7</c:v>
                </c:pt>
                <c:pt idx="2416">
                  <c:v>24.7</c:v>
                </c:pt>
                <c:pt idx="2417">
                  <c:v>24.6</c:v>
                </c:pt>
                <c:pt idx="2418">
                  <c:v>24.5</c:v>
                </c:pt>
                <c:pt idx="2419">
                  <c:v>24.3</c:v>
                </c:pt>
                <c:pt idx="2420">
                  <c:v>24.2</c:v>
                </c:pt>
                <c:pt idx="2421">
                  <c:v>24.3</c:v>
                </c:pt>
                <c:pt idx="2422">
                  <c:v>24.4</c:v>
                </c:pt>
                <c:pt idx="2423">
                  <c:v>24.3</c:v>
                </c:pt>
                <c:pt idx="2424">
                  <c:v>24.0</c:v>
                </c:pt>
                <c:pt idx="2425">
                  <c:v>23.7</c:v>
                </c:pt>
                <c:pt idx="2426">
                  <c:v>23.5</c:v>
                </c:pt>
                <c:pt idx="2427">
                  <c:v>23.5</c:v>
                </c:pt>
                <c:pt idx="2428">
                  <c:v>23.5</c:v>
                </c:pt>
                <c:pt idx="2429">
                  <c:v>23.3</c:v>
                </c:pt>
                <c:pt idx="2430">
                  <c:v>23.2</c:v>
                </c:pt>
                <c:pt idx="2431">
                  <c:v>23.2</c:v>
                </c:pt>
                <c:pt idx="2432">
                  <c:v>23.3</c:v>
                </c:pt>
                <c:pt idx="2433">
                  <c:v>23.5</c:v>
                </c:pt>
                <c:pt idx="2434">
                  <c:v>23.6</c:v>
                </c:pt>
                <c:pt idx="2435">
                  <c:v>23.5</c:v>
                </c:pt>
                <c:pt idx="2436">
                  <c:v>23.2</c:v>
                </c:pt>
                <c:pt idx="2437">
                  <c:v>22.9</c:v>
                </c:pt>
                <c:pt idx="2438">
                  <c:v>22.8</c:v>
                </c:pt>
                <c:pt idx="2439">
                  <c:v>22.8</c:v>
                </c:pt>
                <c:pt idx="2440">
                  <c:v>22.9</c:v>
                </c:pt>
                <c:pt idx="2441">
                  <c:v>23.2</c:v>
                </c:pt>
                <c:pt idx="2442">
                  <c:v>23.3</c:v>
                </c:pt>
                <c:pt idx="2443">
                  <c:v>23.4</c:v>
                </c:pt>
                <c:pt idx="2444">
                  <c:v>23.3</c:v>
                </c:pt>
                <c:pt idx="2445">
                  <c:v>23.1</c:v>
                </c:pt>
                <c:pt idx="2446">
                  <c:v>22.7</c:v>
                </c:pt>
                <c:pt idx="2447">
                  <c:v>22.5</c:v>
                </c:pt>
                <c:pt idx="2448">
                  <c:v>22.4</c:v>
                </c:pt>
                <c:pt idx="2449">
                  <c:v>22.2</c:v>
                </c:pt>
                <c:pt idx="2450">
                  <c:v>22.2</c:v>
                </c:pt>
                <c:pt idx="2451">
                  <c:v>22.0</c:v>
                </c:pt>
                <c:pt idx="2452">
                  <c:v>21.9</c:v>
                </c:pt>
                <c:pt idx="2453">
                  <c:v>21.9</c:v>
                </c:pt>
                <c:pt idx="2454">
                  <c:v>22.1</c:v>
                </c:pt>
                <c:pt idx="2455">
                  <c:v>22.3</c:v>
                </c:pt>
                <c:pt idx="2456">
                  <c:v>22.5</c:v>
                </c:pt>
                <c:pt idx="2457">
                  <c:v>22.7</c:v>
                </c:pt>
                <c:pt idx="2458">
                  <c:v>22.7</c:v>
                </c:pt>
                <c:pt idx="2459">
                  <c:v>22.6</c:v>
                </c:pt>
                <c:pt idx="2460">
                  <c:v>22.3</c:v>
                </c:pt>
                <c:pt idx="2461">
                  <c:v>21.7</c:v>
                </c:pt>
                <c:pt idx="2462">
                  <c:v>21.4</c:v>
                </c:pt>
                <c:pt idx="2463">
                  <c:v>21.0</c:v>
                </c:pt>
                <c:pt idx="2464">
                  <c:v>20.6</c:v>
                </c:pt>
                <c:pt idx="2465">
                  <c:v>20.2</c:v>
                </c:pt>
                <c:pt idx="2466">
                  <c:v>20.0</c:v>
                </c:pt>
                <c:pt idx="2467">
                  <c:v>19.9</c:v>
                </c:pt>
                <c:pt idx="2468">
                  <c:v>19.9</c:v>
                </c:pt>
                <c:pt idx="2469">
                  <c:v>19.8</c:v>
                </c:pt>
                <c:pt idx="2470">
                  <c:v>19.5</c:v>
                </c:pt>
                <c:pt idx="2471">
                  <c:v>19.5</c:v>
                </c:pt>
                <c:pt idx="2472">
                  <c:v>19.2</c:v>
                </c:pt>
                <c:pt idx="2473">
                  <c:v>18.8</c:v>
                </c:pt>
                <c:pt idx="2474">
                  <c:v>18.5</c:v>
                </c:pt>
                <c:pt idx="2475">
                  <c:v>18.3</c:v>
                </c:pt>
                <c:pt idx="2476">
                  <c:v>18.3</c:v>
                </c:pt>
                <c:pt idx="2477">
                  <c:v>18.1</c:v>
                </c:pt>
                <c:pt idx="2478">
                  <c:v>17.6</c:v>
                </c:pt>
                <c:pt idx="2479">
                  <c:v>17.6</c:v>
                </c:pt>
                <c:pt idx="2480">
                  <c:v>17.7</c:v>
                </c:pt>
                <c:pt idx="2481">
                  <c:v>18.1</c:v>
                </c:pt>
                <c:pt idx="2482">
                  <c:v>18.4</c:v>
                </c:pt>
                <c:pt idx="2483">
                  <c:v>18.4</c:v>
                </c:pt>
                <c:pt idx="2484">
                  <c:v>18.2</c:v>
                </c:pt>
                <c:pt idx="2485">
                  <c:v>17.8</c:v>
                </c:pt>
                <c:pt idx="2486">
                  <c:v>17.5</c:v>
                </c:pt>
                <c:pt idx="2487">
                  <c:v>17.2</c:v>
                </c:pt>
                <c:pt idx="2488">
                  <c:v>17.1</c:v>
                </c:pt>
                <c:pt idx="2489">
                  <c:v>17.0</c:v>
                </c:pt>
                <c:pt idx="2490">
                  <c:v>17.2</c:v>
                </c:pt>
                <c:pt idx="2491">
                  <c:v>17.4</c:v>
                </c:pt>
                <c:pt idx="2492">
                  <c:v>17.3</c:v>
                </c:pt>
                <c:pt idx="2493">
                  <c:v>17.5</c:v>
                </c:pt>
                <c:pt idx="2494">
                  <c:v>17.6</c:v>
                </c:pt>
                <c:pt idx="2495">
                  <c:v>17.6</c:v>
                </c:pt>
                <c:pt idx="2496">
                  <c:v>17.6</c:v>
                </c:pt>
                <c:pt idx="2497">
                  <c:v>17.6</c:v>
                </c:pt>
                <c:pt idx="2498">
                  <c:v>17.7</c:v>
                </c:pt>
                <c:pt idx="2499">
                  <c:v>17.6</c:v>
                </c:pt>
                <c:pt idx="2500">
                  <c:v>17.3</c:v>
                </c:pt>
                <c:pt idx="2501">
                  <c:v>17.0</c:v>
                </c:pt>
                <c:pt idx="2502">
                  <c:v>16.9</c:v>
                </c:pt>
                <c:pt idx="2503">
                  <c:v>16.7</c:v>
                </c:pt>
                <c:pt idx="2504">
                  <c:v>16.5</c:v>
                </c:pt>
                <c:pt idx="2505">
                  <c:v>16.1</c:v>
                </c:pt>
                <c:pt idx="2506">
                  <c:v>15.7</c:v>
                </c:pt>
                <c:pt idx="2507">
                  <c:v>15.4</c:v>
                </c:pt>
                <c:pt idx="2508">
                  <c:v>14.9</c:v>
                </c:pt>
                <c:pt idx="2509">
                  <c:v>14.6</c:v>
                </c:pt>
                <c:pt idx="2510">
                  <c:v>14.5</c:v>
                </c:pt>
                <c:pt idx="2511">
                  <c:v>14.3</c:v>
                </c:pt>
                <c:pt idx="2512">
                  <c:v>14.4</c:v>
                </c:pt>
                <c:pt idx="2513">
                  <c:v>14.5</c:v>
                </c:pt>
                <c:pt idx="2514">
                  <c:v>14.3</c:v>
                </c:pt>
                <c:pt idx="2515">
                  <c:v>13.8</c:v>
                </c:pt>
                <c:pt idx="2516">
                  <c:v>13.3</c:v>
                </c:pt>
                <c:pt idx="2517">
                  <c:v>13.0</c:v>
                </c:pt>
                <c:pt idx="2518">
                  <c:v>13.0</c:v>
                </c:pt>
                <c:pt idx="2519">
                  <c:v>13.0</c:v>
                </c:pt>
                <c:pt idx="2520">
                  <c:v>12.8</c:v>
                </c:pt>
                <c:pt idx="2521">
                  <c:v>12.6</c:v>
                </c:pt>
                <c:pt idx="2522">
                  <c:v>12.5</c:v>
                </c:pt>
                <c:pt idx="2523">
                  <c:v>12.5</c:v>
                </c:pt>
                <c:pt idx="2524">
                  <c:v>12.5</c:v>
                </c:pt>
                <c:pt idx="2525">
                  <c:v>12.3</c:v>
                </c:pt>
                <c:pt idx="2526">
                  <c:v>12.0</c:v>
                </c:pt>
                <c:pt idx="2527">
                  <c:v>11.5</c:v>
                </c:pt>
                <c:pt idx="2528">
                  <c:v>11.0</c:v>
                </c:pt>
                <c:pt idx="2529">
                  <c:v>10.7</c:v>
                </c:pt>
                <c:pt idx="2530">
                  <c:v>10.5</c:v>
                </c:pt>
                <c:pt idx="2531">
                  <c:v>10.4</c:v>
                </c:pt>
                <c:pt idx="2532">
                  <c:v>10.2</c:v>
                </c:pt>
                <c:pt idx="2533">
                  <c:v>9.700000000000001</c:v>
                </c:pt>
                <c:pt idx="2534">
                  <c:v>9.1</c:v>
                </c:pt>
                <c:pt idx="2535">
                  <c:v>8.6</c:v>
                </c:pt>
                <c:pt idx="2536">
                  <c:v>8.3</c:v>
                </c:pt>
                <c:pt idx="2537">
                  <c:v>8.200000000000001</c:v>
                </c:pt>
                <c:pt idx="2538">
                  <c:v>7.9</c:v>
                </c:pt>
                <c:pt idx="2539">
                  <c:v>7.7</c:v>
                </c:pt>
                <c:pt idx="2540">
                  <c:v>7.3</c:v>
                </c:pt>
                <c:pt idx="2541">
                  <c:v>7.0</c:v>
                </c:pt>
                <c:pt idx="2542">
                  <c:v>6.9</c:v>
                </c:pt>
                <c:pt idx="2543">
                  <c:v>6.7</c:v>
                </c:pt>
                <c:pt idx="2544">
                  <c:v>6.5</c:v>
                </c:pt>
                <c:pt idx="2545">
                  <c:v>6.2</c:v>
                </c:pt>
                <c:pt idx="2546">
                  <c:v>6.0</c:v>
                </c:pt>
                <c:pt idx="2547">
                  <c:v>5.8</c:v>
                </c:pt>
                <c:pt idx="2548">
                  <c:v>5.8</c:v>
                </c:pt>
                <c:pt idx="2549">
                  <c:v>5.9</c:v>
                </c:pt>
                <c:pt idx="2550">
                  <c:v>6.0</c:v>
                </c:pt>
                <c:pt idx="2551">
                  <c:v>6.5</c:v>
                </c:pt>
                <c:pt idx="2552">
                  <c:v>6.7</c:v>
                </c:pt>
                <c:pt idx="2553">
                  <c:v>6.6</c:v>
                </c:pt>
                <c:pt idx="2554">
                  <c:v>6.5</c:v>
                </c:pt>
                <c:pt idx="2555">
                  <c:v>6.4</c:v>
                </c:pt>
                <c:pt idx="2556">
                  <c:v>6.4</c:v>
                </c:pt>
              </c:numCache>
            </c:numRef>
          </c:yVal>
          <c:smooth val="0"/>
          <c:extLst xmlns:c16r2="http://schemas.microsoft.com/office/drawing/2015/06/chart">
            <c:ext xmlns:c16="http://schemas.microsoft.com/office/drawing/2014/chart" uri="{C3380CC4-5D6E-409C-BE32-E72D297353CC}">
              <c16:uniqueId val="{00000000-0980-4047-91C7-E6F9F5CC6E53}"/>
            </c:ext>
          </c:extLst>
        </c:ser>
        <c:ser>
          <c:idx val="1"/>
          <c:order val="1"/>
          <c:spPr>
            <a:ln w="19050">
              <a:noFill/>
            </a:ln>
          </c:spPr>
          <c:xVal>
            <c:numRef>
              <c:f>[11]Manhattan!$B$2:$B$2558</c:f>
              <c:numCache>
                <c:formatCode>General</c:formatCode>
                <c:ptCount val="2557"/>
                <c:pt idx="0">
                  <c:v>40179.0</c:v>
                </c:pt>
                <c:pt idx="1">
                  <c:v>40180.0</c:v>
                </c:pt>
                <c:pt idx="2">
                  <c:v>40181.0</c:v>
                </c:pt>
                <c:pt idx="3">
                  <c:v>40182.0</c:v>
                </c:pt>
                <c:pt idx="4">
                  <c:v>40183.0</c:v>
                </c:pt>
                <c:pt idx="5">
                  <c:v>40184.0</c:v>
                </c:pt>
                <c:pt idx="6">
                  <c:v>40185.0</c:v>
                </c:pt>
                <c:pt idx="7">
                  <c:v>40186.0</c:v>
                </c:pt>
                <c:pt idx="8">
                  <c:v>40187.0</c:v>
                </c:pt>
                <c:pt idx="9">
                  <c:v>40188.0</c:v>
                </c:pt>
                <c:pt idx="10">
                  <c:v>40189.0</c:v>
                </c:pt>
                <c:pt idx="11">
                  <c:v>40190.0</c:v>
                </c:pt>
                <c:pt idx="12">
                  <c:v>40191.0</c:v>
                </c:pt>
                <c:pt idx="13">
                  <c:v>40192.0</c:v>
                </c:pt>
                <c:pt idx="14">
                  <c:v>40193.0</c:v>
                </c:pt>
                <c:pt idx="15">
                  <c:v>40194.0</c:v>
                </c:pt>
                <c:pt idx="16">
                  <c:v>40195.0</c:v>
                </c:pt>
                <c:pt idx="17">
                  <c:v>40196.0</c:v>
                </c:pt>
                <c:pt idx="18">
                  <c:v>40197.0</c:v>
                </c:pt>
                <c:pt idx="19">
                  <c:v>40198.0</c:v>
                </c:pt>
                <c:pt idx="20">
                  <c:v>40199.0</c:v>
                </c:pt>
                <c:pt idx="21">
                  <c:v>40200.0</c:v>
                </c:pt>
                <c:pt idx="22">
                  <c:v>40201.0</c:v>
                </c:pt>
                <c:pt idx="23">
                  <c:v>40202.0</c:v>
                </c:pt>
                <c:pt idx="24">
                  <c:v>40203.0</c:v>
                </c:pt>
                <c:pt idx="25">
                  <c:v>40204.0</c:v>
                </c:pt>
                <c:pt idx="26">
                  <c:v>40205.0</c:v>
                </c:pt>
                <c:pt idx="27">
                  <c:v>40206.0</c:v>
                </c:pt>
                <c:pt idx="28">
                  <c:v>40207.0</c:v>
                </c:pt>
                <c:pt idx="29">
                  <c:v>40208.0</c:v>
                </c:pt>
                <c:pt idx="30">
                  <c:v>40209.0</c:v>
                </c:pt>
                <c:pt idx="31">
                  <c:v>40210.0</c:v>
                </c:pt>
                <c:pt idx="32">
                  <c:v>40211.0</c:v>
                </c:pt>
                <c:pt idx="33">
                  <c:v>40212.0</c:v>
                </c:pt>
                <c:pt idx="34">
                  <c:v>40213.0</c:v>
                </c:pt>
                <c:pt idx="35">
                  <c:v>40214.0</c:v>
                </c:pt>
                <c:pt idx="36">
                  <c:v>40215.0</c:v>
                </c:pt>
                <c:pt idx="37">
                  <c:v>40216.0</c:v>
                </c:pt>
                <c:pt idx="38">
                  <c:v>40217.0</c:v>
                </c:pt>
                <c:pt idx="39">
                  <c:v>40218.0</c:v>
                </c:pt>
                <c:pt idx="40">
                  <c:v>40219.0</c:v>
                </c:pt>
                <c:pt idx="41">
                  <c:v>40220.0</c:v>
                </c:pt>
                <c:pt idx="42">
                  <c:v>40221.0</c:v>
                </c:pt>
                <c:pt idx="43">
                  <c:v>40222.0</c:v>
                </c:pt>
                <c:pt idx="44">
                  <c:v>40223.0</c:v>
                </c:pt>
                <c:pt idx="45">
                  <c:v>40224.0</c:v>
                </c:pt>
                <c:pt idx="46">
                  <c:v>40225.0</c:v>
                </c:pt>
                <c:pt idx="47">
                  <c:v>40226.0</c:v>
                </c:pt>
                <c:pt idx="48">
                  <c:v>40227.0</c:v>
                </c:pt>
                <c:pt idx="49">
                  <c:v>40228.0</c:v>
                </c:pt>
                <c:pt idx="50">
                  <c:v>40229.0</c:v>
                </c:pt>
                <c:pt idx="51">
                  <c:v>40230.0</c:v>
                </c:pt>
                <c:pt idx="52">
                  <c:v>40231.0</c:v>
                </c:pt>
                <c:pt idx="53">
                  <c:v>40232.0</c:v>
                </c:pt>
                <c:pt idx="54">
                  <c:v>40233.0</c:v>
                </c:pt>
                <c:pt idx="55">
                  <c:v>40234.0</c:v>
                </c:pt>
                <c:pt idx="56">
                  <c:v>40235.0</c:v>
                </c:pt>
                <c:pt idx="57">
                  <c:v>40236.0</c:v>
                </c:pt>
                <c:pt idx="58">
                  <c:v>40237.0</c:v>
                </c:pt>
                <c:pt idx="59">
                  <c:v>40238.0</c:v>
                </c:pt>
                <c:pt idx="60">
                  <c:v>40239.0</c:v>
                </c:pt>
                <c:pt idx="61">
                  <c:v>40240.0</c:v>
                </c:pt>
                <c:pt idx="62">
                  <c:v>40241.0</c:v>
                </c:pt>
                <c:pt idx="63">
                  <c:v>40242.0</c:v>
                </c:pt>
                <c:pt idx="64">
                  <c:v>40243.0</c:v>
                </c:pt>
                <c:pt idx="65">
                  <c:v>40244.0</c:v>
                </c:pt>
                <c:pt idx="66">
                  <c:v>40245.0</c:v>
                </c:pt>
                <c:pt idx="67">
                  <c:v>40246.0</c:v>
                </c:pt>
                <c:pt idx="68">
                  <c:v>40247.0</c:v>
                </c:pt>
                <c:pt idx="69">
                  <c:v>40248.0</c:v>
                </c:pt>
                <c:pt idx="70">
                  <c:v>40249.0</c:v>
                </c:pt>
                <c:pt idx="71">
                  <c:v>40250.0</c:v>
                </c:pt>
                <c:pt idx="72">
                  <c:v>40251.0</c:v>
                </c:pt>
                <c:pt idx="73">
                  <c:v>40252.0</c:v>
                </c:pt>
                <c:pt idx="74">
                  <c:v>40253.0</c:v>
                </c:pt>
                <c:pt idx="75">
                  <c:v>40254.0</c:v>
                </c:pt>
                <c:pt idx="76">
                  <c:v>40255.0</c:v>
                </c:pt>
                <c:pt idx="77">
                  <c:v>40256.0</c:v>
                </c:pt>
                <c:pt idx="78">
                  <c:v>40257.0</c:v>
                </c:pt>
                <c:pt idx="79">
                  <c:v>40258.0</c:v>
                </c:pt>
                <c:pt idx="80">
                  <c:v>40259.0</c:v>
                </c:pt>
                <c:pt idx="81">
                  <c:v>40260.0</c:v>
                </c:pt>
                <c:pt idx="82">
                  <c:v>40261.0</c:v>
                </c:pt>
                <c:pt idx="83">
                  <c:v>40262.0</c:v>
                </c:pt>
                <c:pt idx="84">
                  <c:v>40263.0</c:v>
                </c:pt>
                <c:pt idx="85">
                  <c:v>40264.0</c:v>
                </c:pt>
                <c:pt idx="86">
                  <c:v>40265.0</c:v>
                </c:pt>
                <c:pt idx="87">
                  <c:v>40266.0</c:v>
                </c:pt>
                <c:pt idx="88">
                  <c:v>40267.0</c:v>
                </c:pt>
                <c:pt idx="89">
                  <c:v>40268.0</c:v>
                </c:pt>
                <c:pt idx="90">
                  <c:v>40269.0</c:v>
                </c:pt>
                <c:pt idx="91">
                  <c:v>40270.0</c:v>
                </c:pt>
                <c:pt idx="92">
                  <c:v>40271.0</c:v>
                </c:pt>
                <c:pt idx="93">
                  <c:v>40272.0</c:v>
                </c:pt>
                <c:pt idx="94">
                  <c:v>40273.0</c:v>
                </c:pt>
                <c:pt idx="95">
                  <c:v>40274.0</c:v>
                </c:pt>
                <c:pt idx="96">
                  <c:v>40275.0</c:v>
                </c:pt>
                <c:pt idx="97">
                  <c:v>40276.0</c:v>
                </c:pt>
                <c:pt idx="98">
                  <c:v>40277.0</c:v>
                </c:pt>
                <c:pt idx="99">
                  <c:v>40278.0</c:v>
                </c:pt>
                <c:pt idx="100">
                  <c:v>40279.0</c:v>
                </c:pt>
                <c:pt idx="101">
                  <c:v>40280.0</c:v>
                </c:pt>
                <c:pt idx="102">
                  <c:v>40281.0</c:v>
                </c:pt>
                <c:pt idx="103">
                  <c:v>40282.0</c:v>
                </c:pt>
                <c:pt idx="104">
                  <c:v>40283.0</c:v>
                </c:pt>
                <c:pt idx="105">
                  <c:v>40284.0</c:v>
                </c:pt>
                <c:pt idx="106">
                  <c:v>40285.0</c:v>
                </c:pt>
                <c:pt idx="107">
                  <c:v>40286.0</c:v>
                </c:pt>
                <c:pt idx="108">
                  <c:v>40287.0</c:v>
                </c:pt>
                <c:pt idx="109">
                  <c:v>40288.0</c:v>
                </c:pt>
                <c:pt idx="110">
                  <c:v>40289.0</c:v>
                </c:pt>
                <c:pt idx="111">
                  <c:v>40290.0</c:v>
                </c:pt>
                <c:pt idx="112">
                  <c:v>40291.0</c:v>
                </c:pt>
                <c:pt idx="113">
                  <c:v>40292.0</c:v>
                </c:pt>
                <c:pt idx="114">
                  <c:v>40293.0</c:v>
                </c:pt>
                <c:pt idx="115">
                  <c:v>40294.0</c:v>
                </c:pt>
                <c:pt idx="116">
                  <c:v>40295.0</c:v>
                </c:pt>
                <c:pt idx="117">
                  <c:v>40296.0</c:v>
                </c:pt>
                <c:pt idx="118">
                  <c:v>40297.0</c:v>
                </c:pt>
                <c:pt idx="119">
                  <c:v>40298.0</c:v>
                </c:pt>
                <c:pt idx="120">
                  <c:v>40299.0</c:v>
                </c:pt>
                <c:pt idx="121">
                  <c:v>40300.0</c:v>
                </c:pt>
                <c:pt idx="122">
                  <c:v>40301.0</c:v>
                </c:pt>
                <c:pt idx="123">
                  <c:v>40302.0</c:v>
                </c:pt>
                <c:pt idx="124">
                  <c:v>40303.0</c:v>
                </c:pt>
                <c:pt idx="125">
                  <c:v>40304.0</c:v>
                </c:pt>
                <c:pt idx="126">
                  <c:v>40305.0</c:v>
                </c:pt>
                <c:pt idx="127">
                  <c:v>40306.0</c:v>
                </c:pt>
                <c:pt idx="128">
                  <c:v>40307.0</c:v>
                </c:pt>
                <c:pt idx="129">
                  <c:v>40308.0</c:v>
                </c:pt>
                <c:pt idx="130">
                  <c:v>40309.0</c:v>
                </c:pt>
                <c:pt idx="131">
                  <c:v>40310.0</c:v>
                </c:pt>
                <c:pt idx="132">
                  <c:v>40311.0</c:v>
                </c:pt>
                <c:pt idx="133">
                  <c:v>40312.0</c:v>
                </c:pt>
                <c:pt idx="134">
                  <c:v>40313.0</c:v>
                </c:pt>
                <c:pt idx="135">
                  <c:v>40314.0</c:v>
                </c:pt>
                <c:pt idx="136">
                  <c:v>40315.0</c:v>
                </c:pt>
                <c:pt idx="137">
                  <c:v>40316.0</c:v>
                </c:pt>
                <c:pt idx="138">
                  <c:v>40317.0</c:v>
                </c:pt>
                <c:pt idx="139">
                  <c:v>40318.0</c:v>
                </c:pt>
                <c:pt idx="140">
                  <c:v>40319.0</c:v>
                </c:pt>
                <c:pt idx="141">
                  <c:v>40320.0</c:v>
                </c:pt>
                <c:pt idx="142">
                  <c:v>40321.0</c:v>
                </c:pt>
                <c:pt idx="143">
                  <c:v>40322.0</c:v>
                </c:pt>
                <c:pt idx="144">
                  <c:v>40323.0</c:v>
                </c:pt>
                <c:pt idx="145">
                  <c:v>40324.0</c:v>
                </c:pt>
                <c:pt idx="146">
                  <c:v>40325.0</c:v>
                </c:pt>
                <c:pt idx="147">
                  <c:v>40326.0</c:v>
                </c:pt>
                <c:pt idx="148">
                  <c:v>40327.0</c:v>
                </c:pt>
                <c:pt idx="149">
                  <c:v>40328.0</c:v>
                </c:pt>
                <c:pt idx="150">
                  <c:v>40329.0</c:v>
                </c:pt>
                <c:pt idx="151">
                  <c:v>40330.0</c:v>
                </c:pt>
                <c:pt idx="152">
                  <c:v>40331.0</c:v>
                </c:pt>
                <c:pt idx="153">
                  <c:v>40332.0</c:v>
                </c:pt>
                <c:pt idx="154">
                  <c:v>40333.0</c:v>
                </c:pt>
                <c:pt idx="155">
                  <c:v>40334.0</c:v>
                </c:pt>
                <c:pt idx="156">
                  <c:v>40335.0</c:v>
                </c:pt>
                <c:pt idx="157">
                  <c:v>40336.0</c:v>
                </c:pt>
                <c:pt idx="158">
                  <c:v>40337.0</c:v>
                </c:pt>
                <c:pt idx="159">
                  <c:v>40338.0</c:v>
                </c:pt>
                <c:pt idx="160">
                  <c:v>40339.0</c:v>
                </c:pt>
                <c:pt idx="161">
                  <c:v>40340.0</c:v>
                </c:pt>
                <c:pt idx="162">
                  <c:v>40341.0</c:v>
                </c:pt>
                <c:pt idx="163">
                  <c:v>40342.0</c:v>
                </c:pt>
                <c:pt idx="164">
                  <c:v>40343.0</c:v>
                </c:pt>
                <c:pt idx="165">
                  <c:v>40344.0</c:v>
                </c:pt>
                <c:pt idx="166">
                  <c:v>40345.0</c:v>
                </c:pt>
                <c:pt idx="167">
                  <c:v>40346.0</c:v>
                </c:pt>
                <c:pt idx="168">
                  <c:v>40347.0</c:v>
                </c:pt>
                <c:pt idx="169">
                  <c:v>40348.0</c:v>
                </c:pt>
                <c:pt idx="170">
                  <c:v>40349.0</c:v>
                </c:pt>
                <c:pt idx="171">
                  <c:v>40350.0</c:v>
                </c:pt>
                <c:pt idx="172">
                  <c:v>40351.0</c:v>
                </c:pt>
                <c:pt idx="173">
                  <c:v>40352.0</c:v>
                </c:pt>
                <c:pt idx="174">
                  <c:v>40353.0</c:v>
                </c:pt>
                <c:pt idx="175">
                  <c:v>40354.0</c:v>
                </c:pt>
                <c:pt idx="176">
                  <c:v>40355.0</c:v>
                </c:pt>
                <c:pt idx="177">
                  <c:v>40356.0</c:v>
                </c:pt>
                <c:pt idx="178">
                  <c:v>40357.0</c:v>
                </c:pt>
                <c:pt idx="179">
                  <c:v>40358.0</c:v>
                </c:pt>
                <c:pt idx="180">
                  <c:v>40359.0</c:v>
                </c:pt>
                <c:pt idx="181">
                  <c:v>40360.0</c:v>
                </c:pt>
                <c:pt idx="182">
                  <c:v>40361.0</c:v>
                </c:pt>
                <c:pt idx="183">
                  <c:v>40362.0</c:v>
                </c:pt>
                <c:pt idx="184">
                  <c:v>40363.0</c:v>
                </c:pt>
                <c:pt idx="185">
                  <c:v>40364.0</c:v>
                </c:pt>
                <c:pt idx="186">
                  <c:v>40365.0</c:v>
                </c:pt>
                <c:pt idx="187">
                  <c:v>40366.0</c:v>
                </c:pt>
                <c:pt idx="188">
                  <c:v>40367.0</c:v>
                </c:pt>
                <c:pt idx="189">
                  <c:v>40368.0</c:v>
                </c:pt>
                <c:pt idx="190">
                  <c:v>40369.0</c:v>
                </c:pt>
                <c:pt idx="191">
                  <c:v>40370.0</c:v>
                </c:pt>
                <c:pt idx="192">
                  <c:v>40371.0</c:v>
                </c:pt>
                <c:pt idx="193">
                  <c:v>40372.0</c:v>
                </c:pt>
                <c:pt idx="194">
                  <c:v>40373.0</c:v>
                </c:pt>
                <c:pt idx="195">
                  <c:v>40374.0</c:v>
                </c:pt>
                <c:pt idx="196">
                  <c:v>40375.0</c:v>
                </c:pt>
                <c:pt idx="197">
                  <c:v>40376.0</c:v>
                </c:pt>
                <c:pt idx="198">
                  <c:v>40377.0</c:v>
                </c:pt>
                <c:pt idx="199">
                  <c:v>40378.0</c:v>
                </c:pt>
                <c:pt idx="200">
                  <c:v>40379.0</c:v>
                </c:pt>
                <c:pt idx="201">
                  <c:v>40380.0</c:v>
                </c:pt>
                <c:pt idx="202">
                  <c:v>40381.0</c:v>
                </c:pt>
                <c:pt idx="203">
                  <c:v>40382.0</c:v>
                </c:pt>
                <c:pt idx="204">
                  <c:v>40383.0</c:v>
                </c:pt>
                <c:pt idx="205">
                  <c:v>40384.0</c:v>
                </c:pt>
                <c:pt idx="206">
                  <c:v>40385.0</c:v>
                </c:pt>
                <c:pt idx="207">
                  <c:v>40386.0</c:v>
                </c:pt>
                <c:pt idx="208">
                  <c:v>40387.0</c:v>
                </c:pt>
                <c:pt idx="209">
                  <c:v>40388.0</c:v>
                </c:pt>
                <c:pt idx="210">
                  <c:v>40389.0</c:v>
                </c:pt>
                <c:pt idx="211">
                  <c:v>40390.0</c:v>
                </c:pt>
                <c:pt idx="212">
                  <c:v>40391.0</c:v>
                </c:pt>
                <c:pt idx="213">
                  <c:v>40392.0</c:v>
                </c:pt>
                <c:pt idx="214">
                  <c:v>40393.0</c:v>
                </c:pt>
                <c:pt idx="215">
                  <c:v>40394.0</c:v>
                </c:pt>
                <c:pt idx="216">
                  <c:v>40395.0</c:v>
                </c:pt>
                <c:pt idx="217">
                  <c:v>40396.0</c:v>
                </c:pt>
                <c:pt idx="218">
                  <c:v>40397.0</c:v>
                </c:pt>
                <c:pt idx="219">
                  <c:v>40398.0</c:v>
                </c:pt>
                <c:pt idx="220">
                  <c:v>40399.0</c:v>
                </c:pt>
                <c:pt idx="221">
                  <c:v>40400.0</c:v>
                </c:pt>
                <c:pt idx="222">
                  <c:v>40401.0</c:v>
                </c:pt>
                <c:pt idx="223">
                  <c:v>40402.0</c:v>
                </c:pt>
                <c:pt idx="224">
                  <c:v>40403.0</c:v>
                </c:pt>
                <c:pt idx="225">
                  <c:v>40404.0</c:v>
                </c:pt>
                <c:pt idx="226">
                  <c:v>40405.0</c:v>
                </c:pt>
                <c:pt idx="227">
                  <c:v>40406.0</c:v>
                </c:pt>
                <c:pt idx="228">
                  <c:v>40407.0</c:v>
                </c:pt>
                <c:pt idx="229">
                  <c:v>40408.0</c:v>
                </c:pt>
                <c:pt idx="230">
                  <c:v>40409.0</c:v>
                </c:pt>
                <c:pt idx="231">
                  <c:v>40410.0</c:v>
                </c:pt>
                <c:pt idx="232">
                  <c:v>40411.0</c:v>
                </c:pt>
                <c:pt idx="233">
                  <c:v>40412.0</c:v>
                </c:pt>
                <c:pt idx="234">
                  <c:v>40413.0</c:v>
                </c:pt>
                <c:pt idx="235">
                  <c:v>40414.0</c:v>
                </c:pt>
                <c:pt idx="236">
                  <c:v>40415.0</c:v>
                </c:pt>
                <c:pt idx="237">
                  <c:v>40416.0</c:v>
                </c:pt>
                <c:pt idx="238">
                  <c:v>40417.0</c:v>
                </c:pt>
                <c:pt idx="239">
                  <c:v>40418.0</c:v>
                </c:pt>
                <c:pt idx="240">
                  <c:v>40419.0</c:v>
                </c:pt>
                <c:pt idx="241">
                  <c:v>40420.0</c:v>
                </c:pt>
                <c:pt idx="242">
                  <c:v>40421.0</c:v>
                </c:pt>
                <c:pt idx="243">
                  <c:v>40422.0</c:v>
                </c:pt>
                <c:pt idx="244">
                  <c:v>40423.0</c:v>
                </c:pt>
                <c:pt idx="245">
                  <c:v>40424.0</c:v>
                </c:pt>
                <c:pt idx="246">
                  <c:v>40425.0</c:v>
                </c:pt>
                <c:pt idx="247">
                  <c:v>40426.0</c:v>
                </c:pt>
                <c:pt idx="248">
                  <c:v>40427.0</c:v>
                </c:pt>
                <c:pt idx="249">
                  <c:v>40428.0</c:v>
                </c:pt>
                <c:pt idx="250">
                  <c:v>40429.0</c:v>
                </c:pt>
                <c:pt idx="251">
                  <c:v>40430.0</c:v>
                </c:pt>
                <c:pt idx="252">
                  <c:v>40431.0</c:v>
                </c:pt>
                <c:pt idx="253">
                  <c:v>40432.0</c:v>
                </c:pt>
                <c:pt idx="254">
                  <c:v>40433.0</c:v>
                </c:pt>
                <c:pt idx="255">
                  <c:v>40434.0</c:v>
                </c:pt>
                <c:pt idx="256">
                  <c:v>40435.0</c:v>
                </c:pt>
                <c:pt idx="257">
                  <c:v>40436.0</c:v>
                </c:pt>
                <c:pt idx="258">
                  <c:v>40437.0</c:v>
                </c:pt>
                <c:pt idx="259">
                  <c:v>40438.0</c:v>
                </c:pt>
                <c:pt idx="260">
                  <c:v>40439.0</c:v>
                </c:pt>
                <c:pt idx="261">
                  <c:v>40440.0</c:v>
                </c:pt>
                <c:pt idx="262">
                  <c:v>40441.0</c:v>
                </c:pt>
                <c:pt idx="263">
                  <c:v>40442.0</c:v>
                </c:pt>
                <c:pt idx="264">
                  <c:v>40443.0</c:v>
                </c:pt>
                <c:pt idx="265">
                  <c:v>40444.0</c:v>
                </c:pt>
                <c:pt idx="266">
                  <c:v>40445.0</c:v>
                </c:pt>
                <c:pt idx="267">
                  <c:v>40446.0</c:v>
                </c:pt>
                <c:pt idx="268">
                  <c:v>40447.0</c:v>
                </c:pt>
                <c:pt idx="269">
                  <c:v>40448.0</c:v>
                </c:pt>
                <c:pt idx="270">
                  <c:v>40449.0</c:v>
                </c:pt>
                <c:pt idx="271">
                  <c:v>40450.0</c:v>
                </c:pt>
                <c:pt idx="272">
                  <c:v>40451.0</c:v>
                </c:pt>
                <c:pt idx="273">
                  <c:v>40452.0</c:v>
                </c:pt>
                <c:pt idx="274">
                  <c:v>40453.0</c:v>
                </c:pt>
                <c:pt idx="275">
                  <c:v>40454.0</c:v>
                </c:pt>
                <c:pt idx="276">
                  <c:v>40455.0</c:v>
                </c:pt>
                <c:pt idx="277">
                  <c:v>40456.0</c:v>
                </c:pt>
                <c:pt idx="278">
                  <c:v>40457.0</c:v>
                </c:pt>
                <c:pt idx="279">
                  <c:v>40458.0</c:v>
                </c:pt>
                <c:pt idx="280">
                  <c:v>40459.0</c:v>
                </c:pt>
                <c:pt idx="281">
                  <c:v>40460.0</c:v>
                </c:pt>
                <c:pt idx="282">
                  <c:v>40461.0</c:v>
                </c:pt>
                <c:pt idx="283">
                  <c:v>40462.0</c:v>
                </c:pt>
                <c:pt idx="284">
                  <c:v>40463.0</c:v>
                </c:pt>
                <c:pt idx="285">
                  <c:v>40464.0</c:v>
                </c:pt>
                <c:pt idx="286">
                  <c:v>40465.0</c:v>
                </c:pt>
                <c:pt idx="287">
                  <c:v>40466.0</c:v>
                </c:pt>
                <c:pt idx="288">
                  <c:v>40467.0</c:v>
                </c:pt>
                <c:pt idx="289">
                  <c:v>40468.0</c:v>
                </c:pt>
                <c:pt idx="290">
                  <c:v>40469.0</c:v>
                </c:pt>
                <c:pt idx="291">
                  <c:v>40470.0</c:v>
                </c:pt>
                <c:pt idx="292">
                  <c:v>40471.0</c:v>
                </c:pt>
                <c:pt idx="293">
                  <c:v>40472.0</c:v>
                </c:pt>
                <c:pt idx="294">
                  <c:v>40473.0</c:v>
                </c:pt>
                <c:pt idx="295">
                  <c:v>40474.0</c:v>
                </c:pt>
                <c:pt idx="296">
                  <c:v>40475.0</c:v>
                </c:pt>
                <c:pt idx="297">
                  <c:v>40476.0</c:v>
                </c:pt>
                <c:pt idx="298">
                  <c:v>40477.0</c:v>
                </c:pt>
                <c:pt idx="299">
                  <c:v>40478.0</c:v>
                </c:pt>
                <c:pt idx="300">
                  <c:v>40479.0</c:v>
                </c:pt>
                <c:pt idx="301">
                  <c:v>40480.0</c:v>
                </c:pt>
                <c:pt idx="302">
                  <c:v>40481.0</c:v>
                </c:pt>
                <c:pt idx="303">
                  <c:v>40482.0</c:v>
                </c:pt>
                <c:pt idx="304">
                  <c:v>40483.0</c:v>
                </c:pt>
                <c:pt idx="305">
                  <c:v>40484.0</c:v>
                </c:pt>
                <c:pt idx="306">
                  <c:v>40485.0</c:v>
                </c:pt>
                <c:pt idx="307">
                  <c:v>40486.0</c:v>
                </c:pt>
                <c:pt idx="308">
                  <c:v>40487.0</c:v>
                </c:pt>
                <c:pt idx="309">
                  <c:v>40488.0</c:v>
                </c:pt>
                <c:pt idx="310">
                  <c:v>40489.0</c:v>
                </c:pt>
                <c:pt idx="311">
                  <c:v>40490.0</c:v>
                </c:pt>
                <c:pt idx="312">
                  <c:v>40491.0</c:v>
                </c:pt>
                <c:pt idx="313">
                  <c:v>40492.0</c:v>
                </c:pt>
                <c:pt idx="314">
                  <c:v>40493.0</c:v>
                </c:pt>
                <c:pt idx="315">
                  <c:v>40494.0</c:v>
                </c:pt>
                <c:pt idx="316">
                  <c:v>40495.0</c:v>
                </c:pt>
                <c:pt idx="317">
                  <c:v>40496.0</c:v>
                </c:pt>
                <c:pt idx="318">
                  <c:v>40497.0</c:v>
                </c:pt>
                <c:pt idx="319">
                  <c:v>40498.0</c:v>
                </c:pt>
                <c:pt idx="320">
                  <c:v>40499.0</c:v>
                </c:pt>
                <c:pt idx="321">
                  <c:v>40500.0</c:v>
                </c:pt>
                <c:pt idx="322">
                  <c:v>40501.0</c:v>
                </c:pt>
                <c:pt idx="323">
                  <c:v>40502.0</c:v>
                </c:pt>
                <c:pt idx="324">
                  <c:v>40503.0</c:v>
                </c:pt>
                <c:pt idx="325">
                  <c:v>40504.0</c:v>
                </c:pt>
                <c:pt idx="326">
                  <c:v>40505.0</c:v>
                </c:pt>
                <c:pt idx="327">
                  <c:v>40506.0</c:v>
                </c:pt>
                <c:pt idx="328">
                  <c:v>40507.0</c:v>
                </c:pt>
                <c:pt idx="329">
                  <c:v>40508.0</c:v>
                </c:pt>
                <c:pt idx="330">
                  <c:v>40509.0</c:v>
                </c:pt>
                <c:pt idx="331">
                  <c:v>40510.0</c:v>
                </c:pt>
                <c:pt idx="332">
                  <c:v>40511.0</c:v>
                </c:pt>
                <c:pt idx="333">
                  <c:v>40512.0</c:v>
                </c:pt>
                <c:pt idx="334">
                  <c:v>40513.0</c:v>
                </c:pt>
                <c:pt idx="335">
                  <c:v>40514.0</c:v>
                </c:pt>
                <c:pt idx="336">
                  <c:v>40515.0</c:v>
                </c:pt>
                <c:pt idx="337">
                  <c:v>40516.0</c:v>
                </c:pt>
                <c:pt idx="338">
                  <c:v>40517.0</c:v>
                </c:pt>
                <c:pt idx="339">
                  <c:v>40518.0</c:v>
                </c:pt>
                <c:pt idx="340">
                  <c:v>40519.0</c:v>
                </c:pt>
                <c:pt idx="341">
                  <c:v>40520.0</c:v>
                </c:pt>
                <c:pt idx="342">
                  <c:v>40521.0</c:v>
                </c:pt>
                <c:pt idx="343">
                  <c:v>40522.0</c:v>
                </c:pt>
                <c:pt idx="344">
                  <c:v>40523.0</c:v>
                </c:pt>
                <c:pt idx="345">
                  <c:v>40524.0</c:v>
                </c:pt>
                <c:pt idx="346">
                  <c:v>40525.0</c:v>
                </c:pt>
                <c:pt idx="347">
                  <c:v>40526.0</c:v>
                </c:pt>
                <c:pt idx="348">
                  <c:v>40527.0</c:v>
                </c:pt>
                <c:pt idx="349">
                  <c:v>40528.0</c:v>
                </c:pt>
                <c:pt idx="350">
                  <c:v>40529.0</c:v>
                </c:pt>
                <c:pt idx="351">
                  <c:v>40530.0</c:v>
                </c:pt>
                <c:pt idx="352">
                  <c:v>40531.0</c:v>
                </c:pt>
                <c:pt idx="353">
                  <c:v>40532.0</c:v>
                </c:pt>
                <c:pt idx="354">
                  <c:v>40533.0</c:v>
                </c:pt>
                <c:pt idx="355">
                  <c:v>40534.0</c:v>
                </c:pt>
                <c:pt idx="356">
                  <c:v>40535.0</c:v>
                </c:pt>
                <c:pt idx="357">
                  <c:v>40536.0</c:v>
                </c:pt>
                <c:pt idx="358">
                  <c:v>40537.0</c:v>
                </c:pt>
                <c:pt idx="359">
                  <c:v>40538.0</c:v>
                </c:pt>
                <c:pt idx="360">
                  <c:v>40539.0</c:v>
                </c:pt>
                <c:pt idx="361">
                  <c:v>40540.0</c:v>
                </c:pt>
                <c:pt idx="362">
                  <c:v>40541.0</c:v>
                </c:pt>
                <c:pt idx="363">
                  <c:v>40542.0</c:v>
                </c:pt>
                <c:pt idx="364">
                  <c:v>40543.0</c:v>
                </c:pt>
                <c:pt idx="365">
                  <c:v>40544.0</c:v>
                </c:pt>
                <c:pt idx="366">
                  <c:v>40545.0</c:v>
                </c:pt>
                <c:pt idx="367">
                  <c:v>40546.0</c:v>
                </c:pt>
                <c:pt idx="368">
                  <c:v>40547.0</c:v>
                </c:pt>
                <c:pt idx="369">
                  <c:v>40548.0</c:v>
                </c:pt>
                <c:pt idx="370">
                  <c:v>40549.0</c:v>
                </c:pt>
                <c:pt idx="371">
                  <c:v>40550.0</c:v>
                </c:pt>
                <c:pt idx="372">
                  <c:v>40551.0</c:v>
                </c:pt>
                <c:pt idx="373">
                  <c:v>40552.0</c:v>
                </c:pt>
                <c:pt idx="374">
                  <c:v>40553.0</c:v>
                </c:pt>
                <c:pt idx="375">
                  <c:v>40554.0</c:v>
                </c:pt>
                <c:pt idx="376">
                  <c:v>40555.0</c:v>
                </c:pt>
                <c:pt idx="377">
                  <c:v>40556.0</c:v>
                </c:pt>
                <c:pt idx="378">
                  <c:v>40557.0</c:v>
                </c:pt>
                <c:pt idx="379">
                  <c:v>40558.0</c:v>
                </c:pt>
                <c:pt idx="380">
                  <c:v>40559.0</c:v>
                </c:pt>
                <c:pt idx="381">
                  <c:v>40560.0</c:v>
                </c:pt>
                <c:pt idx="382">
                  <c:v>40561.0</c:v>
                </c:pt>
                <c:pt idx="383">
                  <c:v>40562.0</c:v>
                </c:pt>
                <c:pt idx="384">
                  <c:v>40563.0</c:v>
                </c:pt>
                <c:pt idx="385">
                  <c:v>40564.0</c:v>
                </c:pt>
                <c:pt idx="386">
                  <c:v>40565.0</c:v>
                </c:pt>
                <c:pt idx="387">
                  <c:v>40566.0</c:v>
                </c:pt>
                <c:pt idx="388">
                  <c:v>40567.0</c:v>
                </c:pt>
                <c:pt idx="389">
                  <c:v>40568.0</c:v>
                </c:pt>
                <c:pt idx="390">
                  <c:v>40569.0</c:v>
                </c:pt>
                <c:pt idx="391">
                  <c:v>40570.0</c:v>
                </c:pt>
                <c:pt idx="392">
                  <c:v>40571.0</c:v>
                </c:pt>
                <c:pt idx="393">
                  <c:v>40572.0</c:v>
                </c:pt>
                <c:pt idx="394">
                  <c:v>40573.0</c:v>
                </c:pt>
                <c:pt idx="395">
                  <c:v>40574.0</c:v>
                </c:pt>
                <c:pt idx="396">
                  <c:v>40575.0</c:v>
                </c:pt>
                <c:pt idx="397">
                  <c:v>40576.0</c:v>
                </c:pt>
                <c:pt idx="398">
                  <c:v>40577.0</c:v>
                </c:pt>
                <c:pt idx="399">
                  <c:v>40578.0</c:v>
                </c:pt>
                <c:pt idx="400">
                  <c:v>40579.0</c:v>
                </c:pt>
                <c:pt idx="401">
                  <c:v>40580.0</c:v>
                </c:pt>
                <c:pt idx="402">
                  <c:v>40581.0</c:v>
                </c:pt>
                <c:pt idx="403">
                  <c:v>40582.0</c:v>
                </c:pt>
                <c:pt idx="404">
                  <c:v>40583.0</c:v>
                </c:pt>
                <c:pt idx="405">
                  <c:v>40584.0</c:v>
                </c:pt>
                <c:pt idx="406">
                  <c:v>40585.0</c:v>
                </c:pt>
                <c:pt idx="407">
                  <c:v>40586.0</c:v>
                </c:pt>
                <c:pt idx="408">
                  <c:v>40587.0</c:v>
                </c:pt>
                <c:pt idx="409">
                  <c:v>40588.0</c:v>
                </c:pt>
                <c:pt idx="410">
                  <c:v>40589.0</c:v>
                </c:pt>
                <c:pt idx="411">
                  <c:v>40590.0</c:v>
                </c:pt>
                <c:pt idx="412">
                  <c:v>40591.0</c:v>
                </c:pt>
                <c:pt idx="413">
                  <c:v>40592.0</c:v>
                </c:pt>
                <c:pt idx="414">
                  <c:v>40593.0</c:v>
                </c:pt>
                <c:pt idx="415">
                  <c:v>40594.0</c:v>
                </c:pt>
                <c:pt idx="416">
                  <c:v>40595.0</c:v>
                </c:pt>
                <c:pt idx="417">
                  <c:v>40596.0</c:v>
                </c:pt>
                <c:pt idx="418">
                  <c:v>40597.0</c:v>
                </c:pt>
                <c:pt idx="419">
                  <c:v>40598.0</c:v>
                </c:pt>
                <c:pt idx="420">
                  <c:v>40599.0</c:v>
                </c:pt>
                <c:pt idx="421">
                  <c:v>40600.0</c:v>
                </c:pt>
                <c:pt idx="422">
                  <c:v>40601.0</c:v>
                </c:pt>
                <c:pt idx="423">
                  <c:v>40602.0</c:v>
                </c:pt>
                <c:pt idx="424">
                  <c:v>40603.0</c:v>
                </c:pt>
                <c:pt idx="425">
                  <c:v>40604.0</c:v>
                </c:pt>
                <c:pt idx="426">
                  <c:v>40605.0</c:v>
                </c:pt>
                <c:pt idx="427">
                  <c:v>40606.0</c:v>
                </c:pt>
                <c:pt idx="428">
                  <c:v>40607.0</c:v>
                </c:pt>
                <c:pt idx="429">
                  <c:v>40608.0</c:v>
                </c:pt>
                <c:pt idx="430">
                  <c:v>40609.0</c:v>
                </c:pt>
                <c:pt idx="431">
                  <c:v>40610.0</c:v>
                </c:pt>
                <c:pt idx="432">
                  <c:v>40611.0</c:v>
                </c:pt>
                <c:pt idx="433">
                  <c:v>40612.0</c:v>
                </c:pt>
                <c:pt idx="434">
                  <c:v>40613.0</c:v>
                </c:pt>
                <c:pt idx="435">
                  <c:v>40614.0</c:v>
                </c:pt>
                <c:pt idx="436">
                  <c:v>40615.0</c:v>
                </c:pt>
                <c:pt idx="437">
                  <c:v>40616.0</c:v>
                </c:pt>
                <c:pt idx="438">
                  <c:v>40617.0</c:v>
                </c:pt>
                <c:pt idx="439">
                  <c:v>40618.0</c:v>
                </c:pt>
                <c:pt idx="440">
                  <c:v>40619.0</c:v>
                </c:pt>
                <c:pt idx="441">
                  <c:v>40620.0</c:v>
                </c:pt>
                <c:pt idx="442">
                  <c:v>40621.0</c:v>
                </c:pt>
                <c:pt idx="443">
                  <c:v>40622.0</c:v>
                </c:pt>
                <c:pt idx="444">
                  <c:v>40623.0</c:v>
                </c:pt>
                <c:pt idx="445">
                  <c:v>40624.0</c:v>
                </c:pt>
                <c:pt idx="446">
                  <c:v>40625.0</c:v>
                </c:pt>
                <c:pt idx="447">
                  <c:v>40626.0</c:v>
                </c:pt>
                <c:pt idx="448">
                  <c:v>40627.0</c:v>
                </c:pt>
                <c:pt idx="449">
                  <c:v>40628.0</c:v>
                </c:pt>
                <c:pt idx="450">
                  <c:v>40629.0</c:v>
                </c:pt>
                <c:pt idx="451">
                  <c:v>40630.0</c:v>
                </c:pt>
                <c:pt idx="452">
                  <c:v>40631.0</c:v>
                </c:pt>
                <c:pt idx="453">
                  <c:v>40632.0</c:v>
                </c:pt>
                <c:pt idx="454">
                  <c:v>40633.0</c:v>
                </c:pt>
                <c:pt idx="455">
                  <c:v>40634.0</c:v>
                </c:pt>
                <c:pt idx="456">
                  <c:v>40635.0</c:v>
                </c:pt>
                <c:pt idx="457">
                  <c:v>40636.0</c:v>
                </c:pt>
                <c:pt idx="458">
                  <c:v>40637.0</c:v>
                </c:pt>
                <c:pt idx="459">
                  <c:v>40638.0</c:v>
                </c:pt>
                <c:pt idx="460">
                  <c:v>40639.0</c:v>
                </c:pt>
                <c:pt idx="461">
                  <c:v>40640.0</c:v>
                </c:pt>
                <c:pt idx="462">
                  <c:v>40641.0</c:v>
                </c:pt>
                <c:pt idx="463">
                  <c:v>40642.0</c:v>
                </c:pt>
                <c:pt idx="464">
                  <c:v>40643.0</c:v>
                </c:pt>
                <c:pt idx="465">
                  <c:v>40644.0</c:v>
                </c:pt>
                <c:pt idx="466">
                  <c:v>40645.0</c:v>
                </c:pt>
                <c:pt idx="467">
                  <c:v>40646.0</c:v>
                </c:pt>
                <c:pt idx="468">
                  <c:v>40647.0</c:v>
                </c:pt>
                <c:pt idx="469">
                  <c:v>40648.0</c:v>
                </c:pt>
                <c:pt idx="470">
                  <c:v>40649.0</c:v>
                </c:pt>
                <c:pt idx="471">
                  <c:v>40650.0</c:v>
                </c:pt>
                <c:pt idx="472">
                  <c:v>40651.0</c:v>
                </c:pt>
                <c:pt idx="473">
                  <c:v>40652.0</c:v>
                </c:pt>
                <c:pt idx="474">
                  <c:v>40653.0</c:v>
                </c:pt>
                <c:pt idx="475">
                  <c:v>40654.0</c:v>
                </c:pt>
                <c:pt idx="476">
                  <c:v>40655.0</c:v>
                </c:pt>
                <c:pt idx="477">
                  <c:v>40656.0</c:v>
                </c:pt>
                <c:pt idx="478">
                  <c:v>40657.0</c:v>
                </c:pt>
                <c:pt idx="479">
                  <c:v>40658.0</c:v>
                </c:pt>
                <c:pt idx="480">
                  <c:v>40659.0</c:v>
                </c:pt>
                <c:pt idx="481">
                  <c:v>40660.0</c:v>
                </c:pt>
                <c:pt idx="482">
                  <c:v>40661.0</c:v>
                </c:pt>
                <c:pt idx="483">
                  <c:v>40662.0</c:v>
                </c:pt>
                <c:pt idx="484">
                  <c:v>40663.0</c:v>
                </c:pt>
                <c:pt idx="485">
                  <c:v>40664.0</c:v>
                </c:pt>
                <c:pt idx="486">
                  <c:v>40665.0</c:v>
                </c:pt>
                <c:pt idx="487">
                  <c:v>40666.0</c:v>
                </c:pt>
                <c:pt idx="488">
                  <c:v>40667.0</c:v>
                </c:pt>
                <c:pt idx="489">
                  <c:v>40668.0</c:v>
                </c:pt>
                <c:pt idx="490">
                  <c:v>40669.0</c:v>
                </c:pt>
                <c:pt idx="491">
                  <c:v>40670.0</c:v>
                </c:pt>
                <c:pt idx="492">
                  <c:v>40671.0</c:v>
                </c:pt>
                <c:pt idx="493">
                  <c:v>40672.0</c:v>
                </c:pt>
                <c:pt idx="494">
                  <c:v>40673.0</c:v>
                </c:pt>
                <c:pt idx="495">
                  <c:v>40674.0</c:v>
                </c:pt>
                <c:pt idx="496">
                  <c:v>40675.0</c:v>
                </c:pt>
                <c:pt idx="497">
                  <c:v>40676.0</c:v>
                </c:pt>
                <c:pt idx="498">
                  <c:v>40677.0</c:v>
                </c:pt>
                <c:pt idx="499">
                  <c:v>40678.0</c:v>
                </c:pt>
                <c:pt idx="500">
                  <c:v>40679.0</c:v>
                </c:pt>
                <c:pt idx="501">
                  <c:v>40680.0</c:v>
                </c:pt>
                <c:pt idx="502">
                  <c:v>40681.0</c:v>
                </c:pt>
                <c:pt idx="503">
                  <c:v>40682.0</c:v>
                </c:pt>
                <c:pt idx="504">
                  <c:v>40683.0</c:v>
                </c:pt>
                <c:pt idx="505">
                  <c:v>40684.0</c:v>
                </c:pt>
                <c:pt idx="506">
                  <c:v>40685.0</c:v>
                </c:pt>
                <c:pt idx="507">
                  <c:v>40686.0</c:v>
                </c:pt>
                <c:pt idx="508">
                  <c:v>40687.0</c:v>
                </c:pt>
                <c:pt idx="509">
                  <c:v>40688.0</c:v>
                </c:pt>
                <c:pt idx="510">
                  <c:v>40689.0</c:v>
                </c:pt>
                <c:pt idx="511">
                  <c:v>40690.0</c:v>
                </c:pt>
                <c:pt idx="512">
                  <c:v>40691.0</c:v>
                </c:pt>
                <c:pt idx="513">
                  <c:v>40692.0</c:v>
                </c:pt>
                <c:pt idx="514">
                  <c:v>40693.0</c:v>
                </c:pt>
                <c:pt idx="515">
                  <c:v>40694.0</c:v>
                </c:pt>
                <c:pt idx="516">
                  <c:v>40695.0</c:v>
                </c:pt>
                <c:pt idx="517">
                  <c:v>40696.0</c:v>
                </c:pt>
                <c:pt idx="518">
                  <c:v>40697.0</c:v>
                </c:pt>
                <c:pt idx="519">
                  <c:v>40698.0</c:v>
                </c:pt>
                <c:pt idx="520">
                  <c:v>40699.0</c:v>
                </c:pt>
                <c:pt idx="521">
                  <c:v>40700.0</c:v>
                </c:pt>
                <c:pt idx="522">
                  <c:v>40701.0</c:v>
                </c:pt>
                <c:pt idx="523">
                  <c:v>40702.0</c:v>
                </c:pt>
                <c:pt idx="524">
                  <c:v>40703.0</c:v>
                </c:pt>
                <c:pt idx="525">
                  <c:v>40704.0</c:v>
                </c:pt>
                <c:pt idx="526">
                  <c:v>40705.0</c:v>
                </c:pt>
                <c:pt idx="527">
                  <c:v>40706.0</c:v>
                </c:pt>
                <c:pt idx="528">
                  <c:v>40707.0</c:v>
                </c:pt>
                <c:pt idx="529">
                  <c:v>40708.0</c:v>
                </c:pt>
                <c:pt idx="530">
                  <c:v>40709.0</c:v>
                </c:pt>
                <c:pt idx="531">
                  <c:v>40710.0</c:v>
                </c:pt>
                <c:pt idx="532">
                  <c:v>40711.0</c:v>
                </c:pt>
                <c:pt idx="533">
                  <c:v>40712.0</c:v>
                </c:pt>
                <c:pt idx="534">
                  <c:v>40713.0</c:v>
                </c:pt>
                <c:pt idx="535">
                  <c:v>40714.0</c:v>
                </c:pt>
                <c:pt idx="536">
                  <c:v>40715.0</c:v>
                </c:pt>
                <c:pt idx="537">
                  <c:v>40716.0</c:v>
                </c:pt>
                <c:pt idx="538">
                  <c:v>40717.0</c:v>
                </c:pt>
                <c:pt idx="539">
                  <c:v>40718.0</c:v>
                </c:pt>
                <c:pt idx="540">
                  <c:v>40719.0</c:v>
                </c:pt>
                <c:pt idx="541">
                  <c:v>40720.0</c:v>
                </c:pt>
                <c:pt idx="542">
                  <c:v>40721.0</c:v>
                </c:pt>
                <c:pt idx="543">
                  <c:v>40722.0</c:v>
                </c:pt>
                <c:pt idx="544">
                  <c:v>40723.0</c:v>
                </c:pt>
                <c:pt idx="545">
                  <c:v>40724.0</c:v>
                </c:pt>
                <c:pt idx="546">
                  <c:v>40725.0</c:v>
                </c:pt>
                <c:pt idx="547">
                  <c:v>40726.0</c:v>
                </c:pt>
                <c:pt idx="548">
                  <c:v>40727.0</c:v>
                </c:pt>
                <c:pt idx="549">
                  <c:v>40728.0</c:v>
                </c:pt>
                <c:pt idx="550">
                  <c:v>40729.0</c:v>
                </c:pt>
                <c:pt idx="551">
                  <c:v>40730.0</c:v>
                </c:pt>
                <c:pt idx="552">
                  <c:v>40731.0</c:v>
                </c:pt>
                <c:pt idx="553">
                  <c:v>40732.0</c:v>
                </c:pt>
                <c:pt idx="554">
                  <c:v>40733.0</c:v>
                </c:pt>
                <c:pt idx="555">
                  <c:v>40734.0</c:v>
                </c:pt>
                <c:pt idx="556">
                  <c:v>40735.0</c:v>
                </c:pt>
                <c:pt idx="557">
                  <c:v>40736.0</c:v>
                </c:pt>
                <c:pt idx="558">
                  <c:v>40737.0</c:v>
                </c:pt>
                <c:pt idx="559">
                  <c:v>40738.0</c:v>
                </c:pt>
                <c:pt idx="560">
                  <c:v>40739.0</c:v>
                </c:pt>
                <c:pt idx="561">
                  <c:v>40740.0</c:v>
                </c:pt>
                <c:pt idx="562">
                  <c:v>40741.0</c:v>
                </c:pt>
                <c:pt idx="563">
                  <c:v>40742.0</c:v>
                </c:pt>
                <c:pt idx="564">
                  <c:v>40743.0</c:v>
                </c:pt>
                <c:pt idx="565">
                  <c:v>40744.0</c:v>
                </c:pt>
                <c:pt idx="566">
                  <c:v>40745.0</c:v>
                </c:pt>
                <c:pt idx="567">
                  <c:v>40746.0</c:v>
                </c:pt>
                <c:pt idx="568">
                  <c:v>40747.0</c:v>
                </c:pt>
                <c:pt idx="569">
                  <c:v>40748.0</c:v>
                </c:pt>
                <c:pt idx="570">
                  <c:v>40749.0</c:v>
                </c:pt>
                <c:pt idx="571">
                  <c:v>40750.0</c:v>
                </c:pt>
                <c:pt idx="572">
                  <c:v>40751.0</c:v>
                </c:pt>
                <c:pt idx="573">
                  <c:v>40752.0</c:v>
                </c:pt>
                <c:pt idx="574">
                  <c:v>40753.0</c:v>
                </c:pt>
                <c:pt idx="575">
                  <c:v>40754.0</c:v>
                </c:pt>
                <c:pt idx="576">
                  <c:v>40755.0</c:v>
                </c:pt>
                <c:pt idx="577">
                  <c:v>40756.0</c:v>
                </c:pt>
                <c:pt idx="578">
                  <c:v>40757.0</c:v>
                </c:pt>
                <c:pt idx="579">
                  <c:v>40758.0</c:v>
                </c:pt>
                <c:pt idx="580">
                  <c:v>40759.0</c:v>
                </c:pt>
                <c:pt idx="581">
                  <c:v>40760.0</c:v>
                </c:pt>
                <c:pt idx="582">
                  <c:v>40761.0</c:v>
                </c:pt>
                <c:pt idx="583">
                  <c:v>40762.0</c:v>
                </c:pt>
                <c:pt idx="584">
                  <c:v>40763.0</c:v>
                </c:pt>
                <c:pt idx="585">
                  <c:v>40764.0</c:v>
                </c:pt>
                <c:pt idx="586">
                  <c:v>40765.0</c:v>
                </c:pt>
                <c:pt idx="587">
                  <c:v>40766.0</c:v>
                </c:pt>
                <c:pt idx="588">
                  <c:v>40767.0</c:v>
                </c:pt>
                <c:pt idx="589">
                  <c:v>40768.0</c:v>
                </c:pt>
                <c:pt idx="590">
                  <c:v>40769.0</c:v>
                </c:pt>
                <c:pt idx="591">
                  <c:v>40770.0</c:v>
                </c:pt>
                <c:pt idx="592">
                  <c:v>40771.0</c:v>
                </c:pt>
                <c:pt idx="593">
                  <c:v>40772.0</c:v>
                </c:pt>
                <c:pt idx="594">
                  <c:v>40773.0</c:v>
                </c:pt>
                <c:pt idx="595">
                  <c:v>40774.0</c:v>
                </c:pt>
                <c:pt idx="596">
                  <c:v>40775.0</c:v>
                </c:pt>
                <c:pt idx="597">
                  <c:v>40776.0</c:v>
                </c:pt>
                <c:pt idx="598">
                  <c:v>40777.0</c:v>
                </c:pt>
                <c:pt idx="599">
                  <c:v>40778.0</c:v>
                </c:pt>
                <c:pt idx="600">
                  <c:v>40779.0</c:v>
                </c:pt>
                <c:pt idx="601">
                  <c:v>40780.0</c:v>
                </c:pt>
                <c:pt idx="602">
                  <c:v>40781.0</c:v>
                </c:pt>
                <c:pt idx="603">
                  <c:v>40782.0</c:v>
                </c:pt>
                <c:pt idx="604">
                  <c:v>40783.0</c:v>
                </c:pt>
                <c:pt idx="605">
                  <c:v>40784.0</c:v>
                </c:pt>
                <c:pt idx="606">
                  <c:v>40785.0</c:v>
                </c:pt>
                <c:pt idx="607">
                  <c:v>40786.0</c:v>
                </c:pt>
                <c:pt idx="608">
                  <c:v>40787.0</c:v>
                </c:pt>
                <c:pt idx="609">
                  <c:v>40788.0</c:v>
                </c:pt>
                <c:pt idx="610">
                  <c:v>40789.0</c:v>
                </c:pt>
                <c:pt idx="611">
                  <c:v>40790.0</c:v>
                </c:pt>
                <c:pt idx="612">
                  <c:v>40791.0</c:v>
                </c:pt>
                <c:pt idx="613">
                  <c:v>40792.0</c:v>
                </c:pt>
                <c:pt idx="614">
                  <c:v>40793.0</c:v>
                </c:pt>
                <c:pt idx="615">
                  <c:v>40794.0</c:v>
                </c:pt>
                <c:pt idx="616">
                  <c:v>40795.0</c:v>
                </c:pt>
                <c:pt idx="617">
                  <c:v>40796.0</c:v>
                </c:pt>
                <c:pt idx="618">
                  <c:v>40797.0</c:v>
                </c:pt>
                <c:pt idx="619">
                  <c:v>40798.0</c:v>
                </c:pt>
                <c:pt idx="620">
                  <c:v>40799.0</c:v>
                </c:pt>
                <c:pt idx="621">
                  <c:v>40800.0</c:v>
                </c:pt>
                <c:pt idx="622">
                  <c:v>40801.0</c:v>
                </c:pt>
                <c:pt idx="623">
                  <c:v>40802.0</c:v>
                </c:pt>
                <c:pt idx="624">
                  <c:v>40803.0</c:v>
                </c:pt>
                <c:pt idx="625">
                  <c:v>40804.0</c:v>
                </c:pt>
                <c:pt idx="626">
                  <c:v>40805.0</c:v>
                </c:pt>
                <c:pt idx="627">
                  <c:v>40806.0</c:v>
                </c:pt>
                <c:pt idx="628">
                  <c:v>40807.0</c:v>
                </c:pt>
                <c:pt idx="629">
                  <c:v>40808.0</c:v>
                </c:pt>
                <c:pt idx="630">
                  <c:v>40809.0</c:v>
                </c:pt>
                <c:pt idx="631">
                  <c:v>40810.0</c:v>
                </c:pt>
                <c:pt idx="632">
                  <c:v>40811.0</c:v>
                </c:pt>
                <c:pt idx="633">
                  <c:v>40812.0</c:v>
                </c:pt>
                <c:pt idx="634">
                  <c:v>40813.0</c:v>
                </c:pt>
                <c:pt idx="635">
                  <c:v>40814.0</c:v>
                </c:pt>
                <c:pt idx="636">
                  <c:v>40815.0</c:v>
                </c:pt>
                <c:pt idx="637">
                  <c:v>40816.0</c:v>
                </c:pt>
                <c:pt idx="638">
                  <c:v>40817.0</c:v>
                </c:pt>
                <c:pt idx="639">
                  <c:v>40818.0</c:v>
                </c:pt>
                <c:pt idx="640">
                  <c:v>40819.0</c:v>
                </c:pt>
                <c:pt idx="641">
                  <c:v>40820.0</c:v>
                </c:pt>
                <c:pt idx="642">
                  <c:v>40821.0</c:v>
                </c:pt>
                <c:pt idx="643">
                  <c:v>40822.0</c:v>
                </c:pt>
                <c:pt idx="644">
                  <c:v>40823.0</c:v>
                </c:pt>
                <c:pt idx="645">
                  <c:v>40824.0</c:v>
                </c:pt>
                <c:pt idx="646">
                  <c:v>40825.0</c:v>
                </c:pt>
                <c:pt idx="647">
                  <c:v>40826.0</c:v>
                </c:pt>
                <c:pt idx="648">
                  <c:v>40827.0</c:v>
                </c:pt>
                <c:pt idx="649">
                  <c:v>40828.0</c:v>
                </c:pt>
                <c:pt idx="650">
                  <c:v>40829.0</c:v>
                </c:pt>
                <c:pt idx="651">
                  <c:v>40830.0</c:v>
                </c:pt>
                <c:pt idx="652">
                  <c:v>40831.0</c:v>
                </c:pt>
                <c:pt idx="653">
                  <c:v>40832.0</c:v>
                </c:pt>
                <c:pt idx="654">
                  <c:v>40833.0</c:v>
                </c:pt>
                <c:pt idx="655">
                  <c:v>40834.0</c:v>
                </c:pt>
                <c:pt idx="656">
                  <c:v>40835.0</c:v>
                </c:pt>
                <c:pt idx="657">
                  <c:v>40836.0</c:v>
                </c:pt>
                <c:pt idx="658">
                  <c:v>40837.0</c:v>
                </c:pt>
                <c:pt idx="659">
                  <c:v>40838.0</c:v>
                </c:pt>
                <c:pt idx="660">
                  <c:v>40839.0</c:v>
                </c:pt>
                <c:pt idx="661">
                  <c:v>40840.0</c:v>
                </c:pt>
                <c:pt idx="662">
                  <c:v>40841.0</c:v>
                </c:pt>
                <c:pt idx="663">
                  <c:v>40842.0</c:v>
                </c:pt>
                <c:pt idx="664">
                  <c:v>40843.0</c:v>
                </c:pt>
                <c:pt idx="665">
                  <c:v>40844.0</c:v>
                </c:pt>
                <c:pt idx="666">
                  <c:v>40845.0</c:v>
                </c:pt>
                <c:pt idx="667">
                  <c:v>40846.0</c:v>
                </c:pt>
                <c:pt idx="668">
                  <c:v>40847.0</c:v>
                </c:pt>
                <c:pt idx="669">
                  <c:v>40848.0</c:v>
                </c:pt>
                <c:pt idx="670">
                  <c:v>40849.0</c:v>
                </c:pt>
                <c:pt idx="671">
                  <c:v>40850.0</c:v>
                </c:pt>
                <c:pt idx="672">
                  <c:v>40851.0</c:v>
                </c:pt>
                <c:pt idx="673">
                  <c:v>40852.0</c:v>
                </c:pt>
                <c:pt idx="674">
                  <c:v>40853.0</c:v>
                </c:pt>
                <c:pt idx="675">
                  <c:v>40854.0</c:v>
                </c:pt>
                <c:pt idx="676">
                  <c:v>40855.0</c:v>
                </c:pt>
                <c:pt idx="677">
                  <c:v>40856.0</c:v>
                </c:pt>
                <c:pt idx="678">
                  <c:v>40857.0</c:v>
                </c:pt>
                <c:pt idx="679">
                  <c:v>40858.0</c:v>
                </c:pt>
                <c:pt idx="680">
                  <c:v>40859.0</c:v>
                </c:pt>
                <c:pt idx="681">
                  <c:v>40860.0</c:v>
                </c:pt>
                <c:pt idx="682">
                  <c:v>40861.0</c:v>
                </c:pt>
                <c:pt idx="683">
                  <c:v>40862.0</c:v>
                </c:pt>
                <c:pt idx="684">
                  <c:v>40863.0</c:v>
                </c:pt>
                <c:pt idx="685">
                  <c:v>40864.0</c:v>
                </c:pt>
                <c:pt idx="686">
                  <c:v>40865.0</c:v>
                </c:pt>
                <c:pt idx="687">
                  <c:v>40866.0</c:v>
                </c:pt>
                <c:pt idx="688">
                  <c:v>40867.0</c:v>
                </c:pt>
                <c:pt idx="689">
                  <c:v>40868.0</c:v>
                </c:pt>
                <c:pt idx="690">
                  <c:v>40869.0</c:v>
                </c:pt>
                <c:pt idx="691">
                  <c:v>40870.0</c:v>
                </c:pt>
                <c:pt idx="692">
                  <c:v>40871.0</c:v>
                </c:pt>
                <c:pt idx="693">
                  <c:v>40872.0</c:v>
                </c:pt>
                <c:pt idx="694">
                  <c:v>40873.0</c:v>
                </c:pt>
                <c:pt idx="695">
                  <c:v>40874.0</c:v>
                </c:pt>
                <c:pt idx="696">
                  <c:v>40875.0</c:v>
                </c:pt>
                <c:pt idx="697">
                  <c:v>40876.0</c:v>
                </c:pt>
                <c:pt idx="698">
                  <c:v>40877.0</c:v>
                </c:pt>
                <c:pt idx="699">
                  <c:v>40878.0</c:v>
                </c:pt>
                <c:pt idx="700">
                  <c:v>40879.0</c:v>
                </c:pt>
                <c:pt idx="701">
                  <c:v>40880.0</c:v>
                </c:pt>
                <c:pt idx="702">
                  <c:v>40881.0</c:v>
                </c:pt>
                <c:pt idx="703">
                  <c:v>40882.0</c:v>
                </c:pt>
                <c:pt idx="704">
                  <c:v>40883.0</c:v>
                </c:pt>
                <c:pt idx="705">
                  <c:v>40884.0</c:v>
                </c:pt>
                <c:pt idx="706">
                  <c:v>40885.0</c:v>
                </c:pt>
                <c:pt idx="707">
                  <c:v>40886.0</c:v>
                </c:pt>
                <c:pt idx="708">
                  <c:v>40887.0</c:v>
                </c:pt>
                <c:pt idx="709">
                  <c:v>40888.0</c:v>
                </c:pt>
                <c:pt idx="710">
                  <c:v>40889.0</c:v>
                </c:pt>
                <c:pt idx="711">
                  <c:v>40890.0</c:v>
                </c:pt>
                <c:pt idx="712">
                  <c:v>40891.0</c:v>
                </c:pt>
                <c:pt idx="713">
                  <c:v>40892.0</c:v>
                </c:pt>
                <c:pt idx="714">
                  <c:v>40893.0</c:v>
                </c:pt>
                <c:pt idx="715">
                  <c:v>40894.0</c:v>
                </c:pt>
                <c:pt idx="716">
                  <c:v>40895.0</c:v>
                </c:pt>
                <c:pt idx="717">
                  <c:v>40896.0</c:v>
                </c:pt>
                <c:pt idx="718">
                  <c:v>40897.0</c:v>
                </c:pt>
                <c:pt idx="719">
                  <c:v>40898.0</c:v>
                </c:pt>
                <c:pt idx="720">
                  <c:v>40899.0</c:v>
                </c:pt>
                <c:pt idx="721">
                  <c:v>40900.0</c:v>
                </c:pt>
                <c:pt idx="722">
                  <c:v>40901.0</c:v>
                </c:pt>
                <c:pt idx="723">
                  <c:v>40902.0</c:v>
                </c:pt>
                <c:pt idx="724">
                  <c:v>40903.0</c:v>
                </c:pt>
                <c:pt idx="725">
                  <c:v>40904.0</c:v>
                </c:pt>
                <c:pt idx="726">
                  <c:v>40905.0</c:v>
                </c:pt>
                <c:pt idx="727">
                  <c:v>40906.0</c:v>
                </c:pt>
                <c:pt idx="728">
                  <c:v>40907.0</c:v>
                </c:pt>
                <c:pt idx="729">
                  <c:v>40908.0</c:v>
                </c:pt>
                <c:pt idx="730">
                  <c:v>40909.0</c:v>
                </c:pt>
                <c:pt idx="731">
                  <c:v>40910.0</c:v>
                </c:pt>
                <c:pt idx="732">
                  <c:v>40911.0</c:v>
                </c:pt>
                <c:pt idx="733">
                  <c:v>40912.0</c:v>
                </c:pt>
                <c:pt idx="734">
                  <c:v>40913.0</c:v>
                </c:pt>
                <c:pt idx="735">
                  <c:v>40914.0</c:v>
                </c:pt>
                <c:pt idx="736">
                  <c:v>40915.0</c:v>
                </c:pt>
                <c:pt idx="737">
                  <c:v>40916.0</c:v>
                </c:pt>
                <c:pt idx="738">
                  <c:v>40917.0</c:v>
                </c:pt>
                <c:pt idx="739">
                  <c:v>40918.0</c:v>
                </c:pt>
                <c:pt idx="740">
                  <c:v>40919.0</c:v>
                </c:pt>
                <c:pt idx="741">
                  <c:v>40920.0</c:v>
                </c:pt>
                <c:pt idx="742">
                  <c:v>40921.0</c:v>
                </c:pt>
                <c:pt idx="743">
                  <c:v>40922.0</c:v>
                </c:pt>
                <c:pt idx="744">
                  <c:v>40923.0</c:v>
                </c:pt>
                <c:pt idx="745">
                  <c:v>40924.0</c:v>
                </c:pt>
                <c:pt idx="746">
                  <c:v>40925.0</c:v>
                </c:pt>
                <c:pt idx="747">
                  <c:v>40926.0</c:v>
                </c:pt>
                <c:pt idx="748">
                  <c:v>40927.0</c:v>
                </c:pt>
                <c:pt idx="749">
                  <c:v>40928.0</c:v>
                </c:pt>
                <c:pt idx="750">
                  <c:v>40929.0</c:v>
                </c:pt>
                <c:pt idx="751">
                  <c:v>40930.0</c:v>
                </c:pt>
                <c:pt idx="752">
                  <c:v>40931.0</c:v>
                </c:pt>
                <c:pt idx="753">
                  <c:v>40932.0</c:v>
                </c:pt>
                <c:pt idx="754">
                  <c:v>40933.0</c:v>
                </c:pt>
                <c:pt idx="755">
                  <c:v>40934.0</c:v>
                </c:pt>
                <c:pt idx="756">
                  <c:v>40935.0</c:v>
                </c:pt>
                <c:pt idx="757">
                  <c:v>40936.0</c:v>
                </c:pt>
                <c:pt idx="758">
                  <c:v>40937.0</c:v>
                </c:pt>
                <c:pt idx="759">
                  <c:v>40938.0</c:v>
                </c:pt>
                <c:pt idx="760">
                  <c:v>40939.0</c:v>
                </c:pt>
                <c:pt idx="761">
                  <c:v>40940.0</c:v>
                </c:pt>
                <c:pt idx="762">
                  <c:v>40941.0</c:v>
                </c:pt>
                <c:pt idx="763">
                  <c:v>40942.0</c:v>
                </c:pt>
                <c:pt idx="764">
                  <c:v>40943.0</c:v>
                </c:pt>
                <c:pt idx="765">
                  <c:v>40944.0</c:v>
                </c:pt>
                <c:pt idx="766">
                  <c:v>40945.0</c:v>
                </c:pt>
                <c:pt idx="767">
                  <c:v>40946.0</c:v>
                </c:pt>
                <c:pt idx="768">
                  <c:v>40947.0</c:v>
                </c:pt>
                <c:pt idx="769">
                  <c:v>40948.0</c:v>
                </c:pt>
                <c:pt idx="770">
                  <c:v>40949.0</c:v>
                </c:pt>
                <c:pt idx="771">
                  <c:v>40950.0</c:v>
                </c:pt>
                <c:pt idx="772">
                  <c:v>40951.0</c:v>
                </c:pt>
                <c:pt idx="773">
                  <c:v>40952.0</c:v>
                </c:pt>
                <c:pt idx="774">
                  <c:v>40953.0</c:v>
                </c:pt>
                <c:pt idx="775">
                  <c:v>40954.0</c:v>
                </c:pt>
                <c:pt idx="776">
                  <c:v>40955.0</c:v>
                </c:pt>
                <c:pt idx="777">
                  <c:v>40956.0</c:v>
                </c:pt>
                <c:pt idx="778">
                  <c:v>40957.0</c:v>
                </c:pt>
                <c:pt idx="779">
                  <c:v>40958.0</c:v>
                </c:pt>
                <c:pt idx="780">
                  <c:v>40959.0</c:v>
                </c:pt>
                <c:pt idx="781">
                  <c:v>40960.0</c:v>
                </c:pt>
                <c:pt idx="782">
                  <c:v>40961.0</c:v>
                </c:pt>
                <c:pt idx="783">
                  <c:v>40962.0</c:v>
                </c:pt>
                <c:pt idx="784">
                  <c:v>40963.0</c:v>
                </c:pt>
                <c:pt idx="785">
                  <c:v>40964.0</c:v>
                </c:pt>
                <c:pt idx="786">
                  <c:v>40965.0</c:v>
                </c:pt>
                <c:pt idx="787">
                  <c:v>40966.0</c:v>
                </c:pt>
                <c:pt idx="788">
                  <c:v>40967.0</c:v>
                </c:pt>
                <c:pt idx="789">
                  <c:v>40968.0</c:v>
                </c:pt>
                <c:pt idx="790">
                  <c:v>40969.0</c:v>
                </c:pt>
                <c:pt idx="791">
                  <c:v>40970.0</c:v>
                </c:pt>
                <c:pt idx="792">
                  <c:v>40971.0</c:v>
                </c:pt>
                <c:pt idx="793">
                  <c:v>40972.0</c:v>
                </c:pt>
                <c:pt idx="794">
                  <c:v>40973.0</c:v>
                </c:pt>
                <c:pt idx="795">
                  <c:v>40974.0</c:v>
                </c:pt>
                <c:pt idx="796">
                  <c:v>40975.0</c:v>
                </c:pt>
                <c:pt idx="797">
                  <c:v>40976.0</c:v>
                </c:pt>
                <c:pt idx="798">
                  <c:v>40977.0</c:v>
                </c:pt>
                <c:pt idx="799">
                  <c:v>40978.0</c:v>
                </c:pt>
                <c:pt idx="800">
                  <c:v>40979.0</c:v>
                </c:pt>
                <c:pt idx="801">
                  <c:v>40980.0</c:v>
                </c:pt>
                <c:pt idx="802">
                  <c:v>40981.0</c:v>
                </c:pt>
                <c:pt idx="803">
                  <c:v>40982.0</c:v>
                </c:pt>
                <c:pt idx="804">
                  <c:v>40983.0</c:v>
                </c:pt>
                <c:pt idx="805">
                  <c:v>40984.0</c:v>
                </c:pt>
                <c:pt idx="806">
                  <c:v>40985.0</c:v>
                </c:pt>
                <c:pt idx="807">
                  <c:v>40986.0</c:v>
                </c:pt>
                <c:pt idx="808">
                  <c:v>40987.0</c:v>
                </c:pt>
                <c:pt idx="809">
                  <c:v>40988.0</c:v>
                </c:pt>
                <c:pt idx="810">
                  <c:v>40989.0</c:v>
                </c:pt>
                <c:pt idx="811">
                  <c:v>40990.0</c:v>
                </c:pt>
                <c:pt idx="812">
                  <c:v>40991.0</c:v>
                </c:pt>
                <c:pt idx="813">
                  <c:v>40992.0</c:v>
                </c:pt>
                <c:pt idx="814">
                  <c:v>40993.0</c:v>
                </c:pt>
                <c:pt idx="815">
                  <c:v>40994.0</c:v>
                </c:pt>
                <c:pt idx="816">
                  <c:v>40995.0</c:v>
                </c:pt>
                <c:pt idx="817">
                  <c:v>40996.0</c:v>
                </c:pt>
                <c:pt idx="818">
                  <c:v>40997.0</c:v>
                </c:pt>
                <c:pt idx="819">
                  <c:v>40998.0</c:v>
                </c:pt>
                <c:pt idx="820">
                  <c:v>40999.0</c:v>
                </c:pt>
                <c:pt idx="821">
                  <c:v>41000.0</c:v>
                </c:pt>
                <c:pt idx="822">
                  <c:v>41001.0</c:v>
                </c:pt>
                <c:pt idx="823">
                  <c:v>41002.0</c:v>
                </c:pt>
                <c:pt idx="824">
                  <c:v>41003.0</c:v>
                </c:pt>
                <c:pt idx="825">
                  <c:v>41004.0</c:v>
                </c:pt>
                <c:pt idx="826">
                  <c:v>41005.0</c:v>
                </c:pt>
                <c:pt idx="827">
                  <c:v>41006.0</c:v>
                </c:pt>
                <c:pt idx="828">
                  <c:v>41007.0</c:v>
                </c:pt>
                <c:pt idx="829">
                  <c:v>41008.0</c:v>
                </c:pt>
                <c:pt idx="830">
                  <c:v>41009.0</c:v>
                </c:pt>
                <c:pt idx="831">
                  <c:v>41010.0</c:v>
                </c:pt>
                <c:pt idx="832">
                  <c:v>41011.0</c:v>
                </c:pt>
                <c:pt idx="833">
                  <c:v>41012.0</c:v>
                </c:pt>
                <c:pt idx="834">
                  <c:v>41013.0</c:v>
                </c:pt>
                <c:pt idx="835">
                  <c:v>41014.0</c:v>
                </c:pt>
                <c:pt idx="836">
                  <c:v>41015.0</c:v>
                </c:pt>
                <c:pt idx="837">
                  <c:v>41016.0</c:v>
                </c:pt>
                <c:pt idx="838">
                  <c:v>41017.0</c:v>
                </c:pt>
                <c:pt idx="839">
                  <c:v>41018.0</c:v>
                </c:pt>
                <c:pt idx="840">
                  <c:v>41019.0</c:v>
                </c:pt>
                <c:pt idx="841">
                  <c:v>41020.0</c:v>
                </c:pt>
                <c:pt idx="842">
                  <c:v>41021.0</c:v>
                </c:pt>
                <c:pt idx="843">
                  <c:v>41022.0</c:v>
                </c:pt>
                <c:pt idx="844">
                  <c:v>41023.0</c:v>
                </c:pt>
                <c:pt idx="845">
                  <c:v>41024.0</c:v>
                </c:pt>
                <c:pt idx="846">
                  <c:v>41025.0</c:v>
                </c:pt>
                <c:pt idx="847">
                  <c:v>41026.0</c:v>
                </c:pt>
                <c:pt idx="848">
                  <c:v>41027.0</c:v>
                </c:pt>
                <c:pt idx="849">
                  <c:v>41028.0</c:v>
                </c:pt>
                <c:pt idx="850">
                  <c:v>41029.0</c:v>
                </c:pt>
                <c:pt idx="851">
                  <c:v>41030.0</c:v>
                </c:pt>
                <c:pt idx="852">
                  <c:v>41031.0</c:v>
                </c:pt>
                <c:pt idx="853">
                  <c:v>41032.0</c:v>
                </c:pt>
                <c:pt idx="854">
                  <c:v>41033.0</c:v>
                </c:pt>
                <c:pt idx="855">
                  <c:v>41034.0</c:v>
                </c:pt>
                <c:pt idx="856">
                  <c:v>41035.0</c:v>
                </c:pt>
                <c:pt idx="857">
                  <c:v>41036.0</c:v>
                </c:pt>
                <c:pt idx="858">
                  <c:v>41037.0</c:v>
                </c:pt>
                <c:pt idx="859">
                  <c:v>41038.0</c:v>
                </c:pt>
                <c:pt idx="860">
                  <c:v>41039.0</c:v>
                </c:pt>
                <c:pt idx="861">
                  <c:v>41040.0</c:v>
                </c:pt>
                <c:pt idx="862">
                  <c:v>41041.0</c:v>
                </c:pt>
                <c:pt idx="863">
                  <c:v>41042.0</c:v>
                </c:pt>
                <c:pt idx="864">
                  <c:v>41043.0</c:v>
                </c:pt>
                <c:pt idx="865">
                  <c:v>41044.0</c:v>
                </c:pt>
                <c:pt idx="866">
                  <c:v>41045.0</c:v>
                </c:pt>
                <c:pt idx="867">
                  <c:v>41046.0</c:v>
                </c:pt>
                <c:pt idx="868">
                  <c:v>41047.0</c:v>
                </c:pt>
                <c:pt idx="869">
                  <c:v>41048.0</c:v>
                </c:pt>
                <c:pt idx="870">
                  <c:v>41049.0</c:v>
                </c:pt>
                <c:pt idx="871">
                  <c:v>41050.0</c:v>
                </c:pt>
                <c:pt idx="872">
                  <c:v>41051.0</c:v>
                </c:pt>
                <c:pt idx="873">
                  <c:v>41052.0</c:v>
                </c:pt>
                <c:pt idx="874">
                  <c:v>41053.0</c:v>
                </c:pt>
                <c:pt idx="875">
                  <c:v>41054.0</c:v>
                </c:pt>
                <c:pt idx="876">
                  <c:v>41055.0</c:v>
                </c:pt>
                <c:pt idx="877">
                  <c:v>41056.0</c:v>
                </c:pt>
                <c:pt idx="878">
                  <c:v>41057.0</c:v>
                </c:pt>
                <c:pt idx="879">
                  <c:v>41058.0</c:v>
                </c:pt>
                <c:pt idx="880">
                  <c:v>41059.0</c:v>
                </c:pt>
                <c:pt idx="881">
                  <c:v>41060.0</c:v>
                </c:pt>
                <c:pt idx="882">
                  <c:v>41061.0</c:v>
                </c:pt>
                <c:pt idx="883">
                  <c:v>41062.0</c:v>
                </c:pt>
                <c:pt idx="884">
                  <c:v>41063.0</c:v>
                </c:pt>
                <c:pt idx="885">
                  <c:v>41064.0</c:v>
                </c:pt>
                <c:pt idx="886">
                  <c:v>41065.0</c:v>
                </c:pt>
                <c:pt idx="887">
                  <c:v>41066.0</c:v>
                </c:pt>
                <c:pt idx="888">
                  <c:v>41067.0</c:v>
                </c:pt>
                <c:pt idx="889">
                  <c:v>41068.0</c:v>
                </c:pt>
                <c:pt idx="890">
                  <c:v>41069.0</c:v>
                </c:pt>
                <c:pt idx="891">
                  <c:v>41070.0</c:v>
                </c:pt>
                <c:pt idx="892">
                  <c:v>41071.0</c:v>
                </c:pt>
                <c:pt idx="893">
                  <c:v>41072.0</c:v>
                </c:pt>
                <c:pt idx="894">
                  <c:v>41073.0</c:v>
                </c:pt>
                <c:pt idx="895">
                  <c:v>41074.0</c:v>
                </c:pt>
                <c:pt idx="896">
                  <c:v>41075.0</c:v>
                </c:pt>
                <c:pt idx="897">
                  <c:v>41076.0</c:v>
                </c:pt>
                <c:pt idx="898">
                  <c:v>41077.0</c:v>
                </c:pt>
                <c:pt idx="899">
                  <c:v>41078.0</c:v>
                </c:pt>
                <c:pt idx="900">
                  <c:v>41079.0</c:v>
                </c:pt>
                <c:pt idx="901">
                  <c:v>41080.0</c:v>
                </c:pt>
                <c:pt idx="902">
                  <c:v>41081.0</c:v>
                </c:pt>
                <c:pt idx="903">
                  <c:v>41082.0</c:v>
                </c:pt>
                <c:pt idx="904">
                  <c:v>41083.0</c:v>
                </c:pt>
                <c:pt idx="905">
                  <c:v>41084.0</c:v>
                </c:pt>
                <c:pt idx="906">
                  <c:v>41085.0</c:v>
                </c:pt>
                <c:pt idx="907">
                  <c:v>41086.0</c:v>
                </c:pt>
                <c:pt idx="908">
                  <c:v>41087.0</c:v>
                </c:pt>
                <c:pt idx="909">
                  <c:v>41088.0</c:v>
                </c:pt>
                <c:pt idx="910">
                  <c:v>41089.0</c:v>
                </c:pt>
                <c:pt idx="911">
                  <c:v>41090.0</c:v>
                </c:pt>
                <c:pt idx="912">
                  <c:v>41091.0</c:v>
                </c:pt>
                <c:pt idx="913">
                  <c:v>41092.0</c:v>
                </c:pt>
                <c:pt idx="914">
                  <c:v>41093.0</c:v>
                </c:pt>
                <c:pt idx="915">
                  <c:v>41094.0</c:v>
                </c:pt>
                <c:pt idx="916">
                  <c:v>41095.0</c:v>
                </c:pt>
                <c:pt idx="917">
                  <c:v>41096.0</c:v>
                </c:pt>
                <c:pt idx="918">
                  <c:v>41097.0</c:v>
                </c:pt>
                <c:pt idx="919">
                  <c:v>41098.0</c:v>
                </c:pt>
                <c:pt idx="920">
                  <c:v>41099.0</c:v>
                </c:pt>
                <c:pt idx="921">
                  <c:v>41100.0</c:v>
                </c:pt>
                <c:pt idx="922">
                  <c:v>41101.0</c:v>
                </c:pt>
                <c:pt idx="923">
                  <c:v>41102.0</c:v>
                </c:pt>
                <c:pt idx="924">
                  <c:v>41103.0</c:v>
                </c:pt>
                <c:pt idx="925">
                  <c:v>41104.0</c:v>
                </c:pt>
                <c:pt idx="926">
                  <c:v>41105.0</c:v>
                </c:pt>
                <c:pt idx="927">
                  <c:v>41106.0</c:v>
                </c:pt>
                <c:pt idx="928">
                  <c:v>41107.0</c:v>
                </c:pt>
                <c:pt idx="929">
                  <c:v>41108.0</c:v>
                </c:pt>
                <c:pt idx="930">
                  <c:v>41109.0</c:v>
                </c:pt>
                <c:pt idx="931">
                  <c:v>41110.0</c:v>
                </c:pt>
                <c:pt idx="932">
                  <c:v>41111.0</c:v>
                </c:pt>
                <c:pt idx="933">
                  <c:v>41112.0</c:v>
                </c:pt>
                <c:pt idx="934">
                  <c:v>41113.0</c:v>
                </c:pt>
                <c:pt idx="935">
                  <c:v>41114.0</c:v>
                </c:pt>
                <c:pt idx="936">
                  <c:v>41115.0</c:v>
                </c:pt>
                <c:pt idx="937">
                  <c:v>41116.0</c:v>
                </c:pt>
                <c:pt idx="938">
                  <c:v>41117.0</c:v>
                </c:pt>
                <c:pt idx="939">
                  <c:v>41118.0</c:v>
                </c:pt>
                <c:pt idx="940">
                  <c:v>41119.0</c:v>
                </c:pt>
                <c:pt idx="941">
                  <c:v>41120.0</c:v>
                </c:pt>
                <c:pt idx="942">
                  <c:v>41121.0</c:v>
                </c:pt>
                <c:pt idx="943">
                  <c:v>41122.0</c:v>
                </c:pt>
                <c:pt idx="944">
                  <c:v>41123.0</c:v>
                </c:pt>
                <c:pt idx="945">
                  <c:v>41124.0</c:v>
                </c:pt>
                <c:pt idx="946">
                  <c:v>41125.0</c:v>
                </c:pt>
                <c:pt idx="947">
                  <c:v>41126.0</c:v>
                </c:pt>
                <c:pt idx="948">
                  <c:v>41127.0</c:v>
                </c:pt>
                <c:pt idx="949">
                  <c:v>41128.0</c:v>
                </c:pt>
                <c:pt idx="950">
                  <c:v>41129.0</c:v>
                </c:pt>
                <c:pt idx="951">
                  <c:v>41130.0</c:v>
                </c:pt>
                <c:pt idx="952">
                  <c:v>41131.0</c:v>
                </c:pt>
                <c:pt idx="953">
                  <c:v>41132.0</c:v>
                </c:pt>
                <c:pt idx="954">
                  <c:v>41133.0</c:v>
                </c:pt>
                <c:pt idx="955">
                  <c:v>41134.0</c:v>
                </c:pt>
                <c:pt idx="956">
                  <c:v>41135.0</c:v>
                </c:pt>
                <c:pt idx="957">
                  <c:v>41136.0</c:v>
                </c:pt>
                <c:pt idx="958">
                  <c:v>41137.0</c:v>
                </c:pt>
                <c:pt idx="959">
                  <c:v>41138.0</c:v>
                </c:pt>
                <c:pt idx="960">
                  <c:v>41139.0</c:v>
                </c:pt>
                <c:pt idx="961">
                  <c:v>41140.0</c:v>
                </c:pt>
                <c:pt idx="962">
                  <c:v>41141.0</c:v>
                </c:pt>
                <c:pt idx="963">
                  <c:v>41142.0</c:v>
                </c:pt>
                <c:pt idx="964">
                  <c:v>41143.0</c:v>
                </c:pt>
                <c:pt idx="965">
                  <c:v>41144.0</c:v>
                </c:pt>
                <c:pt idx="966">
                  <c:v>41145.0</c:v>
                </c:pt>
                <c:pt idx="967">
                  <c:v>41146.0</c:v>
                </c:pt>
                <c:pt idx="968">
                  <c:v>41147.0</c:v>
                </c:pt>
                <c:pt idx="969">
                  <c:v>41148.0</c:v>
                </c:pt>
                <c:pt idx="970">
                  <c:v>41149.0</c:v>
                </c:pt>
                <c:pt idx="971">
                  <c:v>41150.0</c:v>
                </c:pt>
                <c:pt idx="972">
                  <c:v>41151.0</c:v>
                </c:pt>
                <c:pt idx="973">
                  <c:v>41152.0</c:v>
                </c:pt>
                <c:pt idx="974">
                  <c:v>41153.0</c:v>
                </c:pt>
                <c:pt idx="975">
                  <c:v>41154.0</c:v>
                </c:pt>
                <c:pt idx="976">
                  <c:v>41155.0</c:v>
                </c:pt>
                <c:pt idx="977">
                  <c:v>41156.0</c:v>
                </c:pt>
                <c:pt idx="978">
                  <c:v>41157.0</c:v>
                </c:pt>
                <c:pt idx="979">
                  <c:v>41158.0</c:v>
                </c:pt>
                <c:pt idx="980">
                  <c:v>41159.0</c:v>
                </c:pt>
                <c:pt idx="981">
                  <c:v>41160.0</c:v>
                </c:pt>
                <c:pt idx="982">
                  <c:v>41161.0</c:v>
                </c:pt>
                <c:pt idx="983">
                  <c:v>41162.0</c:v>
                </c:pt>
                <c:pt idx="984">
                  <c:v>41163.0</c:v>
                </c:pt>
                <c:pt idx="985">
                  <c:v>41164.0</c:v>
                </c:pt>
                <c:pt idx="986">
                  <c:v>41165.0</c:v>
                </c:pt>
                <c:pt idx="987">
                  <c:v>41166.0</c:v>
                </c:pt>
                <c:pt idx="988">
                  <c:v>41167.0</c:v>
                </c:pt>
                <c:pt idx="989">
                  <c:v>41168.0</c:v>
                </c:pt>
                <c:pt idx="990">
                  <c:v>41169.0</c:v>
                </c:pt>
                <c:pt idx="991">
                  <c:v>41170.0</c:v>
                </c:pt>
                <c:pt idx="992">
                  <c:v>41171.0</c:v>
                </c:pt>
                <c:pt idx="993">
                  <c:v>41172.0</c:v>
                </c:pt>
                <c:pt idx="994">
                  <c:v>41173.0</c:v>
                </c:pt>
                <c:pt idx="995">
                  <c:v>41174.0</c:v>
                </c:pt>
                <c:pt idx="996">
                  <c:v>41175.0</c:v>
                </c:pt>
                <c:pt idx="997">
                  <c:v>41176.0</c:v>
                </c:pt>
                <c:pt idx="998">
                  <c:v>41177.0</c:v>
                </c:pt>
                <c:pt idx="999">
                  <c:v>41178.0</c:v>
                </c:pt>
                <c:pt idx="1000">
                  <c:v>41179.0</c:v>
                </c:pt>
                <c:pt idx="1001">
                  <c:v>41180.0</c:v>
                </c:pt>
                <c:pt idx="1002">
                  <c:v>41181.0</c:v>
                </c:pt>
                <c:pt idx="1003">
                  <c:v>41182.0</c:v>
                </c:pt>
                <c:pt idx="1004">
                  <c:v>41183.0</c:v>
                </c:pt>
                <c:pt idx="1005">
                  <c:v>41184.0</c:v>
                </c:pt>
                <c:pt idx="1006">
                  <c:v>41185.0</c:v>
                </c:pt>
                <c:pt idx="1007">
                  <c:v>41186.0</c:v>
                </c:pt>
                <c:pt idx="1008">
                  <c:v>41187.0</c:v>
                </c:pt>
                <c:pt idx="1009">
                  <c:v>41188.0</c:v>
                </c:pt>
                <c:pt idx="1010">
                  <c:v>41189.0</c:v>
                </c:pt>
                <c:pt idx="1011">
                  <c:v>41190.0</c:v>
                </c:pt>
                <c:pt idx="1012">
                  <c:v>41191.0</c:v>
                </c:pt>
                <c:pt idx="1013">
                  <c:v>41192.0</c:v>
                </c:pt>
                <c:pt idx="1014">
                  <c:v>41193.0</c:v>
                </c:pt>
                <c:pt idx="1015">
                  <c:v>41194.0</c:v>
                </c:pt>
                <c:pt idx="1016">
                  <c:v>41195.0</c:v>
                </c:pt>
                <c:pt idx="1017">
                  <c:v>41196.0</c:v>
                </c:pt>
                <c:pt idx="1018">
                  <c:v>41197.0</c:v>
                </c:pt>
                <c:pt idx="1019">
                  <c:v>41198.0</c:v>
                </c:pt>
                <c:pt idx="1020">
                  <c:v>41199.0</c:v>
                </c:pt>
                <c:pt idx="1021">
                  <c:v>41200.0</c:v>
                </c:pt>
                <c:pt idx="1022">
                  <c:v>41201.0</c:v>
                </c:pt>
                <c:pt idx="1023">
                  <c:v>41202.0</c:v>
                </c:pt>
                <c:pt idx="1024">
                  <c:v>41203.0</c:v>
                </c:pt>
                <c:pt idx="1025">
                  <c:v>41204.0</c:v>
                </c:pt>
                <c:pt idx="1026">
                  <c:v>41205.0</c:v>
                </c:pt>
                <c:pt idx="1027">
                  <c:v>41206.0</c:v>
                </c:pt>
                <c:pt idx="1028">
                  <c:v>41207.0</c:v>
                </c:pt>
                <c:pt idx="1029">
                  <c:v>41208.0</c:v>
                </c:pt>
                <c:pt idx="1030">
                  <c:v>41209.0</c:v>
                </c:pt>
                <c:pt idx="1031">
                  <c:v>41210.0</c:v>
                </c:pt>
                <c:pt idx="1032">
                  <c:v>41211.0</c:v>
                </c:pt>
                <c:pt idx="1033">
                  <c:v>41212.0</c:v>
                </c:pt>
                <c:pt idx="1034">
                  <c:v>41213.0</c:v>
                </c:pt>
                <c:pt idx="1035">
                  <c:v>41214.0</c:v>
                </c:pt>
                <c:pt idx="1036">
                  <c:v>41215.0</c:v>
                </c:pt>
                <c:pt idx="1037">
                  <c:v>41216.0</c:v>
                </c:pt>
                <c:pt idx="1038">
                  <c:v>41217.0</c:v>
                </c:pt>
                <c:pt idx="1039">
                  <c:v>41218.0</c:v>
                </c:pt>
                <c:pt idx="1040">
                  <c:v>41219.0</c:v>
                </c:pt>
                <c:pt idx="1041">
                  <c:v>41220.0</c:v>
                </c:pt>
                <c:pt idx="1042">
                  <c:v>41221.0</c:v>
                </c:pt>
                <c:pt idx="1043">
                  <c:v>41222.0</c:v>
                </c:pt>
                <c:pt idx="1044">
                  <c:v>41223.0</c:v>
                </c:pt>
                <c:pt idx="1045">
                  <c:v>41224.0</c:v>
                </c:pt>
                <c:pt idx="1046">
                  <c:v>41225.0</c:v>
                </c:pt>
                <c:pt idx="1047">
                  <c:v>41226.0</c:v>
                </c:pt>
                <c:pt idx="1048">
                  <c:v>41227.0</c:v>
                </c:pt>
                <c:pt idx="1049">
                  <c:v>41228.0</c:v>
                </c:pt>
                <c:pt idx="1050">
                  <c:v>41229.0</c:v>
                </c:pt>
                <c:pt idx="1051">
                  <c:v>41230.0</c:v>
                </c:pt>
                <c:pt idx="1052">
                  <c:v>41231.0</c:v>
                </c:pt>
                <c:pt idx="1053">
                  <c:v>41232.0</c:v>
                </c:pt>
                <c:pt idx="1054">
                  <c:v>41233.0</c:v>
                </c:pt>
                <c:pt idx="1055">
                  <c:v>41234.0</c:v>
                </c:pt>
                <c:pt idx="1056">
                  <c:v>41235.0</c:v>
                </c:pt>
                <c:pt idx="1057">
                  <c:v>41236.0</c:v>
                </c:pt>
                <c:pt idx="1058">
                  <c:v>41237.0</c:v>
                </c:pt>
                <c:pt idx="1059">
                  <c:v>41238.0</c:v>
                </c:pt>
                <c:pt idx="1060">
                  <c:v>41239.0</c:v>
                </c:pt>
                <c:pt idx="1061">
                  <c:v>41240.0</c:v>
                </c:pt>
                <c:pt idx="1062">
                  <c:v>41241.0</c:v>
                </c:pt>
                <c:pt idx="1063">
                  <c:v>41242.0</c:v>
                </c:pt>
                <c:pt idx="1064">
                  <c:v>41243.0</c:v>
                </c:pt>
                <c:pt idx="1065">
                  <c:v>41244.0</c:v>
                </c:pt>
                <c:pt idx="1066">
                  <c:v>41245.0</c:v>
                </c:pt>
                <c:pt idx="1067">
                  <c:v>41246.0</c:v>
                </c:pt>
                <c:pt idx="1068">
                  <c:v>41247.0</c:v>
                </c:pt>
                <c:pt idx="1069">
                  <c:v>41248.0</c:v>
                </c:pt>
                <c:pt idx="1070">
                  <c:v>41249.0</c:v>
                </c:pt>
                <c:pt idx="1071">
                  <c:v>41250.0</c:v>
                </c:pt>
                <c:pt idx="1072">
                  <c:v>41251.0</c:v>
                </c:pt>
                <c:pt idx="1073">
                  <c:v>41252.0</c:v>
                </c:pt>
                <c:pt idx="1074">
                  <c:v>41253.0</c:v>
                </c:pt>
                <c:pt idx="1075">
                  <c:v>41254.0</c:v>
                </c:pt>
                <c:pt idx="1076">
                  <c:v>41255.0</c:v>
                </c:pt>
                <c:pt idx="1077">
                  <c:v>41256.0</c:v>
                </c:pt>
                <c:pt idx="1078">
                  <c:v>41257.0</c:v>
                </c:pt>
                <c:pt idx="1079">
                  <c:v>41258.0</c:v>
                </c:pt>
                <c:pt idx="1080">
                  <c:v>41259.0</c:v>
                </c:pt>
                <c:pt idx="1081">
                  <c:v>41260.0</c:v>
                </c:pt>
                <c:pt idx="1082">
                  <c:v>41261.0</c:v>
                </c:pt>
                <c:pt idx="1083">
                  <c:v>41262.0</c:v>
                </c:pt>
                <c:pt idx="1084">
                  <c:v>41263.0</c:v>
                </c:pt>
                <c:pt idx="1085">
                  <c:v>41264.0</c:v>
                </c:pt>
                <c:pt idx="1086">
                  <c:v>41265.0</c:v>
                </c:pt>
                <c:pt idx="1087">
                  <c:v>41266.0</c:v>
                </c:pt>
                <c:pt idx="1088">
                  <c:v>41267.0</c:v>
                </c:pt>
                <c:pt idx="1089">
                  <c:v>41268.0</c:v>
                </c:pt>
                <c:pt idx="1090">
                  <c:v>41269.0</c:v>
                </c:pt>
                <c:pt idx="1091">
                  <c:v>41270.0</c:v>
                </c:pt>
                <c:pt idx="1092">
                  <c:v>41271.0</c:v>
                </c:pt>
                <c:pt idx="1093">
                  <c:v>41272.0</c:v>
                </c:pt>
                <c:pt idx="1094">
                  <c:v>41273.0</c:v>
                </c:pt>
                <c:pt idx="1095">
                  <c:v>41274.0</c:v>
                </c:pt>
                <c:pt idx="1096">
                  <c:v>41275.0</c:v>
                </c:pt>
                <c:pt idx="1097">
                  <c:v>41276.0</c:v>
                </c:pt>
                <c:pt idx="1098">
                  <c:v>41277.0</c:v>
                </c:pt>
                <c:pt idx="1099">
                  <c:v>41278.0</c:v>
                </c:pt>
                <c:pt idx="1100">
                  <c:v>41279.0</c:v>
                </c:pt>
                <c:pt idx="1101">
                  <c:v>41280.0</c:v>
                </c:pt>
                <c:pt idx="1102">
                  <c:v>41281.0</c:v>
                </c:pt>
                <c:pt idx="1103">
                  <c:v>41282.0</c:v>
                </c:pt>
                <c:pt idx="1104">
                  <c:v>41283.0</c:v>
                </c:pt>
                <c:pt idx="1105">
                  <c:v>41284.0</c:v>
                </c:pt>
                <c:pt idx="1106">
                  <c:v>41285.0</c:v>
                </c:pt>
                <c:pt idx="1107">
                  <c:v>41286.0</c:v>
                </c:pt>
                <c:pt idx="1108">
                  <c:v>41287.0</c:v>
                </c:pt>
                <c:pt idx="1109">
                  <c:v>41288.0</c:v>
                </c:pt>
                <c:pt idx="1110">
                  <c:v>41289.0</c:v>
                </c:pt>
                <c:pt idx="1111">
                  <c:v>41290.0</c:v>
                </c:pt>
                <c:pt idx="1112">
                  <c:v>41291.0</c:v>
                </c:pt>
                <c:pt idx="1113">
                  <c:v>41292.0</c:v>
                </c:pt>
                <c:pt idx="1114">
                  <c:v>41293.0</c:v>
                </c:pt>
                <c:pt idx="1115">
                  <c:v>41294.0</c:v>
                </c:pt>
                <c:pt idx="1116">
                  <c:v>41295.0</c:v>
                </c:pt>
                <c:pt idx="1117">
                  <c:v>41296.0</c:v>
                </c:pt>
                <c:pt idx="1118">
                  <c:v>41297.0</c:v>
                </c:pt>
                <c:pt idx="1119">
                  <c:v>41298.0</c:v>
                </c:pt>
                <c:pt idx="1120">
                  <c:v>41299.0</c:v>
                </c:pt>
                <c:pt idx="1121">
                  <c:v>41300.0</c:v>
                </c:pt>
                <c:pt idx="1122">
                  <c:v>41301.0</c:v>
                </c:pt>
                <c:pt idx="1123">
                  <c:v>41302.0</c:v>
                </c:pt>
                <c:pt idx="1124">
                  <c:v>41303.0</c:v>
                </c:pt>
                <c:pt idx="1125">
                  <c:v>41304.0</c:v>
                </c:pt>
                <c:pt idx="1126">
                  <c:v>41305.0</c:v>
                </c:pt>
                <c:pt idx="1127">
                  <c:v>41306.0</c:v>
                </c:pt>
                <c:pt idx="1128">
                  <c:v>41307.0</c:v>
                </c:pt>
                <c:pt idx="1129">
                  <c:v>41308.0</c:v>
                </c:pt>
                <c:pt idx="1130">
                  <c:v>41309.0</c:v>
                </c:pt>
                <c:pt idx="1131">
                  <c:v>41310.0</c:v>
                </c:pt>
                <c:pt idx="1132">
                  <c:v>41311.0</c:v>
                </c:pt>
                <c:pt idx="1133">
                  <c:v>41312.0</c:v>
                </c:pt>
                <c:pt idx="1134">
                  <c:v>41313.0</c:v>
                </c:pt>
                <c:pt idx="1135">
                  <c:v>41314.0</c:v>
                </c:pt>
                <c:pt idx="1136">
                  <c:v>41315.0</c:v>
                </c:pt>
                <c:pt idx="1137">
                  <c:v>41316.0</c:v>
                </c:pt>
                <c:pt idx="1138">
                  <c:v>41317.0</c:v>
                </c:pt>
                <c:pt idx="1139">
                  <c:v>41318.0</c:v>
                </c:pt>
                <c:pt idx="1140">
                  <c:v>41319.0</c:v>
                </c:pt>
                <c:pt idx="1141">
                  <c:v>41320.0</c:v>
                </c:pt>
                <c:pt idx="1142">
                  <c:v>41321.0</c:v>
                </c:pt>
                <c:pt idx="1143">
                  <c:v>41322.0</c:v>
                </c:pt>
                <c:pt idx="1144">
                  <c:v>41323.0</c:v>
                </c:pt>
                <c:pt idx="1145">
                  <c:v>41324.0</c:v>
                </c:pt>
                <c:pt idx="1146">
                  <c:v>41325.0</c:v>
                </c:pt>
                <c:pt idx="1147">
                  <c:v>41326.0</c:v>
                </c:pt>
                <c:pt idx="1148">
                  <c:v>41327.0</c:v>
                </c:pt>
                <c:pt idx="1149">
                  <c:v>41328.0</c:v>
                </c:pt>
                <c:pt idx="1150">
                  <c:v>41329.0</c:v>
                </c:pt>
                <c:pt idx="1151">
                  <c:v>41330.0</c:v>
                </c:pt>
                <c:pt idx="1152">
                  <c:v>41331.0</c:v>
                </c:pt>
                <c:pt idx="1153">
                  <c:v>41332.0</c:v>
                </c:pt>
                <c:pt idx="1154">
                  <c:v>41333.0</c:v>
                </c:pt>
                <c:pt idx="1155">
                  <c:v>41334.0</c:v>
                </c:pt>
                <c:pt idx="1156">
                  <c:v>41335.0</c:v>
                </c:pt>
                <c:pt idx="1157">
                  <c:v>41336.0</c:v>
                </c:pt>
                <c:pt idx="1158">
                  <c:v>41337.0</c:v>
                </c:pt>
                <c:pt idx="1159">
                  <c:v>41338.0</c:v>
                </c:pt>
                <c:pt idx="1160">
                  <c:v>41339.0</c:v>
                </c:pt>
                <c:pt idx="1161">
                  <c:v>41340.0</c:v>
                </c:pt>
                <c:pt idx="1162">
                  <c:v>41341.0</c:v>
                </c:pt>
                <c:pt idx="1163">
                  <c:v>41342.0</c:v>
                </c:pt>
                <c:pt idx="1164">
                  <c:v>41343.0</c:v>
                </c:pt>
                <c:pt idx="1165">
                  <c:v>41344.0</c:v>
                </c:pt>
                <c:pt idx="1166">
                  <c:v>41345.0</c:v>
                </c:pt>
                <c:pt idx="1167">
                  <c:v>41346.0</c:v>
                </c:pt>
                <c:pt idx="1168">
                  <c:v>41347.0</c:v>
                </c:pt>
                <c:pt idx="1169">
                  <c:v>41348.0</c:v>
                </c:pt>
                <c:pt idx="1170">
                  <c:v>41349.0</c:v>
                </c:pt>
                <c:pt idx="1171">
                  <c:v>41350.0</c:v>
                </c:pt>
                <c:pt idx="1172">
                  <c:v>41351.0</c:v>
                </c:pt>
                <c:pt idx="1173">
                  <c:v>41352.0</c:v>
                </c:pt>
                <c:pt idx="1174">
                  <c:v>41353.0</c:v>
                </c:pt>
                <c:pt idx="1175">
                  <c:v>41354.0</c:v>
                </c:pt>
                <c:pt idx="1176">
                  <c:v>41355.0</c:v>
                </c:pt>
                <c:pt idx="1177">
                  <c:v>41356.0</c:v>
                </c:pt>
                <c:pt idx="1178">
                  <c:v>41357.0</c:v>
                </c:pt>
                <c:pt idx="1179">
                  <c:v>41358.0</c:v>
                </c:pt>
                <c:pt idx="1180">
                  <c:v>41359.0</c:v>
                </c:pt>
                <c:pt idx="1181">
                  <c:v>41360.0</c:v>
                </c:pt>
                <c:pt idx="1182">
                  <c:v>41361.0</c:v>
                </c:pt>
                <c:pt idx="1183">
                  <c:v>41362.0</c:v>
                </c:pt>
                <c:pt idx="1184">
                  <c:v>41363.0</c:v>
                </c:pt>
                <c:pt idx="1185">
                  <c:v>41364.0</c:v>
                </c:pt>
                <c:pt idx="1186">
                  <c:v>41365.0</c:v>
                </c:pt>
                <c:pt idx="1187">
                  <c:v>41366.0</c:v>
                </c:pt>
                <c:pt idx="1188">
                  <c:v>41367.0</c:v>
                </c:pt>
                <c:pt idx="1189">
                  <c:v>41368.0</c:v>
                </c:pt>
                <c:pt idx="1190">
                  <c:v>41369.0</c:v>
                </c:pt>
                <c:pt idx="1191">
                  <c:v>41370.0</c:v>
                </c:pt>
                <c:pt idx="1192">
                  <c:v>41371.0</c:v>
                </c:pt>
                <c:pt idx="1193">
                  <c:v>41372.0</c:v>
                </c:pt>
                <c:pt idx="1194">
                  <c:v>41373.0</c:v>
                </c:pt>
                <c:pt idx="1195">
                  <c:v>41374.0</c:v>
                </c:pt>
                <c:pt idx="1196">
                  <c:v>41375.0</c:v>
                </c:pt>
                <c:pt idx="1197">
                  <c:v>41376.0</c:v>
                </c:pt>
                <c:pt idx="1198">
                  <c:v>41377.0</c:v>
                </c:pt>
                <c:pt idx="1199">
                  <c:v>41378.0</c:v>
                </c:pt>
                <c:pt idx="1200">
                  <c:v>41379.0</c:v>
                </c:pt>
                <c:pt idx="1201">
                  <c:v>41380.0</c:v>
                </c:pt>
                <c:pt idx="1202">
                  <c:v>41381.0</c:v>
                </c:pt>
                <c:pt idx="1203">
                  <c:v>41382.0</c:v>
                </c:pt>
                <c:pt idx="1204">
                  <c:v>41383.0</c:v>
                </c:pt>
                <c:pt idx="1205">
                  <c:v>41384.0</c:v>
                </c:pt>
                <c:pt idx="1206">
                  <c:v>41385.0</c:v>
                </c:pt>
                <c:pt idx="1207">
                  <c:v>41386.0</c:v>
                </c:pt>
                <c:pt idx="1208">
                  <c:v>41387.0</c:v>
                </c:pt>
                <c:pt idx="1209">
                  <c:v>41388.0</c:v>
                </c:pt>
                <c:pt idx="1210">
                  <c:v>41389.0</c:v>
                </c:pt>
                <c:pt idx="1211">
                  <c:v>41390.0</c:v>
                </c:pt>
                <c:pt idx="1212">
                  <c:v>41391.0</c:v>
                </c:pt>
                <c:pt idx="1213">
                  <c:v>41392.0</c:v>
                </c:pt>
                <c:pt idx="1214">
                  <c:v>41393.0</c:v>
                </c:pt>
                <c:pt idx="1215">
                  <c:v>41394.0</c:v>
                </c:pt>
                <c:pt idx="1216">
                  <c:v>41395.0</c:v>
                </c:pt>
                <c:pt idx="1217">
                  <c:v>41396.0</c:v>
                </c:pt>
                <c:pt idx="1218">
                  <c:v>41397.0</c:v>
                </c:pt>
                <c:pt idx="1219">
                  <c:v>41398.0</c:v>
                </c:pt>
                <c:pt idx="1220">
                  <c:v>41399.0</c:v>
                </c:pt>
                <c:pt idx="1221">
                  <c:v>41400.0</c:v>
                </c:pt>
                <c:pt idx="1222">
                  <c:v>41401.0</c:v>
                </c:pt>
                <c:pt idx="1223">
                  <c:v>41402.0</c:v>
                </c:pt>
                <c:pt idx="1224">
                  <c:v>41403.0</c:v>
                </c:pt>
                <c:pt idx="1225">
                  <c:v>41404.0</c:v>
                </c:pt>
                <c:pt idx="1226">
                  <c:v>41405.0</c:v>
                </c:pt>
                <c:pt idx="1227">
                  <c:v>41406.0</c:v>
                </c:pt>
                <c:pt idx="1228">
                  <c:v>41407.0</c:v>
                </c:pt>
                <c:pt idx="1229">
                  <c:v>41408.0</c:v>
                </c:pt>
                <c:pt idx="1230">
                  <c:v>41409.0</c:v>
                </c:pt>
                <c:pt idx="1231">
                  <c:v>41410.0</c:v>
                </c:pt>
                <c:pt idx="1232">
                  <c:v>41411.0</c:v>
                </c:pt>
                <c:pt idx="1233">
                  <c:v>41412.0</c:v>
                </c:pt>
                <c:pt idx="1234">
                  <c:v>41413.0</c:v>
                </c:pt>
                <c:pt idx="1235">
                  <c:v>41414.0</c:v>
                </c:pt>
                <c:pt idx="1236">
                  <c:v>41415.0</c:v>
                </c:pt>
                <c:pt idx="1237">
                  <c:v>41416.0</c:v>
                </c:pt>
                <c:pt idx="1238">
                  <c:v>41417.0</c:v>
                </c:pt>
                <c:pt idx="1239">
                  <c:v>41418.0</c:v>
                </c:pt>
                <c:pt idx="1240">
                  <c:v>41419.0</c:v>
                </c:pt>
                <c:pt idx="1241">
                  <c:v>41420.0</c:v>
                </c:pt>
                <c:pt idx="1242">
                  <c:v>41421.0</c:v>
                </c:pt>
                <c:pt idx="1243">
                  <c:v>41422.0</c:v>
                </c:pt>
                <c:pt idx="1244">
                  <c:v>41423.0</c:v>
                </c:pt>
                <c:pt idx="1245">
                  <c:v>41424.0</c:v>
                </c:pt>
                <c:pt idx="1246">
                  <c:v>41425.0</c:v>
                </c:pt>
                <c:pt idx="1247">
                  <c:v>41426.0</c:v>
                </c:pt>
                <c:pt idx="1248">
                  <c:v>41427.0</c:v>
                </c:pt>
                <c:pt idx="1249">
                  <c:v>41428.0</c:v>
                </c:pt>
                <c:pt idx="1250">
                  <c:v>41429.0</c:v>
                </c:pt>
                <c:pt idx="1251">
                  <c:v>41430.0</c:v>
                </c:pt>
                <c:pt idx="1252">
                  <c:v>41431.0</c:v>
                </c:pt>
                <c:pt idx="1253">
                  <c:v>41432.0</c:v>
                </c:pt>
                <c:pt idx="1254">
                  <c:v>41433.0</c:v>
                </c:pt>
                <c:pt idx="1255">
                  <c:v>41434.0</c:v>
                </c:pt>
                <c:pt idx="1256">
                  <c:v>41435.0</c:v>
                </c:pt>
                <c:pt idx="1257">
                  <c:v>41436.0</c:v>
                </c:pt>
                <c:pt idx="1258">
                  <c:v>41437.0</c:v>
                </c:pt>
                <c:pt idx="1259">
                  <c:v>41438.0</c:v>
                </c:pt>
                <c:pt idx="1260">
                  <c:v>41439.0</c:v>
                </c:pt>
                <c:pt idx="1261">
                  <c:v>41440.0</c:v>
                </c:pt>
                <c:pt idx="1262">
                  <c:v>41441.0</c:v>
                </c:pt>
                <c:pt idx="1263">
                  <c:v>41442.0</c:v>
                </c:pt>
                <c:pt idx="1264">
                  <c:v>41443.0</c:v>
                </c:pt>
                <c:pt idx="1265">
                  <c:v>41444.0</c:v>
                </c:pt>
                <c:pt idx="1266">
                  <c:v>41445.0</c:v>
                </c:pt>
                <c:pt idx="1267">
                  <c:v>41446.0</c:v>
                </c:pt>
                <c:pt idx="1268">
                  <c:v>41447.0</c:v>
                </c:pt>
                <c:pt idx="1269">
                  <c:v>41448.0</c:v>
                </c:pt>
                <c:pt idx="1270">
                  <c:v>41449.0</c:v>
                </c:pt>
                <c:pt idx="1271">
                  <c:v>41450.0</c:v>
                </c:pt>
                <c:pt idx="1272">
                  <c:v>41451.0</c:v>
                </c:pt>
                <c:pt idx="1273">
                  <c:v>41452.0</c:v>
                </c:pt>
                <c:pt idx="1274">
                  <c:v>41453.0</c:v>
                </c:pt>
                <c:pt idx="1275">
                  <c:v>41454.0</c:v>
                </c:pt>
                <c:pt idx="1276">
                  <c:v>41455.0</c:v>
                </c:pt>
                <c:pt idx="1277">
                  <c:v>41456.0</c:v>
                </c:pt>
                <c:pt idx="1278">
                  <c:v>41457.0</c:v>
                </c:pt>
                <c:pt idx="1279">
                  <c:v>41458.0</c:v>
                </c:pt>
                <c:pt idx="1280">
                  <c:v>41459.0</c:v>
                </c:pt>
                <c:pt idx="1281">
                  <c:v>41460.0</c:v>
                </c:pt>
                <c:pt idx="1282">
                  <c:v>41461.0</c:v>
                </c:pt>
                <c:pt idx="1283">
                  <c:v>41462.0</c:v>
                </c:pt>
                <c:pt idx="1284">
                  <c:v>41463.0</c:v>
                </c:pt>
                <c:pt idx="1285">
                  <c:v>41464.0</c:v>
                </c:pt>
                <c:pt idx="1286">
                  <c:v>41465.0</c:v>
                </c:pt>
                <c:pt idx="1287">
                  <c:v>41466.0</c:v>
                </c:pt>
                <c:pt idx="1288">
                  <c:v>41467.0</c:v>
                </c:pt>
                <c:pt idx="1289">
                  <c:v>41468.0</c:v>
                </c:pt>
                <c:pt idx="1290">
                  <c:v>41469.0</c:v>
                </c:pt>
                <c:pt idx="1291">
                  <c:v>41470.0</c:v>
                </c:pt>
                <c:pt idx="1292">
                  <c:v>41471.0</c:v>
                </c:pt>
                <c:pt idx="1293">
                  <c:v>41472.0</c:v>
                </c:pt>
                <c:pt idx="1294">
                  <c:v>41473.0</c:v>
                </c:pt>
                <c:pt idx="1295">
                  <c:v>41474.0</c:v>
                </c:pt>
                <c:pt idx="1296">
                  <c:v>41475.0</c:v>
                </c:pt>
                <c:pt idx="1297">
                  <c:v>41476.0</c:v>
                </c:pt>
                <c:pt idx="1298">
                  <c:v>41477.0</c:v>
                </c:pt>
                <c:pt idx="1299">
                  <c:v>41478.0</c:v>
                </c:pt>
                <c:pt idx="1300">
                  <c:v>41479.0</c:v>
                </c:pt>
                <c:pt idx="1301">
                  <c:v>41480.0</c:v>
                </c:pt>
                <c:pt idx="1302">
                  <c:v>41481.0</c:v>
                </c:pt>
                <c:pt idx="1303">
                  <c:v>41482.0</c:v>
                </c:pt>
                <c:pt idx="1304">
                  <c:v>41483.0</c:v>
                </c:pt>
                <c:pt idx="1305">
                  <c:v>41484.0</c:v>
                </c:pt>
                <c:pt idx="1306">
                  <c:v>41485.0</c:v>
                </c:pt>
                <c:pt idx="1307">
                  <c:v>41486.0</c:v>
                </c:pt>
                <c:pt idx="1308">
                  <c:v>41487.0</c:v>
                </c:pt>
                <c:pt idx="1309">
                  <c:v>41488.0</c:v>
                </c:pt>
                <c:pt idx="1310">
                  <c:v>41489.0</c:v>
                </c:pt>
                <c:pt idx="1311">
                  <c:v>41490.0</c:v>
                </c:pt>
                <c:pt idx="1312">
                  <c:v>41491.0</c:v>
                </c:pt>
                <c:pt idx="1313">
                  <c:v>41492.0</c:v>
                </c:pt>
                <c:pt idx="1314">
                  <c:v>41493.0</c:v>
                </c:pt>
                <c:pt idx="1315">
                  <c:v>41494.0</c:v>
                </c:pt>
                <c:pt idx="1316">
                  <c:v>41495.0</c:v>
                </c:pt>
                <c:pt idx="1317">
                  <c:v>41496.0</c:v>
                </c:pt>
                <c:pt idx="1318">
                  <c:v>41497.0</c:v>
                </c:pt>
                <c:pt idx="1319">
                  <c:v>41498.0</c:v>
                </c:pt>
                <c:pt idx="1320">
                  <c:v>41499.0</c:v>
                </c:pt>
                <c:pt idx="1321">
                  <c:v>41500.0</c:v>
                </c:pt>
                <c:pt idx="1322">
                  <c:v>41501.0</c:v>
                </c:pt>
                <c:pt idx="1323">
                  <c:v>41502.0</c:v>
                </c:pt>
                <c:pt idx="1324">
                  <c:v>41503.0</c:v>
                </c:pt>
                <c:pt idx="1325">
                  <c:v>41504.0</c:v>
                </c:pt>
                <c:pt idx="1326">
                  <c:v>41505.0</c:v>
                </c:pt>
                <c:pt idx="1327">
                  <c:v>41506.0</c:v>
                </c:pt>
                <c:pt idx="1328">
                  <c:v>41507.0</c:v>
                </c:pt>
                <c:pt idx="1329">
                  <c:v>41508.0</c:v>
                </c:pt>
                <c:pt idx="1330">
                  <c:v>41509.0</c:v>
                </c:pt>
                <c:pt idx="1331">
                  <c:v>41510.0</c:v>
                </c:pt>
                <c:pt idx="1332">
                  <c:v>41511.0</c:v>
                </c:pt>
                <c:pt idx="1333">
                  <c:v>41512.0</c:v>
                </c:pt>
                <c:pt idx="1334">
                  <c:v>41513.0</c:v>
                </c:pt>
                <c:pt idx="1335">
                  <c:v>41514.0</c:v>
                </c:pt>
                <c:pt idx="1336">
                  <c:v>41515.0</c:v>
                </c:pt>
                <c:pt idx="1337">
                  <c:v>41516.0</c:v>
                </c:pt>
                <c:pt idx="1338">
                  <c:v>41517.0</c:v>
                </c:pt>
                <c:pt idx="1339">
                  <c:v>41518.0</c:v>
                </c:pt>
                <c:pt idx="1340">
                  <c:v>41519.0</c:v>
                </c:pt>
                <c:pt idx="1341">
                  <c:v>41520.0</c:v>
                </c:pt>
                <c:pt idx="1342">
                  <c:v>41521.0</c:v>
                </c:pt>
                <c:pt idx="1343">
                  <c:v>41522.0</c:v>
                </c:pt>
                <c:pt idx="1344">
                  <c:v>41523.0</c:v>
                </c:pt>
                <c:pt idx="1345">
                  <c:v>41524.0</c:v>
                </c:pt>
                <c:pt idx="1346">
                  <c:v>41525.0</c:v>
                </c:pt>
                <c:pt idx="1347">
                  <c:v>41526.0</c:v>
                </c:pt>
                <c:pt idx="1348">
                  <c:v>41527.0</c:v>
                </c:pt>
                <c:pt idx="1349">
                  <c:v>41528.0</c:v>
                </c:pt>
                <c:pt idx="1350">
                  <c:v>41529.0</c:v>
                </c:pt>
                <c:pt idx="1351">
                  <c:v>41530.0</c:v>
                </c:pt>
                <c:pt idx="1352">
                  <c:v>41531.0</c:v>
                </c:pt>
                <c:pt idx="1353">
                  <c:v>41532.0</c:v>
                </c:pt>
                <c:pt idx="1354">
                  <c:v>41533.0</c:v>
                </c:pt>
                <c:pt idx="1355">
                  <c:v>41534.0</c:v>
                </c:pt>
                <c:pt idx="1356">
                  <c:v>41535.0</c:v>
                </c:pt>
                <c:pt idx="1357">
                  <c:v>41536.0</c:v>
                </c:pt>
                <c:pt idx="1358">
                  <c:v>41537.0</c:v>
                </c:pt>
                <c:pt idx="1359">
                  <c:v>41538.0</c:v>
                </c:pt>
                <c:pt idx="1360">
                  <c:v>41539.0</c:v>
                </c:pt>
                <c:pt idx="1361">
                  <c:v>41540.0</c:v>
                </c:pt>
                <c:pt idx="1362">
                  <c:v>41541.0</c:v>
                </c:pt>
                <c:pt idx="1363">
                  <c:v>41542.0</c:v>
                </c:pt>
                <c:pt idx="1364">
                  <c:v>41543.0</c:v>
                </c:pt>
                <c:pt idx="1365">
                  <c:v>41544.0</c:v>
                </c:pt>
                <c:pt idx="1366">
                  <c:v>41545.0</c:v>
                </c:pt>
                <c:pt idx="1367">
                  <c:v>41546.0</c:v>
                </c:pt>
                <c:pt idx="1368">
                  <c:v>41547.0</c:v>
                </c:pt>
                <c:pt idx="1369">
                  <c:v>41548.0</c:v>
                </c:pt>
                <c:pt idx="1370">
                  <c:v>41549.0</c:v>
                </c:pt>
                <c:pt idx="1371">
                  <c:v>41550.0</c:v>
                </c:pt>
                <c:pt idx="1372">
                  <c:v>41551.0</c:v>
                </c:pt>
                <c:pt idx="1373">
                  <c:v>41552.0</c:v>
                </c:pt>
                <c:pt idx="1374">
                  <c:v>41553.0</c:v>
                </c:pt>
                <c:pt idx="1375">
                  <c:v>41554.0</c:v>
                </c:pt>
                <c:pt idx="1376">
                  <c:v>41555.0</c:v>
                </c:pt>
                <c:pt idx="1377">
                  <c:v>41556.0</c:v>
                </c:pt>
                <c:pt idx="1378">
                  <c:v>41557.0</c:v>
                </c:pt>
                <c:pt idx="1379">
                  <c:v>41558.0</c:v>
                </c:pt>
                <c:pt idx="1380">
                  <c:v>41559.0</c:v>
                </c:pt>
                <c:pt idx="1381">
                  <c:v>41560.0</c:v>
                </c:pt>
                <c:pt idx="1382">
                  <c:v>41561.0</c:v>
                </c:pt>
                <c:pt idx="1383">
                  <c:v>41562.0</c:v>
                </c:pt>
                <c:pt idx="1384">
                  <c:v>41563.0</c:v>
                </c:pt>
                <c:pt idx="1385">
                  <c:v>41564.0</c:v>
                </c:pt>
                <c:pt idx="1386">
                  <c:v>41565.0</c:v>
                </c:pt>
                <c:pt idx="1387">
                  <c:v>41566.0</c:v>
                </c:pt>
                <c:pt idx="1388">
                  <c:v>41567.0</c:v>
                </c:pt>
                <c:pt idx="1389">
                  <c:v>41568.0</c:v>
                </c:pt>
                <c:pt idx="1390">
                  <c:v>41569.0</c:v>
                </c:pt>
                <c:pt idx="1391">
                  <c:v>41570.0</c:v>
                </c:pt>
                <c:pt idx="1392">
                  <c:v>41571.0</c:v>
                </c:pt>
                <c:pt idx="1393">
                  <c:v>41572.0</c:v>
                </c:pt>
                <c:pt idx="1394">
                  <c:v>41573.0</c:v>
                </c:pt>
                <c:pt idx="1395">
                  <c:v>41574.0</c:v>
                </c:pt>
                <c:pt idx="1396">
                  <c:v>41575.0</c:v>
                </c:pt>
                <c:pt idx="1397">
                  <c:v>41576.0</c:v>
                </c:pt>
                <c:pt idx="1398">
                  <c:v>41577.0</c:v>
                </c:pt>
                <c:pt idx="1399">
                  <c:v>41578.0</c:v>
                </c:pt>
                <c:pt idx="1400">
                  <c:v>41579.0</c:v>
                </c:pt>
                <c:pt idx="1401">
                  <c:v>41580.0</c:v>
                </c:pt>
                <c:pt idx="1402">
                  <c:v>41581.0</c:v>
                </c:pt>
                <c:pt idx="1403">
                  <c:v>41582.0</c:v>
                </c:pt>
                <c:pt idx="1404">
                  <c:v>41583.0</c:v>
                </c:pt>
                <c:pt idx="1405">
                  <c:v>41584.0</c:v>
                </c:pt>
                <c:pt idx="1406">
                  <c:v>41585.0</c:v>
                </c:pt>
                <c:pt idx="1407">
                  <c:v>41586.0</c:v>
                </c:pt>
                <c:pt idx="1408">
                  <c:v>41587.0</c:v>
                </c:pt>
                <c:pt idx="1409">
                  <c:v>41588.0</c:v>
                </c:pt>
                <c:pt idx="1410">
                  <c:v>41589.0</c:v>
                </c:pt>
                <c:pt idx="1411">
                  <c:v>41590.0</c:v>
                </c:pt>
                <c:pt idx="1412">
                  <c:v>41591.0</c:v>
                </c:pt>
                <c:pt idx="1413">
                  <c:v>41592.0</c:v>
                </c:pt>
                <c:pt idx="1414">
                  <c:v>41593.0</c:v>
                </c:pt>
                <c:pt idx="1415">
                  <c:v>41594.0</c:v>
                </c:pt>
                <c:pt idx="1416">
                  <c:v>41595.0</c:v>
                </c:pt>
                <c:pt idx="1417">
                  <c:v>41596.0</c:v>
                </c:pt>
                <c:pt idx="1418">
                  <c:v>41597.0</c:v>
                </c:pt>
                <c:pt idx="1419">
                  <c:v>41598.0</c:v>
                </c:pt>
                <c:pt idx="1420">
                  <c:v>41599.0</c:v>
                </c:pt>
                <c:pt idx="1421">
                  <c:v>41600.0</c:v>
                </c:pt>
                <c:pt idx="1422">
                  <c:v>41601.0</c:v>
                </c:pt>
                <c:pt idx="1423">
                  <c:v>41602.0</c:v>
                </c:pt>
                <c:pt idx="1424">
                  <c:v>41603.0</c:v>
                </c:pt>
                <c:pt idx="1425">
                  <c:v>41604.0</c:v>
                </c:pt>
                <c:pt idx="1426">
                  <c:v>41605.0</c:v>
                </c:pt>
                <c:pt idx="1427">
                  <c:v>41606.0</c:v>
                </c:pt>
                <c:pt idx="1428">
                  <c:v>41607.0</c:v>
                </c:pt>
                <c:pt idx="1429">
                  <c:v>41608.0</c:v>
                </c:pt>
                <c:pt idx="1430">
                  <c:v>41609.0</c:v>
                </c:pt>
                <c:pt idx="1431">
                  <c:v>41610.0</c:v>
                </c:pt>
                <c:pt idx="1432">
                  <c:v>41611.0</c:v>
                </c:pt>
                <c:pt idx="1433">
                  <c:v>41612.0</c:v>
                </c:pt>
                <c:pt idx="1434">
                  <c:v>41613.0</c:v>
                </c:pt>
                <c:pt idx="1435">
                  <c:v>41614.0</c:v>
                </c:pt>
                <c:pt idx="1436">
                  <c:v>41615.0</c:v>
                </c:pt>
                <c:pt idx="1437">
                  <c:v>41616.0</c:v>
                </c:pt>
                <c:pt idx="1438">
                  <c:v>41617.0</c:v>
                </c:pt>
                <c:pt idx="1439">
                  <c:v>41618.0</c:v>
                </c:pt>
                <c:pt idx="1440">
                  <c:v>41619.0</c:v>
                </c:pt>
                <c:pt idx="1441">
                  <c:v>41620.0</c:v>
                </c:pt>
                <c:pt idx="1442">
                  <c:v>41621.0</c:v>
                </c:pt>
                <c:pt idx="1443">
                  <c:v>41622.0</c:v>
                </c:pt>
                <c:pt idx="1444">
                  <c:v>41623.0</c:v>
                </c:pt>
                <c:pt idx="1445">
                  <c:v>41624.0</c:v>
                </c:pt>
                <c:pt idx="1446">
                  <c:v>41625.0</c:v>
                </c:pt>
                <c:pt idx="1447">
                  <c:v>41626.0</c:v>
                </c:pt>
                <c:pt idx="1448">
                  <c:v>41627.0</c:v>
                </c:pt>
                <c:pt idx="1449">
                  <c:v>41628.0</c:v>
                </c:pt>
                <c:pt idx="1450">
                  <c:v>41629.0</c:v>
                </c:pt>
                <c:pt idx="1451">
                  <c:v>41630.0</c:v>
                </c:pt>
                <c:pt idx="1452">
                  <c:v>41631.0</c:v>
                </c:pt>
                <c:pt idx="1453">
                  <c:v>41632.0</c:v>
                </c:pt>
                <c:pt idx="1454">
                  <c:v>41633.0</c:v>
                </c:pt>
                <c:pt idx="1455">
                  <c:v>41634.0</c:v>
                </c:pt>
                <c:pt idx="1456">
                  <c:v>41635.0</c:v>
                </c:pt>
                <c:pt idx="1457">
                  <c:v>41636.0</c:v>
                </c:pt>
                <c:pt idx="1458">
                  <c:v>41637.0</c:v>
                </c:pt>
                <c:pt idx="1459">
                  <c:v>41638.0</c:v>
                </c:pt>
                <c:pt idx="1460">
                  <c:v>41639.0</c:v>
                </c:pt>
                <c:pt idx="1461">
                  <c:v>41640.0</c:v>
                </c:pt>
                <c:pt idx="1462">
                  <c:v>41641.0</c:v>
                </c:pt>
                <c:pt idx="1463">
                  <c:v>41642.0</c:v>
                </c:pt>
                <c:pt idx="1464">
                  <c:v>41643.0</c:v>
                </c:pt>
                <c:pt idx="1465">
                  <c:v>41644.0</c:v>
                </c:pt>
                <c:pt idx="1466">
                  <c:v>41645.0</c:v>
                </c:pt>
                <c:pt idx="1467">
                  <c:v>41646.0</c:v>
                </c:pt>
                <c:pt idx="1468">
                  <c:v>41647.0</c:v>
                </c:pt>
                <c:pt idx="1469">
                  <c:v>41648.0</c:v>
                </c:pt>
                <c:pt idx="1470">
                  <c:v>41649.0</c:v>
                </c:pt>
                <c:pt idx="1471">
                  <c:v>41650.0</c:v>
                </c:pt>
                <c:pt idx="1472">
                  <c:v>41651.0</c:v>
                </c:pt>
                <c:pt idx="1473">
                  <c:v>41652.0</c:v>
                </c:pt>
                <c:pt idx="1474">
                  <c:v>41653.0</c:v>
                </c:pt>
                <c:pt idx="1475">
                  <c:v>41654.0</c:v>
                </c:pt>
                <c:pt idx="1476">
                  <c:v>41655.0</c:v>
                </c:pt>
                <c:pt idx="1477">
                  <c:v>41656.0</c:v>
                </c:pt>
                <c:pt idx="1478">
                  <c:v>41657.0</c:v>
                </c:pt>
                <c:pt idx="1479">
                  <c:v>41658.0</c:v>
                </c:pt>
                <c:pt idx="1480">
                  <c:v>41659.0</c:v>
                </c:pt>
                <c:pt idx="1481">
                  <c:v>41660.0</c:v>
                </c:pt>
                <c:pt idx="1482">
                  <c:v>41661.0</c:v>
                </c:pt>
                <c:pt idx="1483">
                  <c:v>41662.0</c:v>
                </c:pt>
                <c:pt idx="1484">
                  <c:v>41663.0</c:v>
                </c:pt>
                <c:pt idx="1485">
                  <c:v>41664.0</c:v>
                </c:pt>
                <c:pt idx="1486">
                  <c:v>41665.0</c:v>
                </c:pt>
                <c:pt idx="1487">
                  <c:v>41666.0</c:v>
                </c:pt>
                <c:pt idx="1488">
                  <c:v>41667.0</c:v>
                </c:pt>
                <c:pt idx="1489">
                  <c:v>41668.0</c:v>
                </c:pt>
                <c:pt idx="1490">
                  <c:v>41669.0</c:v>
                </c:pt>
                <c:pt idx="1491">
                  <c:v>41670.0</c:v>
                </c:pt>
                <c:pt idx="1492">
                  <c:v>41671.0</c:v>
                </c:pt>
                <c:pt idx="1493">
                  <c:v>41672.0</c:v>
                </c:pt>
                <c:pt idx="1494">
                  <c:v>41673.0</c:v>
                </c:pt>
                <c:pt idx="1495">
                  <c:v>41674.0</c:v>
                </c:pt>
                <c:pt idx="1496">
                  <c:v>41675.0</c:v>
                </c:pt>
                <c:pt idx="1497">
                  <c:v>41676.0</c:v>
                </c:pt>
                <c:pt idx="1498">
                  <c:v>41677.0</c:v>
                </c:pt>
                <c:pt idx="1499">
                  <c:v>41678.0</c:v>
                </c:pt>
                <c:pt idx="1500">
                  <c:v>41679.0</c:v>
                </c:pt>
                <c:pt idx="1501">
                  <c:v>41680.0</c:v>
                </c:pt>
                <c:pt idx="1502">
                  <c:v>41681.0</c:v>
                </c:pt>
                <c:pt idx="1503">
                  <c:v>41682.0</c:v>
                </c:pt>
                <c:pt idx="1504">
                  <c:v>41683.0</c:v>
                </c:pt>
                <c:pt idx="1505">
                  <c:v>41684.0</c:v>
                </c:pt>
                <c:pt idx="1506">
                  <c:v>41685.0</c:v>
                </c:pt>
                <c:pt idx="1507">
                  <c:v>41686.0</c:v>
                </c:pt>
                <c:pt idx="1508">
                  <c:v>41687.0</c:v>
                </c:pt>
                <c:pt idx="1509">
                  <c:v>41688.0</c:v>
                </c:pt>
                <c:pt idx="1510">
                  <c:v>41689.0</c:v>
                </c:pt>
                <c:pt idx="1511">
                  <c:v>41690.0</c:v>
                </c:pt>
                <c:pt idx="1512">
                  <c:v>41691.0</c:v>
                </c:pt>
                <c:pt idx="1513">
                  <c:v>41692.0</c:v>
                </c:pt>
                <c:pt idx="1514">
                  <c:v>41693.0</c:v>
                </c:pt>
                <c:pt idx="1515">
                  <c:v>41694.0</c:v>
                </c:pt>
                <c:pt idx="1516">
                  <c:v>41695.0</c:v>
                </c:pt>
                <c:pt idx="1517">
                  <c:v>41696.0</c:v>
                </c:pt>
                <c:pt idx="1518">
                  <c:v>41697.0</c:v>
                </c:pt>
                <c:pt idx="1519">
                  <c:v>41698.0</c:v>
                </c:pt>
                <c:pt idx="1520">
                  <c:v>41699.0</c:v>
                </c:pt>
                <c:pt idx="1521">
                  <c:v>41700.0</c:v>
                </c:pt>
                <c:pt idx="1522">
                  <c:v>41701.0</c:v>
                </c:pt>
                <c:pt idx="1523">
                  <c:v>41702.0</c:v>
                </c:pt>
                <c:pt idx="1524">
                  <c:v>41703.0</c:v>
                </c:pt>
                <c:pt idx="1525">
                  <c:v>41704.0</c:v>
                </c:pt>
                <c:pt idx="1526">
                  <c:v>41705.0</c:v>
                </c:pt>
                <c:pt idx="1527">
                  <c:v>41706.0</c:v>
                </c:pt>
                <c:pt idx="1528">
                  <c:v>41707.0</c:v>
                </c:pt>
                <c:pt idx="1529">
                  <c:v>41708.0</c:v>
                </c:pt>
                <c:pt idx="1530">
                  <c:v>41709.0</c:v>
                </c:pt>
                <c:pt idx="1531">
                  <c:v>41710.0</c:v>
                </c:pt>
                <c:pt idx="1532">
                  <c:v>41711.0</c:v>
                </c:pt>
                <c:pt idx="1533">
                  <c:v>41712.0</c:v>
                </c:pt>
                <c:pt idx="1534">
                  <c:v>41713.0</c:v>
                </c:pt>
                <c:pt idx="1535">
                  <c:v>41714.0</c:v>
                </c:pt>
                <c:pt idx="1536">
                  <c:v>41715.0</c:v>
                </c:pt>
                <c:pt idx="1537">
                  <c:v>41716.0</c:v>
                </c:pt>
                <c:pt idx="1538">
                  <c:v>41717.0</c:v>
                </c:pt>
                <c:pt idx="1539">
                  <c:v>41718.0</c:v>
                </c:pt>
                <c:pt idx="1540">
                  <c:v>41719.0</c:v>
                </c:pt>
                <c:pt idx="1541">
                  <c:v>41720.0</c:v>
                </c:pt>
                <c:pt idx="1542">
                  <c:v>41721.0</c:v>
                </c:pt>
                <c:pt idx="1543">
                  <c:v>41722.0</c:v>
                </c:pt>
                <c:pt idx="1544">
                  <c:v>41723.0</c:v>
                </c:pt>
                <c:pt idx="1545">
                  <c:v>41724.0</c:v>
                </c:pt>
                <c:pt idx="1546">
                  <c:v>41725.0</c:v>
                </c:pt>
                <c:pt idx="1547">
                  <c:v>41726.0</c:v>
                </c:pt>
                <c:pt idx="1548">
                  <c:v>41727.0</c:v>
                </c:pt>
                <c:pt idx="1549">
                  <c:v>41728.0</c:v>
                </c:pt>
                <c:pt idx="1550">
                  <c:v>41729.0</c:v>
                </c:pt>
                <c:pt idx="1551">
                  <c:v>41730.0</c:v>
                </c:pt>
                <c:pt idx="1552">
                  <c:v>41731.0</c:v>
                </c:pt>
                <c:pt idx="1553">
                  <c:v>41732.0</c:v>
                </c:pt>
                <c:pt idx="1554">
                  <c:v>41733.0</c:v>
                </c:pt>
                <c:pt idx="1555">
                  <c:v>41734.0</c:v>
                </c:pt>
                <c:pt idx="1556">
                  <c:v>41735.0</c:v>
                </c:pt>
                <c:pt idx="1557">
                  <c:v>41736.0</c:v>
                </c:pt>
                <c:pt idx="1558">
                  <c:v>41737.0</c:v>
                </c:pt>
                <c:pt idx="1559">
                  <c:v>41738.0</c:v>
                </c:pt>
                <c:pt idx="1560">
                  <c:v>41739.0</c:v>
                </c:pt>
                <c:pt idx="1561">
                  <c:v>41740.0</c:v>
                </c:pt>
                <c:pt idx="1562">
                  <c:v>41741.0</c:v>
                </c:pt>
                <c:pt idx="1563">
                  <c:v>41742.0</c:v>
                </c:pt>
                <c:pt idx="1564">
                  <c:v>41743.0</c:v>
                </c:pt>
                <c:pt idx="1565">
                  <c:v>41744.0</c:v>
                </c:pt>
                <c:pt idx="1566">
                  <c:v>41745.0</c:v>
                </c:pt>
                <c:pt idx="1567">
                  <c:v>41746.0</c:v>
                </c:pt>
                <c:pt idx="1568">
                  <c:v>41747.0</c:v>
                </c:pt>
                <c:pt idx="1569">
                  <c:v>41748.0</c:v>
                </c:pt>
                <c:pt idx="1570">
                  <c:v>41749.0</c:v>
                </c:pt>
                <c:pt idx="1571">
                  <c:v>41750.0</c:v>
                </c:pt>
                <c:pt idx="1572">
                  <c:v>41751.0</c:v>
                </c:pt>
                <c:pt idx="1573">
                  <c:v>41752.0</c:v>
                </c:pt>
                <c:pt idx="1574">
                  <c:v>41753.0</c:v>
                </c:pt>
                <c:pt idx="1575">
                  <c:v>41754.0</c:v>
                </c:pt>
                <c:pt idx="1576">
                  <c:v>41755.0</c:v>
                </c:pt>
                <c:pt idx="1577">
                  <c:v>41756.0</c:v>
                </c:pt>
                <c:pt idx="1578">
                  <c:v>41757.0</c:v>
                </c:pt>
                <c:pt idx="1579">
                  <c:v>41758.0</c:v>
                </c:pt>
                <c:pt idx="1580">
                  <c:v>41759.0</c:v>
                </c:pt>
                <c:pt idx="1581">
                  <c:v>41760.0</c:v>
                </c:pt>
                <c:pt idx="1582">
                  <c:v>41761.0</c:v>
                </c:pt>
                <c:pt idx="1583">
                  <c:v>41762.0</c:v>
                </c:pt>
                <c:pt idx="1584">
                  <c:v>41763.0</c:v>
                </c:pt>
                <c:pt idx="1585">
                  <c:v>41764.0</c:v>
                </c:pt>
                <c:pt idx="1586">
                  <c:v>41765.0</c:v>
                </c:pt>
                <c:pt idx="1587">
                  <c:v>41766.0</c:v>
                </c:pt>
                <c:pt idx="1588">
                  <c:v>41767.0</c:v>
                </c:pt>
                <c:pt idx="1589">
                  <c:v>41768.0</c:v>
                </c:pt>
                <c:pt idx="1590">
                  <c:v>41769.0</c:v>
                </c:pt>
                <c:pt idx="1591">
                  <c:v>41770.0</c:v>
                </c:pt>
                <c:pt idx="1592">
                  <c:v>41771.0</c:v>
                </c:pt>
                <c:pt idx="1593">
                  <c:v>41772.0</c:v>
                </c:pt>
                <c:pt idx="1594">
                  <c:v>41773.0</c:v>
                </c:pt>
                <c:pt idx="1595">
                  <c:v>41774.0</c:v>
                </c:pt>
                <c:pt idx="1596">
                  <c:v>41775.0</c:v>
                </c:pt>
                <c:pt idx="1597">
                  <c:v>41776.0</c:v>
                </c:pt>
                <c:pt idx="1598">
                  <c:v>41777.0</c:v>
                </c:pt>
                <c:pt idx="1599">
                  <c:v>41778.0</c:v>
                </c:pt>
                <c:pt idx="1600">
                  <c:v>41779.0</c:v>
                </c:pt>
                <c:pt idx="1601">
                  <c:v>41780.0</c:v>
                </c:pt>
                <c:pt idx="1602">
                  <c:v>41781.0</c:v>
                </c:pt>
                <c:pt idx="1603">
                  <c:v>41782.0</c:v>
                </c:pt>
                <c:pt idx="1604">
                  <c:v>41783.0</c:v>
                </c:pt>
                <c:pt idx="1605">
                  <c:v>41784.0</c:v>
                </c:pt>
                <c:pt idx="1606">
                  <c:v>41785.0</c:v>
                </c:pt>
                <c:pt idx="1607">
                  <c:v>41786.0</c:v>
                </c:pt>
                <c:pt idx="1608">
                  <c:v>41787.0</c:v>
                </c:pt>
                <c:pt idx="1609">
                  <c:v>41788.0</c:v>
                </c:pt>
                <c:pt idx="1610">
                  <c:v>41789.0</c:v>
                </c:pt>
                <c:pt idx="1611">
                  <c:v>41790.0</c:v>
                </c:pt>
                <c:pt idx="1612">
                  <c:v>41791.0</c:v>
                </c:pt>
                <c:pt idx="1613">
                  <c:v>41792.0</c:v>
                </c:pt>
                <c:pt idx="1614">
                  <c:v>41793.0</c:v>
                </c:pt>
                <c:pt idx="1615">
                  <c:v>41794.0</c:v>
                </c:pt>
                <c:pt idx="1616">
                  <c:v>41795.0</c:v>
                </c:pt>
                <c:pt idx="1617">
                  <c:v>41796.0</c:v>
                </c:pt>
                <c:pt idx="1618">
                  <c:v>41797.0</c:v>
                </c:pt>
                <c:pt idx="1619">
                  <c:v>41798.0</c:v>
                </c:pt>
                <c:pt idx="1620">
                  <c:v>41799.0</c:v>
                </c:pt>
                <c:pt idx="1621">
                  <c:v>41800.0</c:v>
                </c:pt>
                <c:pt idx="1622">
                  <c:v>41801.0</c:v>
                </c:pt>
                <c:pt idx="1623">
                  <c:v>41802.0</c:v>
                </c:pt>
                <c:pt idx="1624">
                  <c:v>41803.0</c:v>
                </c:pt>
                <c:pt idx="1625">
                  <c:v>41804.0</c:v>
                </c:pt>
                <c:pt idx="1626">
                  <c:v>41805.0</c:v>
                </c:pt>
                <c:pt idx="1627">
                  <c:v>41806.0</c:v>
                </c:pt>
                <c:pt idx="1628">
                  <c:v>41807.0</c:v>
                </c:pt>
                <c:pt idx="1629">
                  <c:v>41808.0</c:v>
                </c:pt>
                <c:pt idx="1630">
                  <c:v>41809.0</c:v>
                </c:pt>
                <c:pt idx="1631">
                  <c:v>41810.0</c:v>
                </c:pt>
                <c:pt idx="1632">
                  <c:v>41811.0</c:v>
                </c:pt>
                <c:pt idx="1633">
                  <c:v>41812.0</c:v>
                </c:pt>
                <c:pt idx="1634">
                  <c:v>41813.0</c:v>
                </c:pt>
                <c:pt idx="1635">
                  <c:v>41814.0</c:v>
                </c:pt>
                <c:pt idx="1636">
                  <c:v>41815.0</c:v>
                </c:pt>
                <c:pt idx="1637">
                  <c:v>41816.0</c:v>
                </c:pt>
                <c:pt idx="1638">
                  <c:v>41817.0</c:v>
                </c:pt>
                <c:pt idx="1639">
                  <c:v>41818.0</c:v>
                </c:pt>
                <c:pt idx="1640">
                  <c:v>41819.0</c:v>
                </c:pt>
                <c:pt idx="1641">
                  <c:v>41820.0</c:v>
                </c:pt>
                <c:pt idx="1642">
                  <c:v>41821.0</c:v>
                </c:pt>
                <c:pt idx="1643">
                  <c:v>41822.0</c:v>
                </c:pt>
                <c:pt idx="1644">
                  <c:v>41823.0</c:v>
                </c:pt>
                <c:pt idx="1645">
                  <c:v>41824.0</c:v>
                </c:pt>
                <c:pt idx="1646">
                  <c:v>41825.0</c:v>
                </c:pt>
                <c:pt idx="1647">
                  <c:v>41826.0</c:v>
                </c:pt>
                <c:pt idx="1648">
                  <c:v>41827.0</c:v>
                </c:pt>
                <c:pt idx="1649">
                  <c:v>41828.0</c:v>
                </c:pt>
                <c:pt idx="1650">
                  <c:v>41829.0</c:v>
                </c:pt>
                <c:pt idx="1651">
                  <c:v>41830.0</c:v>
                </c:pt>
                <c:pt idx="1652">
                  <c:v>41831.0</c:v>
                </c:pt>
                <c:pt idx="1653">
                  <c:v>41832.0</c:v>
                </c:pt>
                <c:pt idx="1654">
                  <c:v>41833.0</c:v>
                </c:pt>
                <c:pt idx="1655">
                  <c:v>41834.0</c:v>
                </c:pt>
                <c:pt idx="1656">
                  <c:v>41835.0</c:v>
                </c:pt>
                <c:pt idx="1657">
                  <c:v>41836.0</c:v>
                </c:pt>
                <c:pt idx="1658">
                  <c:v>41837.0</c:v>
                </c:pt>
                <c:pt idx="1659">
                  <c:v>41838.0</c:v>
                </c:pt>
                <c:pt idx="1660">
                  <c:v>41839.0</c:v>
                </c:pt>
                <c:pt idx="1661">
                  <c:v>41840.0</c:v>
                </c:pt>
                <c:pt idx="1662">
                  <c:v>41841.0</c:v>
                </c:pt>
                <c:pt idx="1663">
                  <c:v>41842.0</c:v>
                </c:pt>
                <c:pt idx="1664">
                  <c:v>41843.0</c:v>
                </c:pt>
                <c:pt idx="1665">
                  <c:v>41844.0</c:v>
                </c:pt>
                <c:pt idx="1666">
                  <c:v>41845.0</c:v>
                </c:pt>
                <c:pt idx="1667">
                  <c:v>41846.0</c:v>
                </c:pt>
                <c:pt idx="1668">
                  <c:v>41847.0</c:v>
                </c:pt>
                <c:pt idx="1669">
                  <c:v>41848.0</c:v>
                </c:pt>
                <c:pt idx="1670">
                  <c:v>41849.0</c:v>
                </c:pt>
                <c:pt idx="1671">
                  <c:v>41850.0</c:v>
                </c:pt>
                <c:pt idx="1672">
                  <c:v>41851.0</c:v>
                </c:pt>
                <c:pt idx="1673">
                  <c:v>41852.0</c:v>
                </c:pt>
                <c:pt idx="1674">
                  <c:v>41853.0</c:v>
                </c:pt>
                <c:pt idx="1675">
                  <c:v>41854.0</c:v>
                </c:pt>
                <c:pt idx="1676">
                  <c:v>41855.0</c:v>
                </c:pt>
                <c:pt idx="1677">
                  <c:v>41856.0</c:v>
                </c:pt>
                <c:pt idx="1678">
                  <c:v>41857.0</c:v>
                </c:pt>
                <c:pt idx="1679">
                  <c:v>41858.0</c:v>
                </c:pt>
                <c:pt idx="1680">
                  <c:v>41859.0</c:v>
                </c:pt>
                <c:pt idx="1681">
                  <c:v>41860.0</c:v>
                </c:pt>
                <c:pt idx="1682">
                  <c:v>41861.0</c:v>
                </c:pt>
                <c:pt idx="1683">
                  <c:v>41862.0</c:v>
                </c:pt>
                <c:pt idx="1684">
                  <c:v>41863.0</c:v>
                </c:pt>
                <c:pt idx="1685">
                  <c:v>41864.0</c:v>
                </c:pt>
                <c:pt idx="1686">
                  <c:v>41865.0</c:v>
                </c:pt>
                <c:pt idx="1687">
                  <c:v>41866.0</c:v>
                </c:pt>
                <c:pt idx="1688">
                  <c:v>41867.0</c:v>
                </c:pt>
                <c:pt idx="1689">
                  <c:v>41868.0</c:v>
                </c:pt>
                <c:pt idx="1690">
                  <c:v>41869.0</c:v>
                </c:pt>
                <c:pt idx="1691">
                  <c:v>41870.0</c:v>
                </c:pt>
                <c:pt idx="1692">
                  <c:v>41871.0</c:v>
                </c:pt>
                <c:pt idx="1693">
                  <c:v>41872.0</c:v>
                </c:pt>
                <c:pt idx="1694">
                  <c:v>41873.0</c:v>
                </c:pt>
                <c:pt idx="1695">
                  <c:v>41874.0</c:v>
                </c:pt>
                <c:pt idx="1696">
                  <c:v>41875.0</c:v>
                </c:pt>
                <c:pt idx="1697">
                  <c:v>41876.0</c:v>
                </c:pt>
                <c:pt idx="1698">
                  <c:v>41877.0</c:v>
                </c:pt>
                <c:pt idx="1699">
                  <c:v>41878.0</c:v>
                </c:pt>
                <c:pt idx="1700">
                  <c:v>41879.0</c:v>
                </c:pt>
                <c:pt idx="1701">
                  <c:v>41880.0</c:v>
                </c:pt>
                <c:pt idx="1702">
                  <c:v>41881.0</c:v>
                </c:pt>
                <c:pt idx="1703">
                  <c:v>41882.0</c:v>
                </c:pt>
                <c:pt idx="1704">
                  <c:v>41883.0</c:v>
                </c:pt>
                <c:pt idx="1705">
                  <c:v>41884.0</c:v>
                </c:pt>
                <c:pt idx="1706">
                  <c:v>41885.0</c:v>
                </c:pt>
                <c:pt idx="1707">
                  <c:v>41886.0</c:v>
                </c:pt>
                <c:pt idx="1708">
                  <c:v>41887.0</c:v>
                </c:pt>
                <c:pt idx="1709">
                  <c:v>41888.0</c:v>
                </c:pt>
                <c:pt idx="1710">
                  <c:v>41889.0</c:v>
                </c:pt>
                <c:pt idx="1711">
                  <c:v>41890.0</c:v>
                </c:pt>
                <c:pt idx="1712">
                  <c:v>41891.0</c:v>
                </c:pt>
                <c:pt idx="1713">
                  <c:v>41892.0</c:v>
                </c:pt>
                <c:pt idx="1714">
                  <c:v>41893.0</c:v>
                </c:pt>
                <c:pt idx="1715">
                  <c:v>41894.0</c:v>
                </c:pt>
                <c:pt idx="1716">
                  <c:v>41895.0</c:v>
                </c:pt>
                <c:pt idx="1717">
                  <c:v>41896.0</c:v>
                </c:pt>
                <c:pt idx="1718">
                  <c:v>41897.0</c:v>
                </c:pt>
                <c:pt idx="1719">
                  <c:v>41898.0</c:v>
                </c:pt>
                <c:pt idx="1720">
                  <c:v>41899.0</c:v>
                </c:pt>
                <c:pt idx="1721">
                  <c:v>41900.0</c:v>
                </c:pt>
                <c:pt idx="1722">
                  <c:v>41901.0</c:v>
                </c:pt>
                <c:pt idx="1723">
                  <c:v>41902.0</c:v>
                </c:pt>
                <c:pt idx="1724">
                  <c:v>41903.0</c:v>
                </c:pt>
                <c:pt idx="1725">
                  <c:v>41904.0</c:v>
                </c:pt>
                <c:pt idx="1726">
                  <c:v>41905.0</c:v>
                </c:pt>
                <c:pt idx="1727">
                  <c:v>41906.0</c:v>
                </c:pt>
                <c:pt idx="1728">
                  <c:v>41907.0</c:v>
                </c:pt>
                <c:pt idx="1729">
                  <c:v>41908.0</c:v>
                </c:pt>
                <c:pt idx="1730">
                  <c:v>41909.0</c:v>
                </c:pt>
                <c:pt idx="1731">
                  <c:v>41910.0</c:v>
                </c:pt>
                <c:pt idx="1732">
                  <c:v>41911.0</c:v>
                </c:pt>
                <c:pt idx="1733">
                  <c:v>41912.0</c:v>
                </c:pt>
                <c:pt idx="1734">
                  <c:v>41913.0</c:v>
                </c:pt>
                <c:pt idx="1735">
                  <c:v>41914.0</c:v>
                </c:pt>
                <c:pt idx="1736">
                  <c:v>41915.0</c:v>
                </c:pt>
                <c:pt idx="1737">
                  <c:v>41916.0</c:v>
                </c:pt>
                <c:pt idx="1738">
                  <c:v>41917.0</c:v>
                </c:pt>
                <c:pt idx="1739">
                  <c:v>41918.0</c:v>
                </c:pt>
                <c:pt idx="1740">
                  <c:v>41919.0</c:v>
                </c:pt>
                <c:pt idx="1741">
                  <c:v>41920.0</c:v>
                </c:pt>
                <c:pt idx="1742">
                  <c:v>41921.0</c:v>
                </c:pt>
                <c:pt idx="1743">
                  <c:v>41922.0</c:v>
                </c:pt>
                <c:pt idx="1744">
                  <c:v>41923.0</c:v>
                </c:pt>
                <c:pt idx="1745">
                  <c:v>41924.0</c:v>
                </c:pt>
                <c:pt idx="1746">
                  <c:v>41925.0</c:v>
                </c:pt>
                <c:pt idx="1747">
                  <c:v>41926.0</c:v>
                </c:pt>
                <c:pt idx="1748">
                  <c:v>41927.0</c:v>
                </c:pt>
                <c:pt idx="1749">
                  <c:v>41928.0</c:v>
                </c:pt>
                <c:pt idx="1750">
                  <c:v>41929.0</c:v>
                </c:pt>
                <c:pt idx="1751">
                  <c:v>41930.0</c:v>
                </c:pt>
                <c:pt idx="1752">
                  <c:v>41931.0</c:v>
                </c:pt>
                <c:pt idx="1753">
                  <c:v>41932.0</c:v>
                </c:pt>
                <c:pt idx="1754">
                  <c:v>41933.0</c:v>
                </c:pt>
                <c:pt idx="1755">
                  <c:v>41934.0</c:v>
                </c:pt>
                <c:pt idx="1756">
                  <c:v>41935.0</c:v>
                </c:pt>
                <c:pt idx="1757">
                  <c:v>41936.0</c:v>
                </c:pt>
                <c:pt idx="1758">
                  <c:v>41937.0</c:v>
                </c:pt>
                <c:pt idx="1759">
                  <c:v>41938.0</c:v>
                </c:pt>
                <c:pt idx="1760">
                  <c:v>41939.0</c:v>
                </c:pt>
                <c:pt idx="1761">
                  <c:v>41940.0</c:v>
                </c:pt>
                <c:pt idx="1762">
                  <c:v>41941.0</c:v>
                </c:pt>
                <c:pt idx="1763">
                  <c:v>41942.0</c:v>
                </c:pt>
                <c:pt idx="1764">
                  <c:v>41943.0</c:v>
                </c:pt>
                <c:pt idx="1765">
                  <c:v>41944.0</c:v>
                </c:pt>
                <c:pt idx="1766">
                  <c:v>41945.0</c:v>
                </c:pt>
                <c:pt idx="1767">
                  <c:v>41946.0</c:v>
                </c:pt>
                <c:pt idx="1768">
                  <c:v>41947.0</c:v>
                </c:pt>
                <c:pt idx="1769">
                  <c:v>41948.0</c:v>
                </c:pt>
                <c:pt idx="1770">
                  <c:v>41949.0</c:v>
                </c:pt>
                <c:pt idx="1771">
                  <c:v>41950.0</c:v>
                </c:pt>
                <c:pt idx="1772">
                  <c:v>41951.0</c:v>
                </c:pt>
                <c:pt idx="1773">
                  <c:v>41952.0</c:v>
                </c:pt>
                <c:pt idx="1774">
                  <c:v>41953.0</c:v>
                </c:pt>
                <c:pt idx="1775">
                  <c:v>41954.0</c:v>
                </c:pt>
                <c:pt idx="1776">
                  <c:v>41955.0</c:v>
                </c:pt>
                <c:pt idx="1777">
                  <c:v>41956.0</c:v>
                </c:pt>
                <c:pt idx="1778">
                  <c:v>41957.0</c:v>
                </c:pt>
                <c:pt idx="1779">
                  <c:v>41958.0</c:v>
                </c:pt>
                <c:pt idx="1780">
                  <c:v>41959.0</c:v>
                </c:pt>
                <c:pt idx="1781">
                  <c:v>41960.0</c:v>
                </c:pt>
                <c:pt idx="1782">
                  <c:v>41961.0</c:v>
                </c:pt>
                <c:pt idx="1783">
                  <c:v>41962.0</c:v>
                </c:pt>
                <c:pt idx="1784">
                  <c:v>41963.0</c:v>
                </c:pt>
                <c:pt idx="1785">
                  <c:v>41964.0</c:v>
                </c:pt>
                <c:pt idx="1786">
                  <c:v>41965.0</c:v>
                </c:pt>
                <c:pt idx="1787">
                  <c:v>41966.0</c:v>
                </c:pt>
                <c:pt idx="1788">
                  <c:v>41967.0</c:v>
                </c:pt>
                <c:pt idx="1789">
                  <c:v>41968.0</c:v>
                </c:pt>
                <c:pt idx="1790">
                  <c:v>41969.0</c:v>
                </c:pt>
                <c:pt idx="1791">
                  <c:v>41970.0</c:v>
                </c:pt>
                <c:pt idx="1792">
                  <c:v>41971.0</c:v>
                </c:pt>
                <c:pt idx="1793">
                  <c:v>41972.0</c:v>
                </c:pt>
                <c:pt idx="1794">
                  <c:v>41973.0</c:v>
                </c:pt>
                <c:pt idx="1795">
                  <c:v>41974.0</c:v>
                </c:pt>
                <c:pt idx="1796">
                  <c:v>41975.0</c:v>
                </c:pt>
                <c:pt idx="1797">
                  <c:v>41976.0</c:v>
                </c:pt>
                <c:pt idx="1798">
                  <c:v>41977.0</c:v>
                </c:pt>
                <c:pt idx="1799">
                  <c:v>41978.0</c:v>
                </c:pt>
                <c:pt idx="1800">
                  <c:v>41979.0</c:v>
                </c:pt>
                <c:pt idx="1801">
                  <c:v>41980.0</c:v>
                </c:pt>
                <c:pt idx="1802">
                  <c:v>41981.0</c:v>
                </c:pt>
                <c:pt idx="1803">
                  <c:v>41982.0</c:v>
                </c:pt>
                <c:pt idx="1804">
                  <c:v>41983.0</c:v>
                </c:pt>
                <c:pt idx="1805">
                  <c:v>41984.0</c:v>
                </c:pt>
                <c:pt idx="1806">
                  <c:v>41985.0</c:v>
                </c:pt>
                <c:pt idx="1807">
                  <c:v>41986.0</c:v>
                </c:pt>
                <c:pt idx="1808">
                  <c:v>41987.0</c:v>
                </c:pt>
                <c:pt idx="1809">
                  <c:v>41988.0</c:v>
                </c:pt>
                <c:pt idx="1810">
                  <c:v>41989.0</c:v>
                </c:pt>
                <c:pt idx="1811">
                  <c:v>41990.0</c:v>
                </c:pt>
                <c:pt idx="1812">
                  <c:v>41991.0</c:v>
                </c:pt>
                <c:pt idx="1813">
                  <c:v>41992.0</c:v>
                </c:pt>
                <c:pt idx="1814">
                  <c:v>41993.0</c:v>
                </c:pt>
                <c:pt idx="1815">
                  <c:v>41994.0</c:v>
                </c:pt>
                <c:pt idx="1816">
                  <c:v>41995.0</c:v>
                </c:pt>
                <c:pt idx="1817">
                  <c:v>41996.0</c:v>
                </c:pt>
                <c:pt idx="1818">
                  <c:v>41997.0</c:v>
                </c:pt>
                <c:pt idx="1819">
                  <c:v>41998.0</c:v>
                </c:pt>
                <c:pt idx="1820">
                  <c:v>41999.0</c:v>
                </c:pt>
                <c:pt idx="1821">
                  <c:v>42000.0</c:v>
                </c:pt>
                <c:pt idx="1822">
                  <c:v>42001.0</c:v>
                </c:pt>
                <c:pt idx="1823">
                  <c:v>42002.0</c:v>
                </c:pt>
                <c:pt idx="1824">
                  <c:v>42003.0</c:v>
                </c:pt>
                <c:pt idx="1825">
                  <c:v>42004.0</c:v>
                </c:pt>
                <c:pt idx="1826">
                  <c:v>42005.0</c:v>
                </c:pt>
                <c:pt idx="1827">
                  <c:v>42006.0</c:v>
                </c:pt>
                <c:pt idx="1828">
                  <c:v>42007.0</c:v>
                </c:pt>
                <c:pt idx="1829">
                  <c:v>42008.0</c:v>
                </c:pt>
                <c:pt idx="1830">
                  <c:v>42009.0</c:v>
                </c:pt>
                <c:pt idx="1831">
                  <c:v>42010.0</c:v>
                </c:pt>
                <c:pt idx="1832">
                  <c:v>42011.0</c:v>
                </c:pt>
                <c:pt idx="1833">
                  <c:v>42012.0</c:v>
                </c:pt>
                <c:pt idx="1834">
                  <c:v>42013.0</c:v>
                </c:pt>
                <c:pt idx="1835">
                  <c:v>42014.0</c:v>
                </c:pt>
                <c:pt idx="1836">
                  <c:v>42015.0</c:v>
                </c:pt>
                <c:pt idx="1837">
                  <c:v>42016.0</c:v>
                </c:pt>
                <c:pt idx="1838">
                  <c:v>42017.0</c:v>
                </c:pt>
                <c:pt idx="1839">
                  <c:v>42018.0</c:v>
                </c:pt>
                <c:pt idx="1840">
                  <c:v>42019.0</c:v>
                </c:pt>
                <c:pt idx="1841">
                  <c:v>42020.0</c:v>
                </c:pt>
                <c:pt idx="1842">
                  <c:v>42021.0</c:v>
                </c:pt>
                <c:pt idx="1843">
                  <c:v>42022.0</c:v>
                </c:pt>
                <c:pt idx="1844">
                  <c:v>42023.0</c:v>
                </c:pt>
                <c:pt idx="1845">
                  <c:v>42024.0</c:v>
                </c:pt>
                <c:pt idx="1846">
                  <c:v>42025.0</c:v>
                </c:pt>
                <c:pt idx="1847">
                  <c:v>42026.0</c:v>
                </c:pt>
                <c:pt idx="1848">
                  <c:v>42027.0</c:v>
                </c:pt>
                <c:pt idx="1849">
                  <c:v>42028.0</c:v>
                </c:pt>
                <c:pt idx="1850">
                  <c:v>42029.0</c:v>
                </c:pt>
                <c:pt idx="1851">
                  <c:v>42030.0</c:v>
                </c:pt>
                <c:pt idx="1852">
                  <c:v>42031.0</c:v>
                </c:pt>
                <c:pt idx="1853">
                  <c:v>42032.0</c:v>
                </c:pt>
                <c:pt idx="1854">
                  <c:v>42033.0</c:v>
                </c:pt>
                <c:pt idx="1855">
                  <c:v>42034.0</c:v>
                </c:pt>
                <c:pt idx="1856">
                  <c:v>42035.0</c:v>
                </c:pt>
                <c:pt idx="1857">
                  <c:v>42036.0</c:v>
                </c:pt>
                <c:pt idx="1858">
                  <c:v>42037.0</c:v>
                </c:pt>
                <c:pt idx="1859">
                  <c:v>42038.0</c:v>
                </c:pt>
                <c:pt idx="1860">
                  <c:v>42039.0</c:v>
                </c:pt>
                <c:pt idx="1861">
                  <c:v>42040.0</c:v>
                </c:pt>
                <c:pt idx="1862">
                  <c:v>42041.0</c:v>
                </c:pt>
                <c:pt idx="1863">
                  <c:v>42042.0</c:v>
                </c:pt>
                <c:pt idx="1864">
                  <c:v>42043.0</c:v>
                </c:pt>
                <c:pt idx="1865">
                  <c:v>42044.0</c:v>
                </c:pt>
                <c:pt idx="1866">
                  <c:v>42045.0</c:v>
                </c:pt>
                <c:pt idx="1867">
                  <c:v>42046.0</c:v>
                </c:pt>
                <c:pt idx="1868">
                  <c:v>42047.0</c:v>
                </c:pt>
                <c:pt idx="1869">
                  <c:v>42048.0</c:v>
                </c:pt>
                <c:pt idx="1870">
                  <c:v>42049.0</c:v>
                </c:pt>
                <c:pt idx="1871">
                  <c:v>42050.0</c:v>
                </c:pt>
                <c:pt idx="1872">
                  <c:v>42051.0</c:v>
                </c:pt>
                <c:pt idx="1873">
                  <c:v>42052.0</c:v>
                </c:pt>
                <c:pt idx="1874">
                  <c:v>42053.0</c:v>
                </c:pt>
                <c:pt idx="1875">
                  <c:v>42054.0</c:v>
                </c:pt>
                <c:pt idx="1876">
                  <c:v>42055.0</c:v>
                </c:pt>
                <c:pt idx="1877">
                  <c:v>42056.0</c:v>
                </c:pt>
                <c:pt idx="1878">
                  <c:v>42057.0</c:v>
                </c:pt>
                <c:pt idx="1879">
                  <c:v>42058.0</c:v>
                </c:pt>
                <c:pt idx="1880">
                  <c:v>42059.0</c:v>
                </c:pt>
                <c:pt idx="1881">
                  <c:v>42060.0</c:v>
                </c:pt>
                <c:pt idx="1882">
                  <c:v>42061.0</c:v>
                </c:pt>
                <c:pt idx="1883">
                  <c:v>42062.0</c:v>
                </c:pt>
                <c:pt idx="1884">
                  <c:v>42063.0</c:v>
                </c:pt>
                <c:pt idx="1885">
                  <c:v>42064.0</c:v>
                </c:pt>
                <c:pt idx="1886">
                  <c:v>42065.0</c:v>
                </c:pt>
                <c:pt idx="1887">
                  <c:v>42066.0</c:v>
                </c:pt>
                <c:pt idx="1888">
                  <c:v>42067.0</c:v>
                </c:pt>
                <c:pt idx="1889">
                  <c:v>42068.0</c:v>
                </c:pt>
                <c:pt idx="1890">
                  <c:v>42069.0</c:v>
                </c:pt>
                <c:pt idx="1891">
                  <c:v>42070.0</c:v>
                </c:pt>
                <c:pt idx="1892">
                  <c:v>42071.0</c:v>
                </c:pt>
                <c:pt idx="1893">
                  <c:v>42072.0</c:v>
                </c:pt>
                <c:pt idx="1894">
                  <c:v>42073.0</c:v>
                </c:pt>
                <c:pt idx="1895">
                  <c:v>42074.0</c:v>
                </c:pt>
                <c:pt idx="1896">
                  <c:v>42075.0</c:v>
                </c:pt>
                <c:pt idx="1897">
                  <c:v>42076.0</c:v>
                </c:pt>
                <c:pt idx="1898">
                  <c:v>42077.0</c:v>
                </c:pt>
                <c:pt idx="1899">
                  <c:v>42078.0</c:v>
                </c:pt>
                <c:pt idx="1900">
                  <c:v>42079.0</c:v>
                </c:pt>
                <c:pt idx="1901">
                  <c:v>42080.0</c:v>
                </c:pt>
                <c:pt idx="1902">
                  <c:v>42081.0</c:v>
                </c:pt>
                <c:pt idx="1903">
                  <c:v>42082.0</c:v>
                </c:pt>
                <c:pt idx="1904">
                  <c:v>42083.0</c:v>
                </c:pt>
                <c:pt idx="1905">
                  <c:v>42084.0</c:v>
                </c:pt>
                <c:pt idx="1906">
                  <c:v>42085.0</c:v>
                </c:pt>
                <c:pt idx="1907">
                  <c:v>42086.0</c:v>
                </c:pt>
                <c:pt idx="1908">
                  <c:v>42087.0</c:v>
                </c:pt>
                <c:pt idx="1909">
                  <c:v>42088.0</c:v>
                </c:pt>
                <c:pt idx="1910">
                  <c:v>42089.0</c:v>
                </c:pt>
                <c:pt idx="1911">
                  <c:v>42090.0</c:v>
                </c:pt>
                <c:pt idx="1912">
                  <c:v>42091.0</c:v>
                </c:pt>
                <c:pt idx="1913">
                  <c:v>42092.0</c:v>
                </c:pt>
                <c:pt idx="1914">
                  <c:v>42093.0</c:v>
                </c:pt>
                <c:pt idx="1915">
                  <c:v>42094.0</c:v>
                </c:pt>
                <c:pt idx="1916">
                  <c:v>42095.0</c:v>
                </c:pt>
                <c:pt idx="1917">
                  <c:v>42096.0</c:v>
                </c:pt>
                <c:pt idx="1918">
                  <c:v>42097.0</c:v>
                </c:pt>
                <c:pt idx="1919">
                  <c:v>42098.0</c:v>
                </c:pt>
                <c:pt idx="1920">
                  <c:v>42099.0</c:v>
                </c:pt>
                <c:pt idx="1921">
                  <c:v>42100.0</c:v>
                </c:pt>
                <c:pt idx="1922">
                  <c:v>42101.0</c:v>
                </c:pt>
                <c:pt idx="1923">
                  <c:v>42102.0</c:v>
                </c:pt>
                <c:pt idx="1924">
                  <c:v>42103.0</c:v>
                </c:pt>
                <c:pt idx="1925">
                  <c:v>42104.0</c:v>
                </c:pt>
                <c:pt idx="1926">
                  <c:v>42105.0</c:v>
                </c:pt>
                <c:pt idx="1927">
                  <c:v>42106.0</c:v>
                </c:pt>
                <c:pt idx="1928">
                  <c:v>42107.0</c:v>
                </c:pt>
                <c:pt idx="1929">
                  <c:v>42108.0</c:v>
                </c:pt>
                <c:pt idx="1930">
                  <c:v>42109.0</c:v>
                </c:pt>
                <c:pt idx="1931">
                  <c:v>42110.0</c:v>
                </c:pt>
                <c:pt idx="1932">
                  <c:v>42111.0</c:v>
                </c:pt>
                <c:pt idx="1933">
                  <c:v>42112.0</c:v>
                </c:pt>
                <c:pt idx="1934">
                  <c:v>42113.0</c:v>
                </c:pt>
                <c:pt idx="1935">
                  <c:v>42114.0</c:v>
                </c:pt>
                <c:pt idx="1936">
                  <c:v>42115.0</c:v>
                </c:pt>
                <c:pt idx="1937">
                  <c:v>42116.0</c:v>
                </c:pt>
                <c:pt idx="1938">
                  <c:v>42117.0</c:v>
                </c:pt>
                <c:pt idx="1939">
                  <c:v>42118.0</c:v>
                </c:pt>
                <c:pt idx="1940">
                  <c:v>42119.0</c:v>
                </c:pt>
                <c:pt idx="1941">
                  <c:v>42120.0</c:v>
                </c:pt>
                <c:pt idx="1942">
                  <c:v>42121.0</c:v>
                </c:pt>
                <c:pt idx="1943">
                  <c:v>42122.0</c:v>
                </c:pt>
                <c:pt idx="1944">
                  <c:v>42123.0</c:v>
                </c:pt>
                <c:pt idx="1945">
                  <c:v>42124.0</c:v>
                </c:pt>
                <c:pt idx="1946">
                  <c:v>42125.0</c:v>
                </c:pt>
                <c:pt idx="1947">
                  <c:v>42126.0</c:v>
                </c:pt>
                <c:pt idx="1948">
                  <c:v>42127.0</c:v>
                </c:pt>
                <c:pt idx="1949">
                  <c:v>42128.0</c:v>
                </c:pt>
                <c:pt idx="1950">
                  <c:v>42129.0</c:v>
                </c:pt>
                <c:pt idx="1951">
                  <c:v>42130.0</c:v>
                </c:pt>
                <c:pt idx="1952">
                  <c:v>42131.0</c:v>
                </c:pt>
                <c:pt idx="1953">
                  <c:v>42132.0</c:v>
                </c:pt>
                <c:pt idx="1954">
                  <c:v>42133.0</c:v>
                </c:pt>
                <c:pt idx="1955">
                  <c:v>42134.0</c:v>
                </c:pt>
                <c:pt idx="1956">
                  <c:v>42135.0</c:v>
                </c:pt>
                <c:pt idx="1957">
                  <c:v>42136.0</c:v>
                </c:pt>
                <c:pt idx="1958">
                  <c:v>42137.0</c:v>
                </c:pt>
                <c:pt idx="1959">
                  <c:v>42138.0</c:v>
                </c:pt>
                <c:pt idx="1960">
                  <c:v>42139.0</c:v>
                </c:pt>
                <c:pt idx="1961">
                  <c:v>42140.0</c:v>
                </c:pt>
                <c:pt idx="1962">
                  <c:v>42141.0</c:v>
                </c:pt>
                <c:pt idx="1963">
                  <c:v>42142.0</c:v>
                </c:pt>
                <c:pt idx="1964">
                  <c:v>42143.0</c:v>
                </c:pt>
                <c:pt idx="1965">
                  <c:v>42144.0</c:v>
                </c:pt>
                <c:pt idx="1966">
                  <c:v>42145.0</c:v>
                </c:pt>
                <c:pt idx="1967">
                  <c:v>42146.0</c:v>
                </c:pt>
                <c:pt idx="1968">
                  <c:v>42147.0</c:v>
                </c:pt>
                <c:pt idx="1969">
                  <c:v>42148.0</c:v>
                </c:pt>
                <c:pt idx="1970">
                  <c:v>42149.0</c:v>
                </c:pt>
                <c:pt idx="1971">
                  <c:v>42150.0</c:v>
                </c:pt>
                <c:pt idx="1972">
                  <c:v>42151.0</c:v>
                </c:pt>
                <c:pt idx="1973">
                  <c:v>42152.0</c:v>
                </c:pt>
                <c:pt idx="1974">
                  <c:v>42153.0</c:v>
                </c:pt>
                <c:pt idx="1975">
                  <c:v>42154.0</c:v>
                </c:pt>
                <c:pt idx="1976">
                  <c:v>42155.0</c:v>
                </c:pt>
                <c:pt idx="1977">
                  <c:v>42156.0</c:v>
                </c:pt>
                <c:pt idx="1978">
                  <c:v>42157.0</c:v>
                </c:pt>
                <c:pt idx="1979">
                  <c:v>42158.0</c:v>
                </c:pt>
                <c:pt idx="1980">
                  <c:v>42159.0</c:v>
                </c:pt>
                <c:pt idx="1981">
                  <c:v>42160.0</c:v>
                </c:pt>
                <c:pt idx="1982">
                  <c:v>42161.0</c:v>
                </c:pt>
                <c:pt idx="1983">
                  <c:v>42162.0</c:v>
                </c:pt>
                <c:pt idx="1984">
                  <c:v>42163.0</c:v>
                </c:pt>
                <c:pt idx="1985">
                  <c:v>42164.0</c:v>
                </c:pt>
                <c:pt idx="1986">
                  <c:v>42165.0</c:v>
                </c:pt>
                <c:pt idx="1987">
                  <c:v>42166.0</c:v>
                </c:pt>
                <c:pt idx="1988">
                  <c:v>42167.0</c:v>
                </c:pt>
                <c:pt idx="1989">
                  <c:v>42168.0</c:v>
                </c:pt>
                <c:pt idx="1990">
                  <c:v>42169.0</c:v>
                </c:pt>
                <c:pt idx="1991">
                  <c:v>42170.0</c:v>
                </c:pt>
                <c:pt idx="1992">
                  <c:v>42171.0</c:v>
                </c:pt>
                <c:pt idx="1993">
                  <c:v>42172.0</c:v>
                </c:pt>
                <c:pt idx="1994">
                  <c:v>42173.0</c:v>
                </c:pt>
                <c:pt idx="1995">
                  <c:v>42174.0</c:v>
                </c:pt>
                <c:pt idx="1996">
                  <c:v>42175.0</c:v>
                </c:pt>
                <c:pt idx="1997">
                  <c:v>42176.0</c:v>
                </c:pt>
                <c:pt idx="1998">
                  <c:v>42177.0</c:v>
                </c:pt>
                <c:pt idx="1999">
                  <c:v>42178.0</c:v>
                </c:pt>
                <c:pt idx="2000">
                  <c:v>42179.0</c:v>
                </c:pt>
                <c:pt idx="2001">
                  <c:v>42180.0</c:v>
                </c:pt>
                <c:pt idx="2002">
                  <c:v>42181.0</c:v>
                </c:pt>
                <c:pt idx="2003">
                  <c:v>42182.0</c:v>
                </c:pt>
                <c:pt idx="2004">
                  <c:v>42183.0</c:v>
                </c:pt>
                <c:pt idx="2005">
                  <c:v>42184.0</c:v>
                </c:pt>
                <c:pt idx="2006">
                  <c:v>42185.0</c:v>
                </c:pt>
                <c:pt idx="2007">
                  <c:v>42186.0</c:v>
                </c:pt>
                <c:pt idx="2008">
                  <c:v>42187.0</c:v>
                </c:pt>
                <c:pt idx="2009">
                  <c:v>42188.0</c:v>
                </c:pt>
                <c:pt idx="2010">
                  <c:v>42189.0</c:v>
                </c:pt>
                <c:pt idx="2011">
                  <c:v>42190.0</c:v>
                </c:pt>
                <c:pt idx="2012">
                  <c:v>42191.0</c:v>
                </c:pt>
                <c:pt idx="2013">
                  <c:v>42192.0</c:v>
                </c:pt>
                <c:pt idx="2014">
                  <c:v>42193.0</c:v>
                </c:pt>
                <c:pt idx="2015">
                  <c:v>42194.0</c:v>
                </c:pt>
                <c:pt idx="2016">
                  <c:v>42195.0</c:v>
                </c:pt>
                <c:pt idx="2017">
                  <c:v>42196.0</c:v>
                </c:pt>
                <c:pt idx="2018">
                  <c:v>42197.0</c:v>
                </c:pt>
                <c:pt idx="2019">
                  <c:v>42198.0</c:v>
                </c:pt>
                <c:pt idx="2020">
                  <c:v>42199.0</c:v>
                </c:pt>
                <c:pt idx="2021">
                  <c:v>42200.0</c:v>
                </c:pt>
                <c:pt idx="2022">
                  <c:v>42201.0</c:v>
                </c:pt>
                <c:pt idx="2023">
                  <c:v>42202.0</c:v>
                </c:pt>
                <c:pt idx="2024">
                  <c:v>42203.0</c:v>
                </c:pt>
                <c:pt idx="2025">
                  <c:v>42204.0</c:v>
                </c:pt>
                <c:pt idx="2026">
                  <c:v>42205.0</c:v>
                </c:pt>
                <c:pt idx="2027">
                  <c:v>42206.0</c:v>
                </c:pt>
                <c:pt idx="2028">
                  <c:v>42207.0</c:v>
                </c:pt>
                <c:pt idx="2029">
                  <c:v>42208.0</c:v>
                </c:pt>
                <c:pt idx="2030">
                  <c:v>42209.0</c:v>
                </c:pt>
                <c:pt idx="2031">
                  <c:v>42210.0</c:v>
                </c:pt>
                <c:pt idx="2032">
                  <c:v>42211.0</c:v>
                </c:pt>
                <c:pt idx="2033">
                  <c:v>42212.0</c:v>
                </c:pt>
                <c:pt idx="2034">
                  <c:v>42213.0</c:v>
                </c:pt>
                <c:pt idx="2035">
                  <c:v>42214.0</c:v>
                </c:pt>
                <c:pt idx="2036">
                  <c:v>42215.0</c:v>
                </c:pt>
                <c:pt idx="2037">
                  <c:v>42216.0</c:v>
                </c:pt>
                <c:pt idx="2038">
                  <c:v>42217.0</c:v>
                </c:pt>
                <c:pt idx="2039">
                  <c:v>42218.0</c:v>
                </c:pt>
                <c:pt idx="2040">
                  <c:v>42219.0</c:v>
                </c:pt>
                <c:pt idx="2041">
                  <c:v>42220.0</c:v>
                </c:pt>
                <c:pt idx="2042">
                  <c:v>42221.0</c:v>
                </c:pt>
                <c:pt idx="2043">
                  <c:v>42222.0</c:v>
                </c:pt>
                <c:pt idx="2044">
                  <c:v>42223.0</c:v>
                </c:pt>
                <c:pt idx="2045">
                  <c:v>42224.0</c:v>
                </c:pt>
                <c:pt idx="2046">
                  <c:v>42225.0</c:v>
                </c:pt>
                <c:pt idx="2047">
                  <c:v>42226.0</c:v>
                </c:pt>
                <c:pt idx="2048">
                  <c:v>42227.0</c:v>
                </c:pt>
                <c:pt idx="2049">
                  <c:v>42228.0</c:v>
                </c:pt>
                <c:pt idx="2050">
                  <c:v>42229.0</c:v>
                </c:pt>
                <c:pt idx="2051">
                  <c:v>42230.0</c:v>
                </c:pt>
                <c:pt idx="2052">
                  <c:v>42231.0</c:v>
                </c:pt>
                <c:pt idx="2053">
                  <c:v>42232.0</c:v>
                </c:pt>
                <c:pt idx="2054">
                  <c:v>42233.0</c:v>
                </c:pt>
                <c:pt idx="2055">
                  <c:v>42234.0</c:v>
                </c:pt>
                <c:pt idx="2056">
                  <c:v>42235.0</c:v>
                </c:pt>
                <c:pt idx="2057">
                  <c:v>42236.0</c:v>
                </c:pt>
                <c:pt idx="2058">
                  <c:v>42237.0</c:v>
                </c:pt>
                <c:pt idx="2059">
                  <c:v>42238.0</c:v>
                </c:pt>
                <c:pt idx="2060">
                  <c:v>42239.0</c:v>
                </c:pt>
                <c:pt idx="2061">
                  <c:v>42240.0</c:v>
                </c:pt>
                <c:pt idx="2062">
                  <c:v>42241.0</c:v>
                </c:pt>
                <c:pt idx="2063">
                  <c:v>42242.0</c:v>
                </c:pt>
                <c:pt idx="2064">
                  <c:v>42243.0</c:v>
                </c:pt>
                <c:pt idx="2065">
                  <c:v>42244.0</c:v>
                </c:pt>
                <c:pt idx="2066">
                  <c:v>42245.0</c:v>
                </c:pt>
                <c:pt idx="2067">
                  <c:v>42246.0</c:v>
                </c:pt>
                <c:pt idx="2068">
                  <c:v>42247.0</c:v>
                </c:pt>
                <c:pt idx="2069">
                  <c:v>42248.0</c:v>
                </c:pt>
                <c:pt idx="2070">
                  <c:v>42249.0</c:v>
                </c:pt>
                <c:pt idx="2071">
                  <c:v>42250.0</c:v>
                </c:pt>
                <c:pt idx="2072">
                  <c:v>42251.0</c:v>
                </c:pt>
                <c:pt idx="2073">
                  <c:v>42252.0</c:v>
                </c:pt>
                <c:pt idx="2074">
                  <c:v>42253.0</c:v>
                </c:pt>
                <c:pt idx="2075">
                  <c:v>42254.0</c:v>
                </c:pt>
                <c:pt idx="2076">
                  <c:v>42255.0</c:v>
                </c:pt>
                <c:pt idx="2077">
                  <c:v>42256.0</c:v>
                </c:pt>
                <c:pt idx="2078">
                  <c:v>42257.0</c:v>
                </c:pt>
                <c:pt idx="2079">
                  <c:v>42258.0</c:v>
                </c:pt>
                <c:pt idx="2080">
                  <c:v>42259.0</c:v>
                </c:pt>
                <c:pt idx="2081">
                  <c:v>42260.0</c:v>
                </c:pt>
                <c:pt idx="2082">
                  <c:v>42261.0</c:v>
                </c:pt>
                <c:pt idx="2083">
                  <c:v>42262.0</c:v>
                </c:pt>
                <c:pt idx="2084">
                  <c:v>42263.0</c:v>
                </c:pt>
                <c:pt idx="2085">
                  <c:v>42264.0</c:v>
                </c:pt>
                <c:pt idx="2086">
                  <c:v>42265.0</c:v>
                </c:pt>
                <c:pt idx="2087">
                  <c:v>42266.0</c:v>
                </c:pt>
                <c:pt idx="2088">
                  <c:v>42267.0</c:v>
                </c:pt>
                <c:pt idx="2089">
                  <c:v>42268.0</c:v>
                </c:pt>
                <c:pt idx="2090">
                  <c:v>42269.0</c:v>
                </c:pt>
                <c:pt idx="2091">
                  <c:v>42270.0</c:v>
                </c:pt>
                <c:pt idx="2092">
                  <c:v>42271.0</c:v>
                </c:pt>
                <c:pt idx="2093">
                  <c:v>42272.0</c:v>
                </c:pt>
                <c:pt idx="2094">
                  <c:v>42273.0</c:v>
                </c:pt>
                <c:pt idx="2095">
                  <c:v>42274.0</c:v>
                </c:pt>
                <c:pt idx="2096">
                  <c:v>42275.0</c:v>
                </c:pt>
                <c:pt idx="2097">
                  <c:v>42276.0</c:v>
                </c:pt>
                <c:pt idx="2098">
                  <c:v>42277.0</c:v>
                </c:pt>
                <c:pt idx="2099">
                  <c:v>42278.0</c:v>
                </c:pt>
                <c:pt idx="2100">
                  <c:v>42279.0</c:v>
                </c:pt>
                <c:pt idx="2101">
                  <c:v>42280.0</c:v>
                </c:pt>
                <c:pt idx="2102">
                  <c:v>42281.0</c:v>
                </c:pt>
                <c:pt idx="2103">
                  <c:v>42282.0</c:v>
                </c:pt>
                <c:pt idx="2104">
                  <c:v>42283.0</c:v>
                </c:pt>
                <c:pt idx="2105">
                  <c:v>42284.0</c:v>
                </c:pt>
                <c:pt idx="2106">
                  <c:v>42285.0</c:v>
                </c:pt>
                <c:pt idx="2107">
                  <c:v>42286.0</c:v>
                </c:pt>
                <c:pt idx="2108">
                  <c:v>42287.0</c:v>
                </c:pt>
                <c:pt idx="2109">
                  <c:v>42288.0</c:v>
                </c:pt>
                <c:pt idx="2110">
                  <c:v>42289.0</c:v>
                </c:pt>
                <c:pt idx="2111">
                  <c:v>42290.0</c:v>
                </c:pt>
                <c:pt idx="2112">
                  <c:v>42291.0</c:v>
                </c:pt>
                <c:pt idx="2113">
                  <c:v>42292.0</c:v>
                </c:pt>
                <c:pt idx="2114">
                  <c:v>42293.0</c:v>
                </c:pt>
                <c:pt idx="2115">
                  <c:v>42294.0</c:v>
                </c:pt>
                <c:pt idx="2116">
                  <c:v>42295.0</c:v>
                </c:pt>
                <c:pt idx="2117">
                  <c:v>42296.0</c:v>
                </c:pt>
                <c:pt idx="2118">
                  <c:v>42297.0</c:v>
                </c:pt>
                <c:pt idx="2119">
                  <c:v>42298.0</c:v>
                </c:pt>
                <c:pt idx="2120">
                  <c:v>42299.0</c:v>
                </c:pt>
                <c:pt idx="2121">
                  <c:v>42300.0</c:v>
                </c:pt>
                <c:pt idx="2122">
                  <c:v>42301.0</c:v>
                </c:pt>
                <c:pt idx="2123">
                  <c:v>42302.0</c:v>
                </c:pt>
                <c:pt idx="2124">
                  <c:v>42303.0</c:v>
                </c:pt>
                <c:pt idx="2125">
                  <c:v>42304.0</c:v>
                </c:pt>
                <c:pt idx="2126">
                  <c:v>42305.0</c:v>
                </c:pt>
                <c:pt idx="2127">
                  <c:v>42306.0</c:v>
                </c:pt>
                <c:pt idx="2128">
                  <c:v>42307.0</c:v>
                </c:pt>
                <c:pt idx="2129">
                  <c:v>42308.0</c:v>
                </c:pt>
                <c:pt idx="2130">
                  <c:v>42309.0</c:v>
                </c:pt>
                <c:pt idx="2131">
                  <c:v>42310.0</c:v>
                </c:pt>
                <c:pt idx="2132">
                  <c:v>42311.0</c:v>
                </c:pt>
                <c:pt idx="2133">
                  <c:v>42312.0</c:v>
                </c:pt>
                <c:pt idx="2134">
                  <c:v>42313.0</c:v>
                </c:pt>
                <c:pt idx="2135">
                  <c:v>42314.0</c:v>
                </c:pt>
                <c:pt idx="2136">
                  <c:v>42315.0</c:v>
                </c:pt>
                <c:pt idx="2137">
                  <c:v>42316.0</c:v>
                </c:pt>
                <c:pt idx="2138">
                  <c:v>42317.0</c:v>
                </c:pt>
                <c:pt idx="2139">
                  <c:v>42318.0</c:v>
                </c:pt>
                <c:pt idx="2140">
                  <c:v>42319.0</c:v>
                </c:pt>
                <c:pt idx="2141">
                  <c:v>42320.0</c:v>
                </c:pt>
                <c:pt idx="2142">
                  <c:v>42321.0</c:v>
                </c:pt>
                <c:pt idx="2143">
                  <c:v>42322.0</c:v>
                </c:pt>
                <c:pt idx="2144">
                  <c:v>42323.0</c:v>
                </c:pt>
                <c:pt idx="2145">
                  <c:v>42324.0</c:v>
                </c:pt>
                <c:pt idx="2146">
                  <c:v>42325.0</c:v>
                </c:pt>
                <c:pt idx="2147">
                  <c:v>42326.0</c:v>
                </c:pt>
                <c:pt idx="2148">
                  <c:v>42327.0</c:v>
                </c:pt>
                <c:pt idx="2149">
                  <c:v>42328.0</c:v>
                </c:pt>
                <c:pt idx="2150">
                  <c:v>42329.0</c:v>
                </c:pt>
                <c:pt idx="2151">
                  <c:v>42330.0</c:v>
                </c:pt>
                <c:pt idx="2152">
                  <c:v>42331.0</c:v>
                </c:pt>
                <c:pt idx="2153">
                  <c:v>42332.0</c:v>
                </c:pt>
                <c:pt idx="2154">
                  <c:v>42333.0</c:v>
                </c:pt>
                <c:pt idx="2155">
                  <c:v>42334.0</c:v>
                </c:pt>
                <c:pt idx="2156">
                  <c:v>42335.0</c:v>
                </c:pt>
                <c:pt idx="2157">
                  <c:v>42336.0</c:v>
                </c:pt>
                <c:pt idx="2158">
                  <c:v>42337.0</c:v>
                </c:pt>
                <c:pt idx="2159">
                  <c:v>42338.0</c:v>
                </c:pt>
                <c:pt idx="2160">
                  <c:v>42339.0</c:v>
                </c:pt>
                <c:pt idx="2161">
                  <c:v>42340.0</c:v>
                </c:pt>
                <c:pt idx="2162">
                  <c:v>42341.0</c:v>
                </c:pt>
                <c:pt idx="2163">
                  <c:v>42342.0</c:v>
                </c:pt>
                <c:pt idx="2164">
                  <c:v>42343.0</c:v>
                </c:pt>
                <c:pt idx="2165">
                  <c:v>42344.0</c:v>
                </c:pt>
                <c:pt idx="2166">
                  <c:v>42345.0</c:v>
                </c:pt>
                <c:pt idx="2167">
                  <c:v>42346.0</c:v>
                </c:pt>
                <c:pt idx="2168">
                  <c:v>42347.0</c:v>
                </c:pt>
                <c:pt idx="2169">
                  <c:v>42348.0</c:v>
                </c:pt>
                <c:pt idx="2170">
                  <c:v>42349.0</c:v>
                </c:pt>
                <c:pt idx="2171">
                  <c:v>42350.0</c:v>
                </c:pt>
                <c:pt idx="2172">
                  <c:v>42351.0</c:v>
                </c:pt>
                <c:pt idx="2173">
                  <c:v>42352.0</c:v>
                </c:pt>
                <c:pt idx="2174">
                  <c:v>42353.0</c:v>
                </c:pt>
                <c:pt idx="2175">
                  <c:v>42354.0</c:v>
                </c:pt>
                <c:pt idx="2176">
                  <c:v>42355.0</c:v>
                </c:pt>
                <c:pt idx="2177">
                  <c:v>42356.0</c:v>
                </c:pt>
                <c:pt idx="2178">
                  <c:v>42357.0</c:v>
                </c:pt>
                <c:pt idx="2179">
                  <c:v>42358.0</c:v>
                </c:pt>
                <c:pt idx="2180">
                  <c:v>42359.0</c:v>
                </c:pt>
                <c:pt idx="2181">
                  <c:v>42360.0</c:v>
                </c:pt>
                <c:pt idx="2182">
                  <c:v>42361.0</c:v>
                </c:pt>
                <c:pt idx="2183">
                  <c:v>42362.0</c:v>
                </c:pt>
                <c:pt idx="2184">
                  <c:v>42363.0</c:v>
                </c:pt>
                <c:pt idx="2185">
                  <c:v>42364.0</c:v>
                </c:pt>
                <c:pt idx="2186">
                  <c:v>42365.0</c:v>
                </c:pt>
                <c:pt idx="2187">
                  <c:v>42366.0</c:v>
                </c:pt>
                <c:pt idx="2188">
                  <c:v>42367.0</c:v>
                </c:pt>
                <c:pt idx="2189">
                  <c:v>42368.0</c:v>
                </c:pt>
                <c:pt idx="2190">
                  <c:v>42369.0</c:v>
                </c:pt>
                <c:pt idx="2191">
                  <c:v>42370.0</c:v>
                </c:pt>
                <c:pt idx="2192">
                  <c:v>42371.0</c:v>
                </c:pt>
                <c:pt idx="2193">
                  <c:v>42372.0</c:v>
                </c:pt>
                <c:pt idx="2194">
                  <c:v>42373.0</c:v>
                </c:pt>
                <c:pt idx="2195">
                  <c:v>42374.0</c:v>
                </c:pt>
                <c:pt idx="2196">
                  <c:v>42375.0</c:v>
                </c:pt>
                <c:pt idx="2197">
                  <c:v>42376.0</c:v>
                </c:pt>
                <c:pt idx="2198">
                  <c:v>42377.0</c:v>
                </c:pt>
                <c:pt idx="2199">
                  <c:v>42378.0</c:v>
                </c:pt>
                <c:pt idx="2200">
                  <c:v>42379.0</c:v>
                </c:pt>
                <c:pt idx="2201">
                  <c:v>42380.0</c:v>
                </c:pt>
                <c:pt idx="2202">
                  <c:v>42381.0</c:v>
                </c:pt>
                <c:pt idx="2203">
                  <c:v>42382.0</c:v>
                </c:pt>
                <c:pt idx="2204">
                  <c:v>42383.0</c:v>
                </c:pt>
                <c:pt idx="2205">
                  <c:v>42384.0</c:v>
                </c:pt>
                <c:pt idx="2206">
                  <c:v>42385.0</c:v>
                </c:pt>
                <c:pt idx="2207">
                  <c:v>42386.0</c:v>
                </c:pt>
                <c:pt idx="2208">
                  <c:v>42387.0</c:v>
                </c:pt>
                <c:pt idx="2209">
                  <c:v>42388.0</c:v>
                </c:pt>
                <c:pt idx="2210">
                  <c:v>42389.0</c:v>
                </c:pt>
                <c:pt idx="2211">
                  <c:v>42390.0</c:v>
                </c:pt>
                <c:pt idx="2212">
                  <c:v>42391.0</c:v>
                </c:pt>
                <c:pt idx="2213">
                  <c:v>42392.0</c:v>
                </c:pt>
                <c:pt idx="2214">
                  <c:v>42393.0</c:v>
                </c:pt>
                <c:pt idx="2215">
                  <c:v>42394.0</c:v>
                </c:pt>
                <c:pt idx="2216">
                  <c:v>42395.0</c:v>
                </c:pt>
                <c:pt idx="2217">
                  <c:v>42396.0</c:v>
                </c:pt>
                <c:pt idx="2218">
                  <c:v>42397.0</c:v>
                </c:pt>
                <c:pt idx="2219">
                  <c:v>42398.0</c:v>
                </c:pt>
                <c:pt idx="2220">
                  <c:v>42399.0</c:v>
                </c:pt>
                <c:pt idx="2221">
                  <c:v>42400.0</c:v>
                </c:pt>
                <c:pt idx="2222">
                  <c:v>42401.0</c:v>
                </c:pt>
                <c:pt idx="2223">
                  <c:v>42402.0</c:v>
                </c:pt>
                <c:pt idx="2224">
                  <c:v>42403.0</c:v>
                </c:pt>
                <c:pt idx="2225">
                  <c:v>42404.0</c:v>
                </c:pt>
                <c:pt idx="2226">
                  <c:v>42405.0</c:v>
                </c:pt>
                <c:pt idx="2227">
                  <c:v>42406.0</c:v>
                </c:pt>
                <c:pt idx="2228">
                  <c:v>42407.0</c:v>
                </c:pt>
                <c:pt idx="2229">
                  <c:v>42408.0</c:v>
                </c:pt>
                <c:pt idx="2230">
                  <c:v>42409.0</c:v>
                </c:pt>
                <c:pt idx="2231">
                  <c:v>42410.0</c:v>
                </c:pt>
                <c:pt idx="2232">
                  <c:v>42411.0</c:v>
                </c:pt>
                <c:pt idx="2233">
                  <c:v>42412.0</c:v>
                </c:pt>
                <c:pt idx="2234">
                  <c:v>42413.0</c:v>
                </c:pt>
                <c:pt idx="2235">
                  <c:v>42414.0</c:v>
                </c:pt>
                <c:pt idx="2236">
                  <c:v>42415.0</c:v>
                </c:pt>
                <c:pt idx="2237">
                  <c:v>42416.0</c:v>
                </c:pt>
                <c:pt idx="2238">
                  <c:v>42417.0</c:v>
                </c:pt>
                <c:pt idx="2239">
                  <c:v>42418.0</c:v>
                </c:pt>
                <c:pt idx="2240">
                  <c:v>42419.0</c:v>
                </c:pt>
                <c:pt idx="2241">
                  <c:v>42420.0</c:v>
                </c:pt>
                <c:pt idx="2242">
                  <c:v>42421.0</c:v>
                </c:pt>
                <c:pt idx="2243">
                  <c:v>42422.0</c:v>
                </c:pt>
                <c:pt idx="2244">
                  <c:v>42423.0</c:v>
                </c:pt>
                <c:pt idx="2245">
                  <c:v>42424.0</c:v>
                </c:pt>
                <c:pt idx="2246">
                  <c:v>42425.0</c:v>
                </c:pt>
                <c:pt idx="2247">
                  <c:v>42426.0</c:v>
                </c:pt>
                <c:pt idx="2248">
                  <c:v>42427.0</c:v>
                </c:pt>
                <c:pt idx="2249">
                  <c:v>42428.0</c:v>
                </c:pt>
                <c:pt idx="2250">
                  <c:v>42429.0</c:v>
                </c:pt>
                <c:pt idx="2251">
                  <c:v>42430.0</c:v>
                </c:pt>
                <c:pt idx="2252">
                  <c:v>42431.0</c:v>
                </c:pt>
                <c:pt idx="2253">
                  <c:v>42432.0</c:v>
                </c:pt>
                <c:pt idx="2254">
                  <c:v>42433.0</c:v>
                </c:pt>
                <c:pt idx="2255">
                  <c:v>42434.0</c:v>
                </c:pt>
                <c:pt idx="2256">
                  <c:v>42435.0</c:v>
                </c:pt>
                <c:pt idx="2257">
                  <c:v>42436.0</c:v>
                </c:pt>
                <c:pt idx="2258">
                  <c:v>42437.0</c:v>
                </c:pt>
                <c:pt idx="2259">
                  <c:v>42438.0</c:v>
                </c:pt>
                <c:pt idx="2260">
                  <c:v>42439.0</c:v>
                </c:pt>
                <c:pt idx="2261">
                  <c:v>42440.0</c:v>
                </c:pt>
                <c:pt idx="2262">
                  <c:v>42441.0</c:v>
                </c:pt>
                <c:pt idx="2263">
                  <c:v>42442.0</c:v>
                </c:pt>
                <c:pt idx="2264">
                  <c:v>42443.0</c:v>
                </c:pt>
                <c:pt idx="2265">
                  <c:v>42444.0</c:v>
                </c:pt>
                <c:pt idx="2266">
                  <c:v>42445.0</c:v>
                </c:pt>
                <c:pt idx="2267">
                  <c:v>42446.0</c:v>
                </c:pt>
                <c:pt idx="2268">
                  <c:v>42447.0</c:v>
                </c:pt>
                <c:pt idx="2269">
                  <c:v>42448.0</c:v>
                </c:pt>
                <c:pt idx="2270">
                  <c:v>42449.0</c:v>
                </c:pt>
                <c:pt idx="2271">
                  <c:v>42450.0</c:v>
                </c:pt>
                <c:pt idx="2272">
                  <c:v>42451.0</c:v>
                </c:pt>
                <c:pt idx="2273">
                  <c:v>42452.0</c:v>
                </c:pt>
                <c:pt idx="2274">
                  <c:v>42453.0</c:v>
                </c:pt>
                <c:pt idx="2275">
                  <c:v>42454.0</c:v>
                </c:pt>
                <c:pt idx="2276">
                  <c:v>42455.0</c:v>
                </c:pt>
                <c:pt idx="2277">
                  <c:v>42456.0</c:v>
                </c:pt>
                <c:pt idx="2278">
                  <c:v>42457.0</c:v>
                </c:pt>
                <c:pt idx="2279">
                  <c:v>42458.0</c:v>
                </c:pt>
                <c:pt idx="2280">
                  <c:v>42459.0</c:v>
                </c:pt>
                <c:pt idx="2281">
                  <c:v>42460.0</c:v>
                </c:pt>
                <c:pt idx="2282">
                  <c:v>42461.0</c:v>
                </c:pt>
                <c:pt idx="2283">
                  <c:v>42462.0</c:v>
                </c:pt>
                <c:pt idx="2284">
                  <c:v>42463.0</c:v>
                </c:pt>
                <c:pt idx="2285">
                  <c:v>42464.0</c:v>
                </c:pt>
                <c:pt idx="2286">
                  <c:v>42465.0</c:v>
                </c:pt>
                <c:pt idx="2287">
                  <c:v>42466.0</c:v>
                </c:pt>
                <c:pt idx="2288">
                  <c:v>42467.0</c:v>
                </c:pt>
                <c:pt idx="2289">
                  <c:v>42468.0</c:v>
                </c:pt>
                <c:pt idx="2290">
                  <c:v>42469.0</c:v>
                </c:pt>
                <c:pt idx="2291">
                  <c:v>42470.0</c:v>
                </c:pt>
                <c:pt idx="2292">
                  <c:v>42471.0</c:v>
                </c:pt>
                <c:pt idx="2293">
                  <c:v>42472.0</c:v>
                </c:pt>
                <c:pt idx="2294">
                  <c:v>42473.0</c:v>
                </c:pt>
                <c:pt idx="2295">
                  <c:v>42474.0</c:v>
                </c:pt>
                <c:pt idx="2296">
                  <c:v>42475.0</c:v>
                </c:pt>
                <c:pt idx="2297">
                  <c:v>42476.0</c:v>
                </c:pt>
                <c:pt idx="2298">
                  <c:v>42477.0</c:v>
                </c:pt>
                <c:pt idx="2299">
                  <c:v>42478.0</c:v>
                </c:pt>
                <c:pt idx="2300">
                  <c:v>42479.0</c:v>
                </c:pt>
                <c:pt idx="2301">
                  <c:v>42480.0</c:v>
                </c:pt>
                <c:pt idx="2302">
                  <c:v>42481.0</c:v>
                </c:pt>
                <c:pt idx="2303">
                  <c:v>42482.0</c:v>
                </c:pt>
                <c:pt idx="2304">
                  <c:v>42483.0</c:v>
                </c:pt>
                <c:pt idx="2305">
                  <c:v>42484.0</c:v>
                </c:pt>
                <c:pt idx="2306">
                  <c:v>42485.0</c:v>
                </c:pt>
                <c:pt idx="2307">
                  <c:v>42486.0</c:v>
                </c:pt>
                <c:pt idx="2308">
                  <c:v>42487.0</c:v>
                </c:pt>
                <c:pt idx="2309">
                  <c:v>42488.0</c:v>
                </c:pt>
                <c:pt idx="2310">
                  <c:v>42489.0</c:v>
                </c:pt>
                <c:pt idx="2311">
                  <c:v>42490.0</c:v>
                </c:pt>
                <c:pt idx="2312">
                  <c:v>42491.0</c:v>
                </c:pt>
                <c:pt idx="2313">
                  <c:v>42492.0</c:v>
                </c:pt>
                <c:pt idx="2314">
                  <c:v>42493.0</c:v>
                </c:pt>
                <c:pt idx="2315">
                  <c:v>42494.0</c:v>
                </c:pt>
                <c:pt idx="2316">
                  <c:v>42495.0</c:v>
                </c:pt>
                <c:pt idx="2317">
                  <c:v>42496.0</c:v>
                </c:pt>
                <c:pt idx="2318">
                  <c:v>42497.0</c:v>
                </c:pt>
                <c:pt idx="2319">
                  <c:v>42498.0</c:v>
                </c:pt>
                <c:pt idx="2320">
                  <c:v>42499.0</c:v>
                </c:pt>
                <c:pt idx="2321">
                  <c:v>42500.0</c:v>
                </c:pt>
                <c:pt idx="2322">
                  <c:v>42501.0</c:v>
                </c:pt>
                <c:pt idx="2323">
                  <c:v>42502.0</c:v>
                </c:pt>
                <c:pt idx="2324">
                  <c:v>42503.0</c:v>
                </c:pt>
                <c:pt idx="2325">
                  <c:v>42504.0</c:v>
                </c:pt>
                <c:pt idx="2326">
                  <c:v>42505.0</c:v>
                </c:pt>
                <c:pt idx="2327">
                  <c:v>42506.0</c:v>
                </c:pt>
                <c:pt idx="2328">
                  <c:v>42507.0</c:v>
                </c:pt>
                <c:pt idx="2329">
                  <c:v>42508.0</c:v>
                </c:pt>
                <c:pt idx="2330">
                  <c:v>42509.0</c:v>
                </c:pt>
                <c:pt idx="2331">
                  <c:v>42510.0</c:v>
                </c:pt>
                <c:pt idx="2332">
                  <c:v>42511.0</c:v>
                </c:pt>
                <c:pt idx="2333">
                  <c:v>42512.0</c:v>
                </c:pt>
                <c:pt idx="2334">
                  <c:v>42513.0</c:v>
                </c:pt>
                <c:pt idx="2335">
                  <c:v>42514.0</c:v>
                </c:pt>
                <c:pt idx="2336">
                  <c:v>42515.0</c:v>
                </c:pt>
                <c:pt idx="2337">
                  <c:v>42516.0</c:v>
                </c:pt>
                <c:pt idx="2338">
                  <c:v>42517.0</c:v>
                </c:pt>
                <c:pt idx="2339">
                  <c:v>42518.0</c:v>
                </c:pt>
                <c:pt idx="2340">
                  <c:v>42519.0</c:v>
                </c:pt>
                <c:pt idx="2341">
                  <c:v>42520.0</c:v>
                </c:pt>
                <c:pt idx="2342">
                  <c:v>42521.0</c:v>
                </c:pt>
                <c:pt idx="2343">
                  <c:v>42522.0</c:v>
                </c:pt>
                <c:pt idx="2344">
                  <c:v>42523.0</c:v>
                </c:pt>
                <c:pt idx="2345">
                  <c:v>42524.0</c:v>
                </c:pt>
                <c:pt idx="2346">
                  <c:v>42525.0</c:v>
                </c:pt>
                <c:pt idx="2347">
                  <c:v>42526.0</c:v>
                </c:pt>
                <c:pt idx="2348">
                  <c:v>42527.0</c:v>
                </c:pt>
                <c:pt idx="2349">
                  <c:v>42528.0</c:v>
                </c:pt>
                <c:pt idx="2350">
                  <c:v>42529.0</c:v>
                </c:pt>
                <c:pt idx="2351">
                  <c:v>42530.0</c:v>
                </c:pt>
                <c:pt idx="2352">
                  <c:v>42531.0</c:v>
                </c:pt>
                <c:pt idx="2353">
                  <c:v>42532.0</c:v>
                </c:pt>
                <c:pt idx="2354">
                  <c:v>42533.0</c:v>
                </c:pt>
                <c:pt idx="2355">
                  <c:v>42534.0</c:v>
                </c:pt>
                <c:pt idx="2356">
                  <c:v>42535.0</c:v>
                </c:pt>
                <c:pt idx="2357">
                  <c:v>42536.0</c:v>
                </c:pt>
                <c:pt idx="2358">
                  <c:v>42537.0</c:v>
                </c:pt>
                <c:pt idx="2359">
                  <c:v>42538.0</c:v>
                </c:pt>
                <c:pt idx="2360">
                  <c:v>42539.0</c:v>
                </c:pt>
                <c:pt idx="2361">
                  <c:v>42540.0</c:v>
                </c:pt>
                <c:pt idx="2362">
                  <c:v>42541.0</c:v>
                </c:pt>
                <c:pt idx="2363">
                  <c:v>42542.0</c:v>
                </c:pt>
                <c:pt idx="2364">
                  <c:v>42543.0</c:v>
                </c:pt>
                <c:pt idx="2365">
                  <c:v>42544.0</c:v>
                </c:pt>
                <c:pt idx="2366">
                  <c:v>42545.0</c:v>
                </c:pt>
                <c:pt idx="2367">
                  <c:v>42546.0</c:v>
                </c:pt>
                <c:pt idx="2368">
                  <c:v>42547.0</c:v>
                </c:pt>
                <c:pt idx="2369">
                  <c:v>42548.0</c:v>
                </c:pt>
                <c:pt idx="2370">
                  <c:v>42549.0</c:v>
                </c:pt>
                <c:pt idx="2371">
                  <c:v>42550.0</c:v>
                </c:pt>
                <c:pt idx="2372">
                  <c:v>42551.0</c:v>
                </c:pt>
                <c:pt idx="2373">
                  <c:v>42552.0</c:v>
                </c:pt>
                <c:pt idx="2374">
                  <c:v>42553.0</c:v>
                </c:pt>
                <c:pt idx="2375">
                  <c:v>42554.0</c:v>
                </c:pt>
                <c:pt idx="2376">
                  <c:v>42555.0</c:v>
                </c:pt>
                <c:pt idx="2377">
                  <c:v>42556.0</c:v>
                </c:pt>
                <c:pt idx="2378">
                  <c:v>42557.0</c:v>
                </c:pt>
                <c:pt idx="2379">
                  <c:v>42558.0</c:v>
                </c:pt>
                <c:pt idx="2380">
                  <c:v>42559.0</c:v>
                </c:pt>
                <c:pt idx="2381">
                  <c:v>42560.0</c:v>
                </c:pt>
                <c:pt idx="2382">
                  <c:v>42561.0</c:v>
                </c:pt>
                <c:pt idx="2383">
                  <c:v>42562.0</c:v>
                </c:pt>
                <c:pt idx="2384">
                  <c:v>42563.0</c:v>
                </c:pt>
                <c:pt idx="2385">
                  <c:v>42564.0</c:v>
                </c:pt>
                <c:pt idx="2386">
                  <c:v>42565.0</c:v>
                </c:pt>
                <c:pt idx="2387">
                  <c:v>42566.0</c:v>
                </c:pt>
                <c:pt idx="2388">
                  <c:v>42567.0</c:v>
                </c:pt>
                <c:pt idx="2389">
                  <c:v>42568.0</c:v>
                </c:pt>
                <c:pt idx="2390">
                  <c:v>42569.0</c:v>
                </c:pt>
                <c:pt idx="2391">
                  <c:v>42570.0</c:v>
                </c:pt>
                <c:pt idx="2392">
                  <c:v>42571.0</c:v>
                </c:pt>
                <c:pt idx="2393">
                  <c:v>42572.0</c:v>
                </c:pt>
                <c:pt idx="2394">
                  <c:v>42573.0</c:v>
                </c:pt>
                <c:pt idx="2395">
                  <c:v>42574.0</c:v>
                </c:pt>
                <c:pt idx="2396">
                  <c:v>42575.0</c:v>
                </c:pt>
                <c:pt idx="2397">
                  <c:v>42576.0</c:v>
                </c:pt>
                <c:pt idx="2398">
                  <c:v>42577.0</c:v>
                </c:pt>
                <c:pt idx="2399">
                  <c:v>42578.0</c:v>
                </c:pt>
                <c:pt idx="2400">
                  <c:v>42579.0</c:v>
                </c:pt>
                <c:pt idx="2401">
                  <c:v>42580.0</c:v>
                </c:pt>
                <c:pt idx="2402">
                  <c:v>42581.0</c:v>
                </c:pt>
                <c:pt idx="2403">
                  <c:v>42582.0</c:v>
                </c:pt>
                <c:pt idx="2404">
                  <c:v>42583.0</c:v>
                </c:pt>
                <c:pt idx="2405">
                  <c:v>42584.0</c:v>
                </c:pt>
                <c:pt idx="2406">
                  <c:v>42585.0</c:v>
                </c:pt>
                <c:pt idx="2407">
                  <c:v>42586.0</c:v>
                </c:pt>
                <c:pt idx="2408">
                  <c:v>42587.0</c:v>
                </c:pt>
                <c:pt idx="2409">
                  <c:v>42588.0</c:v>
                </c:pt>
                <c:pt idx="2410">
                  <c:v>42589.0</c:v>
                </c:pt>
                <c:pt idx="2411">
                  <c:v>42590.0</c:v>
                </c:pt>
                <c:pt idx="2412">
                  <c:v>42591.0</c:v>
                </c:pt>
                <c:pt idx="2413">
                  <c:v>42592.0</c:v>
                </c:pt>
                <c:pt idx="2414">
                  <c:v>42593.0</c:v>
                </c:pt>
                <c:pt idx="2415">
                  <c:v>42594.0</c:v>
                </c:pt>
                <c:pt idx="2416">
                  <c:v>42595.0</c:v>
                </c:pt>
                <c:pt idx="2417">
                  <c:v>42596.0</c:v>
                </c:pt>
                <c:pt idx="2418">
                  <c:v>42597.0</c:v>
                </c:pt>
                <c:pt idx="2419">
                  <c:v>42598.0</c:v>
                </c:pt>
                <c:pt idx="2420">
                  <c:v>42599.0</c:v>
                </c:pt>
                <c:pt idx="2421">
                  <c:v>42600.0</c:v>
                </c:pt>
                <c:pt idx="2422">
                  <c:v>42601.0</c:v>
                </c:pt>
                <c:pt idx="2423">
                  <c:v>42602.0</c:v>
                </c:pt>
                <c:pt idx="2424">
                  <c:v>42603.0</c:v>
                </c:pt>
                <c:pt idx="2425">
                  <c:v>42604.0</c:v>
                </c:pt>
                <c:pt idx="2426">
                  <c:v>42605.0</c:v>
                </c:pt>
                <c:pt idx="2427">
                  <c:v>42606.0</c:v>
                </c:pt>
                <c:pt idx="2428">
                  <c:v>42607.0</c:v>
                </c:pt>
                <c:pt idx="2429">
                  <c:v>42608.0</c:v>
                </c:pt>
                <c:pt idx="2430">
                  <c:v>42609.0</c:v>
                </c:pt>
                <c:pt idx="2431">
                  <c:v>42610.0</c:v>
                </c:pt>
                <c:pt idx="2432">
                  <c:v>42611.0</c:v>
                </c:pt>
                <c:pt idx="2433">
                  <c:v>42612.0</c:v>
                </c:pt>
                <c:pt idx="2434">
                  <c:v>42613.0</c:v>
                </c:pt>
                <c:pt idx="2435">
                  <c:v>42614.0</c:v>
                </c:pt>
                <c:pt idx="2436">
                  <c:v>42615.0</c:v>
                </c:pt>
                <c:pt idx="2437">
                  <c:v>42616.0</c:v>
                </c:pt>
                <c:pt idx="2438">
                  <c:v>42617.0</c:v>
                </c:pt>
                <c:pt idx="2439">
                  <c:v>42618.0</c:v>
                </c:pt>
                <c:pt idx="2440">
                  <c:v>42619.0</c:v>
                </c:pt>
                <c:pt idx="2441">
                  <c:v>42620.0</c:v>
                </c:pt>
                <c:pt idx="2442">
                  <c:v>42621.0</c:v>
                </c:pt>
                <c:pt idx="2443">
                  <c:v>42622.0</c:v>
                </c:pt>
                <c:pt idx="2444">
                  <c:v>42623.0</c:v>
                </c:pt>
                <c:pt idx="2445">
                  <c:v>42624.0</c:v>
                </c:pt>
                <c:pt idx="2446">
                  <c:v>42625.0</c:v>
                </c:pt>
                <c:pt idx="2447">
                  <c:v>42626.0</c:v>
                </c:pt>
                <c:pt idx="2448">
                  <c:v>42627.0</c:v>
                </c:pt>
                <c:pt idx="2449">
                  <c:v>42628.0</c:v>
                </c:pt>
                <c:pt idx="2450">
                  <c:v>42629.0</c:v>
                </c:pt>
                <c:pt idx="2451">
                  <c:v>42630.0</c:v>
                </c:pt>
                <c:pt idx="2452">
                  <c:v>42631.0</c:v>
                </c:pt>
                <c:pt idx="2453">
                  <c:v>42632.0</c:v>
                </c:pt>
                <c:pt idx="2454">
                  <c:v>42633.0</c:v>
                </c:pt>
                <c:pt idx="2455">
                  <c:v>42634.0</c:v>
                </c:pt>
                <c:pt idx="2456">
                  <c:v>42635.0</c:v>
                </c:pt>
                <c:pt idx="2457">
                  <c:v>42636.0</c:v>
                </c:pt>
                <c:pt idx="2458">
                  <c:v>42637.0</c:v>
                </c:pt>
                <c:pt idx="2459">
                  <c:v>42638.0</c:v>
                </c:pt>
                <c:pt idx="2460">
                  <c:v>42639.0</c:v>
                </c:pt>
                <c:pt idx="2461">
                  <c:v>42640.0</c:v>
                </c:pt>
                <c:pt idx="2462">
                  <c:v>42641.0</c:v>
                </c:pt>
                <c:pt idx="2463">
                  <c:v>42642.0</c:v>
                </c:pt>
                <c:pt idx="2464">
                  <c:v>42643.0</c:v>
                </c:pt>
                <c:pt idx="2465">
                  <c:v>42644.0</c:v>
                </c:pt>
                <c:pt idx="2466">
                  <c:v>42645.0</c:v>
                </c:pt>
                <c:pt idx="2467">
                  <c:v>42646.0</c:v>
                </c:pt>
                <c:pt idx="2468">
                  <c:v>42647.0</c:v>
                </c:pt>
                <c:pt idx="2469">
                  <c:v>42648.0</c:v>
                </c:pt>
                <c:pt idx="2470">
                  <c:v>42649.0</c:v>
                </c:pt>
                <c:pt idx="2471">
                  <c:v>42650.0</c:v>
                </c:pt>
                <c:pt idx="2472">
                  <c:v>42651.0</c:v>
                </c:pt>
                <c:pt idx="2473">
                  <c:v>42652.0</c:v>
                </c:pt>
                <c:pt idx="2474">
                  <c:v>42653.0</c:v>
                </c:pt>
                <c:pt idx="2475">
                  <c:v>42654.0</c:v>
                </c:pt>
                <c:pt idx="2476">
                  <c:v>42655.0</c:v>
                </c:pt>
                <c:pt idx="2477">
                  <c:v>42656.0</c:v>
                </c:pt>
                <c:pt idx="2478">
                  <c:v>42657.0</c:v>
                </c:pt>
                <c:pt idx="2479">
                  <c:v>42658.0</c:v>
                </c:pt>
                <c:pt idx="2480">
                  <c:v>42659.0</c:v>
                </c:pt>
                <c:pt idx="2481">
                  <c:v>42660.0</c:v>
                </c:pt>
                <c:pt idx="2482">
                  <c:v>42661.0</c:v>
                </c:pt>
                <c:pt idx="2483">
                  <c:v>42662.0</c:v>
                </c:pt>
                <c:pt idx="2484">
                  <c:v>42663.0</c:v>
                </c:pt>
                <c:pt idx="2485">
                  <c:v>42664.0</c:v>
                </c:pt>
                <c:pt idx="2486">
                  <c:v>42665.0</c:v>
                </c:pt>
                <c:pt idx="2487">
                  <c:v>42666.0</c:v>
                </c:pt>
                <c:pt idx="2488">
                  <c:v>42667.0</c:v>
                </c:pt>
                <c:pt idx="2489">
                  <c:v>42668.0</c:v>
                </c:pt>
                <c:pt idx="2490">
                  <c:v>42669.0</c:v>
                </c:pt>
                <c:pt idx="2491">
                  <c:v>42670.0</c:v>
                </c:pt>
                <c:pt idx="2492">
                  <c:v>42671.0</c:v>
                </c:pt>
                <c:pt idx="2493">
                  <c:v>42672.0</c:v>
                </c:pt>
                <c:pt idx="2494">
                  <c:v>42673.0</c:v>
                </c:pt>
                <c:pt idx="2495">
                  <c:v>42674.0</c:v>
                </c:pt>
                <c:pt idx="2496">
                  <c:v>42675.0</c:v>
                </c:pt>
                <c:pt idx="2497">
                  <c:v>42676.0</c:v>
                </c:pt>
                <c:pt idx="2498">
                  <c:v>42677.0</c:v>
                </c:pt>
                <c:pt idx="2499">
                  <c:v>42678.0</c:v>
                </c:pt>
                <c:pt idx="2500">
                  <c:v>42679.0</c:v>
                </c:pt>
                <c:pt idx="2501">
                  <c:v>42680.0</c:v>
                </c:pt>
                <c:pt idx="2502">
                  <c:v>42681.0</c:v>
                </c:pt>
                <c:pt idx="2503">
                  <c:v>42682.0</c:v>
                </c:pt>
                <c:pt idx="2504">
                  <c:v>42683.0</c:v>
                </c:pt>
                <c:pt idx="2505">
                  <c:v>42684.0</c:v>
                </c:pt>
                <c:pt idx="2506">
                  <c:v>42685.0</c:v>
                </c:pt>
                <c:pt idx="2507">
                  <c:v>42686.0</c:v>
                </c:pt>
                <c:pt idx="2508">
                  <c:v>42687.0</c:v>
                </c:pt>
                <c:pt idx="2509">
                  <c:v>42688.0</c:v>
                </c:pt>
                <c:pt idx="2510">
                  <c:v>42689.0</c:v>
                </c:pt>
                <c:pt idx="2511">
                  <c:v>42690.0</c:v>
                </c:pt>
                <c:pt idx="2512">
                  <c:v>42691.0</c:v>
                </c:pt>
                <c:pt idx="2513">
                  <c:v>42692.0</c:v>
                </c:pt>
                <c:pt idx="2514">
                  <c:v>42693.0</c:v>
                </c:pt>
                <c:pt idx="2515">
                  <c:v>42694.0</c:v>
                </c:pt>
                <c:pt idx="2516">
                  <c:v>42695.0</c:v>
                </c:pt>
                <c:pt idx="2517">
                  <c:v>42696.0</c:v>
                </c:pt>
                <c:pt idx="2518">
                  <c:v>42697.0</c:v>
                </c:pt>
                <c:pt idx="2519">
                  <c:v>42698.0</c:v>
                </c:pt>
                <c:pt idx="2520">
                  <c:v>42699.0</c:v>
                </c:pt>
                <c:pt idx="2521">
                  <c:v>42700.0</c:v>
                </c:pt>
                <c:pt idx="2522">
                  <c:v>42701.0</c:v>
                </c:pt>
                <c:pt idx="2523">
                  <c:v>42702.0</c:v>
                </c:pt>
                <c:pt idx="2524">
                  <c:v>42703.0</c:v>
                </c:pt>
                <c:pt idx="2525">
                  <c:v>42704.0</c:v>
                </c:pt>
                <c:pt idx="2526">
                  <c:v>42705.0</c:v>
                </c:pt>
                <c:pt idx="2527">
                  <c:v>42706.0</c:v>
                </c:pt>
                <c:pt idx="2528">
                  <c:v>42707.0</c:v>
                </c:pt>
                <c:pt idx="2529">
                  <c:v>42708.0</c:v>
                </c:pt>
                <c:pt idx="2530">
                  <c:v>42709.0</c:v>
                </c:pt>
                <c:pt idx="2531">
                  <c:v>42710.0</c:v>
                </c:pt>
                <c:pt idx="2532">
                  <c:v>42711.0</c:v>
                </c:pt>
                <c:pt idx="2533">
                  <c:v>42712.0</c:v>
                </c:pt>
                <c:pt idx="2534">
                  <c:v>42713.0</c:v>
                </c:pt>
                <c:pt idx="2535">
                  <c:v>42714.0</c:v>
                </c:pt>
                <c:pt idx="2536">
                  <c:v>42715.0</c:v>
                </c:pt>
                <c:pt idx="2537">
                  <c:v>42716.0</c:v>
                </c:pt>
                <c:pt idx="2538">
                  <c:v>42717.0</c:v>
                </c:pt>
                <c:pt idx="2539">
                  <c:v>42718.0</c:v>
                </c:pt>
                <c:pt idx="2540">
                  <c:v>42719.0</c:v>
                </c:pt>
                <c:pt idx="2541">
                  <c:v>42720.0</c:v>
                </c:pt>
                <c:pt idx="2542">
                  <c:v>42721.0</c:v>
                </c:pt>
                <c:pt idx="2543">
                  <c:v>42722.0</c:v>
                </c:pt>
                <c:pt idx="2544">
                  <c:v>42723.0</c:v>
                </c:pt>
                <c:pt idx="2545">
                  <c:v>42724.0</c:v>
                </c:pt>
                <c:pt idx="2546">
                  <c:v>42725.0</c:v>
                </c:pt>
                <c:pt idx="2547">
                  <c:v>42726.0</c:v>
                </c:pt>
                <c:pt idx="2548">
                  <c:v>42727.0</c:v>
                </c:pt>
                <c:pt idx="2549">
                  <c:v>42728.0</c:v>
                </c:pt>
                <c:pt idx="2550">
                  <c:v>42729.0</c:v>
                </c:pt>
                <c:pt idx="2551">
                  <c:v>42730.0</c:v>
                </c:pt>
                <c:pt idx="2552">
                  <c:v>42731.0</c:v>
                </c:pt>
                <c:pt idx="2553">
                  <c:v>42732.0</c:v>
                </c:pt>
                <c:pt idx="2554">
                  <c:v>42733.0</c:v>
                </c:pt>
                <c:pt idx="2555">
                  <c:v>42734.0</c:v>
                </c:pt>
                <c:pt idx="2556">
                  <c:v>42735.0</c:v>
                </c:pt>
              </c:numCache>
            </c:numRef>
          </c:xVal>
          <c:yVal>
            <c:numRef>
              <c:f>[11]Manhattan!$V$2:$V$2558</c:f>
              <c:numCache>
                <c:formatCode>General</c:formatCode>
                <c:ptCount val="2557"/>
                <c:pt idx="0">
                  <c:v>8.887225216414892</c:v>
                </c:pt>
                <c:pt idx="1">
                  <c:v>8.785772882820744</c:v>
                </c:pt>
                <c:pt idx="2">
                  <c:v>8.68577964680803</c:v>
                </c:pt>
                <c:pt idx="3">
                  <c:v>8.587275138530604</c:v>
                </c:pt>
                <c:pt idx="4">
                  <c:v>8.49028854700018</c:v>
                </c:pt>
                <c:pt idx="5">
                  <c:v>8.394848611436962</c:v>
                </c:pt>
                <c:pt idx="6">
                  <c:v>8.300983612753624</c:v>
                </c:pt>
                <c:pt idx="7">
                  <c:v>8.208721365175043</c:v>
                </c:pt>
                <c:pt idx="8">
                  <c:v>8.11808920799637</c:v>
                </c:pt>
                <c:pt idx="9">
                  <c:v>8.029113997481767</c:v>
                </c:pt>
                <c:pt idx="10">
                  <c:v>7.941822098906365</c:v>
                </c:pt>
                <c:pt idx="11">
                  <c:v>7.85623937874361</c:v>
                </c:pt>
                <c:pt idx="12">
                  <c:v>7.772391197000524</c:v>
                </c:pt>
                <c:pt idx="13">
                  <c:v>7.690302399702941</c:v>
                </c:pt>
                <c:pt idx="14">
                  <c:v>7.60999731153313</c:v>
                </c:pt>
                <c:pt idx="15">
                  <c:v>7.53149972862184</c:v>
                </c:pt>
                <c:pt idx="16">
                  <c:v>7.454832911496996</c:v>
                </c:pt>
                <c:pt idx="17">
                  <c:v>7.380019578191129</c:v>
                </c:pt>
                <c:pt idx="18">
                  <c:v>7.307081897509488</c:v>
                </c:pt>
                <c:pt idx="19">
                  <c:v>7.236041482461</c:v>
                </c:pt>
                <c:pt idx="20">
                  <c:v>7.16691938385381</c:v>
                </c:pt>
                <c:pt idx="21">
                  <c:v>7.099736084057514</c:v>
                </c:pt>
                <c:pt idx="22">
                  <c:v>7.034511490933778</c:v>
                </c:pt>
                <c:pt idx="23">
                  <c:v>6.971264931937202</c:v>
                </c:pt>
                <c:pt idx="24">
                  <c:v>6.910015148388196</c:v>
                </c:pt>
                <c:pt idx="25">
                  <c:v>6.8507802899195</c:v>
                </c:pt>
                <c:pt idx="26">
                  <c:v>6.793577909098075</c:v>
                </c:pt>
                <c:pt idx="27">
                  <c:v>6.738424956223882</c:v>
                </c:pt>
                <c:pt idx="28">
                  <c:v>6.685337774307157</c:v>
                </c:pt>
                <c:pt idx="29">
                  <c:v>6.634332094225617</c:v>
                </c:pt>
                <c:pt idx="30">
                  <c:v>6.585423030063068</c:v>
                </c:pt>
                <c:pt idx="31">
                  <c:v>6.538625074630758</c:v>
                </c:pt>
                <c:pt idx="32">
                  <c:v>6.49395209517287</c:v>
                </c:pt>
                <c:pt idx="33">
                  <c:v>6.451417329257333</c:v>
                </c:pt>
                <c:pt idx="34">
                  <c:v>6.41103338085327</c:v>
                </c:pt>
                <c:pt idx="35">
                  <c:v>6.372812216596143</c:v>
                </c:pt>
                <c:pt idx="36">
                  <c:v>6.33676516224181</c:v>
                </c:pt>
                <c:pt idx="37">
                  <c:v>6.302902899310429</c:v>
                </c:pt>
                <c:pt idx="38">
                  <c:v>6.271235461921317</c:v>
                </c:pt>
                <c:pt idx="39">
                  <c:v>6.241772233819611</c:v>
                </c:pt>
                <c:pt idx="40">
                  <c:v>6.214521945595667</c:v>
                </c:pt>
                <c:pt idx="41">
                  <c:v>6.189492672097991</c:v>
                </c:pt>
                <c:pt idx="42">
                  <c:v>6.1666918300405</c:v>
                </c:pt>
                <c:pt idx="43">
                  <c:v>6.146126175804781</c:v>
                </c:pt>
                <c:pt idx="44">
                  <c:v>6.127801803438018</c:v>
                </c:pt>
                <c:pt idx="45">
                  <c:v>6.111724142847227</c:v>
                </c:pt>
                <c:pt idx="46">
                  <c:v>6.097897958190215</c:v>
                </c:pt>
                <c:pt idx="47">
                  <c:v>6.086327346463898</c:v>
                </c:pt>
                <c:pt idx="48">
                  <c:v>6.077015736290238</c:v>
                </c:pt>
                <c:pt idx="49">
                  <c:v>6.069965886900294</c:v>
                </c:pt>
                <c:pt idx="50">
                  <c:v>6.065179887316586</c:v>
                </c:pt>
                <c:pt idx="51">
                  <c:v>6.062659155734087</c:v>
                </c:pt>
                <c:pt idx="52">
                  <c:v>6.062404439099958</c:v>
                </c:pt>
                <c:pt idx="53">
                  <c:v>6.06441581289224</c:v>
                </c:pt>
                <c:pt idx="54">
                  <c:v>6.068692681097474</c:v>
                </c:pt>
                <c:pt idx="55">
                  <c:v>6.075233776387297</c:v>
                </c:pt>
                <c:pt idx="56">
                  <c:v>6.084037160494017</c:v>
                </c:pt>
                <c:pt idx="57">
                  <c:v>6.095100224784923</c:v>
                </c:pt>
                <c:pt idx="58">
                  <c:v>6.108419691035309</c:v>
                </c:pt>
                <c:pt idx="59">
                  <c:v>6.123991612399865</c:v>
                </c:pt>
                <c:pt idx="60">
                  <c:v>6.141811374582224</c:v>
                </c:pt>
                <c:pt idx="61">
                  <c:v>6.161873697202266</c:v>
                </c:pt>
                <c:pt idx="62">
                  <c:v>6.184172635360823</c:v>
                </c:pt>
                <c:pt idx="63">
                  <c:v>6.208701581401264</c:v>
                </c:pt>
                <c:pt idx="64">
                  <c:v>6.235453266867497</c:v>
                </c:pt>
                <c:pt idx="65">
                  <c:v>6.264419764657777</c:v>
                </c:pt>
                <c:pt idx="66">
                  <c:v>6.29559249137366</c:v>
                </c:pt>
                <c:pt idx="67">
                  <c:v>6.328962209863449</c:v>
                </c:pt>
                <c:pt idx="68">
                  <c:v>6.364519031959384</c:v>
                </c:pt>
                <c:pt idx="69">
                  <c:v>6.402252421407702</c:v>
                </c:pt>
                <c:pt idx="70">
                  <c:v>6.44215119699075</c:v>
                </c:pt>
                <c:pt idx="71">
                  <c:v>6.484203535840238</c:v>
                </c:pt>
                <c:pt idx="72">
                  <c:v>6.528396976940602</c:v>
                </c:pt>
                <c:pt idx="73">
                  <c:v>6.574718424821474</c:v>
                </c:pt>
                <c:pt idx="74">
                  <c:v>6.623154153438142</c:v>
                </c:pt>
                <c:pt idx="75">
                  <c:v>6.673689810238896</c:v>
                </c:pt>
                <c:pt idx="76">
                  <c:v>6.726310420417969</c:v>
                </c:pt>
                <c:pt idx="77">
                  <c:v>6.78100039135293</c:v>
                </c:pt>
                <c:pt idx="78">
                  <c:v>6.83774351722507</c:v>
                </c:pt>
                <c:pt idx="79">
                  <c:v>6.89652298382159</c:v>
                </c:pt>
                <c:pt idx="80">
                  <c:v>6.957321373517963</c:v>
                </c:pt>
                <c:pt idx="81">
                  <c:v>7.020120670439189</c:v>
                </c:pt>
                <c:pt idx="82">
                  <c:v>7.084902265798275</c:v>
                </c:pt>
                <c:pt idx="83">
                  <c:v>7.151646963410406</c:v>
                </c:pt>
                <c:pt idx="84">
                  <c:v>7.220334985381216</c:v>
                </c:pt>
                <c:pt idx="85">
                  <c:v>7.290945977967385</c:v>
                </c:pt>
                <c:pt idx="86">
                  <c:v>7.363459017607899</c:v>
                </c:pt>
                <c:pt idx="87">
                  <c:v>7.437852617124158</c:v>
                </c:pt>
                <c:pt idx="88">
                  <c:v>7.514104732087071</c:v>
                </c:pt>
                <c:pt idx="89">
                  <c:v>7.59219276734933</c:v>
                </c:pt>
                <c:pt idx="90">
                  <c:v>7.672093583740798</c:v>
                </c:pt>
                <c:pt idx="91">
                  <c:v>7.753783504925184</c:v>
                </c:pt>
                <c:pt idx="92">
                  <c:v>7.837238324415826</c:v>
                </c:pt>
                <c:pt idx="93">
                  <c:v>7.922433312748608</c:v>
                </c:pt>
                <c:pt idx="94">
                  <c:v>8.009343224809825</c:v>
                </c:pt>
                <c:pt idx="95">
                  <c:v>8.097942307316865</c:v>
                </c:pt>
                <c:pt idx="96">
                  <c:v>8.188204306449463</c:v>
                </c:pt>
                <c:pt idx="97">
                  <c:v>8.280102475629256</c:v>
                </c:pt>
                <c:pt idx="98">
                  <c:v>8.37360958344539</c:v>
                </c:pt>
                <c:pt idx="99">
                  <c:v>8.468697921723773</c:v>
                </c:pt>
                <c:pt idx="100">
                  <c:v>8.5653393137376</c:v>
                </c:pt>
                <c:pt idx="101">
                  <c:v>8.663505122556717</c:v>
                </c:pt>
                <c:pt idx="102">
                  <c:v>8.763166259533393</c:v>
                </c:pt>
                <c:pt idx="103">
                  <c:v>8.864293192921868</c:v>
                </c:pt>
                <c:pt idx="104">
                  <c:v>8.96685595662929</c:v>
                </c:pt>
                <c:pt idx="105">
                  <c:v>9.07082415909527</c:v>
                </c:pt>
                <c:pt idx="106">
                  <c:v>9.176166992297616</c:v>
                </c:pt>
                <c:pt idx="107">
                  <c:v>9.282853240881362</c:v>
                </c:pt>
                <c:pt idx="108">
                  <c:v>9.390851291408573</c:v>
                </c:pt>
                <c:pt idx="109">
                  <c:v>9.500129141726081</c:v>
                </c:pt>
                <c:pt idx="110">
                  <c:v>9.610654410448446</c:v>
                </c:pt>
                <c:pt idx="111">
                  <c:v>9.722394346553203</c:v>
                </c:pt>
                <c:pt idx="112">
                  <c:v>9.83531583908574</c:v>
                </c:pt>
                <c:pt idx="113">
                  <c:v>9.949385426970768</c:v>
                </c:pt>
                <c:pt idx="114">
                  <c:v>10.0645693089276</c:v>
                </c:pt>
                <c:pt idx="115">
                  <c:v>10.1808333534861</c:v>
                </c:pt>
                <c:pt idx="116">
                  <c:v>10.2981431091007</c:v>
                </c:pt>
                <c:pt idx="117">
                  <c:v>10.41646381435907</c:v>
                </c:pt>
                <c:pt idx="118">
                  <c:v>10.53576040828266</c:v>
                </c:pt>
                <c:pt idx="119">
                  <c:v>10.65599754071607</c:v>
                </c:pt>
                <c:pt idx="120">
                  <c:v>10.77713958280202</c:v>
                </c:pt>
                <c:pt idx="121">
                  <c:v>10.89915063753898</c:v>
                </c:pt>
                <c:pt idx="122">
                  <c:v>11.02199455041822</c:v>
                </c:pt>
                <c:pt idx="123">
                  <c:v>11.14563492013717</c:v>
                </c:pt>
                <c:pt idx="124">
                  <c:v>11.2700351093859</c:v>
                </c:pt>
                <c:pt idx="125">
                  <c:v>11.39515825570356</c:v>
                </c:pt>
                <c:pt idx="126">
                  <c:v>11.52096728240152</c:v>
                </c:pt>
                <c:pt idx="127">
                  <c:v>11.64742490954998</c:v>
                </c:pt>
                <c:pt idx="128">
                  <c:v>11.77449366502484</c:v>
                </c:pt>
                <c:pt idx="129">
                  <c:v>11.9021358956115</c:v>
                </c:pt>
                <c:pt idx="130">
                  <c:v>12.03031377816226</c:v>
                </c:pt>
                <c:pt idx="131">
                  <c:v>12.15898933080425</c:v>
                </c:pt>
                <c:pt idx="132">
                  <c:v>12.28812442419415</c:v>
                </c:pt>
                <c:pt idx="133">
                  <c:v>12.41768079281684</c:v>
                </c:pt>
                <c:pt idx="134">
                  <c:v>12.54762004632424</c:v>
                </c:pt>
                <c:pt idx="135">
                  <c:v>12.67790368091121</c:v>
                </c:pt>
                <c:pt idx="136">
                  <c:v>12.80849309072507</c:v>
                </c:pt>
                <c:pt idx="137">
                  <c:v>12.93934957930535</c:v>
                </c:pt>
                <c:pt idx="138">
                  <c:v>13.07043437105037</c:v>
                </c:pt>
                <c:pt idx="139">
                  <c:v>13.2017086227073</c:v>
                </c:pt>
                <c:pt idx="140">
                  <c:v>13.33313343488221</c:v>
                </c:pt>
                <c:pt idx="141">
                  <c:v>13.46466986356691</c:v>
                </c:pt>
                <c:pt idx="142">
                  <c:v>13.59627893167878</c:v>
                </c:pt>
                <c:pt idx="143">
                  <c:v>13.72792164061056</c:v>
                </c:pt>
                <c:pt idx="144">
                  <c:v>13.85955898178656</c:v>
                </c:pt>
                <c:pt idx="145">
                  <c:v>13.99115194822159</c:v>
                </c:pt>
                <c:pt idx="146">
                  <c:v>14.12266154607969</c:v>
                </c:pt>
                <c:pt idx="147">
                  <c:v>14.25404880622881</c:v>
                </c:pt>
                <c:pt idx="148">
                  <c:v>14.3852747957882</c:v>
                </c:pt>
                <c:pt idx="149">
                  <c:v>14.51630062966504</c:v>
                </c:pt>
                <c:pt idx="150">
                  <c:v>14.64708748207701</c:v>
                </c:pt>
                <c:pt idx="151">
                  <c:v>14.77759659805713</c:v>
                </c:pt>
                <c:pt idx="152">
                  <c:v>14.9077893049377</c:v>
                </c:pt>
                <c:pt idx="153">
                  <c:v>15.0376270238099</c:v>
                </c:pt>
                <c:pt idx="154">
                  <c:v>15.16707128095549</c:v>
                </c:pt>
                <c:pt idx="155">
                  <c:v>15.29608371924745</c:v>
                </c:pt>
                <c:pt idx="156">
                  <c:v>15.42462610951599</c:v>
                </c:pt>
                <c:pt idx="157">
                  <c:v>15.5526603618767</c:v>
                </c:pt>
                <c:pt idx="158">
                  <c:v>15.68014853701741</c:v>
                </c:pt>
                <c:pt idx="159">
                  <c:v>15.8070528574404</c:v>
                </c:pt>
                <c:pt idx="160">
                  <c:v>15.9333357186567</c:v>
                </c:pt>
                <c:pt idx="161">
                  <c:v>16.05895970032914</c:v>
                </c:pt>
                <c:pt idx="162">
                  <c:v>16.18388757736075</c:v>
                </c:pt>
                <c:pt idx="163">
                  <c:v>16.30808233092542</c:v>
                </c:pt>
                <c:pt idx="164">
                  <c:v>16.43150715943731</c:v>
                </c:pt>
                <c:pt idx="165">
                  <c:v>16.554125489456</c:v>
                </c:pt>
                <c:pt idx="166">
                  <c:v>16.675900986524</c:v>
                </c:pt>
                <c:pt idx="167">
                  <c:v>16.79679756593339</c:v>
                </c:pt>
                <c:pt idx="168">
                  <c:v>16.91677940341854</c:v>
                </c:pt>
                <c:pt idx="169">
                  <c:v>17.03581094577157</c:v>
                </c:pt>
                <c:pt idx="170">
                  <c:v>17.15385692137757</c:v>
                </c:pt>
                <c:pt idx="171">
                  <c:v>17.27088235066634</c:v>
                </c:pt>
                <c:pt idx="172">
                  <c:v>17.38685255647756</c:v>
                </c:pt>
                <c:pt idx="173">
                  <c:v>17.5017331743364</c:v>
                </c:pt>
                <c:pt idx="174">
                  <c:v>17.61549016263646</c:v>
                </c:pt>
                <c:pt idx="175">
                  <c:v>17.72808981272703</c:v>
                </c:pt>
                <c:pt idx="176">
                  <c:v>17.83949875890172</c:v>
                </c:pt>
                <c:pt idx="177">
                  <c:v>17.94968398828533</c:v>
                </c:pt>
                <c:pt idx="178">
                  <c:v>18.05861285061644</c:v>
                </c:pt>
                <c:pt idx="179">
                  <c:v>18.16625306792223</c:v>
                </c:pt>
                <c:pt idx="180">
                  <c:v>18.27257274408327</c:v>
                </c:pt>
                <c:pt idx="181">
                  <c:v>18.37754037428494</c:v>
                </c:pt>
                <c:pt idx="182">
                  <c:v>18.48112485435302</c:v>
                </c:pt>
                <c:pt idx="183">
                  <c:v>18.58329548997053</c:v>
                </c:pt>
                <c:pt idx="184">
                  <c:v>18.68402200577312</c:v>
                </c:pt>
                <c:pt idx="185">
                  <c:v>18.78327455432029</c:v>
                </c:pt>
                <c:pt idx="186">
                  <c:v>18.8810237249399</c:v>
                </c:pt>
                <c:pt idx="187">
                  <c:v>18.97724055244304</c:v>
                </c:pt>
                <c:pt idx="188">
                  <c:v>19.07189652570722</c:v>
                </c:pt>
                <c:pt idx="189">
                  <c:v>19.16496359612471</c:v>
                </c:pt>
                <c:pt idx="190">
                  <c:v>19.256414185914</c:v>
                </c:pt>
                <c:pt idx="191">
                  <c:v>19.34622119629167</c:v>
                </c:pt>
                <c:pt idx="192">
                  <c:v>19.43435801550235</c:v>
                </c:pt>
                <c:pt idx="193">
                  <c:v>19.52079852670435</c:v>
                </c:pt>
                <c:pt idx="194">
                  <c:v>19.60551711570868</c:v>
                </c:pt>
                <c:pt idx="195">
                  <c:v>19.68848867856902</c:v>
                </c:pt>
                <c:pt idx="196">
                  <c:v>19.76968862902065</c:v>
                </c:pt>
                <c:pt idx="197">
                  <c:v>19.84909290576578</c:v>
                </c:pt>
                <c:pt idx="198">
                  <c:v>19.92667797960355</c:v>
                </c:pt>
                <c:pt idx="199">
                  <c:v>20.00242086040215</c:v>
                </c:pt>
                <c:pt idx="200">
                  <c:v>20.07629910391133</c:v>
                </c:pt>
                <c:pt idx="201">
                  <c:v>20.14829081841312</c:v>
                </c:pt>
                <c:pt idx="202">
                  <c:v>20.2183746712088</c:v>
                </c:pt>
                <c:pt idx="203">
                  <c:v>20.28652989494024</c:v>
                </c:pt>
                <c:pt idx="204">
                  <c:v>20.35273629374378</c:v>
                </c:pt>
                <c:pt idx="205">
                  <c:v>20.4169742492346</c:v>
                </c:pt>
                <c:pt idx="206">
                  <c:v>20.47922472632007</c:v>
                </c:pt>
                <c:pt idx="207">
                  <c:v>20.53946927884039</c:v>
                </c:pt>
                <c:pt idx="208">
                  <c:v>20.59769005503446</c:v>
                </c:pt>
                <c:pt idx="209">
                  <c:v>20.65386980282977</c:v>
                </c:pt>
                <c:pt idx="210">
                  <c:v>20.7079918749546</c:v>
                </c:pt>
                <c:pt idx="211">
                  <c:v>20.76004023387093</c:v>
                </c:pt>
                <c:pt idx="212">
                  <c:v>20.80999945652675</c:v>
                </c:pt>
                <c:pt idx="213">
                  <c:v>20.85785473892614</c:v>
                </c:pt>
                <c:pt idx="214">
                  <c:v>20.90359190051612</c:v>
                </c:pt>
                <c:pt idx="215">
                  <c:v>20.94719738838864</c:v>
                </c:pt>
                <c:pt idx="216">
                  <c:v>20.98865828129655</c:v>
                </c:pt>
                <c:pt idx="217">
                  <c:v>21.0279622934825</c:v>
                </c:pt>
                <c:pt idx="218">
                  <c:v>21.06509777831938</c:v>
                </c:pt>
                <c:pt idx="219">
                  <c:v>21.10005373176165</c:v>
                </c:pt>
                <c:pt idx="220">
                  <c:v>21.13281979560587</c:v>
                </c:pt>
                <c:pt idx="221">
                  <c:v>21.16338626056015</c:v>
                </c:pt>
                <c:pt idx="222">
                  <c:v>21.19174406912127</c:v>
                </c:pt>
                <c:pt idx="223">
                  <c:v>21.21788481825852</c:v>
                </c:pt>
                <c:pt idx="224">
                  <c:v>21.2418007619038</c:v>
                </c:pt>
                <c:pt idx="225">
                  <c:v>21.26348481324683</c:v>
                </c:pt>
                <c:pt idx="226">
                  <c:v>21.2829305468352</c:v>
                </c:pt>
                <c:pt idx="227">
                  <c:v>21.30013220047845</c:v>
                </c:pt>
                <c:pt idx="228">
                  <c:v>21.3150846769553</c:v>
                </c:pt>
                <c:pt idx="229">
                  <c:v>21.32778354552428</c:v>
                </c:pt>
                <c:pt idx="230">
                  <c:v>21.33822504323657</c:v>
                </c:pt>
                <c:pt idx="231">
                  <c:v>21.34640607605105</c:v>
                </c:pt>
                <c:pt idx="232">
                  <c:v>21.35232421975115</c:v>
                </c:pt>
                <c:pt idx="233">
                  <c:v>21.35597772066316</c:v>
                </c:pt>
                <c:pt idx="234">
                  <c:v>21.35736549617591</c:v>
                </c:pt>
                <c:pt idx="235">
                  <c:v>21.35648713506156</c:v>
                </c:pt>
                <c:pt idx="236">
                  <c:v>21.35334289759746</c:v>
                </c:pt>
                <c:pt idx="237">
                  <c:v>21.34793371548905</c:v>
                </c:pt>
                <c:pt idx="238">
                  <c:v>21.34026119159371</c:v>
                </c:pt>
                <c:pt idx="239">
                  <c:v>21.33032759944587</c:v>
                </c:pt>
                <c:pt idx="240">
                  <c:v>21.31813588258326</c:v>
                </c:pt>
                <c:pt idx="241">
                  <c:v>21.3036896536747</c:v>
                </c:pt>
                <c:pt idx="242">
                  <c:v>21.2869931934496</c:v>
                </c:pt>
                <c:pt idx="243">
                  <c:v>21.26805144942946</c:v>
                </c:pt>
                <c:pt idx="244">
                  <c:v>21.24687003446184</c:v>
                </c:pt>
                <c:pt idx="245">
                  <c:v>21.2234552250571</c:v>
                </c:pt>
                <c:pt idx="246">
                  <c:v>21.19781395952863</c:v>
                </c:pt>
                <c:pt idx="247">
                  <c:v>21.16995383593677</c:v>
                </c:pt>
                <c:pt idx="248">
                  <c:v>21.13988310983742</c:v>
                </c:pt>
                <c:pt idx="249">
                  <c:v>21.10761069183571</c:v>
                </c:pt>
                <c:pt idx="250">
                  <c:v>21.07314614494557</c:v>
                </c:pt>
                <c:pt idx="251">
                  <c:v>21.03649968175606</c:v>
                </c:pt>
                <c:pt idx="252">
                  <c:v>20.99768216140512</c:v>
                </c:pt>
                <c:pt idx="253">
                  <c:v>20.95670508636178</c:v>
                </c:pt>
                <c:pt idx="254">
                  <c:v>20.91358059901773</c:v>
                </c:pt>
                <c:pt idx="255">
                  <c:v>20.86832147808927</c:v>
                </c:pt>
                <c:pt idx="256">
                  <c:v>20.82094113483072</c:v>
                </c:pt>
                <c:pt idx="257">
                  <c:v>20.77145360906032</c:v>
                </c:pt>
                <c:pt idx="258">
                  <c:v>20.71987356499999</c:v>
                </c:pt>
                <c:pt idx="259">
                  <c:v>20.66621628692996</c:v>
                </c:pt>
                <c:pt idx="260">
                  <c:v>20.61049767465979</c:v>
                </c:pt>
                <c:pt idx="261">
                  <c:v>20.55273423881674</c:v>
                </c:pt>
                <c:pt idx="262">
                  <c:v>20.49294309595353</c:v>
                </c:pt>
                <c:pt idx="263">
                  <c:v>20.43114196347616</c:v>
                </c:pt>
                <c:pt idx="264">
                  <c:v>20.36734915439399</c:v>
                </c:pt>
                <c:pt idx="265">
                  <c:v>20.30158357189308</c:v>
                </c:pt>
                <c:pt idx="266">
                  <c:v>20.2338647037349</c:v>
                </c:pt>
                <c:pt idx="267">
                  <c:v>20.16421261648154</c:v>
                </c:pt>
                <c:pt idx="268">
                  <c:v>20.09264794954968</c:v>
                </c:pt>
                <c:pt idx="269">
                  <c:v>20.01919190909464</c:v>
                </c:pt>
                <c:pt idx="270">
                  <c:v>19.94386626172651</c:v>
                </c:pt>
                <c:pt idx="271">
                  <c:v>19.86669332806026</c:v>
                </c:pt>
                <c:pt idx="272">
                  <c:v>19.78769597610167</c:v>
                </c:pt>
                <c:pt idx="273">
                  <c:v>19.70689761447102</c:v>
                </c:pt>
                <c:pt idx="274">
                  <c:v>19.62432218546665</c:v>
                </c:pt>
                <c:pt idx="275">
                  <c:v>19.53999415797028</c:v>
                </c:pt>
                <c:pt idx="276">
                  <c:v>19.4539385201964</c:v>
                </c:pt>
                <c:pt idx="277">
                  <c:v>19.36618077228773</c:v>
                </c:pt>
                <c:pt idx="278">
                  <c:v>19.27674691875892</c:v>
                </c:pt>
                <c:pt idx="279">
                  <c:v>19.18566346079098</c:v>
                </c:pt>
                <c:pt idx="280">
                  <c:v>19.09295738837816</c:v>
                </c:pt>
                <c:pt idx="281">
                  <c:v>18.99865617233052</c:v>
                </c:pt>
                <c:pt idx="282">
                  <c:v>18.90278775613356</c:v>
                </c:pt>
                <c:pt idx="283">
                  <c:v>18.805380547668</c:v>
                </c:pt>
                <c:pt idx="284">
                  <c:v>18.70646341079194</c:v>
                </c:pt>
                <c:pt idx="285">
                  <c:v>18.60606565678783</c:v>
                </c:pt>
                <c:pt idx="286">
                  <c:v>18.50421703567695</c:v>
                </c:pt>
                <c:pt idx="287">
                  <c:v>18.40094772740381</c:v>
                </c:pt>
                <c:pt idx="288">
                  <c:v>18.29628833289318</c:v>
                </c:pt>
                <c:pt idx="289">
                  <c:v>18.19026986498239</c:v>
                </c:pt>
                <c:pt idx="290">
                  <c:v>18.08292373923155</c:v>
                </c:pt>
                <c:pt idx="291">
                  <c:v>17.97428176461444</c:v>
                </c:pt>
                <c:pt idx="292">
                  <c:v>17.86437613409282</c:v>
                </c:pt>
                <c:pt idx="293">
                  <c:v>17.75323941507697</c:v>
                </c:pt>
                <c:pt idx="294">
                  <c:v>17.64090453977528</c:v>
                </c:pt>
                <c:pt idx="295">
                  <c:v>17.52740479543565</c:v>
                </c:pt>
                <c:pt idx="296">
                  <c:v>17.41277381448188</c:v>
                </c:pt>
                <c:pt idx="297">
                  <c:v>17.29704556454758</c:v>
                </c:pt>
                <c:pt idx="298">
                  <c:v>17.1802543384108</c:v>
                </c:pt>
                <c:pt idx="299">
                  <c:v>17.06243474383241</c:v>
                </c:pt>
                <c:pt idx="300">
                  <c:v>16.94362169330103</c:v>
                </c:pt>
                <c:pt idx="301">
                  <c:v>16.82385039368775</c:v>
                </c:pt>
                <c:pt idx="302">
                  <c:v>16.70315633581351</c:v>
                </c:pt>
                <c:pt idx="303">
                  <c:v>16.58157528393244</c:v>
                </c:pt>
                <c:pt idx="304">
                  <c:v>16.45914326513417</c:v>
                </c:pt>
                <c:pt idx="305">
                  <c:v>16.33589655866815</c:v>
                </c:pt>
                <c:pt idx="306">
                  <c:v>16.2118716851934</c:v>
                </c:pt>
                <c:pt idx="307">
                  <c:v>16.08710539595658</c:v>
                </c:pt>
                <c:pt idx="308">
                  <c:v>15.9616346619019</c:v>
                </c:pt>
                <c:pt idx="309">
                  <c:v>15.83549666271573</c:v>
                </c:pt>
                <c:pt idx="310">
                  <c:v>15.70872877580951</c:v>
                </c:pt>
                <c:pt idx="311">
                  <c:v>15.581368565244</c:v>
                </c:pt>
                <c:pt idx="312">
                  <c:v>15.45345377059825</c:v>
                </c:pt>
                <c:pt idx="313">
                  <c:v>15.32502229578655</c:v>
                </c:pt>
                <c:pt idx="314">
                  <c:v>15.19611219782666</c:v>
                </c:pt>
                <c:pt idx="315">
                  <c:v>15.0667616755627</c:v>
                </c:pt>
                <c:pt idx="316">
                  <c:v>14.93700905834605</c:v>
                </c:pt>
                <c:pt idx="317">
                  <c:v>14.80689279467747</c:v>
                </c:pt>
                <c:pt idx="318">
                  <c:v>14.67645144081403</c:v>
                </c:pt>
                <c:pt idx="319">
                  <c:v>14.54572364934404</c:v>
                </c:pt>
                <c:pt idx="320">
                  <c:v>14.41474815773343</c:v>
                </c:pt>
                <c:pt idx="321">
                  <c:v>14.28356377684706</c:v>
                </c:pt>
                <c:pt idx="322">
                  <c:v>14.15220937944818</c:v>
                </c:pt>
                <c:pt idx="323">
                  <c:v>14.02072388867959</c:v>
                </c:pt>
                <c:pt idx="324">
                  <c:v>13.88914626652991</c:v>
                </c:pt>
                <c:pt idx="325">
                  <c:v>13.75751550228824</c:v>
                </c:pt>
                <c:pt idx="326">
                  <c:v>13.62587060099085</c:v>
                </c:pt>
                <c:pt idx="327">
                  <c:v>13.49425057186315</c:v>
                </c:pt>
                <c:pt idx="328">
                  <c:v>13.36269441676034</c:v>
                </c:pt>
                <c:pt idx="329">
                  <c:v>13.2312411186104</c:v>
                </c:pt>
                <c:pt idx="330">
                  <c:v>13.09992962986257</c:v>
                </c:pt>
                <c:pt idx="331">
                  <c:v>12.9687988609449</c:v>
                </c:pt>
                <c:pt idx="332">
                  <c:v>12.83788766873423</c:v>
                </c:pt>
                <c:pt idx="333">
                  <c:v>12.70723484504213</c:v>
                </c:pt>
                <c:pt idx="334">
                  <c:v>12.57687910511997</c:v>
                </c:pt>
                <c:pt idx="335">
                  <c:v>12.44685907618681</c:v>
                </c:pt>
                <c:pt idx="336">
                  <c:v>12.31721328598328</c:v>
                </c:pt>
                <c:pt idx="337">
                  <c:v>12.187980151355</c:v>
                </c:pt>
                <c:pt idx="338">
                  <c:v>12.05919796686882</c:v>
                </c:pt>
                <c:pt idx="339">
                  <c:v>11.93090489346537</c:v>
                </c:pt>
                <c:pt idx="340">
                  <c:v>11.8031389471511</c:v>
                </c:pt>
                <c:pt idx="341">
                  <c:v>11.67593798773331</c:v>
                </c:pt>
                <c:pt idx="342">
                  <c:v>11.5493397076015</c:v>
                </c:pt>
                <c:pt idx="343">
                  <c:v>11.42338162055826</c:v>
                </c:pt>
                <c:pt idx="344">
                  <c:v>11.2981010507032</c:v>
                </c:pt>
                <c:pt idx="345">
                  <c:v>11.17353512137296</c:v>
                </c:pt>
                <c:pt idx="346">
                  <c:v>11.04972074414074</c:v>
                </c:pt>
                <c:pt idx="347">
                  <c:v>10.92669460787864</c:v>
                </c:pt>
                <c:pt idx="348">
                  <c:v>10.80449316788596</c:v>
                </c:pt>
                <c:pt idx="349">
                  <c:v>10.6831526350867</c:v>
                </c:pt>
                <c:pt idx="350">
                  <c:v>10.56270896529946</c:v>
                </c:pt>
                <c:pt idx="351">
                  <c:v>10.443197848583</c:v>
                </c:pt>
                <c:pt idx="352">
                  <c:v>10.32465469866044</c:v>
                </c:pt>
                <c:pt idx="353">
                  <c:v>10.20711464242549</c:v>
                </c:pt>
                <c:pt idx="354">
                  <c:v>10.09061250953354</c:v>
                </c:pt>
                <c:pt idx="355">
                  <c:v>9.97518282208088</c:v>
                </c:pt>
                <c:pt idx="356">
                  <c:v>9.860859784375078</c:v>
                </c:pt>
                <c:pt idx="357">
                  <c:v>9.747677272799502</c:v>
                </c:pt>
                <c:pt idx="358">
                  <c:v>9.63566882577501</c:v>
                </c:pt>
                <c:pt idx="359">
                  <c:v>9.52486763382179</c:v>
                </c:pt>
                <c:pt idx="360">
                  <c:v>9.41530652972432</c:v>
                </c:pt>
                <c:pt idx="361">
                  <c:v>9.30701797880225</c:v>
                </c:pt>
                <c:pt idx="362">
                  <c:v>9.200034069290277</c:v>
                </c:pt>
                <c:pt idx="363">
                  <c:v>9.094386502829697</c:v>
                </c:pt>
                <c:pt idx="364">
                  <c:v>8.99010658507451</c:v>
                </c:pt>
                <c:pt idx="365">
                  <c:v>8.887225216414892</c:v>
                </c:pt>
                <c:pt idx="366">
                  <c:v>8.785772882820744</c:v>
                </c:pt>
                <c:pt idx="367">
                  <c:v>8.68577964680803</c:v>
                </c:pt>
                <c:pt idx="368">
                  <c:v>8.587275138530604</c:v>
                </c:pt>
                <c:pt idx="369">
                  <c:v>8.49028854700018</c:v>
                </c:pt>
                <c:pt idx="370">
                  <c:v>8.394848611436962</c:v>
                </c:pt>
                <c:pt idx="371">
                  <c:v>8.300983612753624</c:v>
                </c:pt>
                <c:pt idx="372">
                  <c:v>8.208721365175043</c:v>
                </c:pt>
                <c:pt idx="373">
                  <c:v>8.11808920799637</c:v>
                </c:pt>
                <c:pt idx="374">
                  <c:v>8.029113997481767</c:v>
                </c:pt>
                <c:pt idx="375">
                  <c:v>7.941822098906365</c:v>
                </c:pt>
                <c:pt idx="376">
                  <c:v>7.85623937874361</c:v>
                </c:pt>
                <c:pt idx="377">
                  <c:v>7.772391197000524</c:v>
                </c:pt>
                <c:pt idx="378">
                  <c:v>7.690302399702941</c:v>
                </c:pt>
                <c:pt idx="379">
                  <c:v>7.60999731153313</c:v>
                </c:pt>
                <c:pt idx="380">
                  <c:v>7.53149972862184</c:v>
                </c:pt>
                <c:pt idx="381">
                  <c:v>7.454832911496996</c:v>
                </c:pt>
                <c:pt idx="382">
                  <c:v>7.380019578191129</c:v>
                </c:pt>
                <c:pt idx="383">
                  <c:v>7.307081897509488</c:v>
                </c:pt>
                <c:pt idx="384">
                  <c:v>7.236041482461</c:v>
                </c:pt>
                <c:pt idx="385">
                  <c:v>7.16691938385381</c:v>
                </c:pt>
                <c:pt idx="386">
                  <c:v>7.099736084057514</c:v>
                </c:pt>
                <c:pt idx="387">
                  <c:v>7.034511490933778</c:v>
                </c:pt>
                <c:pt idx="388">
                  <c:v>6.971264931937202</c:v>
                </c:pt>
                <c:pt idx="389">
                  <c:v>6.910015148388196</c:v>
                </c:pt>
                <c:pt idx="390">
                  <c:v>6.8507802899195</c:v>
                </c:pt>
                <c:pt idx="391">
                  <c:v>6.793577909098075</c:v>
                </c:pt>
                <c:pt idx="392">
                  <c:v>6.738424956223882</c:v>
                </c:pt>
                <c:pt idx="393">
                  <c:v>6.685337774307157</c:v>
                </c:pt>
                <c:pt idx="394">
                  <c:v>6.634332094225617</c:v>
                </c:pt>
                <c:pt idx="395">
                  <c:v>6.585423030063068</c:v>
                </c:pt>
                <c:pt idx="396">
                  <c:v>6.538625074630758</c:v>
                </c:pt>
                <c:pt idx="397">
                  <c:v>6.49395209517287</c:v>
                </c:pt>
                <c:pt idx="398">
                  <c:v>6.451417329257333</c:v>
                </c:pt>
                <c:pt idx="399">
                  <c:v>6.41103338085327</c:v>
                </c:pt>
                <c:pt idx="400">
                  <c:v>6.372812216596143</c:v>
                </c:pt>
                <c:pt idx="401">
                  <c:v>6.33676516224181</c:v>
                </c:pt>
                <c:pt idx="402">
                  <c:v>6.302902899310429</c:v>
                </c:pt>
                <c:pt idx="403">
                  <c:v>6.271235461921317</c:v>
                </c:pt>
                <c:pt idx="404">
                  <c:v>6.241772233819611</c:v>
                </c:pt>
                <c:pt idx="405">
                  <c:v>6.214521945595667</c:v>
                </c:pt>
                <c:pt idx="406">
                  <c:v>6.189492672097991</c:v>
                </c:pt>
                <c:pt idx="407">
                  <c:v>6.1666918300405</c:v>
                </c:pt>
                <c:pt idx="408">
                  <c:v>6.146126175804781</c:v>
                </c:pt>
                <c:pt idx="409">
                  <c:v>6.127801803438018</c:v>
                </c:pt>
                <c:pt idx="410">
                  <c:v>6.111724142847227</c:v>
                </c:pt>
                <c:pt idx="411">
                  <c:v>6.097897958190215</c:v>
                </c:pt>
                <c:pt idx="412">
                  <c:v>6.086327346463898</c:v>
                </c:pt>
                <c:pt idx="413">
                  <c:v>6.077015736290238</c:v>
                </c:pt>
                <c:pt idx="414">
                  <c:v>6.069965886900294</c:v>
                </c:pt>
                <c:pt idx="415">
                  <c:v>6.065179887316586</c:v>
                </c:pt>
                <c:pt idx="416">
                  <c:v>6.062659155734087</c:v>
                </c:pt>
                <c:pt idx="417">
                  <c:v>6.062404439099958</c:v>
                </c:pt>
                <c:pt idx="418">
                  <c:v>6.06441581289224</c:v>
                </c:pt>
                <c:pt idx="419">
                  <c:v>6.068692681097474</c:v>
                </c:pt>
                <c:pt idx="420">
                  <c:v>6.075233776387297</c:v>
                </c:pt>
                <c:pt idx="421">
                  <c:v>6.084037160494017</c:v>
                </c:pt>
                <c:pt idx="422">
                  <c:v>6.095100224784923</c:v>
                </c:pt>
                <c:pt idx="423">
                  <c:v>6.108419691035309</c:v>
                </c:pt>
                <c:pt idx="424">
                  <c:v>6.123991612399865</c:v>
                </c:pt>
                <c:pt idx="425">
                  <c:v>6.141811374582224</c:v>
                </c:pt>
                <c:pt idx="426">
                  <c:v>6.161873697202266</c:v>
                </c:pt>
                <c:pt idx="427">
                  <c:v>6.184172635360823</c:v>
                </c:pt>
                <c:pt idx="428">
                  <c:v>6.208701581401264</c:v>
                </c:pt>
                <c:pt idx="429">
                  <c:v>6.235453266867497</c:v>
                </c:pt>
                <c:pt idx="430">
                  <c:v>6.264419764657777</c:v>
                </c:pt>
                <c:pt idx="431">
                  <c:v>6.29559249137366</c:v>
                </c:pt>
                <c:pt idx="432">
                  <c:v>6.328962209863449</c:v>
                </c:pt>
                <c:pt idx="433">
                  <c:v>6.364519031959384</c:v>
                </c:pt>
                <c:pt idx="434">
                  <c:v>6.402252421407702</c:v>
                </c:pt>
                <c:pt idx="435">
                  <c:v>6.44215119699075</c:v>
                </c:pt>
                <c:pt idx="436">
                  <c:v>6.484203535840238</c:v>
                </c:pt>
                <c:pt idx="437">
                  <c:v>6.528396976940602</c:v>
                </c:pt>
                <c:pt idx="438">
                  <c:v>6.574718424821474</c:v>
                </c:pt>
                <c:pt idx="439">
                  <c:v>6.623154153438142</c:v>
                </c:pt>
                <c:pt idx="440">
                  <c:v>6.673689810238896</c:v>
                </c:pt>
                <c:pt idx="441">
                  <c:v>6.726310420417969</c:v>
                </c:pt>
                <c:pt idx="442">
                  <c:v>6.78100039135293</c:v>
                </c:pt>
                <c:pt idx="443">
                  <c:v>6.83774351722507</c:v>
                </c:pt>
                <c:pt idx="444">
                  <c:v>6.89652298382159</c:v>
                </c:pt>
                <c:pt idx="445">
                  <c:v>6.957321373517963</c:v>
                </c:pt>
                <c:pt idx="446">
                  <c:v>7.020120670439189</c:v>
                </c:pt>
                <c:pt idx="447">
                  <c:v>7.084902265798275</c:v>
                </c:pt>
                <c:pt idx="448">
                  <c:v>7.151646963410406</c:v>
                </c:pt>
                <c:pt idx="449">
                  <c:v>7.220334985381216</c:v>
                </c:pt>
                <c:pt idx="450">
                  <c:v>7.290945977967385</c:v>
                </c:pt>
                <c:pt idx="451">
                  <c:v>7.363459017607899</c:v>
                </c:pt>
                <c:pt idx="452">
                  <c:v>7.437852617124158</c:v>
                </c:pt>
                <c:pt idx="453">
                  <c:v>7.514104732087071</c:v>
                </c:pt>
                <c:pt idx="454">
                  <c:v>7.59219276734933</c:v>
                </c:pt>
                <c:pt idx="455">
                  <c:v>7.672093583740798</c:v>
                </c:pt>
                <c:pt idx="456">
                  <c:v>7.753783504925184</c:v>
                </c:pt>
                <c:pt idx="457">
                  <c:v>7.837238324415826</c:v>
                </c:pt>
                <c:pt idx="458">
                  <c:v>7.922433312748608</c:v>
                </c:pt>
                <c:pt idx="459">
                  <c:v>8.009343224809825</c:v>
                </c:pt>
                <c:pt idx="460">
                  <c:v>8.097942307316865</c:v>
                </c:pt>
                <c:pt idx="461">
                  <c:v>8.188204306449463</c:v>
                </c:pt>
                <c:pt idx="462">
                  <c:v>8.280102475629256</c:v>
                </c:pt>
                <c:pt idx="463">
                  <c:v>8.37360958344539</c:v>
                </c:pt>
                <c:pt idx="464">
                  <c:v>8.468697921723773</c:v>
                </c:pt>
                <c:pt idx="465">
                  <c:v>8.5653393137376</c:v>
                </c:pt>
                <c:pt idx="466">
                  <c:v>8.663505122556717</c:v>
                </c:pt>
                <c:pt idx="467">
                  <c:v>8.763166259533393</c:v>
                </c:pt>
                <c:pt idx="468">
                  <c:v>8.864293192921868</c:v>
                </c:pt>
                <c:pt idx="469">
                  <c:v>8.96685595662929</c:v>
                </c:pt>
                <c:pt idx="470">
                  <c:v>9.07082415909527</c:v>
                </c:pt>
                <c:pt idx="471">
                  <c:v>9.176166992297616</c:v>
                </c:pt>
                <c:pt idx="472">
                  <c:v>9.282853240881362</c:v>
                </c:pt>
                <c:pt idx="473">
                  <c:v>9.390851291408573</c:v>
                </c:pt>
                <c:pt idx="474">
                  <c:v>9.500129141726081</c:v>
                </c:pt>
                <c:pt idx="475">
                  <c:v>9.610654410448446</c:v>
                </c:pt>
                <c:pt idx="476">
                  <c:v>9.722394346553203</c:v>
                </c:pt>
                <c:pt idx="477">
                  <c:v>9.83531583908574</c:v>
                </c:pt>
                <c:pt idx="478">
                  <c:v>9.949385426970768</c:v>
                </c:pt>
                <c:pt idx="479">
                  <c:v>10.0645693089276</c:v>
                </c:pt>
                <c:pt idx="480">
                  <c:v>10.1808333534861</c:v>
                </c:pt>
                <c:pt idx="481">
                  <c:v>10.2981431091007</c:v>
                </c:pt>
                <c:pt idx="482">
                  <c:v>10.41646381435907</c:v>
                </c:pt>
                <c:pt idx="483">
                  <c:v>10.53576040828266</c:v>
                </c:pt>
                <c:pt idx="484">
                  <c:v>10.65599754071607</c:v>
                </c:pt>
                <c:pt idx="485">
                  <c:v>10.77713958280202</c:v>
                </c:pt>
                <c:pt idx="486">
                  <c:v>10.89915063753898</c:v>
                </c:pt>
                <c:pt idx="487">
                  <c:v>11.02199455041822</c:v>
                </c:pt>
                <c:pt idx="488">
                  <c:v>11.14563492013717</c:v>
                </c:pt>
                <c:pt idx="489">
                  <c:v>11.2700351093859</c:v>
                </c:pt>
                <c:pt idx="490">
                  <c:v>11.39515825570356</c:v>
                </c:pt>
                <c:pt idx="491">
                  <c:v>11.52096728240152</c:v>
                </c:pt>
                <c:pt idx="492">
                  <c:v>11.64742490954998</c:v>
                </c:pt>
                <c:pt idx="493">
                  <c:v>11.77449366502484</c:v>
                </c:pt>
                <c:pt idx="494">
                  <c:v>11.9021358956115</c:v>
                </c:pt>
                <c:pt idx="495">
                  <c:v>12.03031377816226</c:v>
                </c:pt>
                <c:pt idx="496">
                  <c:v>12.15898933080425</c:v>
                </c:pt>
                <c:pt idx="497">
                  <c:v>12.28812442419415</c:v>
                </c:pt>
                <c:pt idx="498">
                  <c:v>12.41768079281684</c:v>
                </c:pt>
                <c:pt idx="499">
                  <c:v>12.54762004632424</c:v>
                </c:pt>
                <c:pt idx="500">
                  <c:v>12.67790368091121</c:v>
                </c:pt>
                <c:pt idx="501">
                  <c:v>12.80849309072507</c:v>
                </c:pt>
                <c:pt idx="502">
                  <c:v>12.93934957930535</c:v>
                </c:pt>
                <c:pt idx="503">
                  <c:v>13.07043437105037</c:v>
                </c:pt>
                <c:pt idx="504">
                  <c:v>13.2017086227073</c:v>
                </c:pt>
                <c:pt idx="505">
                  <c:v>13.33313343488221</c:v>
                </c:pt>
                <c:pt idx="506">
                  <c:v>13.46466986356691</c:v>
                </c:pt>
                <c:pt idx="507">
                  <c:v>13.59627893167878</c:v>
                </c:pt>
                <c:pt idx="508">
                  <c:v>13.72792164061056</c:v>
                </c:pt>
                <c:pt idx="509">
                  <c:v>13.85955898178656</c:v>
                </c:pt>
                <c:pt idx="510">
                  <c:v>13.99115194822159</c:v>
                </c:pt>
                <c:pt idx="511">
                  <c:v>14.12266154607969</c:v>
                </c:pt>
                <c:pt idx="512">
                  <c:v>14.25404880622881</c:v>
                </c:pt>
                <c:pt idx="513">
                  <c:v>14.3852747957882</c:v>
                </c:pt>
                <c:pt idx="514">
                  <c:v>14.51630062966504</c:v>
                </c:pt>
                <c:pt idx="515">
                  <c:v>14.64708748207701</c:v>
                </c:pt>
                <c:pt idx="516">
                  <c:v>14.77759659805713</c:v>
                </c:pt>
                <c:pt idx="517">
                  <c:v>14.9077893049377</c:v>
                </c:pt>
                <c:pt idx="518">
                  <c:v>15.0376270238099</c:v>
                </c:pt>
                <c:pt idx="519">
                  <c:v>15.16707128095549</c:v>
                </c:pt>
                <c:pt idx="520">
                  <c:v>15.29608371924745</c:v>
                </c:pt>
                <c:pt idx="521">
                  <c:v>15.42462610951599</c:v>
                </c:pt>
                <c:pt idx="522">
                  <c:v>15.5526603618767</c:v>
                </c:pt>
                <c:pt idx="523">
                  <c:v>15.68014853701741</c:v>
                </c:pt>
                <c:pt idx="524">
                  <c:v>15.8070528574404</c:v>
                </c:pt>
                <c:pt idx="525">
                  <c:v>15.9333357186567</c:v>
                </c:pt>
                <c:pt idx="526">
                  <c:v>16.05895970032914</c:v>
                </c:pt>
                <c:pt idx="527">
                  <c:v>16.18388757736075</c:v>
                </c:pt>
                <c:pt idx="528">
                  <c:v>16.30808233092542</c:v>
                </c:pt>
                <c:pt idx="529">
                  <c:v>16.43150715943731</c:v>
                </c:pt>
                <c:pt idx="530">
                  <c:v>16.554125489456</c:v>
                </c:pt>
                <c:pt idx="531">
                  <c:v>16.675900986524</c:v>
                </c:pt>
                <c:pt idx="532">
                  <c:v>16.79679756593339</c:v>
                </c:pt>
                <c:pt idx="533">
                  <c:v>16.91677940341854</c:v>
                </c:pt>
                <c:pt idx="534">
                  <c:v>17.03581094577157</c:v>
                </c:pt>
                <c:pt idx="535">
                  <c:v>17.15385692137757</c:v>
                </c:pt>
                <c:pt idx="536">
                  <c:v>17.27088235066634</c:v>
                </c:pt>
                <c:pt idx="537">
                  <c:v>17.38685255647756</c:v>
                </c:pt>
                <c:pt idx="538">
                  <c:v>17.5017331743364</c:v>
                </c:pt>
                <c:pt idx="539">
                  <c:v>17.61549016263646</c:v>
                </c:pt>
                <c:pt idx="540">
                  <c:v>17.72808981272703</c:v>
                </c:pt>
                <c:pt idx="541">
                  <c:v>17.83949875890172</c:v>
                </c:pt>
                <c:pt idx="542">
                  <c:v>17.94968398828533</c:v>
                </c:pt>
                <c:pt idx="543">
                  <c:v>18.05861285061644</c:v>
                </c:pt>
                <c:pt idx="544">
                  <c:v>18.16625306792223</c:v>
                </c:pt>
                <c:pt idx="545">
                  <c:v>18.27257274408327</c:v>
                </c:pt>
                <c:pt idx="546">
                  <c:v>18.37754037428494</c:v>
                </c:pt>
                <c:pt idx="547">
                  <c:v>18.48112485435302</c:v>
                </c:pt>
                <c:pt idx="548">
                  <c:v>18.58329548997053</c:v>
                </c:pt>
                <c:pt idx="549">
                  <c:v>18.68402200577312</c:v>
                </c:pt>
                <c:pt idx="550">
                  <c:v>18.78327455432029</c:v>
                </c:pt>
                <c:pt idx="551">
                  <c:v>18.8810237249399</c:v>
                </c:pt>
                <c:pt idx="552">
                  <c:v>18.97724055244304</c:v>
                </c:pt>
                <c:pt idx="553">
                  <c:v>19.07189652570722</c:v>
                </c:pt>
                <c:pt idx="554">
                  <c:v>19.16496359612471</c:v>
                </c:pt>
                <c:pt idx="555">
                  <c:v>19.256414185914</c:v>
                </c:pt>
                <c:pt idx="556">
                  <c:v>19.34622119629167</c:v>
                </c:pt>
                <c:pt idx="557">
                  <c:v>19.43435801550235</c:v>
                </c:pt>
                <c:pt idx="558">
                  <c:v>19.52079852670435</c:v>
                </c:pt>
                <c:pt idx="559">
                  <c:v>19.60551711570868</c:v>
                </c:pt>
                <c:pt idx="560">
                  <c:v>19.68848867856902</c:v>
                </c:pt>
                <c:pt idx="561">
                  <c:v>19.76968862902065</c:v>
                </c:pt>
                <c:pt idx="562">
                  <c:v>19.84909290576578</c:v>
                </c:pt>
                <c:pt idx="563">
                  <c:v>19.92667797960355</c:v>
                </c:pt>
                <c:pt idx="564">
                  <c:v>20.00242086040215</c:v>
                </c:pt>
                <c:pt idx="565">
                  <c:v>20.07629910391133</c:v>
                </c:pt>
                <c:pt idx="566">
                  <c:v>20.14829081841312</c:v>
                </c:pt>
                <c:pt idx="567">
                  <c:v>20.2183746712088</c:v>
                </c:pt>
                <c:pt idx="568">
                  <c:v>20.28652989494024</c:v>
                </c:pt>
                <c:pt idx="569">
                  <c:v>20.35273629374378</c:v>
                </c:pt>
                <c:pt idx="570">
                  <c:v>20.4169742492346</c:v>
                </c:pt>
                <c:pt idx="571">
                  <c:v>20.47922472632007</c:v>
                </c:pt>
                <c:pt idx="572">
                  <c:v>20.53946927884039</c:v>
                </c:pt>
                <c:pt idx="573">
                  <c:v>20.59769005503446</c:v>
                </c:pt>
                <c:pt idx="574">
                  <c:v>20.65386980282977</c:v>
                </c:pt>
                <c:pt idx="575">
                  <c:v>20.7079918749546</c:v>
                </c:pt>
                <c:pt idx="576">
                  <c:v>20.76004023387093</c:v>
                </c:pt>
                <c:pt idx="577">
                  <c:v>20.80999945652675</c:v>
                </c:pt>
                <c:pt idx="578">
                  <c:v>20.85785473892614</c:v>
                </c:pt>
                <c:pt idx="579">
                  <c:v>20.90359190051612</c:v>
                </c:pt>
                <c:pt idx="580">
                  <c:v>20.94719738838864</c:v>
                </c:pt>
                <c:pt idx="581">
                  <c:v>20.98865828129655</c:v>
                </c:pt>
                <c:pt idx="582">
                  <c:v>21.0279622934825</c:v>
                </c:pt>
                <c:pt idx="583">
                  <c:v>21.06509777831938</c:v>
                </c:pt>
                <c:pt idx="584">
                  <c:v>21.10005373176165</c:v>
                </c:pt>
                <c:pt idx="585">
                  <c:v>21.13281979560587</c:v>
                </c:pt>
                <c:pt idx="586">
                  <c:v>21.16338626056015</c:v>
                </c:pt>
                <c:pt idx="587">
                  <c:v>21.19174406912127</c:v>
                </c:pt>
                <c:pt idx="588">
                  <c:v>21.21788481825852</c:v>
                </c:pt>
                <c:pt idx="589">
                  <c:v>21.2418007619038</c:v>
                </c:pt>
                <c:pt idx="590">
                  <c:v>21.26348481324683</c:v>
                </c:pt>
                <c:pt idx="591">
                  <c:v>21.2829305468352</c:v>
                </c:pt>
                <c:pt idx="592">
                  <c:v>21.30013220047845</c:v>
                </c:pt>
                <c:pt idx="593">
                  <c:v>21.3150846769553</c:v>
                </c:pt>
                <c:pt idx="594">
                  <c:v>21.32778354552428</c:v>
                </c:pt>
                <c:pt idx="595">
                  <c:v>21.33822504323657</c:v>
                </c:pt>
                <c:pt idx="596">
                  <c:v>21.34640607605105</c:v>
                </c:pt>
                <c:pt idx="597">
                  <c:v>21.35232421975115</c:v>
                </c:pt>
                <c:pt idx="598">
                  <c:v>21.35597772066316</c:v>
                </c:pt>
                <c:pt idx="599">
                  <c:v>21.35736549617591</c:v>
                </c:pt>
                <c:pt idx="600">
                  <c:v>21.35648713506156</c:v>
                </c:pt>
                <c:pt idx="601">
                  <c:v>21.35334289759746</c:v>
                </c:pt>
                <c:pt idx="602">
                  <c:v>21.34793371548905</c:v>
                </c:pt>
                <c:pt idx="603">
                  <c:v>21.34026119159371</c:v>
                </c:pt>
                <c:pt idx="604">
                  <c:v>21.33032759944587</c:v>
                </c:pt>
                <c:pt idx="605">
                  <c:v>21.31813588258326</c:v>
                </c:pt>
                <c:pt idx="606">
                  <c:v>21.3036896536747</c:v>
                </c:pt>
                <c:pt idx="607">
                  <c:v>21.2869931934496</c:v>
                </c:pt>
                <c:pt idx="608">
                  <c:v>21.26805144942946</c:v>
                </c:pt>
                <c:pt idx="609">
                  <c:v>21.24687003446184</c:v>
                </c:pt>
                <c:pt idx="610">
                  <c:v>21.2234552250571</c:v>
                </c:pt>
                <c:pt idx="611">
                  <c:v>21.19781395952863</c:v>
                </c:pt>
                <c:pt idx="612">
                  <c:v>21.16995383593677</c:v>
                </c:pt>
                <c:pt idx="613">
                  <c:v>21.13988310983742</c:v>
                </c:pt>
                <c:pt idx="614">
                  <c:v>21.10761069183571</c:v>
                </c:pt>
                <c:pt idx="615">
                  <c:v>21.07314614494557</c:v>
                </c:pt>
                <c:pt idx="616">
                  <c:v>21.03649968175606</c:v>
                </c:pt>
                <c:pt idx="617">
                  <c:v>20.99768216140512</c:v>
                </c:pt>
                <c:pt idx="618">
                  <c:v>20.95670508636178</c:v>
                </c:pt>
                <c:pt idx="619">
                  <c:v>20.91358059901773</c:v>
                </c:pt>
                <c:pt idx="620">
                  <c:v>20.86832147808927</c:v>
                </c:pt>
                <c:pt idx="621">
                  <c:v>20.82094113483072</c:v>
                </c:pt>
                <c:pt idx="622">
                  <c:v>20.77145360906032</c:v>
                </c:pt>
                <c:pt idx="623">
                  <c:v>20.71987356499999</c:v>
                </c:pt>
                <c:pt idx="624">
                  <c:v>20.66621628692996</c:v>
                </c:pt>
                <c:pt idx="625">
                  <c:v>20.61049767465979</c:v>
                </c:pt>
                <c:pt idx="626">
                  <c:v>20.55273423881674</c:v>
                </c:pt>
                <c:pt idx="627">
                  <c:v>20.49294309595353</c:v>
                </c:pt>
                <c:pt idx="628">
                  <c:v>20.43114196347616</c:v>
                </c:pt>
                <c:pt idx="629">
                  <c:v>20.36734915439399</c:v>
                </c:pt>
                <c:pt idx="630">
                  <c:v>20.30158357189308</c:v>
                </c:pt>
                <c:pt idx="631">
                  <c:v>20.2338647037349</c:v>
                </c:pt>
                <c:pt idx="632">
                  <c:v>20.16421261648154</c:v>
                </c:pt>
                <c:pt idx="633">
                  <c:v>20.09264794954968</c:v>
                </c:pt>
                <c:pt idx="634">
                  <c:v>20.01919190909464</c:v>
                </c:pt>
                <c:pt idx="635">
                  <c:v>19.94386626172651</c:v>
                </c:pt>
                <c:pt idx="636">
                  <c:v>19.86669332806026</c:v>
                </c:pt>
                <c:pt idx="637">
                  <c:v>19.78769597610167</c:v>
                </c:pt>
                <c:pt idx="638">
                  <c:v>19.70689761447102</c:v>
                </c:pt>
                <c:pt idx="639">
                  <c:v>19.62432218546665</c:v>
                </c:pt>
                <c:pt idx="640">
                  <c:v>19.53999415797028</c:v>
                </c:pt>
                <c:pt idx="641">
                  <c:v>19.4539385201964</c:v>
                </c:pt>
                <c:pt idx="642">
                  <c:v>19.36618077228773</c:v>
                </c:pt>
                <c:pt idx="643">
                  <c:v>19.27674691875892</c:v>
                </c:pt>
                <c:pt idx="644">
                  <c:v>19.18566346079098</c:v>
                </c:pt>
                <c:pt idx="645">
                  <c:v>19.09295738837816</c:v>
                </c:pt>
                <c:pt idx="646">
                  <c:v>18.99865617233052</c:v>
                </c:pt>
                <c:pt idx="647">
                  <c:v>18.90278775613356</c:v>
                </c:pt>
                <c:pt idx="648">
                  <c:v>18.805380547668</c:v>
                </c:pt>
                <c:pt idx="649">
                  <c:v>18.70646341079194</c:v>
                </c:pt>
                <c:pt idx="650">
                  <c:v>18.60606565678783</c:v>
                </c:pt>
                <c:pt idx="651">
                  <c:v>18.50421703567695</c:v>
                </c:pt>
                <c:pt idx="652">
                  <c:v>18.40094772740381</c:v>
                </c:pt>
                <c:pt idx="653">
                  <c:v>18.29628833289318</c:v>
                </c:pt>
                <c:pt idx="654">
                  <c:v>18.19026986498239</c:v>
                </c:pt>
                <c:pt idx="655">
                  <c:v>18.08292373923155</c:v>
                </c:pt>
                <c:pt idx="656">
                  <c:v>17.97428176461444</c:v>
                </c:pt>
                <c:pt idx="657">
                  <c:v>17.86437613409282</c:v>
                </c:pt>
                <c:pt idx="658">
                  <c:v>17.75323941507697</c:v>
                </c:pt>
                <c:pt idx="659">
                  <c:v>17.64090453977528</c:v>
                </c:pt>
                <c:pt idx="660">
                  <c:v>17.52740479543565</c:v>
                </c:pt>
                <c:pt idx="661">
                  <c:v>17.41277381448188</c:v>
                </c:pt>
                <c:pt idx="662">
                  <c:v>17.29704556454758</c:v>
                </c:pt>
                <c:pt idx="663">
                  <c:v>17.1802543384108</c:v>
                </c:pt>
                <c:pt idx="664">
                  <c:v>17.06243474383241</c:v>
                </c:pt>
                <c:pt idx="665">
                  <c:v>16.94362169330103</c:v>
                </c:pt>
                <c:pt idx="666">
                  <c:v>16.82385039368775</c:v>
                </c:pt>
                <c:pt idx="667">
                  <c:v>16.70315633581351</c:v>
                </c:pt>
                <c:pt idx="668">
                  <c:v>16.58157528393244</c:v>
                </c:pt>
                <c:pt idx="669">
                  <c:v>16.45914326513417</c:v>
                </c:pt>
                <c:pt idx="670">
                  <c:v>16.33589655866815</c:v>
                </c:pt>
                <c:pt idx="671">
                  <c:v>16.2118716851934</c:v>
                </c:pt>
                <c:pt idx="672">
                  <c:v>16.08710539595658</c:v>
                </c:pt>
                <c:pt idx="673">
                  <c:v>15.9616346619019</c:v>
                </c:pt>
                <c:pt idx="674">
                  <c:v>15.83549666271573</c:v>
                </c:pt>
                <c:pt idx="675">
                  <c:v>15.70872877580951</c:v>
                </c:pt>
                <c:pt idx="676">
                  <c:v>15.581368565244</c:v>
                </c:pt>
                <c:pt idx="677">
                  <c:v>15.45345377059825</c:v>
                </c:pt>
                <c:pt idx="678">
                  <c:v>15.32502229578655</c:v>
                </c:pt>
                <c:pt idx="679">
                  <c:v>15.19611219782666</c:v>
                </c:pt>
                <c:pt idx="680">
                  <c:v>15.0667616755627</c:v>
                </c:pt>
                <c:pt idx="681">
                  <c:v>14.93700905834605</c:v>
                </c:pt>
                <c:pt idx="682">
                  <c:v>14.80689279467747</c:v>
                </c:pt>
                <c:pt idx="683">
                  <c:v>14.67645144081403</c:v>
                </c:pt>
                <c:pt idx="684">
                  <c:v>14.54572364934404</c:v>
                </c:pt>
                <c:pt idx="685">
                  <c:v>14.41474815773343</c:v>
                </c:pt>
                <c:pt idx="686">
                  <c:v>14.28356377684706</c:v>
                </c:pt>
                <c:pt idx="687">
                  <c:v>14.15220937944818</c:v>
                </c:pt>
                <c:pt idx="688">
                  <c:v>14.02072388867959</c:v>
                </c:pt>
                <c:pt idx="689">
                  <c:v>13.88914626652991</c:v>
                </c:pt>
                <c:pt idx="690">
                  <c:v>13.75751550228824</c:v>
                </c:pt>
                <c:pt idx="691">
                  <c:v>13.62587060099085</c:v>
                </c:pt>
                <c:pt idx="692">
                  <c:v>13.49425057186315</c:v>
                </c:pt>
                <c:pt idx="693">
                  <c:v>13.36269441676034</c:v>
                </c:pt>
                <c:pt idx="694">
                  <c:v>13.2312411186104</c:v>
                </c:pt>
                <c:pt idx="695">
                  <c:v>13.09992962986257</c:v>
                </c:pt>
                <c:pt idx="696">
                  <c:v>12.9687988609449</c:v>
                </c:pt>
                <c:pt idx="697">
                  <c:v>12.83788766873423</c:v>
                </c:pt>
                <c:pt idx="698">
                  <c:v>12.70723484504213</c:v>
                </c:pt>
                <c:pt idx="699">
                  <c:v>12.57687910511997</c:v>
                </c:pt>
                <c:pt idx="700">
                  <c:v>12.44685907618681</c:v>
                </c:pt>
                <c:pt idx="701">
                  <c:v>12.31721328598328</c:v>
                </c:pt>
                <c:pt idx="702">
                  <c:v>12.187980151355</c:v>
                </c:pt>
                <c:pt idx="703">
                  <c:v>12.05919796686882</c:v>
                </c:pt>
                <c:pt idx="704">
                  <c:v>11.93090489346537</c:v>
                </c:pt>
                <c:pt idx="705">
                  <c:v>11.8031389471511</c:v>
                </c:pt>
                <c:pt idx="706">
                  <c:v>11.67593798773331</c:v>
                </c:pt>
                <c:pt idx="707">
                  <c:v>11.5493397076015</c:v>
                </c:pt>
                <c:pt idx="708">
                  <c:v>11.42338162055826</c:v>
                </c:pt>
                <c:pt idx="709">
                  <c:v>11.2981010507032</c:v>
                </c:pt>
                <c:pt idx="710">
                  <c:v>11.17353512137296</c:v>
                </c:pt>
                <c:pt idx="711">
                  <c:v>11.04972074414074</c:v>
                </c:pt>
                <c:pt idx="712">
                  <c:v>10.92669460787864</c:v>
                </c:pt>
                <c:pt idx="713">
                  <c:v>10.80449316788596</c:v>
                </c:pt>
                <c:pt idx="714">
                  <c:v>10.6831526350867</c:v>
                </c:pt>
                <c:pt idx="715">
                  <c:v>10.56270896529946</c:v>
                </c:pt>
                <c:pt idx="716">
                  <c:v>10.443197848583</c:v>
                </c:pt>
                <c:pt idx="717">
                  <c:v>10.32465469866044</c:v>
                </c:pt>
                <c:pt idx="718">
                  <c:v>10.20711464242549</c:v>
                </c:pt>
                <c:pt idx="719">
                  <c:v>10.09061250953354</c:v>
                </c:pt>
                <c:pt idx="720">
                  <c:v>9.97518282208088</c:v>
                </c:pt>
                <c:pt idx="721">
                  <c:v>9.860859784375078</c:v>
                </c:pt>
                <c:pt idx="722">
                  <c:v>9.747677272799502</c:v>
                </c:pt>
                <c:pt idx="723">
                  <c:v>9.63566882577501</c:v>
                </c:pt>
                <c:pt idx="724">
                  <c:v>9.52486763382179</c:v>
                </c:pt>
                <c:pt idx="725">
                  <c:v>9.41530652972432</c:v>
                </c:pt>
                <c:pt idx="726">
                  <c:v>9.30701797880225</c:v>
                </c:pt>
                <c:pt idx="727">
                  <c:v>9.200034069290277</c:v>
                </c:pt>
                <c:pt idx="728">
                  <c:v>9.094386502829697</c:v>
                </c:pt>
                <c:pt idx="729">
                  <c:v>8.99010658507451</c:v>
                </c:pt>
                <c:pt idx="730">
                  <c:v>8.887225216414892</c:v>
                </c:pt>
                <c:pt idx="731">
                  <c:v>8.785772882820744</c:v>
                </c:pt>
                <c:pt idx="732">
                  <c:v>8.68577964680803</c:v>
                </c:pt>
                <c:pt idx="733">
                  <c:v>8.587275138530604</c:v>
                </c:pt>
                <c:pt idx="734">
                  <c:v>8.49028854700018</c:v>
                </c:pt>
                <c:pt idx="735">
                  <c:v>8.394848611436962</c:v>
                </c:pt>
                <c:pt idx="736">
                  <c:v>8.300983612753624</c:v>
                </c:pt>
                <c:pt idx="737">
                  <c:v>8.208721365175043</c:v>
                </c:pt>
                <c:pt idx="738">
                  <c:v>8.11808920799637</c:v>
                </c:pt>
                <c:pt idx="739">
                  <c:v>8.029113997481767</c:v>
                </c:pt>
                <c:pt idx="740">
                  <c:v>7.941822098906365</c:v>
                </c:pt>
                <c:pt idx="741">
                  <c:v>7.85623937874361</c:v>
                </c:pt>
                <c:pt idx="742">
                  <c:v>7.772391197000524</c:v>
                </c:pt>
                <c:pt idx="743">
                  <c:v>7.690302399702941</c:v>
                </c:pt>
                <c:pt idx="744">
                  <c:v>7.60999731153313</c:v>
                </c:pt>
                <c:pt idx="745">
                  <c:v>7.53149972862184</c:v>
                </c:pt>
                <c:pt idx="746">
                  <c:v>7.454832911496996</c:v>
                </c:pt>
                <c:pt idx="747">
                  <c:v>7.380019578191129</c:v>
                </c:pt>
                <c:pt idx="748">
                  <c:v>7.307081897509488</c:v>
                </c:pt>
                <c:pt idx="749">
                  <c:v>7.236041482461</c:v>
                </c:pt>
                <c:pt idx="750">
                  <c:v>7.16691938385381</c:v>
                </c:pt>
                <c:pt idx="751">
                  <c:v>7.099736084057514</c:v>
                </c:pt>
                <c:pt idx="752">
                  <c:v>7.034511490933778</c:v>
                </c:pt>
                <c:pt idx="753">
                  <c:v>6.971264931937202</c:v>
                </c:pt>
                <c:pt idx="754">
                  <c:v>6.910015148388196</c:v>
                </c:pt>
                <c:pt idx="755">
                  <c:v>6.8507802899195</c:v>
                </c:pt>
                <c:pt idx="756">
                  <c:v>6.793577909098075</c:v>
                </c:pt>
                <c:pt idx="757">
                  <c:v>6.738424956223882</c:v>
                </c:pt>
                <c:pt idx="758">
                  <c:v>6.685337774307157</c:v>
                </c:pt>
                <c:pt idx="759">
                  <c:v>6.634332094225617</c:v>
                </c:pt>
                <c:pt idx="760">
                  <c:v>6.585423030063068</c:v>
                </c:pt>
                <c:pt idx="761">
                  <c:v>6.538625074630758</c:v>
                </c:pt>
                <c:pt idx="762">
                  <c:v>6.49395209517287</c:v>
                </c:pt>
                <c:pt idx="763">
                  <c:v>6.451417329257333</c:v>
                </c:pt>
                <c:pt idx="764">
                  <c:v>6.41103338085327</c:v>
                </c:pt>
                <c:pt idx="765">
                  <c:v>6.372812216596143</c:v>
                </c:pt>
                <c:pt idx="766">
                  <c:v>6.33676516224181</c:v>
                </c:pt>
                <c:pt idx="767">
                  <c:v>6.302902899310429</c:v>
                </c:pt>
                <c:pt idx="768">
                  <c:v>6.271235461921317</c:v>
                </c:pt>
                <c:pt idx="769">
                  <c:v>6.241772233819611</c:v>
                </c:pt>
                <c:pt idx="770">
                  <c:v>6.214521945595667</c:v>
                </c:pt>
                <c:pt idx="771">
                  <c:v>6.189492672097991</c:v>
                </c:pt>
                <c:pt idx="772">
                  <c:v>6.1666918300405</c:v>
                </c:pt>
                <c:pt idx="773">
                  <c:v>6.146126175804781</c:v>
                </c:pt>
                <c:pt idx="774">
                  <c:v>6.127801803438018</c:v>
                </c:pt>
                <c:pt idx="775">
                  <c:v>6.111724142847227</c:v>
                </c:pt>
                <c:pt idx="776">
                  <c:v>6.097897958190215</c:v>
                </c:pt>
                <c:pt idx="777">
                  <c:v>6.086327346463898</c:v>
                </c:pt>
                <c:pt idx="778">
                  <c:v>6.077015736290238</c:v>
                </c:pt>
                <c:pt idx="779">
                  <c:v>6.069965886900294</c:v>
                </c:pt>
                <c:pt idx="780">
                  <c:v>6.065179887316586</c:v>
                </c:pt>
                <c:pt idx="781">
                  <c:v>6.062659155734087</c:v>
                </c:pt>
                <c:pt idx="782">
                  <c:v>6.062404439099958</c:v>
                </c:pt>
                <c:pt idx="783">
                  <c:v>6.06441581289224</c:v>
                </c:pt>
                <c:pt idx="784">
                  <c:v>6.068692681097474</c:v>
                </c:pt>
                <c:pt idx="785">
                  <c:v>6.075233776387297</c:v>
                </c:pt>
                <c:pt idx="786">
                  <c:v>6.084037160494017</c:v>
                </c:pt>
                <c:pt idx="787">
                  <c:v>6.095100224784923</c:v>
                </c:pt>
                <c:pt idx="788">
                  <c:v>6.108419691035309</c:v>
                </c:pt>
                <c:pt idx="789">
                  <c:v>6.123991612399865</c:v>
                </c:pt>
                <c:pt idx="790">
                  <c:v>6.141811374582224</c:v>
                </c:pt>
                <c:pt idx="791">
                  <c:v>6.161873697202266</c:v>
                </c:pt>
                <c:pt idx="792">
                  <c:v>6.184172635360823</c:v>
                </c:pt>
                <c:pt idx="793">
                  <c:v>6.208701581401264</c:v>
                </c:pt>
                <c:pt idx="794">
                  <c:v>6.235453266867497</c:v>
                </c:pt>
                <c:pt idx="795">
                  <c:v>6.264419764657777</c:v>
                </c:pt>
                <c:pt idx="796">
                  <c:v>6.29559249137366</c:v>
                </c:pt>
                <c:pt idx="797">
                  <c:v>6.328962209863449</c:v>
                </c:pt>
                <c:pt idx="798">
                  <c:v>6.364519031959384</c:v>
                </c:pt>
                <c:pt idx="799">
                  <c:v>6.402252421407702</c:v>
                </c:pt>
                <c:pt idx="800">
                  <c:v>6.44215119699075</c:v>
                </c:pt>
                <c:pt idx="801">
                  <c:v>6.484203535840238</c:v>
                </c:pt>
                <c:pt idx="802">
                  <c:v>6.528396976940602</c:v>
                </c:pt>
                <c:pt idx="803">
                  <c:v>6.574718424821474</c:v>
                </c:pt>
                <c:pt idx="804">
                  <c:v>6.623154153438142</c:v>
                </c:pt>
                <c:pt idx="805">
                  <c:v>6.673689810238896</c:v>
                </c:pt>
                <c:pt idx="806">
                  <c:v>6.726310420417969</c:v>
                </c:pt>
                <c:pt idx="807">
                  <c:v>6.78100039135293</c:v>
                </c:pt>
                <c:pt idx="808">
                  <c:v>6.83774351722507</c:v>
                </c:pt>
                <c:pt idx="809">
                  <c:v>6.89652298382159</c:v>
                </c:pt>
                <c:pt idx="810">
                  <c:v>6.957321373517963</c:v>
                </c:pt>
                <c:pt idx="811">
                  <c:v>7.020120670439189</c:v>
                </c:pt>
                <c:pt idx="812">
                  <c:v>7.084902265798275</c:v>
                </c:pt>
                <c:pt idx="813">
                  <c:v>7.151646963410406</c:v>
                </c:pt>
                <c:pt idx="814">
                  <c:v>7.220334985381216</c:v>
                </c:pt>
                <c:pt idx="815">
                  <c:v>7.290945977967385</c:v>
                </c:pt>
                <c:pt idx="816">
                  <c:v>7.363459017607899</c:v>
                </c:pt>
                <c:pt idx="817">
                  <c:v>7.437852617124158</c:v>
                </c:pt>
                <c:pt idx="818">
                  <c:v>7.514104732087071</c:v>
                </c:pt>
                <c:pt idx="819">
                  <c:v>7.59219276734933</c:v>
                </c:pt>
                <c:pt idx="820">
                  <c:v>7.672093583740798</c:v>
                </c:pt>
                <c:pt idx="821">
                  <c:v>7.753783504925184</c:v>
                </c:pt>
                <c:pt idx="822">
                  <c:v>7.837238324415826</c:v>
                </c:pt>
                <c:pt idx="823">
                  <c:v>7.922433312748608</c:v>
                </c:pt>
                <c:pt idx="824">
                  <c:v>8.009343224809825</c:v>
                </c:pt>
                <c:pt idx="825">
                  <c:v>8.097942307316865</c:v>
                </c:pt>
                <c:pt idx="826">
                  <c:v>8.188204306449463</c:v>
                </c:pt>
                <c:pt idx="827">
                  <c:v>8.280102475629256</c:v>
                </c:pt>
                <c:pt idx="828">
                  <c:v>8.37360958344539</c:v>
                </c:pt>
                <c:pt idx="829">
                  <c:v>8.468697921723773</c:v>
                </c:pt>
                <c:pt idx="830">
                  <c:v>8.5653393137376</c:v>
                </c:pt>
                <c:pt idx="831">
                  <c:v>8.663505122556717</c:v>
                </c:pt>
                <c:pt idx="832">
                  <c:v>8.763166259533393</c:v>
                </c:pt>
                <c:pt idx="833">
                  <c:v>8.864293192921868</c:v>
                </c:pt>
                <c:pt idx="834">
                  <c:v>8.96685595662929</c:v>
                </c:pt>
                <c:pt idx="835">
                  <c:v>9.07082415909527</c:v>
                </c:pt>
                <c:pt idx="836">
                  <c:v>9.176166992297616</c:v>
                </c:pt>
                <c:pt idx="837">
                  <c:v>9.282853240881362</c:v>
                </c:pt>
                <c:pt idx="838">
                  <c:v>9.390851291408573</c:v>
                </c:pt>
                <c:pt idx="839">
                  <c:v>9.500129141726081</c:v>
                </c:pt>
                <c:pt idx="840">
                  <c:v>9.610654410448446</c:v>
                </c:pt>
                <c:pt idx="841">
                  <c:v>9.722394346553203</c:v>
                </c:pt>
                <c:pt idx="842">
                  <c:v>9.83531583908574</c:v>
                </c:pt>
                <c:pt idx="843">
                  <c:v>9.949385426970768</c:v>
                </c:pt>
                <c:pt idx="844">
                  <c:v>10.0645693089276</c:v>
                </c:pt>
                <c:pt idx="845">
                  <c:v>10.1808333534861</c:v>
                </c:pt>
                <c:pt idx="846">
                  <c:v>10.2981431091007</c:v>
                </c:pt>
                <c:pt idx="847">
                  <c:v>10.41646381435907</c:v>
                </c:pt>
                <c:pt idx="848">
                  <c:v>10.53576040828266</c:v>
                </c:pt>
                <c:pt idx="849">
                  <c:v>10.65599754071607</c:v>
                </c:pt>
                <c:pt idx="850">
                  <c:v>10.77713958280202</c:v>
                </c:pt>
                <c:pt idx="851">
                  <c:v>10.89915063753898</c:v>
                </c:pt>
                <c:pt idx="852">
                  <c:v>11.02199455041822</c:v>
                </c:pt>
                <c:pt idx="853">
                  <c:v>11.14563492013717</c:v>
                </c:pt>
                <c:pt idx="854">
                  <c:v>11.2700351093859</c:v>
                </c:pt>
                <c:pt idx="855">
                  <c:v>11.39515825570356</c:v>
                </c:pt>
                <c:pt idx="856">
                  <c:v>11.52096728240152</c:v>
                </c:pt>
                <c:pt idx="857">
                  <c:v>11.64742490954998</c:v>
                </c:pt>
                <c:pt idx="858">
                  <c:v>11.77449366502484</c:v>
                </c:pt>
                <c:pt idx="859">
                  <c:v>11.9021358956115</c:v>
                </c:pt>
                <c:pt idx="860">
                  <c:v>12.03031377816226</c:v>
                </c:pt>
                <c:pt idx="861">
                  <c:v>12.15898933080425</c:v>
                </c:pt>
                <c:pt idx="862">
                  <c:v>12.28812442419415</c:v>
                </c:pt>
                <c:pt idx="863">
                  <c:v>12.41768079281684</c:v>
                </c:pt>
                <c:pt idx="864">
                  <c:v>12.54762004632424</c:v>
                </c:pt>
                <c:pt idx="865">
                  <c:v>12.67790368091121</c:v>
                </c:pt>
                <c:pt idx="866">
                  <c:v>12.80849309072507</c:v>
                </c:pt>
                <c:pt idx="867">
                  <c:v>12.93934957930535</c:v>
                </c:pt>
                <c:pt idx="868">
                  <c:v>13.07043437105037</c:v>
                </c:pt>
                <c:pt idx="869">
                  <c:v>13.2017086227073</c:v>
                </c:pt>
                <c:pt idx="870">
                  <c:v>13.33313343488221</c:v>
                </c:pt>
                <c:pt idx="871">
                  <c:v>13.46466986356691</c:v>
                </c:pt>
                <c:pt idx="872">
                  <c:v>13.59627893167878</c:v>
                </c:pt>
                <c:pt idx="873">
                  <c:v>13.72792164061056</c:v>
                </c:pt>
                <c:pt idx="874">
                  <c:v>13.85955898178656</c:v>
                </c:pt>
                <c:pt idx="875">
                  <c:v>13.99115194822159</c:v>
                </c:pt>
                <c:pt idx="876">
                  <c:v>14.12266154607969</c:v>
                </c:pt>
                <c:pt idx="877">
                  <c:v>14.25404880622881</c:v>
                </c:pt>
                <c:pt idx="878">
                  <c:v>14.3852747957882</c:v>
                </c:pt>
                <c:pt idx="879">
                  <c:v>14.51630062966504</c:v>
                </c:pt>
                <c:pt idx="880">
                  <c:v>14.64708748207701</c:v>
                </c:pt>
                <c:pt idx="881">
                  <c:v>14.77759659805713</c:v>
                </c:pt>
                <c:pt idx="882">
                  <c:v>14.9077893049377</c:v>
                </c:pt>
                <c:pt idx="883">
                  <c:v>15.0376270238099</c:v>
                </c:pt>
                <c:pt idx="884">
                  <c:v>15.16707128095549</c:v>
                </c:pt>
                <c:pt idx="885">
                  <c:v>15.29608371924745</c:v>
                </c:pt>
                <c:pt idx="886">
                  <c:v>15.42462610951599</c:v>
                </c:pt>
                <c:pt idx="887">
                  <c:v>15.5526603618767</c:v>
                </c:pt>
                <c:pt idx="888">
                  <c:v>15.68014853701741</c:v>
                </c:pt>
                <c:pt idx="889">
                  <c:v>15.8070528574404</c:v>
                </c:pt>
                <c:pt idx="890">
                  <c:v>15.9333357186567</c:v>
                </c:pt>
                <c:pt idx="891">
                  <c:v>16.05895970032914</c:v>
                </c:pt>
                <c:pt idx="892">
                  <c:v>16.18388757736075</c:v>
                </c:pt>
                <c:pt idx="893">
                  <c:v>16.30808233092542</c:v>
                </c:pt>
                <c:pt idx="894">
                  <c:v>16.43150715943731</c:v>
                </c:pt>
                <c:pt idx="895">
                  <c:v>16.554125489456</c:v>
                </c:pt>
                <c:pt idx="896">
                  <c:v>16.675900986524</c:v>
                </c:pt>
                <c:pt idx="897">
                  <c:v>16.79679756593339</c:v>
                </c:pt>
                <c:pt idx="898">
                  <c:v>16.91677940341854</c:v>
                </c:pt>
                <c:pt idx="899">
                  <c:v>17.03581094577157</c:v>
                </c:pt>
                <c:pt idx="900">
                  <c:v>17.15385692137757</c:v>
                </c:pt>
                <c:pt idx="901">
                  <c:v>17.27088235066634</c:v>
                </c:pt>
                <c:pt idx="902">
                  <c:v>17.38685255647756</c:v>
                </c:pt>
                <c:pt idx="903">
                  <c:v>17.5017331743364</c:v>
                </c:pt>
                <c:pt idx="904">
                  <c:v>17.61549016263646</c:v>
                </c:pt>
                <c:pt idx="905">
                  <c:v>17.72808981272703</c:v>
                </c:pt>
                <c:pt idx="906">
                  <c:v>17.83949875890172</c:v>
                </c:pt>
                <c:pt idx="907">
                  <c:v>17.94968398828533</c:v>
                </c:pt>
                <c:pt idx="908">
                  <c:v>18.05861285061644</c:v>
                </c:pt>
                <c:pt idx="909">
                  <c:v>18.16625306792223</c:v>
                </c:pt>
                <c:pt idx="910">
                  <c:v>18.27257274408327</c:v>
                </c:pt>
                <c:pt idx="911">
                  <c:v>18.37754037428494</c:v>
                </c:pt>
                <c:pt idx="912">
                  <c:v>18.48112485435302</c:v>
                </c:pt>
                <c:pt idx="913">
                  <c:v>18.58329548997053</c:v>
                </c:pt>
                <c:pt idx="914">
                  <c:v>18.68402200577312</c:v>
                </c:pt>
                <c:pt idx="915">
                  <c:v>18.78327455432029</c:v>
                </c:pt>
                <c:pt idx="916">
                  <c:v>18.8810237249399</c:v>
                </c:pt>
                <c:pt idx="917">
                  <c:v>18.97724055244304</c:v>
                </c:pt>
                <c:pt idx="918">
                  <c:v>19.07189652570722</c:v>
                </c:pt>
                <c:pt idx="919">
                  <c:v>19.16496359612471</c:v>
                </c:pt>
                <c:pt idx="920">
                  <c:v>19.256414185914</c:v>
                </c:pt>
                <c:pt idx="921">
                  <c:v>19.34622119629167</c:v>
                </c:pt>
                <c:pt idx="922">
                  <c:v>19.43435801550235</c:v>
                </c:pt>
                <c:pt idx="923">
                  <c:v>19.52079852670435</c:v>
                </c:pt>
                <c:pt idx="924">
                  <c:v>19.60551711570868</c:v>
                </c:pt>
                <c:pt idx="925">
                  <c:v>19.68848867856902</c:v>
                </c:pt>
                <c:pt idx="926">
                  <c:v>19.76968862902065</c:v>
                </c:pt>
                <c:pt idx="927">
                  <c:v>19.84909290576578</c:v>
                </c:pt>
                <c:pt idx="928">
                  <c:v>19.92667797960355</c:v>
                </c:pt>
                <c:pt idx="929">
                  <c:v>20.00242086040215</c:v>
                </c:pt>
                <c:pt idx="930">
                  <c:v>20.07629910391133</c:v>
                </c:pt>
                <c:pt idx="931">
                  <c:v>20.14829081841312</c:v>
                </c:pt>
                <c:pt idx="932">
                  <c:v>20.2183746712088</c:v>
                </c:pt>
                <c:pt idx="933">
                  <c:v>20.28652989494024</c:v>
                </c:pt>
                <c:pt idx="934">
                  <c:v>20.35273629374378</c:v>
                </c:pt>
                <c:pt idx="935">
                  <c:v>20.4169742492346</c:v>
                </c:pt>
                <c:pt idx="936">
                  <c:v>20.47922472632007</c:v>
                </c:pt>
                <c:pt idx="937">
                  <c:v>20.53946927884039</c:v>
                </c:pt>
                <c:pt idx="938">
                  <c:v>20.59769005503446</c:v>
                </c:pt>
                <c:pt idx="939">
                  <c:v>20.65386980282977</c:v>
                </c:pt>
                <c:pt idx="940">
                  <c:v>20.7079918749546</c:v>
                </c:pt>
                <c:pt idx="941">
                  <c:v>20.76004023387093</c:v>
                </c:pt>
                <c:pt idx="942">
                  <c:v>20.80999945652675</c:v>
                </c:pt>
                <c:pt idx="943">
                  <c:v>20.85785473892614</c:v>
                </c:pt>
                <c:pt idx="944">
                  <c:v>20.90359190051612</c:v>
                </c:pt>
                <c:pt idx="945">
                  <c:v>20.94719738838864</c:v>
                </c:pt>
                <c:pt idx="946">
                  <c:v>20.98865828129655</c:v>
                </c:pt>
                <c:pt idx="947">
                  <c:v>21.0279622934825</c:v>
                </c:pt>
                <c:pt idx="948">
                  <c:v>21.06509777831938</c:v>
                </c:pt>
                <c:pt idx="949">
                  <c:v>21.10005373176165</c:v>
                </c:pt>
                <c:pt idx="950">
                  <c:v>21.13281979560587</c:v>
                </c:pt>
                <c:pt idx="951">
                  <c:v>21.16338626056015</c:v>
                </c:pt>
                <c:pt idx="952">
                  <c:v>21.19174406912127</c:v>
                </c:pt>
                <c:pt idx="953">
                  <c:v>21.21788481825852</c:v>
                </c:pt>
                <c:pt idx="954">
                  <c:v>21.2418007619038</c:v>
                </c:pt>
                <c:pt idx="955">
                  <c:v>21.26348481324683</c:v>
                </c:pt>
                <c:pt idx="956">
                  <c:v>21.2829305468352</c:v>
                </c:pt>
                <c:pt idx="957">
                  <c:v>21.30013220047845</c:v>
                </c:pt>
                <c:pt idx="958">
                  <c:v>21.3150846769553</c:v>
                </c:pt>
                <c:pt idx="959">
                  <c:v>21.32778354552428</c:v>
                </c:pt>
                <c:pt idx="960">
                  <c:v>21.33822504323657</c:v>
                </c:pt>
                <c:pt idx="961">
                  <c:v>21.34640607605105</c:v>
                </c:pt>
                <c:pt idx="962">
                  <c:v>21.35232421975115</c:v>
                </c:pt>
                <c:pt idx="963">
                  <c:v>21.35597772066316</c:v>
                </c:pt>
                <c:pt idx="964">
                  <c:v>21.35736549617591</c:v>
                </c:pt>
                <c:pt idx="965">
                  <c:v>21.35648713506156</c:v>
                </c:pt>
                <c:pt idx="966">
                  <c:v>21.35334289759746</c:v>
                </c:pt>
                <c:pt idx="967">
                  <c:v>21.34793371548905</c:v>
                </c:pt>
                <c:pt idx="968">
                  <c:v>21.34026119159371</c:v>
                </c:pt>
                <c:pt idx="969">
                  <c:v>21.33032759944587</c:v>
                </c:pt>
                <c:pt idx="970">
                  <c:v>21.31813588258326</c:v>
                </c:pt>
                <c:pt idx="971">
                  <c:v>21.3036896536747</c:v>
                </c:pt>
                <c:pt idx="972">
                  <c:v>21.2869931934496</c:v>
                </c:pt>
                <c:pt idx="973">
                  <c:v>21.26805144942946</c:v>
                </c:pt>
                <c:pt idx="974">
                  <c:v>21.24687003446184</c:v>
                </c:pt>
                <c:pt idx="975">
                  <c:v>21.2234552250571</c:v>
                </c:pt>
                <c:pt idx="976">
                  <c:v>21.19781395952863</c:v>
                </c:pt>
                <c:pt idx="977">
                  <c:v>21.16995383593677</c:v>
                </c:pt>
                <c:pt idx="978">
                  <c:v>21.13988310983742</c:v>
                </c:pt>
                <c:pt idx="979">
                  <c:v>21.10761069183571</c:v>
                </c:pt>
                <c:pt idx="980">
                  <c:v>21.07314614494557</c:v>
                </c:pt>
                <c:pt idx="981">
                  <c:v>21.03649968175606</c:v>
                </c:pt>
                <c:pt idx="982">
                  <c:v>20.99768216140512</c:v>
                </c:pt>
                <c:pt idx="983">
                  <c:v>20.95670508636178</c:v>
                </c:pt>
                <c:pt idx="984">
                  <c:v>20.91358059901773</c:v>
                </c:pt>
                <c:pt idx="985">
                  <c:v>20.86832147808927</c:v>
                </c:pt>
                <c:pt idx="986">
                  <c:v>20.82094113483072</c:v>
                </c:pt>
                <c:pt idx="987">
                  <c:v>20.77145360906032</c:v>
                </c:pt>
                <c:pt idx="988">
                  <c:v>20.71987356499999</c:v>
                </c:pt>
                <c:pt idx="989">
                  <c:v>20.66621628692996</c:v>
                </c:pt>
                <c:pt idx="990">
                  <c:v>20.61049767465979</c:v>
                </c:pt>
                <c:pt idx="991">
                  <c:v>20.55273423881674</c:v>
                </c:pt>
                <c:pt idx="992">
                  <c:v>20.49294309595353</c:v>
                </c:pt>
                <c:pt idx="993">
                  <c:v>20.43114196347616</c:v>
                </c:pt>
                <c:pt idx="994">
                  <c:v>20.36734915439399</c:v>
                </c:pt>
                <c:pt idx="995">
                  <c:v>20.30158357189308</c:v>
                </c:pt>
                <c:pt idx="996">
                  <c:v>20.2338647037349</c:v>
                </c:pt>
                <c:pt idx="997">
                  <c:v>20.16421261648154</c:v>
                </c:pt>
                <c:pt idx="998">
                  <c:v>20.09264794954968</c:v>
                </c:pt>
                <c:pt idx="999">
                  <c:v>20.01919190909464</c:v>
                </c:pt>
                <c:pt idx="1000">
                  <c:v>19.94386626172651</c:v>
                </c:pt>
                <c:pt idx="1001">
                  <c:v>19.86669332806026</c:v>
                </c:pt>
                <c:pt idx="1002">
                  <c:v>19.78769597610167</c:v>
                </c:pt>
                <c:pt idx="1003">
                  <c:v>19.70689761447102</c:v>
                </c:pt>
                <c:pt idx="1004">
                  <c:v>19.62432218546665</c:v>
                </c:pt>
                <c:pt idx="1005">
                  <c:v>19.53999415797028</c:v>
                </c:pt>
                <c:pt idx="1006">
                  <c:v>19.4539385201964</c:v>
                </c:pt>
                <c:pt idx="1007">
                  <c:v>19.36618077228773</c:v>
                </c:pt>
                <c:pt idx="1008">
                  <c:v>19.27674691875892</c:v>
                </c:pt>
                <c:pt idx="1009">
                  <c:v>19.18566346079098</c:v>
                </c:pt>
                <c:pt idx="1010">
                  <c:v>19.09295738837816</c:v>
                </c:pt>
                <c:pt idx="1011">
                  <c:v>18.99865617233052</c:v>
                </c:pt>
                <c:pt idx="1012">
                  <c:v>18.90278775613356</c:v>
                </c:pt>
                <c:pt idx="1013">
                  <c:v>18.805380547668</c:v>
                </c:pt>
                <c:pt idx="1014">
                  <c:v>18.70646341079194</c:v>
                </c:pt>
                <c:pt idx="1015">
                  <c:v>18.60606565678783</c:v>
                </c:pt>
                <c:pt idx="1016">
                  <c:v>18.50421703567695</c:v>
                </c:pt>
                <c:pt idx="1017">
                  <c:v>18.40094772740381</c:v>
                </c:pt>
                <c:pt idx="1018">
                  <c:v>18.29628833289318</c:v>
                </c:pt>
                <c:pt idx="1019">
                  <c:v>18.19026986498239</c:v>
                </c:pt>
                <c:pt idx="1020">
                  <c:v>18.08292373923155</c:v>
                </c:pt>
                <c:pt idx="1021">
                  <c:v>17.97428176461444</c:v>
                </c:pt>
                <c:pt idx="1022">
                  <c:v>17.86437613409282</c:v>
                </c:pt>
                <c:pt idx="1023">
                  <c:v>17.75323941507697</c:v>
                </c:pt>
                <c:pt idx="1024">
                  <c:v>17.64090453977528</c:v>
                </c:pt>
                <c:pt idx="1025">
                  <c:v>17.52740479543565</c:v>
                </c:pt>
                <c:pt idx="1026">
                  <c:v>17.41277381448188</c:v>
                </c:pt>
                <c:pt idx="1027">
                  <c:v>17.29704556454758</c:v>
                </c:pt>
                <c:pt idx="1028">
                  <c:v>17.1802543384108</c:v>
                </c:pt>
                <c:pt idx="1029">
                  <c:v>17.06243474383241</c:v>
                </c:pt>
                <c:pt idx="1030">
                  <c:v>16.94362169330103</c:v>
                </c:pt>
                <c:pt idx="1031">
                  <c:v>16.82385039368775</c:v>
                </c:pt>
                <c:pt idx="1032">
                  <c:v>16.70315633581351</c:v>
                </c:pt>
                <c:pt idx="1033">
                  <c:v>16.58157528393244</c:v>
                </c:pt>
                <c:pt idx="1034">
                  <c:v>16.45914326513417</c:v>
                </c:pt>
                <c:pt idx="1035">
                  <c:v>16.33589655866815</c:v>
                </c:pt>
                <c:pt idx="1036">
                  <c:v>16.2118716851934</c:v>
                </c:pt>
                <c:pt idx="1037">
                  <c:v>16.08710539595658</c:v>
                </c:pt>
                <c:pt idx="1038">
                  <c:v>15.9616346619019</c:v>
                </c:pt>
                <c:pt idx="1039">
                  <c:v>15.83549666271573</c:v>
                </c:pt>
                <c:pt idx="1040">
                  <c:v>15.70872877580951</c:v>
                </c:pt>
                <c:pt idx="1041">
                  <c:v>15.581368565244</c:v>
                </c:pt>
                <c:pt idx="1042">
                  <c:v>15.45345377059825</c:v>
                </c:pt>
                <c:pt idx="1043">
                  <c:v>15.32502229578655</c:v>
                </c:pt>
                <c:pt idx="1044">
                  <c:v>15.19611219782666</c:v>
                </c:pt>
                <c:pt idx="1045">
                  <c:v>15.0667616755627</c:v>
                </c:pt>
                <c:pt idx="1046">
                  <c:v>14.93700905834605</c:v>
                </c:pt>
                <c:pt idx="1047">
                  <c:v>14.80689279467747</c:v>
                </c:pt>
                <c:pt idx="1048">
                  <c:v>14.67645144081403</c:v>
                </c:pt>
                <c:pt idx="1049">
                  <c:v>14.54572364934404</c:v>
                </c:pt>
                <c:pt idx="1050">
                  <c:v>14.41474815773343</c:v>
                </c:pt>
                <c:pt idx="1051">
                  <c:v>14.28356377684706</c:v>
                </c:pt>
                <c:pt idx="1052">
                  <c:v>14.15220937944818</c:v>
                </c:pt>
                <c:pt idx="1053">
                  <c:v>14.02072388867959</c:v>
                </c:pt>
                <c:pt idx="1054">
                  <c:v>13.88914626652991</c:v>
                </c:pt>
                <c:pt idx="1055">
                  <c:v>13.75751550228824</c:v>
                </c:pt>
                <c:pt idx="1056">
                  <c:v>13.62587060099085</c:v>
                </c:pt>
                <c:pt idx="1057">
                  <c:v>13.49425057186315</c:v>
                </c:pt>
                <c:pt idx="1058">
                  <c:v>13.36269441676034</c:v>
                </c:pt>
                <c:pt idx="1059">
                  <c:v>13.2312411186104</c:v>
                </c:pt>
                <c:pt idx="1060">
                  <c:v>13.09992962986257</c:v>
                </c:pt>
                <c:pt idx="1061">
                  <c:v>12.9687988609449</c:v>
                </c:pt>
                <c:pt idx="1062">
                  <c:v>12.83788766873423</c:v>
                </c:pt>
                <c:pt idx="1063">
                  <c:v>12.70723484504213</c:v>
                </c:pt>
                <c:pt idx="1064">
                  <c:v>12.57687910511997</c:v>
                </c:pt>
                <c:pt idx="1065">
                  <c:v>12.44685907618681</c:v>
                </c:pt>
                <c:pt idx="1066">
                  <c:v>12.31721328598328</c:v>
                </c:pt>
                <c:pt idx="1067">
                  <c:v>12.187980151355</c:v>
                </c:pt>
                <c:pt idx="1068">
                  <c:v>12.05919796686882</c:v>
                </c:pt>
                <c:pt idx="1069">
                  <c:v>11.93090489346537</c:v>
                </c:pt>
                <c:pt idx="1070">
                  <c:v>11.8031389471511</c:v>
                </c:pt>
                <c:pt idx="1071">
                  <c:v>11.67593798773331</c:v>
                </c:pt>
                <c:pt idx="1072">
                  <c:v>11.5493397076015</c:v>
                </c:pt>
                <c:pt idx="1073">
                  <c:v>11.42338162055826</c:v>
                </c:pt>
                <c:pt idx="1074">
                  <c:v>11.2981010507032</c:v>
                </c:pt>
                <c:pt idx="1075">
                  <c:v>11.17353512137296</c:v>
                </c:pt>
                <c:pt idx="1076">
                  <c:v>11.04972074414074</c:v>
                </c:pt>
                <c:pt idx="1077">
                  <c:v>10.92669460787864</c:v>
                </c:pt>
                <c:pt idx="1078">
                  <c:v>10.80449316788596</c:v>
                </c:pt>
                <c:pt idx="1079">
                  <c:v>10.6831526350867</c:v>
                </c:pt>
                <c:pt idx="1080">
                  <c:v>10.56270896529946</c:v>
                </c:pt>
                <c:pt idx="1081">
                  <c:v>10.443197848583</c:v>
                </c:pt>
                <c:pt idx="1082">
                  <c:v>10.32465469866044</c:v>
                </c:pt>
                <c:pt idx="1083">
                  <c:v>10.20711464242549</c:v>
                </c:pt>
                <c:pt idx="1084">
                  <c:v>10.09061250953354</c:v>
                </c:pt>
                <c:pt idx="1085">
                  <c:v>9.97518282208088</c:v>
                </c:pt>
                <c:pt idx="1086">
                  <c:v>9.860859784375078</c:v>
                </c:pt>
                <c:pt idx="1087">
                  <c:v>9.747677272799502</c:v>
                </c:pt>
                <c:pt idx="1088">
                  <c:v>9.63566882577501</c:v>
                </c:pt>
                <c:pt idx="1089">
                  <c:v>9.52486763382179</c:v>
                </c:pt>
                <c:pt idx="1090">
                  <c:v>9.41530652972432</c:v>
                </c:pt>
                <c:pt idx="1091">
                  <c:v>9.30701797880225</c:v>
                </c:pt>
                <c:pt idx="1092">
                  <c:v>9.200034069290277</c:v>
                </c:pt>
                <c:pt idx="1093">
                  <c:v>9.094386502829697</c:v>
                </c:pt>
                <c:pt idx="1094">
                  <c:v>8.99010658507451</c:v>
                </c:pt>
                <c:pt idx="1095">
                  <c:v>8.8872252164149</c:v>
                </c:pt>
                <c:pt idx="1096">
                  <c:v>8.887225216414892</c:v>
                </c:pt>
                <c:pt idx="1097">
                  <c:v>8.785772882820744</c:v>
                </c:pt>
                <c:pt idx="1098">
                  <c:v>8.68577964680803</c:v>
                </c:pt>
                <c:pt idx="1099">
                  <c:v>8.587275138530604</c:v>
                </c:pt>
                <c:pt idx="1100">
                  <c:v>8.49028854700018</c:v>
                </c:pt>
                <c:pt idx="1101">
                  <c:v>8.394848611436962</c:v>
                </c:pt>
                <c:pt idx="1102">
                  <c:v>8.300983612753624</c:v>
                </c:pt>
                <c:pt idx="1103">
                  <c:v>8.208721365175043</c:v>
                </c:pt>
                <c:pt idx="1104">
                  <c:v>8.11808920799637</c:v>
                </c:pt>
                <c:pt idx="1105">
                  <c:v>8.029113997481767</c:v>
                </c:pt>
                <c:pt idx="1106">
                  <c:v>7.941822098906365</c:v>
                </c:pt>
                <c:pt idx="1107">
                  <c:v>7.85623937874361</c:v>
                </c:pt>
                <c:pt idx="1108">
                  <c:v>7.772391197000524</c:v>
                </c:pt>
                <c:pt idx="1109">
                  <c:v>7.690302399702941</c:v>
                </c:pt>
                <c:pt idx="1110">
                  <c:v>7.60999731153313</c:v>
                </c:pt>
                <c:pt idx="1111">
                  <c:v>7.53149972862184</c:v>
                </c:pt>
                <c:pt idx="1112">
                  <c:v>7.454832911496996</c:v>
                </c:pt>
                <c:pt idx="1113">
                  <c:v>7.380019578191129</c:v>
                </c:pt>
                <c:pt idx="1114">
                  <c:v>7.307081897509488</c:v>
                </c:pt>
                <c:pt idx="1115">
                  <c:v>7.236041482461</c:v>
                </c:pt>
                <c:pt idx="1116">
                  <c:v>7.16691938385381</c:v>
                </c:pt>
                <c:pt idx="1117">
                  <c:v>7.099736084057514</c:v>
                </c:pt>
                <c:pt idx="1118">
                  <c:v>7.034511490933778</c:v>
                </c:pt>
                <c:pt idx="1119">
                  <c:v>6.971264931937202</c:v>
                </c:pt>
                <c:pt idx="1120">
                  <c:v>6.910015148388196</c:v>
                </c:pt>
                <c:pt idx="1121">
                  <c:v>6.8507802899195</c:v>
                </c:pt>
                <c:pt idx="1122">
                  <c:v>6.793577909098075</c:v>
                </c:pt>
                <c:pt idx="1123">
                  <c:v>6.738424956223882</c:v>
                </c:pt>
                <c:pt idx="1124">
                  <c:v>6.685337774307157</c:v>
                </c:pt>
                <c:pt idx="1125">
                  <c:v>6.634332094225617</c:v>
                </c:pt>
                <c:pt idx="1126">
                  <c:v>6.585423030063068</c:v>
                </c:pt>
                <c:pt idx="1127">
                  <c:v>6.538625074630758</c:v>
                </c:pt>
                <c:pt idx="1128">
                  <c:v>6.49395209517287</c:v>
                </c:pt>
                <c:pt idx="1129">
                  <c:v>6.451417329257333</c:v>
                </c:pt>
                <c:pt idx="1130">
                  <c:v>6.41103338085327</c:v>
                </c:pt>
                <c:pt idx="1131">
                  <c:v>6.372812216596143</c:v>
                </c:pt>
                <c:pt idx="1132">
                  <c:v>6.33676516224181</c:v>
                </c:pt>
                <c:pt idx="1133">
                  <c:v>6.302902899310429</c:v>
                </c:pt>
                <c:pt idx="1134">
                  <c:v>6.271235461921317</c:v>
                </c:pt>
                <c:pt idx="1135">
                  <c:v>6.241772233819611</c:v>
                </c:pt>
                <c:pt idx="1136">
                  <c:v>6.214521945595667</c:v>
                </c:pt>
                <c:pt idx="1137">
                  <c:v>6.189492672097991</c:v>
                </c:pt>
                <c:pt idx="1138">
                  <c:v>6.1666918300405</c:v>
                </c:pt>
                <c:pt idx="1139">
                  <c:v>6.146126175804781</c:v>
                </c:pt>
                <c:pt idx="1140">
                  <c:v>6.127801803438018</c:v>
                </c:pt>
                <c:pt idx="1141">
                  <c:v>6.111724142847227</c:v>
                </c:pt>
                <c:pt idx="1142">
                  <c:v>6.097897958190215</c:v>
                </c:pt>
                <c:pt idx="1143">
                  <c:v>6.086327346463898</c:v>
                </c:pt>
                <c:pt idx="1144">
                  <c:v>6.077015736290238</c:v>
                </c:pt>
                <c:pt idx="1145">
                  <c:v>6.069965886900294</c:v>
                </c:pt>
                <c:pt idx="1146">
                  <c:v>6.065179887316586</c:v>
                </c:pt>
                <c:pt idx="1147">
                  <c:v>6.062659155734087</c:v>
                </c:pt>
                <c:pt idx="1148">
                  <c:v>6.062404439099958</c:v>
                </c:pt>
                <c:pt idx="1149">
                  <c:v>6.06441581289224</c:v>
                </c:pt>
                <c:pt idx="1150">
                  <c:v>6.068692681097474</c:v>
                </c:pt>
                <c:pt idx="1151">
                  <c:v>6.075233776387297</c:v>
                </c:pt>
                <c:pt idx="1152">
                  <c:v>6.084037160494017</c:v>
                </c:pt>
                <c:pt idx="1153">
                  <c:v>6.095100224784923</c:v>
                </c:pt>
                <c:pt idx="1154">
                  <c:v>6.108419691035309</c:v>
                </c:pt>
                <c:pt idx="1155">
                  <c:v>6.123991612399865</c:v>
                </c:pt>
                <c:pt idx="1156">
                  <c:v>6.141811374582224</c:v>
                </c:pt>
                <c:pt idx="1157">
                  <c:v>6.161873697202266</c:v>
                </c:pt>
                <c:pt idx="1158">
                  <c:v>6.184172635360823</c:v>
                </c:pt>
                <c:pt idx="1159">
                  <c:v>6.208701581401264</c:v>
                </c:pt>
                <c:pt idx="1160">
                  <c:v>6.235453266867497</c:v>
                </c:pt>
                <c:pt idx="1161">
                  <c:v>6.264419764657777</c:v>
                </c:pt>
                <c:pt idx="1162">
                  <c:v>6.29559249137366</c:v>
                </c:pt>
                <c:pt idx="1163">
                  <c:v>6.328962209863449</c:v>
                </c:pt>
                <c:pt idx="1164">
                  <c:v>6.364519031959384</c:v>
                </c:pt>
                <c:pt idx="1165">
                  <c:v>6.402252421407702</c:v>
                </c:pt>
                <c:pt idx="1166">
                  <c:v>6.44215119699075</c:v>
                </c:pt>
                <c:pt idx="1167">
                  <c:v>6.484203535840238</c:v>
                </c:pt>
                <c:pt idx="1168">
                  <c:v>6.528396976940602</c:v>
                </c:pt>
                <c:pt idx="1169">
                  <c:v>6.574718424821474</c:v>
                </c:pt>
                <c:pt idx="1170">
                  <c:v>6.623154153438142</c:v>
                </c:pt>
                <c:pt idx="1171">
                  <c:v>6.673689810238896</c:v>
                </c:pt>
                <c:pt idx="1172">
                  <c:v>6.726310420417969</c:v>
                </c:pt>
                <c:pt idx="1173">
                  <c:v>6.78100039135293</c:v>
                </c:pt>
                <c:pt idx="1174">
                  <c:v>6.83774351722507</c:v>
                </c:pt>
                <c:pt idx="1175">
                  <c:v>6.89652298382159</c:v>
                </c:pt>
                <c:pt idx="1176">
                  <c:v>6.957321373517963</c:v>
                </c:pt>
                <c:pt idx="1177">
                  <c:v>7.020120670439189</c:v>
                </c:pt>
                <c:pt idx="1178">
                  <c:v>7.084902265798275</c:v>
                </c:pt>
                <c:pt idx="1179">
                  <c:v>7.151646963410406</c:v>
                </c:pt>
                <c:pt idx="1180">
                  <c:v>7.220334985381216</c:v>
                </c:pt>
                <c:pt idx="1181">
                  <c:v>7.290945977967385</c:v>
                </c:pt>
                <c:pt idx="1182">
                  <c:v>7.363459017607899</c:v>
                </c:pt>
                <c:pt idx="1183">
                  <c:v>7.437852617124158</c:v>
                </c:pt>
                <c:pt idx="1184">
                  <c:v>7.514104732087071</c:v>
                </c:pt>
                <c:pt idx="1185">
                  <c:v>7.59219276734933</c:v>
                </c:pt>
                <c:pt idx="1186">
                  <c:v>7.672093583740798</c:v>
                </c:pt>
                <c:pt idx="1187">
                  <c:v>7.753783504925184</c:v>
                </c:pt>
                <c:pt idx="1188">
                  <c:v>7.837238324415826</c:v>
                </c:pt>
                <c:pt idx="1189">
                  <c:v>7.922433312748608</c:v>
                </c:pt>
                <c:pt idx="1190">
                  <c:v>8.009343224809825</c:v>
                </c:pt>
                <c:pt idx="1191">
                  <c:v>8.097942307316865</c:v>
                </c:pt>
                <c:pt idx="1192">
                  <c:v>8.188204306449463</c:v>
                </c:pt>
                <c:pt idx="1193">
                  <c:v>8.280102475629256</c:v>
                </c:pt>
                <c:pt idx="1194">
                  <c:v>8.37360958344539</c:v>
                </c:pt>
                <c:pt idx="1195">
                  <c:v>8.468697921723773</c:v>
                </c:pt>
                <c:pt idx="1196">
                  <c:v>8.5653393137376</c:v>
                </c:pt>
                <c:pt idx="1197">
                  <c:v>8.663505122556717</c:v>
                </c:pt>
                <c:pt idx="1198">
                  <c:v>8.763166259533393</c:v>
                </c:pt>
                <c:pt idx="1199">
                  <c:v>8.864293192921868</c:v>
                </c:pt>
                <c:pt idx="1200">
                  <c:v>8.96685595662929</c:v>
                </c:pt>
                <c:pt idx="1201">
                  <c:v>9.07082415909527</c:v>
                </c:pt>
                <c:pt idx="1202">
                  <c:v>9.176166992297616</c:v>
                </c:pt>
                <c:pt idx="1203">
                  <c:v>9.282853240881362</c:v>
                </c:pt>
                <c:pt idx="1204">
                  <c:v>9.390851291408573</c:v>
                </c:pt>
                <c:pt idx="1205">
                  <c:v>9.500129141726081</c:v>
                </c:pt>
                <c:pt idx="1206">
                  <c:v>9.610654410448446</c:v>
                </c:pt>
                <c:pt idx="1207">
                  <c:v>9.722394346553203</c:v>
                </c:pt>
                <c:pt idx="1208">
                  <c:v>9.83531583908574</c:v>
                </c:pt>
                <c:pt idx="1209">
                  <c:v>9.949385426970768</c:v>
                </c:pt>
                <c:pt idx="1210">
                  <c:v>10.0645693089276</c:v>
                </c:pt>
                <c:pt idx="1211">
                  <c:v>10.1808333534861</c:v>
                </c:pt>
                <c:pt idx="1212">
                  <c:v>10.2981431091007</c:v>
                </c:pt>
                <c:pt idx="1213">
                  <c:v>10.41646381435907</c:v>
                </c:pt>
                <c:pt idx="1214">
                  <c:v>10.53576040828266</c:v>
                </c:pt>
                <c:pt idx="1215">
                  <c:v>10.65599754071607</c:v>
                </c:pt>
                <c:pt idx="1216">
                  <c:v>10.77713958280202</c:v>
                </c:pt>
                <c:pt idx="1217">
                  <c:v>10.89915063753898</c:v>
                </c:pt>
                <c:pt idx="1218">
                  <c:v>11.02199455041822</c:v>
                </c:pt>
                <c:pt idx="1219">
                  <c:v>11.14563492013717</c:v>
                </c:pt>
                <c:pt idx="1220">
                  <c:v>11.2700351093859</c:v>
                </c:pt>
                <c:pt idx="1221">
                  <c:v>11.39515825570356</c:v>
                </c:pt>
                <c:pt idx="1222">
                  <c:v>11.52096728240152</c:v>
                </c:pt>
                <c:pt idx="1223">
                  <c:v>11.64742490954998</c:v>
                </c:pt>
                <c:pt idx="1224">
                  <c:v>11.77449366502484</c:v>
                </c:pt>
                <c:pt idx="1225">
                  <c:v>11.9021358956115</c:v>
                </c:pt>
                <c:pt idx="1226">
                  <c:v>12.03031377816226</c:v>
                </c:pt>
                <c:pt idx="1227">
                  <c:v>12.15898933080425</c:v>
                </c:pt>
                <c:pt idx="1228">
                  <c:v>12.28812442419415</c:v>
                </c:pt>
                <c:pt idx="1229">
                  <c:v>12.41768079281684</c:v>
                </c:pt>
                <c:pt idx="1230">
                  <c:v>12.54762004632424</c:v>
                </c:pt>
                <c:pt idx="1231">
                  <c:v>12.67790368091121</c:v>
                </c:pt>
                <c:pt idx="1232">
                  <c:v>12.80849309072507</c:v>
                </c:pt>
                <c:pt idx="1233">
                  <c:v>12.93934957930535</c:v>
                </c:pt>
                <c:pt idx="1234">
                  <c:v>13.07043437105037</c:v>
                </c:pt>
                <c:pt idx="1235">
                  <c:v>13.2017086227073</c:v>
                </c:pt>
                <c:pt idx="1236">
                  <c:v>13.33313343488221</c:v>
                </c:pt>
                <c:pt idx="1237">
                  <c:v>13.46466986356691</c:v>
                </c:pt>
                <c:pt idx="1238">
                  <c:v>13.59627893167878</c:v>
                </c:pt>
                <c:pt idx="1239">
                  <c:v>13.72792164061056</c:v>
                </c:pt>
                <c:pt idx="1240">
                  <c:v>13.85955898178656</c:v>
                </c:pt>
                <c:pt idx="1241">
                  <c:v>13.99115194822159</c:v>
                </c:pt>
                <c:pt idx="1242">
                  <c:v>14.12266154607969</c:v>
                </c:pt>
                <c:pt idx="1243">
                  <c:v>14.25404880622881</c:v>
                </c:pt>
                <c:pt idx="1244">
                  <c:v>14.3852747957882</c:v>
                </c:pt>
                <c:pt idx="1245">
                  <c:v>14.51630062966504</c:v>
                </c:pt>
                <c:pt idx="1246">
                  <c:v>14.64708748207701</c:v>
                </c:pt>
                <c:pt idx="1247">
                  <c:v>14.77759659805713</c:v>
                </c:pt>
                <c:pt idx="1248">
                  <c:v>14.9077893049377</c:v>
                </c:pt>
                <c:pt idx="1249">
                  <c:v>15.0376270238099</c:v>
                </c:pt>
                <c:pt idx="1250">
                  <c:v>15.16707128095549</c:v>
                </c:pt>
                <c:pt idx="1251">
                  <c:v>15.29608371924745</c:v>
                </c:pt>
                <c:pt idx="1252">
                  <c:v>15.42462610951599</c:v>
                </c:pt>
                <c:pt idx="1253">
                  <c:v>15.5526603618767</c:v>
                </c:pt>
                <c:pt idx="1254">
                  <c:v>15.68014853701741</c:v>
                </c:pt>
                <c:pt idx="1255">
                  <c:v>15.8070528574404</c:v>
                </c:pt>
                <c:pt idx="1256">
                  <c:v>15.9333357186567</c:v>
                </c:pt>
                <c:pt idx="1257">
                  <c:v>16.05895970032914</c:v>
                </c:pt>
                <c:pt idx="1258">
                  <c:v>16.18388757736075</c:v>
                </c:pt>
                <c:pt idx="1259">
                  <c:v>16.30808233092542</c:v>
                </c:pt>
                <c:pt idx="1260">
                  <c:v>16.43150715943731</c:v>
                </c:pt>
                <c:pt idx="1261">
                  <c:v>16.554125489456</c:v>
                </c:pt>
                <c:pt idx="1262">
                  <c:v>16.675900986524</c:v>
                </c:pt>
                <c:pt idx="1263">
                  <c:v>16.79679756593339</c:v>
                </c:pt>
                <c:pt idx="1264">
                  <c:v>16.91677940341854</c:v>
                </c:pt>
                <c:pt idx="1265">
                  <c:v>17.03581094577157</c:v>
                </c:pt>
                <c:pt idx="1266">
                  <c:v>17.15385692137757</c:v>
                </c:pt>
                <c:pt idx="1267">
                  <c:v>17.27088235066634</c:v>
                </c:pt>
                <c:pt idx="1268">
                  <c:v>17.38685255647756</c:v>
                </c:pt>
                <c:pt idx="1269">
                  <c:v>17.5017331743364</c:v>
                </c:pt>
                <c:pt idx="1270">
                  <c:v>17.61549016263646</c:v>
                </c:pt>
                <c:pt idx="1271">
                  <c:v>17.72808981272703</c:v>
                </c:pt>
                <c:pt idx="1272">
                  <c:v>17.83949875890172</c:v>
                </c:pt>
                <c:pt idx="1273">
                  <c:v>17.94968398828533</c:v>
                </c:pt>
                <c:pt idx="1274">
                  <c:v>18.05861285061644</c:v>
                </c:pt>
                <c:pt idx="1275">
                  <c:v>18.16625306792223</c:v>
                </c:pt>
                <c:pt idx="1276">
                  <c:v>18.27257274408327</c:v>
                </c:pt>
                <c:pt idx="1277">
                  <c:v>18.37754037428494</c:v>
                </c:pt>
                <c:pt idx="1278">
                  <c:v>18.48112485435302</c:v>
                </c:pt>
                <c:pt idx="1279">
                  <c:v>18.58329548997053</c:v>
                </c:pt>
                <c:pt idx="1280">
                  <c:v>18.68402200577312</c:v>
                </c:pt>
                <c:pt idx="1281">
                  <c:v>18.78327455432029</c:v>
                </c:pt>
                <c:pt idx="1282">
                  <c:v>18.8810237249399</c:v>
                </c:pt>
                <c:pt idx="1283">
                  <c:v>18.97724055244304</c:v>
                </c:pt>
                <c:pt idx="1284">
                  <c:v>19.07189652570722</c:v>
                </c:pt>
                <c:pt idx="1285">
                  <c:v>19.16496359612471</c:v>
                </c:pt>
                <c:pt idx="1286">
                  <c:v>19.256414185914</c:v>
                </c:pt>
                <c:pt idx="1287">
                  <c:v>19.34622119629167</c:v>
                </c:pt>
                <c:pt idx="1288">
                  <c:v>19.43435801550235</c:v>
                </c:pt>
                <c:pt idx="1289">
                  <c:v>19.52079852670435</c:v>
                </c:pt>
                <c:pt idx="1290">
                  <c:v>19.60551711570868</c:v>
                </c:pt>
                <c:pt idx="1291">
                  <c:v>19.68848867856902</c:v>
                </c:pt>
                <c:pt idx="1292">
                  <c:v>19.76968862902065</c:v>
                </c:pt>
                <c:pt idx="1293">
                  <c:v>19.84909290576578</c:v>
                </c:pt>
                <c:pt idx="1294">
                  <c:v>19.92667797960355</c:v>
                </c:pt>
                <c:pt idx="1295">
                  <c:v>20.00242086040215</c:v>
                </c:pt>
                <c:pt idx="1296">
                  <c:v>20.07629910391133</c:v>
                </c:pt>
                <c:pt idx="1297">
                  <c:v>20.14829081841312</c:v>
                </c:pt>
                <c:pt idx="1298">
                  <c:v>20.2183746712088</c:v>
                </c:pt>
                <c:pt idx="1299">
                  <c:v>20.28652989494024</c:v>
                </c:pt>
                <c:pt idx="1300">
                  <c:v>20.35273629374378</c:v>
                </c:pt>
                <c:pt idx="1301">
                  <c:v>20.4169742492346</c:v>
                </c:pt>
                <c:pt idx="1302">
                  <c:v>20.47922472632007</c:v>
                </c:pt>
                <c:pt idx="1303">
                  <c:v>20.53946927884039</c:v>
                </c:pt>
                <c:pt idx="1304">
                  <c:v>20.59769005503446</c:v>
                </c:pt>
                <c:pt idx="1305">
                  <c:v>20.65386980282977</c:v>
                </c:pt>
                <c:pt idx="1306">
                  <c:v>20.7079918749546</c:v>
                </c:pt>
                <c:pt idx="1307">
                  <c:v>20.76004023387093</c:v>
                </c:pt>
                <c:pt idx="1308">
                  <c:v>20.80999945652675</c:v>
                </c:pt>
                <c:pt idx="1309">
                  <c:v>20.85785473892614</c:v>
                </c:pt>
                <c:pt idx="1310">
                  <c:v>20.90359190051612</c:v>
                </c:pt>
                <c:pt idx="1311">
                  <c:v>20.94719738838864</c:v>
                </c:pt>
                <c:pt idx="1312">
                  <c:v>20.98865828129655</c:v>
                </c:pt>
                <c:pt idx="1313">
                  <c:v>21.0279622934825</c:v>
                </c:pt>
                <c:pt idx="1314">
                  <c:v>21.06509777831938</c:v>
                </c:pt>
                <c:pt idx="1315">
                  <c:v>21.10005373176165</c:v>
                </c:pt>
                <c:pt idx="1316">
                  <c:v>21.13281979560587</c:v>
                </c:pt>
                <c:pt idx="1317">
                  <c:v>21.16338626056015</c:v>
                </c:pt>
                <c:pt idx="1318">
                  <c:v>21.19174406912127</c:v>
                </c:pt>
                <c:pt idx="1319">
                  <c:v>21.21788481825852</c:v>
                </c:pt>
                <c:pt idx="1320">
                  <c:v>21.2418007619038</c:v>
                </c:pt>
                <c:pt idx="1321">
                  <c:v>21.26348481324683</c:v>
                </c:pt>
                <c:pt idx="1322">
                  <c:v>21.2829305468352</c:v>
                </c:pt>
                <c:pt idx="1323">
                  <c:v>21.30013220047845</c:v>
                </c:pt>
                <c:pt idx="1324">
                  <c:v>21.3150846769553</c:v>
                </c:pt>
                <c:pt idx="1325">
                  <c:v>21.32778354552428</c:v>
                </c:pt>
                <c:pt idx="1326">
                  <c:v>21.33822504323657</c:v>
                </c:pt>
                <c:pt idx="1327">
                  <c:v>21.34640607605105</c:v>
                </c:pt>
                <c:pt idx="1328">
                  <c:v>21.35232421975115</c:v>
                </c:pt>
                <c:pt idx="1329">
                  <c:v>21.35597772066316</c:v>
                </c:pt>
                <c:pt idx="1330">
                  <c:v>21.35736549617591</c:v>
                </c:pt>
                <c:pt idx="1331">
                  <c:v>21.35648713506156</c:v>
                </c:pt>
                <c:pt idx="1332">
                  <c:v>21.35334289759746</c:v>
                </c:pt>
                <c:pt idx="1333">
                  <c:v>21.34793371548905</c:v>
                </c:pt>
                <c:pt idx="1334">
                  <c:v>21.34026119159371</c:v>
                </c:pt>
                <c:pt idx="1335">
                  <c:v>21.33032759944587</c:v>
                </c:pt>
                <c:pt idx="1336">
                  <c:v>21.31813588258326</c:v>
                </c:pt>
                <c:pt idx="1337">
                  <c:v>21.3036896536747</c:v>
                </c:pt>
                <c:pt idx="1338">
                  <c:v>21.2869931934496</c:v>
                </c:pt>
                <c:pt idx="1339">
                  <c:v>21.26805144942946</c:v>
                </c:pt>
                <c:pt idx="1340">
                  <c:v>21.24687003446184</c:v>
                </c:pt>
                <c:pt idx="1341">
                  <c:v>21.2234552250571</c:v>
                </c:pt>
                <c:pt idx="1342">
                  <c:v>21.19781395952863</c:v>
                </c:pt>
                <c:pt idx="1343">
                  <c:v>21.16995383593677</c:v>
                </c:pt>
                <c:pt idx="1344">
                  <c:v>21.13988310983742</c:v>
                </c:pt>
                <c:pt idx="1345">
                  <c:v>21.10761069183571</c:v>
                </c:pt>
                <c:pt idx="1346">
                  <c:v>21.07314614494557</c:v>
                </c:pt>
                <c:pt idx="1347">
                  <c:v>21.03649968175606</c:v>
                </c:pt>
                <c:pt idx="1348">
                  <c:v>20.99768216140512</c:v>
                </c:pt>
                <c:pt idx="1349">
                  <c:v>20.95670508636178</c:v>
                </c:pt>
                <c:pt idx="1350">
                  <c:v>20.91358059901773</c:v>
                </c:pt>
                <c:pt idx="1351">
                  <c:v>20.86832147808927</c:v>
                </c:pt>
                <c:pt idx="1352">
                  <c:v>20.82094113483072</c:v>
                </c:pt>
                <c:pt idx="1353">
                  <c:v>20.77145360906032</c:v>
                </c:pt>
                <c:pt idx="1354">
                  <c:v>20.71987356499999</c:v>
                </c:pt>
                <c:pt idx="1355">
                  <c:v>20.66621628692996</c:v>
                </c:pt>
                <c:pt idx="1356">
                  <c:v>20.61049767465979</c:v>
                </c:pt>
                <c:pt idx="1357">
                  <c:v>20.55273423881674</c:v>
                </c:pt>
                <c:pt idx="1358">
                  <c:v>20.49294309595353</c:v>
                </c:pt>
                <c:pt idx="1359">
                  <c:v>20.43114196347616</c:v>
                </c:pt>
                <c:pt idx="1360">
                  <c:v>20.36734915439399</c:v>
                </c:pt>
                <c:pt idx="1361">
                  <c:v>20.30158357189308</c:v>
                </c:pt>
                <c:pt idx="1362">
                  <c:v>20.2338647037349</c:v>
                </c:pt>
                <c:pt idx="1363">
                  <c:v>20.16421261648154</c:v>
                </c:pt>
                <c:pt idx="1364">
                  <c:v>20.09264794954968</c:v>
                </c:pt>
                <c:pt idx="1365">
                  <c:v>20.01919190909464</c:v>
                </c:pt>
                <c:pt idx="1366">
                  <c:v>19.94386626172651</c:v>
                </c:pt>
                <c:pt idx="1367">
                  <c:v>19.86669332806026</c:v>
                </c:pt>
                <c:pt idx="1368">
                  <c:v>19.78769597610167</c:v>
                </c:pt>
                <c:pt idx="1369">
                  <c:v>19.70689761447102</c:v>
                </c:pt>
                <c:pt idx="1370">
                  <c:v>19.62432218546665</c:v>
                </c:pt>
                <c:pt idx="1371">
                  <c:v>19.53999415797028</c:v>
                </c:pt>
                <c:pt idx="1372">
                  <c:v>19.4539385201964</c:v>
                </c:pt>
                <c:pt idx="1373">
                  <c:v>19.36618077228773</c:v>
                </c:pt>
                <c:pt idx="1374">
                  <c:v>19.27674691875892</c:v>
                </c:pt>
                <c:pt idx="1375">
                  <c:v>19.18566346079098</c:v>
                </c:pt>
                <c:pt idx="1376">
                  <c:v>19.09295738837816</c:v>
                </c:pt>
                <c:pt idx="1377">
                  <c:v>18.99865617233052</c:v>
                </c:pt>
                <c:pt idx="1378">
                  <c:v>18.90278775613356</c:v>
                </c:pt>
                <c:pt idx="1379">
                  <c:v>18.805380547668</c:v>
                </c:pt>
                <c:pt idx="1380">
                  <c:v>18.70646341079194</c:v>
                </c:pt>
                <c:pt idx="1381">
                  <c:v>18.60606565678783</c:v>
                </c:pt>
                <c:pt idx="1382">
                  <c:v>18.50421703567695</c:v>
                </c:pt>
                <c:pt idx="1383">
                  <c:v>18.40094772740381</c:v>
                </c:pt>
                <c:pt idx="1384">
                  <c:v>18.29628833289318</c:v>
                </c:pt>
                <c:pt idx="1385">
                  <c:v>18.19026986498239</c:v>
                </c:pt>
                <c:pt idx="1386">
                  <c:v>18.08292373923155</c:v>
                </c:pt>
                <c:pt idx="1387">
                  <c:v>17.97428176461444</c:v>
                </c:pt>
                <c:pt idx="1388">
                  <c:v>17.86437613409282</c:v>
                </c:pt>
                <c:pt idx="1389">
                  <c:v>17.75323941507697</c:v>
                </c:pt>
                <c:pt idx="1390">
                  <c:v>17.64090453977528</c:v>
                </c:pt>
                <c:pt idx="1391">
                  <c:v>17.52740479543565</c:v>
                </c:pt>
                <c:pt idx="1392">
                  <c:v>17.41277381448188</c:v>
                </c:pt>
                <c:pt idx="1393">
                  <c:v>17.29704556454758</c:v>
                </c:pt>
                <c:pt idx="1394">
                  <c:v>17.1802543384108</c:v>
                </c:pt>
                <c:pt idx="1395">
                  <c:v>17.06243474383241</c:v>
                </c:pt>
                <c:pt idx="1396">
                  <c:v>16.94362169330103</c:v>
                </c:pt>
                <c:pt idx="1397">
                  <c:v>16.82385039368775</c:v>
                </c:pt>
                <c:pt idx="1398">
                  <c:v>16.70315633581351</c:v>
                </c:pt>
                <c:pt idx="1399">
                  <c:v>16.58157528393244</c:v>
                </c:pt>
                <c:pt idx="1400">
                  <c:v>16.45914326513417</c:v>
                </c:pt>
                <c:pt idx="1401">
                  <c:v>16.33589655866815</c:v>
                </c:pt>
                <c:pt idx="1402">
                  <c:v>16.2118716851934</c:v>
                </c:pt>
                <c:pt idx="1403">
                  <c:v>16.08710539595658</c:v>
                </c:pt>
                <c:pt idx="1404">
                  <c:v>15.9616346619019</c:v>
                </c:pt>
                <c:pt idx="1405">
                  <c:v>15.83549666271573</c:v>
                </c:pt>
                <c:pt idx="1406">
                  <c:v>15.70872877580951</c:v>
                </c:pt>
                <c:pt idx="1407">
                  <c:v>15.581368565244</c:v>
                </c:pt>
                <c:pt idx="1408">
                  <c:v>15.45345377059825</c:v>
                </c:pt>
                <c:pt idx="1409">
                  <c:v>15.32502229578655</c:v>
                </c:pt>
                <c:pt idx="1410">
                  <c:v>15.19611219782666</c:v>
                </c:pt>
                <c:pt idx="1411">
                  <c:v>15.0667616755627</c:v>
                </c:pt>
                <c:pt idx="1412">
                  <c:v>14.93700905834605</c:v>
                </c:pt>
                <c:pt idx="1413">
                  <c:v>14.80689279467747</c:v>
                </c:pt>
                <c:pt idx="1414">
                  <c:v>14.67645144081403</c:v>
                </c:pt>
                <c:pt idx="1415">
                  <c:v>14.54572364934404</c:v>
                </c:pt>
                <c:pt idx="1416">
                  <c:v>14.41474815773343</c:v>
                </c:pt>
                <c:pt idx="1417">
                  <c:v>14.28356377684706</c:v>
                </c:pt>
                <c:pt idx="1418">
                  <c:v>14.15220937944818</c:v>
                </c:pt>
                <c:pt idx="1419">
                  <c:v>14.02072388867959</c:v>
                </c:pt>
                <c:pt idx="1420">
                  <c:v>13.88914626652991</c:v>
                </c:pt>
                <c:pt idx="1421">
                  <c:v>13.75751550228824</c:v>
                </c:pt>
                <c:pt idx="1422">
                  <c:v>13.62587060099085</c:v>
                </c:pt>
                <c:pt idx="1423">
                  <c:v>13.49425057186315</c:v>
                </c:pt>
                <c:pt idx="1424">
                  <c:v>13.36269441676034</c:v>
                </c:pt>
                <c:pt idx="1425">
                  <c:v>13.2312411186104</c:v>
                </c:pt>
                <c:pt idx="1426">
                  <c:v>13.09992962986257</c:v>
                </c:pt>
                <c:pt idx="1427">
                  <c:v>12.9687988609449</c:v>
                </c:pt>
                <c:pt idx="1428">
                  <c:v>12.83788766873423</c:v>
                </c:pt>
                <c:pt idx="1429">
                  <c:v>12.70723484504213</c:v>
                </c:pt>
                <c:pt idx="1430">
                  <c:v>12.57687910511997</c:v>
                </c:pt>
                <c:pt idx="1431">
                  <c:v>12.44685907618681</c:v>
                </c:pt>
                <c:pt idx="1432">
                  <c:v>12.31721328598328</c:v>
                </c:pt>
                <c:pt idx="1433">
                  <c:v>12.187980151355</c:v>
                </c:pt>
                <c:pt idx="1434">
                  <c:v>12.05919796686882</c:v>
                </c:pt>
                <c:pt idx="1435">
                  <c:v>11.93090489346537</c:v>
                </c:pt>
                <c:pt idx="1436">
                  <c:v>11.8031389471511</c:v>
                </c:pt>
                <c:pt idx="1437">
                  <c:v>11.67593798773331</c:v>
                </c:pt>
                <c:pt idx="1438">
                  <c:v>11.5493397076015</c:v>
                </c:pt>
                <c:pt idx="1439">
                  <c:v>11.42338162055826</c:v>
                </c:pt>
                <c:pt idx="1440">
                  <c:v>11.2981010507032</c:v>
                </c:pt>
                <c:pt idx="1441">
                  <c:v>11.17353512137296</c:v>
                </c:pt>
                <c:pt idx="1442">
                  <c:v>11.04972074414074</c:v>
                </c:pt>
                <c:pt idx="1443">
                  <c:v>10.92669460787864</c:v>
                </c:pt>
                <c:pt idx="1444">
                  <c:v>10.80449316788596</c:v>
                </c:pt>
                <c:pt idx="1445">
                  <c:v>10.6831526350867</c:v>
                </c:pt>
                <c:pt idx="1446">
                  <c:v>10.56270896529946</c:v>
                </c:pt>
                <c:pt idx="1447">
                  <c:v>10.443197848583</c:v>
                </c:pt>
                <c:pt idx="1448">
                  <c:v>10.32465469866044</c:v>
                </c:pt>
                <c:pt idx="1449">
                  <c:v>10.20711464242549</c:v>
                </c:pt>
                <c:pt idx="1450">
                  <c:v>10.09061250953354</c:v>
                </c:pt>
                <c:pt idx="1451">
                  <c:v>9.97518282208088</c:v>
                </c:pt>
                <c:pt idx="1452">
                  <c:v>9.860859784375078</c:v>
                </c:pt>
                <c:pt idx="1453">
                  <c:v>9.747677272799502</c:v>
                </c:pt>
                <c:pt idx="1454">
                  <c:v>9.63566882577501</c:v>
                </c:pt>
                <c:pt idx="1455">
                  <c:v>9.52486763382179</c:v>
                </c:pt>
                <c:pt idx="1456">
                  <c:v>9.41530652972432</c:v>
                </c:pt>
                <c:pt idx="1457">
                  <c:v>9.30701797880225</c:v>
                </c:pt>
                <c:pt idx="1458">
                  <c:v>9.200034069290277</c:v>
                </c:pt>
                <c:pt idx="1459">
                  <c:v>9.094386502829697</c:v>
                </c:pt>
                <c:pt idx="1460">
                  <c:v>8.99010658507451</c:v>
                </c:pt>
                <c:pt idx="1461">
                  <c:v>8.887225216414892</c:v>
                </c:pt>
                <c:pt idx="1462">
                  <c:v>8.785772882820744</c:v>
                </c:pt>
                <c:pt idx="1463">
                  <c:v>8.68577964680803</c:v>
                </c:pt>
                <c:pt idx="1464">
                  <c:v>8.587275138530604</c:v>
                </c:pt>
                <c:pt idx="1465">
                  <c:v>8.49028854700018</c:v>
                </c:pt>
                <c:pt idx="1466">
                  <c:v>8.394848611436962</c:v>
                </c:pt>
                <c:pt idx="1467">
                  <c:v>8.300983612753624</c:v>
                </c:pt>
                <c:pt idx="1468">
                  <c:v>8.208721365175043</c:v>
                </c:pt>
                <c:pt idx="1469">
                  <c:v>8.11808920799637</c:v>
                </c:pt>
                <c:pt idx="1470">
                  <c:v>8.029113997481767</c:v>
                </c:pt>
                <c:pt idx="1471">
                  <c:v>7.941822098906365</c:v>
                </c:pt>
                <c:pt idx="1472">
                  <c:v>7.85623937874361</c:v>
                </c:pt>
                <c:pt idx="1473">
                  <c:v>7.772391197000524</c:v>
                </c:pt>
                <c:pt idx="1474">
                  <c:v>7.690302399702941</c:v>
                </c:pt>
                <c:pt idx="1475">
                  <c:v>7.60999731153313</c:v>
                </c:pt>
                <c:pt idx="1476">
                  <c:v>7.53149972862184</c:v>
                </c:pt>
                <c:pt idx="1477">
                  <c:v>7.454832911496996</c:v>
                </c:pt>
                <c:pt idx="1478">
                  <c:v>7.380019578191129</c:v>
                </c:pt>
                <c:pt idx="1479">
                  <c:v>7.307081897509488</c:v>
                </c:pt>
                <c:pt idx="1480">
                  <c:v>7.236041482461</c:v>
                </c:pt>
                <c:pt idx="1481">
                  <c:v>7.16691938385381</c:v>
                </c:pt>
                <c:pt idx="1482">
                  <c:v>7.099736084057514</c:v>
                </c:pt>
                <c:pt idx="1483">
                  <c:v>7.034511490933778</c:v>
                </c:pt>
                <c:pt idx="1484">
                  <c:v>6.971264931937202</c:v>
                </c:pt>
                <c:pt idx="1485">
                  <c:v>6.910015148388196</c:v>
                </c:pt>
                <c:pt idx="1486">
                  <c:v>6.8507802899195</c:v>
                </c:pt>
                <c:pt idx="1487">
                  <c:v>6.793577909098075</c:v>
                </c:pt>
                <c:pt idx="1488">
                  <c:v>6.738424956223882</c:v>
                </c:pt>
                <c:pt idx="1489">
                  <c:v>6.685337774307157</c:v>
                </c:pt>
                <c:pt idx="1490">
                  <c:v>6.634332094225617</c:v>
                </c:pt>
                <c:pt idx="1491">
                  <c:v>6.585423030063068</c:v>
                </c:pt>
                <c:pt idx="1492">
                  <c:v>6.538625074630758</c:v>
                </c:pt>
                <c:pt idx="1493">
                  <c:v>6.49395209517287</c:v>
                </c:pt>
                <c:pt idx="1494">
                  <c:v>6.451417329257333</c:v>
                </c:pt>
                <c:pt idx="1495">
                  <c:v>6.41103338085327</c:v>
                </c:pt>
                <c:pt idx="1496">
                  <c:v>6.372812216596143</c:v>
                </c:pt>
                <c:pt idx="1497">
                  <c:v>6.33676516224181</c:v>
                </c:pt>
                <c:pt idx="1498">
                  <c:v>6.302902899310429</c:v>
                </c:pt>
                <c:pt idx="1499">
                  <c:v>6.271235461921317</c:v>
                </c:pt>
                <c:pt idx="1500">
                  <c:v>6.241772233819611</c:v>
                </c:pt>
                <c:pt idx="1501">
                  <c:v>6.214521945595667</c:v>
                </c:pt>
                <c:pt idx="1502">
                  <c:v>6.189492672097991</c:v>
                </c:pt>
                <c:pt idx="1503">
                  <c:v>6.1666918300405</c:v>
                </c:pt>
                <c:pt idx="1504">
                  <c:v>6.146126175804781</c:v>
                </c:pt>
                <c:pt idx="1505">
                  <c:v>6.127801803438018</c:v>
                </c:pt>
                <c:pt idx="1506">
                  <c:v>6.111724142847227</c:v>
                </c:pt>
                <c:pt idx="1507">
                  <c:v>6.097897958190215</c:v>
                </c:pt>
                <c:pt idx="1508">
                  <c:v>6.086327346463898</c:v>
                </c:pt>
                <c:pt idx="1509">
                  <c:v>6.077015736290238</c:v>
                </c:pt>
                <c:pt idx="1510">
                  <c:v>6.069965886900294</c:v>
                </c:pt>
                <c:pt idx="1511">
                  <c:v>6.065179887316586</c:v>
                </c:pt>
                <c:pt idx="1512">
                  <c:v>6.062659155734087</c:v>
                </c:pt>
                <c:pt idx="1513">
                  <c:v>6.062404439099958</c:v>
                </c:pt>
                <c:pt idx="1514">
                  <c:v>6.06441581289224</c:v>
                </c:pt>
                <c:pt idx="1515">
                  <c:v>6.068692681097474</c:v>
                </c:pt>
                <c:pt idx="1516">
                  <c:v>6.075233776387297</c:v>
                </c:pt>
                <c:pt idx="1517">
                  <c:v>6.084037160494017</c:v>
                </c:pt>
                <c:pt idx="1518">
                  <c:v>6.095100224784923</c:v>
                </c:pt>
                <c:pt idx="1519">
                  <c:v>6.108419691035309</c:v>
                </c:pt>
                <c:pt idx="1520">
                  <c:v>6.123991612399865</c:v>
                </c:pt>
                <c:pt idx="1521">
                  <c:v>6.141811374582224</c:v>
                </c:pt>
                <c:pt idx="1522">
                  <c:v>6.161873697202266</c:v>
                </c:pt>
                <c:pt idx="1523">
                  <c:v>6.184172635360823</c:v>
                </c:pt>
                <c:pt idx="1524">
                  <c:v>6.208701581401264</c:v>
                </c:pt>
                <c:pt idx="1525">
                  <c:v>6.235453266867497</c:v>
                </c:pt>
                <c:pt idx="1526">
                  <c:v>6.264419764657777</c:v>
                </c:pt>
                <c:pt idx="1527">
                  <c:v>6.29559249137366</c:v>
                </c:pt>
                <c:pt idx="1528">
                  <c:v>6.328962209863449</c:v>
                </c:pt>
                <c:pt idx="1529">
                  <c:v>6.364519031959384</c:v>
                </c:pt>
                <c:pt idx="1530">
                  <c:v>6.402252421407702</c:v>
                </c:pt>
                <c:pt idx="1531">
                  <c:v>6.44215119699075</c:v>
                </c:pt>
                <c:pt idx="1532">
                  <c:v>6.484203535840238</c:v>
                </c:pt>
                <c:pt idx="1533">
                  <c:v>6.528396976940602</c:v>
                </c:pt>
                <c:pt idx="1534">
                  <c:v>6.574718424821474</c:v>
                </c:pt>
                <c:pt idx="1535">
                  <c:v>6.623154153438142</c:v>
                </c:pt>
                <c:pt idx="1536">
                  <c:v>6.673689810238896</c:v>
                </c:pt>
                <c:pt idx="1537">
                  <c:v>6.726310420417969</c:v>
                </c:pt>
                <c:pt idx="1538">
                  <c:v>6.78100039135293</c:v>
                </c:pt>
                <c:pt idx="1539">
                  <c:v>6.83774351722507</c:v>
                </c:pt>
                <c:pt idx="1540">
                  <c:v>6.89652298382159</c:v>
                </c:pt>
                <c:pt idx="1541">
                  <c:v>6.957321373517963</c:v>
                </c:pt>
                <c:pt idx="1542">
                  <c:v>7.020120670439189</c:v>
                </c:pt>
                <c:pt idx="1543">
                  <c:v>7.084902265798275</c:v>
                </c:pt>
                <c:pt idx="1544">
                  <c:v>7.151646963410406</c:v>
                </c:pt>
                <c:pt idx="1545">
                  <c:v>7.220334985381216</c:v>
                </c:pt>
                <c:pt idx="1546">
                  <c:v>7.290945977967385</c:v>
                </c:pt>
                <c:pt idx="1547">
                  <c:v>7.363459017607899</c:v>
                </c:pt>
                <c:pt idx="1548">
                  <c:v>7.437852617124158</c:v>
                </c:pt>
                <c:pt idx="1549">
                  <c:v>7.514104732087071</c:v>
                </c:pt>
                <c:pt idx="1550">
                  <c:v>7.59219276734933</c:v>
                </c:pt>
                <c:pt idx="1551">
                  <c:v>7.672093583740798</c:v>
                </c:pt>
                <c:pt idx="1552">
                  <c:v>7.753783504925184</c:v>
                </c:pt>
                <c:pt idx="1553">
                  <c:v>7.837238324415826</c:v>
                </c:pt>
                <c:pt idx="1554">
                  <c:v>7.922433312748608</c:v>
                </c:pt>
                <c:pt idx="1555">
                  <c:v>8.009343224809825</c:v>
                </c:pt>
                <c:pt idx="1556">
                  <c:v>8.097942307316865</c:v>
                </c:pt>
                <c:pt idx="1557">
                  <c:v>8.188204306449463</c:v>
                </c:pt>
                <c:pt idx="1558">
                  <c:v>8.280102475629256</c:v>
                </c:pt>
                <c:pt idx="1559">
                  <c:v>8.37360958344539</c:v>
                </c:pt>
                <c:pt idx="1560">
                  <c:v>8.468697921723773</c:v>
                </c:pt>
                <c:pt idx="1561">
                  <c:v>8.5653393137376</c:v>
                </c:pt>
                <c:pt idx="1562">
                  <c:v>8.663505122556717</c:v>
                </c:pt>
                <c:pt idx="1563">
                  <c:v>8.763166259533393</c:v>
                </c:pt>
                <c:pt idx="1564">
                  <c:v>8.864293192921868</c:v>
                </c:pt>
                <c:pt idx="1565">
                  <c:v>8.96685595662929</c:v>
                </c:pt>
                <c:pt idx="1566">
                  <c:v>9.07082415909527</c:v>
                </c:pt>
                <c:pt idx="1567">
                  <c:v>9.176166992297616</c:v>
                </c:pt>
                <c:pt idx="1568">
                  <c:v>9.282853240881362</c:v>
                </c:pt>
                <c:pt idx="1569">
                  <c:v>9.390851291408573</c:v>
                </c:pt>
                <c:pt idx="1570">
                  <c:v>9.500129141726081</c:v>
                </c:pt>
                <c:pt idx="1571">
                  <c:v>9.610654410448446</c:v>
                </c:pt>
                <c:pt idx="1572">
                  <c:v>9.722394346553203</c:v>
                </c:pt>
                <c:pt idx="1573">
                  <c:v>9.83531583908574</c:v>
                </c:pt>
                <c:pt idx="1574">
                  <c:v>9.949385426970768</c:v>
                </c:pt>
                <c:pt idx="1575">
                  <c:v>10.0645693089276</c:v>
                </c:pt>
                <c:pt idx="1576">
                  <c:v>10.1808333534861</c:v>
                </c:pt>
                <c:pt idx="1577">
                  <c:v>10.2981431091007</c:v>
                </c:pt>
                <c:pt idx="1578">
                  <c:v>10.41646381435907</c:v>
                </c:pt>
                <c:pt idx="1579">
                  <c:v>10.53576040828266</c:v>
                </c:pt>
                <c:pt idx="1580">
                  <c:v>10.65599754071607</c:v>
                </c:pt>
                <c:pt idx="1581">
                  <c:v>10.77713958280202</c:v>
                </c:pt>
                <c:pt idx="1582">
                  <c:v>10.89915063753898</c:v>
                </c:pt>
                <c:pt idx="1583">
                  <c:v>11.02199455041822</c:v>
                </c:pt>
                <c:pt idx="1584">
                  <c:v>11.14563492013717</c:v>
                </c:pt>
                <c:pt idx="1585">
                  <c:v>11.2700351093859</c:v>
                </c:pt>
                <c:pt idx="1586">
                  <c:v>11.39515825570356</c:v>
                </c:pt>
                <c:pt idx="1587">
                  <c:v>11.52096728240152</c:v>
                </c:pt>
                <c:pt idx="1588">
                  <c:v>11.64742490954998</c:v>
                </c:pt>
                <c:pt idx="1589">
                  <c:v>11.77449366502484</c:v>
                </c:pt>
                <c:pt idx="1590">
                  <c:v>11.9021358956115</c:v>
                </c:pt>
                <c:pt idx="1591">
                  <c:v>12.03031377816226</c:v>
                </c:pt>
                <c:pt idx="1592">
                  <c:v>12.15898933080425</c:v>
                </c:pt>
                <c:pt idx="1593">
                  <c:v>12.28812442419415</c:v>
                </c:pt>
                <c:pt idx="1594">
                  <c:v>12.41768079281684</c:v>
                </c:pt>
                <c:pt idx="1595">
                  <c:v>12.54762004632424</c:v>
                </c:pt>
                <c:pt idx="1596">
                  <c:v>12.67790368091121</c:v>
                </c:pt>
                <c:pt idx="1597">
                  <c:v>12.80849309072507</c:v>
                </c:pt>
                <c:pt idx="1598">
                  <c:v>12.93934957930535</c:v>
                </c:pt>
                <c:pt idx="1599">
                  <c:v>13.07043437105037</c:v>
                </c:pt>
                <c:pt idx="1600">
                  <c:v>13.2017086227073</c:v>
                </c:pt>
                <c:pt idx="1601">
                  <c:v>13.33313343488221</c:v>
                </c:pt>
                <c:pt idx="1602">
                  <c:v>13.46466986356691</c:v>
                </c:pt>
                <c:pt idx="1603">
                  <c:v>13.59627893167878</c:v>
                </c:pt>
                <c:pt idx="1604">
                  <c:v>13.72792164061056</c:v>
                </c:pt>
                <c:pt idx="1605">
                  <c:v>13.85955898178656</c:v>
                </c:pt>
                <c:pt idx="1606">
                  <c:v>13.99115194822159</c:v>
                </c:pt>
                <c:pt idx="1607">
                  <c:v>14.12266154607969</c:v>
                </c:pt>
                <c:pt idx="1608">
                  <c:v>14.25404880622881</c:v>
                </c:pt>
                <c:pt idx="1609">
                  <c:v>14.3852747957882</c:v>
                </c:pt>
                <c:pt idx="1610">
                  <c:v>14.51630062966504</c:v>
                </c:pt>
                <c:pt idx="1611">
                  <c:v>14.64708748207701</c:v>
                </c:pt>
                <c:pt idx="1612">
                  <c:v>14.77759659805713</c:v>
                </c:pt>
                <c:pt idx="1613">
                  <c:v>14.9077893049377</c:v>
                </c:pt>
                <c:pt idx="1614">
                  <c:v>15.0376270238099</c:v>
                </c:pt>
                <c:pt idx="1615">
                  <c:v>15.16707128095549</c:v>
                </c:pt>
                <c:pt idx="1616">
                  <c:v>15.29608371924745</c:v>
                </c:pt>
                <c:pt idx="1617">
                  <c:v>15.42462610951599</c:v>
                </c:pt>
                <c:pt idx="1618">
                  <c:v>15.5526603618767</c:v>
                </c:pt>
                <c:pt idx="1619">
                  <c:v>15.68014853701741</c:v>
                </c:pt>
                <c:pt idx="1620">
                  <c:v>15.8070528574404</c:v>
                </c:pt>
                <c:pt idx="1621">
                  <c:v>15.9333357186567</c:v>
                </c:pt>
                <c:pt idx="1622">
                  <c:v>16.05895970032914</c:v>
                </c:pt>
                <c:pt idx="1623">
                  <c:v>16.18388757736075</c:v>
                </c:pt>
                <c:pt idx="1624">
                  <c:v>16.30808233092542</c:v>
                </c:pt>
                <c:pt idx="1625">
                  <c:v>16.43150715943731</c:v>
                </c:pt>
                <c:pt idx="1626">
                  <c:v>16.554125489456</c:v>
                </c:pt>
                <c:pt idx="1627">
                  <c:v>16.675900986524</c:v>
                </c:pt>
                <c:pt idx="1628">
                  <c:v>16.79679756593339</c:v>
                </c:pt>
                <c:pt idx="1629">
                  <c:v>16.91677940341854</c:v>
                </c:pt>
                <c:pt idx="1630">
                  <c:v>17.03581094577157</c:v>
                </c:pt>
                <c:pt idx="1631">
                  <c:v>17.15385692137757</c:v>
                </c:pt>
                <c:pt idx="1632">
                  <c:v>17.27088235066634</c:v>
                </c:pt>
                <c:pt idx="1633">
                  <c:v>17.38685255647756</c:v>
                </c:pt>
                <c:pt idx="1634">
                  <c:v>17.5017331743364</c:v>
                </c:pt>
                <c:pt idx="1635">
                  <c:v>17.61549016263646</c:v>
                </c:pt>
                <c:pt idx="1636">
                  <c:v>17.72808981272703</c:v>
                </c:pt>
                <c:pt idx="1637">
                  <c:v>17.83949875890172</c:v>
                </c:pt>
                <c:pt idx="1638">
                  <c:v>17.94968398828533</c:v>
                </c:pt>
                <c:pt idx="1639">
                  <c:v>18.05861285061644</c:v>
                </c:pt>
                <c:pt idx="1640">
                  <c:v>18.16625306792223</c:v>
                </c:pt>
                <c:pt idx="1641">
                  <c:v>18.27257274408327</c:v>
                </c:pt>
                <c:pt idx="1642">
                  <c:v>18.37754037428494</c:v>
                </c:pt>
                <c:pt idx="1643">
                  <c:v>18.48112485435302</c:v>
                </c:pt>
                <c:pt idx="1644">
                  <c:v>18.58329548997053</c:v>
                </c:pt>
                <c:pt idx="1645">
                  <c:v>18.68402200577312</c:v>
                </c:pt>
                <c:pt idx="1646">
                  <c:v>18.78327455432029</c:v>
                </c:pt>
                <c:pt idx="1647">
                  <c:v>18.8810237249399</c:v>
                </c:pt>
                <c:pt idx="1648">
                  <c:v>18.97724055244304</c:v>
                </c:pt>
                <c:pt idx="1649">
                  <c:v>19.07189652570722</c:v>
                </c:pt>
                <c:pt idx="1650">
                  <c:v>19.16496359612471</c:v>
                </c:pt>
                <c:pt idx="1651">
                  <c:v>19.256414185914</c:v>
                </c:pt>
                <c:pt idx="1652">
                  <c:v>19.34622119629167</c:v>
                </c:pt>
                <c:pt idx="1653">
                  <c:v>19.43435801550235</c:v>
                </c:pt>
                <c:pt idx="1654">
                  <c:v>19.52079852670435</c:v>
                </c:pt>
                <c:pt idx="1655">
                  <c:v>19.60551711570868</c:v>
                </c:pt>
                <c:pt idx="1656">
                  <c:v>19.68848867856902</c:v>
                </c:pt>
                <c:pt idx="1657">
                  <c:v>19.76968862902065</c:v>
                </c:pt>
                <c:pt idx="1658">
                  <c:v>19.84909290576578</c:v>
                </c:pt>
                <c:pt idx="1659">
                  <c:v>19.92667797960355</c:v>
                </c:pt>
                <c:pt idx="1660">
                  <c:v>20.00242086040215</c:v>
                </c:pt>
                <c:pt idx="1661">
                  <c:v>20.07629910391133</c:v>
                </c:pt>
                <c:pt idx="1662">
                  <c:v>20.14829081841312</c:v>
                </c:pt>
                <c:pt idx="1663">
                  <c:v>20.2183746712088</c:v>
                </c:pt>
                <c:pt idx="1664">
                  <c:v>20.28652989494024</c:v>
                </c:pt>
                <c:pt idx="1665">
                  <c:v>20.35273629374378</c:v>
                </c:pt>
                <c:pt idx="1666">
                  <c:v>20.4169742492346</c:v>
                </c:pt>
                <c:pt idx="1667">
                  <c:v>20.47922472632007</c:v>
                </c:pt>
                <c:pt idx="1668">
                  <c:v>20.53946927884039</c:v>
                </c:pt>
                <c:pt idx="1669">
                  <c:v>20.59769005503446</c:v>
                </c:pt>
                <c:pt idx="1670">
                  <c:v>20.65386980282977</c:v>
                </c:pt>
                <c:pt idx="1671">
                  <c:v>20.7079918749546</c:v>
                </c:pt>
                <c:pt idx="1672">
                  <c:v>20.76004023387093</c:v>
                </c:pt>
                <c:pt idx="1673">
                  <c:v>20.80999945652675</c:v>
                </c:pt>
                <c:pt idx="1674">
                  <c:v>20.85785473892614</c:v>
                </c:pt>
                <c:pt idx="1675">
                  <c:v>20.90359190051612</c:v>
                </c:pt>
                <c:pt idx="1676">
                  <c:v>20.94719738838864</c:v>
                </c:pt>
                <c:pt idx="1677">
                  <c:v>20.98865828129655</c:v>
                </c:pt>
                <c:pt idx="1678">
                  <c:v>21.0279622934825</c:v>
                </c:pt>
                <c:pt idx="1679">
                  <c:v>21.06509777831938</c:v>
                </c:pt>
                <c:pt idx="1680">
                  <c:v>21.10005373176165</c:v>
                </c:pt>
                <c:pt idx="1681">
                  <c:v>21.13281979560587</c:v>
                </c:pt>
                <c:pt idx="1682">
                  <c:v>21.16338626056015</c:v>
                </c:pt>
                <c:pt idx="1683">
                  <c:v>21.19174406912127</c:v>
                </c:pt>
                <c:pt idx="1684">
                  <c:v>21.21788481825852</c:v>
                </c:pt>
                <c:pt idx="1685">
                  <c:v>21.2418007619038</c:v>
                </c:pt>
                <c:pt idx="1686">
                  <c:v>21.26348481324683</c:v>
                </c:pt>
                <c:pt idx="1687">
                  <c:v>21.2829305468352</c:v>
                </c:pt>
                <c:pt idx="1688">
                  <c:v>21.30013220047845</c:v>
                </c:pt>
                <c:pt idx="1689">
                  <c:v>21.3150846769553</c:v>
                </c:pt>
                <c:pt idx="1690">
                  <c:v>21.32778354552428</c:v>
                </c:pt>
                <c:pt idx="1691">
                  <c:v>21.33822504323657</c:v>
                </c:pt>
                <c:pt idx="1692">
                  <c:v>21.34640607605105</c:v>
                </c:pt>
                <c:pt idx="1693">
                  <c:v>21.35232421975115</c:v>
                </c:pt>
                <c:pt idx="1694">
                  <c:v>21.35597772066316</c:v>
                </c:pt>
                <c:pt idx="1695">
                  <c:v>21.35736549617591</c:v>
                </c:pt>
                <c:pt idx="1696">
                  <c:v>21.35648713506156</c:v>
                </c:pt>
                <c:pt idx="1697">
                  <c:v>21.35334289759746</c:v>
                </c:pt>
                <c:pt idx="1698">
                  <c:v>21.34793371548905</c:v>
                </c:pt>
                <c:pt idx="1699">
                  <c:v>21.34026119159371</c:v>
                </c:pt>
                <c:pt idx="1700">
                  <c:v>21.33032759944587</c:v>
                </c:pt>
                <c:pt idx="1701">
                  <c:v>21.31813588258326</c:v>
                </c:pt>
                <c:pt idx="1702">
                  <c:v>21.3036896536747</c:v>
                </c:pt>
                <c:pt idx="1703">
                  <c:v>21.2869931934496</c:v>
                </c:pt>
                <c:pt idx="1704">
                  <c:v>21.26805144942946</c:v>
                </c:pt>
                <c:pt idx="1705">
                  <c:v>21.24687003446184</c:v>
                </c:pt>
                <c:pt idx="1706">
                  <c:v>21.2234552250571</c:v>
                </c:pt>
                <c:pt idx="1707">
                  <c:v>21.19781395952863</c:v>
                </c:pt>
                <c:pt idx="1708">
                  <c:v>21.16995383593677</c:v>
                </c:pt>
                <c:pt idx="1709">
                  <c:v>21.13988310983742</c:v>
                </c:pt>
                <c:pt idx="1710">
                  <c:v>21.10761069183571</c:v>
                </c:pt>
                <c:pt idx="1711">
                  <c:v>21.07314614494557</c:v>
                </c:pt>
                <c:pt idx="1712">
                  <c:v>21.03649968175606</c:v>
                </c:pt>
                <c:pt idx="1713">
                  <c:v>20.99768216140512</c:v>
                </c:pt>
                <c:pt idx="1714">
                  <c:v>20.95670508636178</c:v>
                </c:pt>
                <c:pt idx="1715">
                  <c:v>20.91358059901773</c:v>
                </c:pt>
                <c:pt idx="1716">
                  <c:v>20.86832147808927</c:v>
                </c:pt>
                <c:pt idx="1717">
                  <c:v>20.82094113483072</c:v>
                </c:pt>
                <c:pt idx="1718">
                  <c:v>20.77145360906032</c:v>
                </c:pt>
                <c:pt idx="1719">
                  <c:v>20.71987356499999</c:v>
                </c:pt>
                <c:pt idx="1720">
                  <c:v>20.66621628692996</c:v>
                </c:pt>
                <c:pt idx="1721">
                  <c:v>20.61049767465979</c:v>
                </c:pt>
                <c:pt idx="1722">
                  <c:v>20.55273423881674</c:v>
                </c:pt>
                <c:pt idx="1723">
                  <c:v>20.49294309595353</c:v>
                </c:pt>
                <c:pt idx="1724">
                  <c:v>20.43114196347616</c:v>
                </c:pt>
                <c:pt idx="1725">
                  <c:v>20.36734915439399</c:v>
                </c:pt>
                <c:pt idx="1726">
                  <c:v>20.30158357189308</c:v>
                </c:pt>
                <c:pt idx="1727">
                  <c:v>20.2338647037349</c:v>
                </c:pt>
                <c:pt idx="1728">
                  <c:v>20.16421261648154</c:v>
                </c:pt>
                <c:pt idx="1729">
                  <c:v>20.09264794954968</c:v>
                </c:pt>
                <c:pt idx="1730">
                  <c:v>20.01919190909464</c:v>
                </c:pt>
                <c:pt idx="1731">
                  <c:v>19.94386626172651</c:v>
                </c:pt>
                <c:pt idx="1732">
                  <c:v>19.86669332806026</c:v>
                </c:pt>
                <c:pt idx="1733">
                  <c:v>19.78769597610167</c:v>
                </c:pt>
                <c:pt idx="1734">
                  <c:v>19.70689761447102</c:v>
                </c:pt>
                <c:pt idx="1735">
                  <c:v>19.62432218546665</c:v>
                </c:pt>
                <c:pt idx="1736">
                  <c:v>19.53999415797028</c:v>
                </c:pt>
                <c:pt idx="1737">
                  <c:v>19.4539385201964</c:v>
                </c:pt>
                <c:pt idx="1738">
                  <c:v>19.36618077228773</c:v>
                </c:pt>
                <c:pt idx="1739">
                  <c:v>19.27674691875892</c:v>
                </c:pt>
                <c:pt idx="1740">
                  <c:v>19.18566346079098</c:v>
                </c:pt>
                <c:pt idx="1741">
                  <c:v>19.09295738837816</c:v>
                </c:pt>
                <c:pt idx="1742">
                  <c:v>18.99865617233052</c:v>
                </c:pt>
                <c:pt idx="1743">
                  <c:v>18.90278775613356</c:v>
                </c:pt>
                <c:pt idx="1744">
                  <c:v>18.805380547668</c:v>
                </c:pt>
                <c:pt idx="1745">
                  <c:v>18.70646341079194</c:v>
                </c:pt>
                <c:pt idx="1746">
                  <c:v>18.60606565678783</c:v>
                </c:pt>
                <c:pt idx="1747">
                  <c:v>18.50421703567695</c:v>
                </c:pt>
                <c:pt idx="1748">
                  <c:v>18.40094772740381</c:v>
                </c:pt>
                <c:pt idx="1749">
                  <c:v>18.29628833289318</c:v>
                </c:pt>
                <c:pt idx="1750">
                  <c:v>18.19026986498239</c:v>
                </c:pt>
                <c:pt idx="1751">
                  <c:v>18.08292373923155</c:v>
                </c:pt>
                <c:pt idx="1752">
                  <c:v>17.97428176461444</c:v>
                </c:pt>
                <c:pt idx="1753">
                  <c:v>17.86437613409282</c:v>
                </c:pt>
                <c:pt idx="1754">
                  <c:v>17.75323941507697</c:v>
                </c:pt>
                <c:pt idx="1755">
                  <c:v>17.64090453977528</c:v>
                </c:pt>
                <c:pt idx="1756">
                  <c:v>17.52740479543565</c:v>
                </c:pt>
                <c:pt idx="1757">
                  <c:v>17.41277381448188</c:v>
                </c:pt>
                <c:pt idx="1758">
                  <c:v>17.29704556454758</c:v>
                </c:pt>
                <c:pt idx="1759">
                  <c:v>17.1802543384108</c:v>
                </c:pt>
                <c:pt idx="1760">
                  <c:v>17.06243474383241</c:v>
                </c:pt>
                <c:pt idx="1761">
                  <c:v>16.94362169330103</c:v>
                </c:pt>
                <c:pt idx="1762">
                  <c:v>16.82385039368775</c:v>
                </c:pt>
                <c:pt idx="1763">
                  <c:v>16.70315633581351</c:v>
                </c:pt>
                <c:pt idx="1764">
                  <c:v>16.58157528393244</c:v>
                </c:pt>
                <c:pt idx="1765">
                  <c:v>16.45914326513417</c:v>
                </c:pt>
                <c:pt idx="1766">
                  <c:v>16.33589655866815</c:v>
                </c:pt>
                <c:pt idx="1767">
                  <c:v>16.2118716851934</c:v>
                </c:pt>
                <c:pt idx="1768">
                  <c:v>16.08710539595658</c:v>
                </c:pt>
                <c:pt idx="1769">
                  <c:v>15.9616346619019</c:v>
                </c:pt>
                <c:pt idx="1770">
                  <c:v>15.83549666271573</c:v>
                </c:pt>
                <c:pt idx="1771">
                  <c:v>15.70872877580951</c:v>
                </c:pt>
                <c:pt idx="1772">
                  <c:v>15.581368565244</c:v>
                </c:pt>
                <c:pt idx="1773">
                  <c:v>15.45345377059825</c:v>
                </c:pt>
                <c:pt idx="1774">
                  <c:v>15.32502229578655</c:v>
                </c:pt>
                <c:pt idx="1775">
                  <c:v>15.19611219782666</c:v>
                </c:pt>
                <c:pt idx="1776">
                  <c:v>15.0667616755627</c:v>
                </c:pt>
                <c:pt idx="1777">
                  <c:v>14.93700905834605</c:v>
                </c:pt>
                <c:pt idx="1778">
                  <c:v>14.80689279467747</c:v>
                </c:pt>
                <c:pt idx="1779">
                  <c:v>14.67645144081403</c:v>
                </c:pt>
                <c:pt idx="1780">
                  <c:v>14.54572364934404</c:v>
                </c:pt>
                <c:pt idx="1781">
                  <c:v>14.41474815773343</c:v>
                </c:pt>
                <c:pt idx="1782">
                  <c:v>14.28356377684706</c:v>
                </c:pt>
                <c:pt idx="1783">
                  <c:v>14.15220937944818</c:v>
                </c:pt>
                <c:pt idx="1784">
                  <c:v>14.02072388867959</c:v>
                </c:pt>
                <c:pt idx="1785">
                  <c:v>13.88914626652991</c:v>
                </c:pt>
                <c:pt idx="1786">
                  <c:v>13.75751550228824</c:v>
                </c:pt>
                <c:pt idx="1787">
                  <c:v>13.62587060099085</c:v>
                </c:pt>
                <c:pt idx="1788">
                  <c:v>13.49425057186315</c:v>
                </c:pt>
                <c:pt idx="1789">
                  <c:v>13.36269441676034</c:v>
                </c:pt>
                <c:pt idx="1790">
                  <c:v>13.2312411186104</c:v>
                </c:pt>
                <c:pt idx="1791">
                  <c:v>13.09992962986257</c:v>
                </c:pt>
                <c:pt idx="1792">
                  <c:v>12.9687988609449</c:v>
                </c:pt>
                <c:pt idx="1793">
                  <c:v>12.83788766873423</c:v>
                </c:pt>
                <c:pt idx="1794">
                  <c:v>12.70723484504213</c:v>
                </c:pt>
                <c:pt idx="1795">
                  <c:v>12.57687910511997</c:v>
                </c:pt>
                <c:pt idx="1796">
                  <c:v>12.44685907618681</c:v>
                </c:pt>
                <c:pt idx="1797">
                  <c:v>12.31721328598328</c:v>
                </c:pt>
                <c:pt idx="1798">
                  <c:v>12.187980151355</c:v>
                </c:pt>
                <c:pt idx="1799">
                  <c:v>12.05919796686882</c:v>
                </c:pt>
                <c:pt idx="1800">
                  <c:v>11.93090489346537</c:v>
                </c:pt>
                <c:pt idx="1801">
                  <c:v>11.8031389471511</c:v>
                </c:pt>
                <c:pt idx="1802">
                  <c:v>11.67593798773331</c:v>
                </c:pt>
                <c:pt idx="1803">
                  <c:v>11.5493397076015</c:v>
                </c:pt>
                <c:pt idx="1804">
                  <c:v>11.42338162055826</c:v>
                </c:pt>
                <c:pt idx="1805">
                  <c:v>11.2981010507032</c:v>
                </c:pt>
                <c:pt idx="1806">
                  <c:v>11.17353512137296</c:v>
                </c:pt>
                <c:pt idx="1807">
                  <c:v>11.04972074414074</c:v>
                </c:pt>
                <c:pt idx="1808">
                  <c:v>10.92669460787864</c:v>
                </c:pt>
                <c:pt idx="1809">
                  <c:v>10.80449316788596</c:v>
                </c:pt>
                <c:pt idx="1810">
                  <c:v>10.6831526350867</c:v>
                </c:pt>
                <c:pt idx="1811">
                  <c:v>10.56270896529946</c:v>
                </c:pt>
                <c:pt idx="1812">
                  <c:v>10.443197848583</c:v>
                </c:pt>
                <c:pt idx="1813">
                  <c:v>10.32465469866044</c:v>
                </c:pt>
                <c:pt idx="1814">
                  <c:v>10.20711464242549</c:v>
                </c:pt>
                <c:pt idx="1815">
                  <c:v>10.09061250953354</c:v>
                </c:pt>
                <c:pt idx="1816">
                  <c:v>9.97518282208088</c:v>
                </c:pt>
                <c:pt idx="1817">
                  <c:v>9.860859784375078</c:v>
                </c:pt>
                <c:pt idx="1818">
                  <c:v>9.747677272799502</c:v>
                </c:pt>
                <c:pt idx="1819">
                  <c:v>9.63566882577501</c:v>
                </c:pt>
                <c:pt idx="1820">
                  <c:v>9.52486763382179</c:v>
                </c:pt>
                <c:pt idx="1821">
                  <c:v>9.41530652972432</c:v>
                </c:pt>
                <c:pt idx="1822">
                  <c:v>9.30701797880225</c:v>
                </c:pt>
                <c:pt idx="1823">
                  <c:v>9.200034069290277</c:v>
                </c:pt>
                <c:pt idx="1824">
                  <c:v>9.094386502829697</c:v>
                </c:pt>
                <c:pt idx="1825">
                  <c:v>8.99010658507451</c:v>
                </c:pt>
                <c:pt idx="1826">
                  <c:v>8.887225216414892</c:v>
                </c:pt>
                <c:pt idx="1827">
                  <c:v>8.785772882820744</c:v>
                </c:pt>
                <c:pt idx="1828">
                  <c:v>8.68577964680803</c:v>
                </c:pt>
                <c:pt idx="1829">
                  <c:v>8.587275138530604</c:v>
                </c:pt>
                <c:pt idx="1830">
                  <c:v>8.49028854700018</c:v>
                </c:pt>
                <c:pt idx="1831">
                  <c:v>8.394848611436962</c:v>
                </c:pt>
                <c:pt idx="1832">
                  <c:v>8.300983612753624</c:v>
                </c:pt>
                <c:pt idx="1833">
                  <c:v>8.208721365175043</c:v>
                </c:pt>
                <c:pt idx="1834">
                  <c:v>8.11808920799637</c:v>
                </c:pt>
                <c:pt idx="1835">
                  <c:v>8.029113997481767</c:v>
                </c:pt>
                <c:pt idx="1836">
                  <c:v>7.941822098906365</c:v>
                </c:pt>
                <c:pt idx="1837">
                  <c:v>7.85623937874361</c:v>
                </c:pt>
                <c:pt idx="1838">
                  <c:v>7.772391197000524</c:v>
                </c:pt>
                <c:pt idx="1839">
                  <c:v>7.690302399702941</c:v>
                </c:pt>
                <c:pt idx="1840">
                  <c:v>7.60999731153313</c:v>
                </c:pt>
                <c:pt idx="1841">
                  <c:v>7.53149972862184</c:v>
                </c:pt>
                <c:pt idx="1842">
                  <c:v>7.454832911496996</c:v>
                </c:pt>
                <c:pt idx="1843">
                  <c:v>7.380019578191129</c:v>
                </c:pt>
                <c:pt idx="1844">
                  <c:v>7.307081897509488</c:v>
                </c:pt>
                <c:pt idx="1845">
                  <c:v>7.236041482461</c:v>
                </c:pt>
                <c:pt idx="1846">
                  <c:v>7.16691938385381</c:v>
                </c:pt>
                <c:pt idx="1847">
                  <c:v>7.099736084057514</c:v>
                </c:pt>
                <c:pt idx="1848">
                  <c:v>7.034511490933778</c:v>
                </c:pt>
                <c:pt idx="1849">
                  <c:v>6.971264931937202</c:v>
                </c:pt>
                <c:pt idx="1850">
                  <c:v>6.910015148388196</c:v>
                </c:pt>
                <c:pt idx="1851">
                  <c:v>6.8507802899195</c:v>
                </c:pt>
                <c:pt idx="1852">
                  <c:v>6.793577909098075</c:v>
                </c:pt>
                <c:pt idx="1853">
                  <c:v>6.738424956223882</c:v>
                </c:pt>
                <c:pt idx="1854">
                  <c:v>6.685337774307157</c:v>
                </c:pt>
                <c:pt idx="1855">
                  <c:v>6.634332094225617</c:v>
                </c:pt>
                <c:pt idx="1856">
                  <c:v>6.585423030063068</c:v>
                </c:pt>
                <c:pt idx="1857">
                  <c:v>6.538625074630758</c:v>
                </c:pt>
                <c:pt idx="1858">
                  <c:v>6.49395209517287</c:v>
                </c:pt>
                <c:pt idx="1859">
                  <c:v>6.451417329257333</c:v>
                </c:pt>
                <c:pt idx="1860">
                  <c:v>6.41103338085327</c:v>
                </c:pt>
                <c:pt idx="1861">
                  <c:v>6.372812216596143</c:v>
                </c:pt>
                <c:pt idx="1862">
                  <c:v>6.33676516224181</c:v>
                </c:pt>
                <c:pt idx="1863">
                  <c:v>6.302902899310429</c:v>
                </c:pt>
                <c:pt idx="1864">
                  <c:v>6.271235461921317</c:v>
                </c:pt>
                <c:pt idx="1865">
                  <c:v>6.241772233819611</c:v>
                </c:pt>
                <c:pt idx="1866">
                  <c:v>6.214521945595667</c:v>
                </c:pt>
                <c:pt idx="1867">
                  <c:v>6.189492672097991</c:v>
                </c:pt>
                <c:pt idx="1868">
                  <c:v>6.1666918300405</c:v>
                </c:pt>
                <c:pt idx="1869">
                  <c:v>6.146126175804781</c:v>
                </c:pt>
                <c:pt idx="1870">
                  <c:v>6.127801803438018</c:v>
                </c:pt>
                <c:pt idx="1871">
                  <c:v>6.111724142847227</c:v>
                </c:pt>
                <c:pt idx="1872">
                  <c:v>6.097897958190215</c:v>
                </c:pt>
                <c:pt idx="1873">
                  <c:v>6.086327346463898</c:v>
                </c:pt>
                <c:pt idx="1874">
                  <c:v>6.077015736290238</c:v>
                </c:pt>
                <c:pt idx="1875">
                  <c:v>6.069965886900294</c:v>
                </c:pt>
                <c:pt idx="1876">
                  <c:v>6.065179887316586</c:v>
                </c:pt>
                <c:pt idx="1877">
                  <c:v>6.062659155734087</c:v>
                </c:pt>
                <c:pt idx="1878">
                  <c:v>6.062404439099958</c:v>
                </c:pt>
                <c:pt idx="1879">
                  <c:v>6.06441581289224</c:v>
                </c:pt>
                <c:pt idx="1880">
                  <c:v>6.068692681097474</c:v>
                </c:pt>
                <c:pt idx="1881">
                  <c:v>6.075233776387297</c:v>
                </c:pt>
                <c:pt idx="1882">
                  <c:v>6.084037160494017</c:v>
                </c:pt>
                <c:pt idx="1883">
                  <c:v>6.095100224784923</c:v>
                </c:pt>
                <c:pt idx="1884">
                  <c:v>6.108419691035309</c:v>
                </c:pt>
                <c:pt idx="1885">
                  <c:v>6.123991612399865</c:v>
                </c:pt>
                <c:pt idx="1886">
                  <c:v>6.141811374582224</c:v>
                </c:pt>
                <c:pt idx="1887">
                  <c:v>6.161873697202266</c:v>
                </c:pt>
                <c:pt idx="1888">
                  <c:v>6.184172635360823</c:v>
                </c:pt>
                <c:pt idx="1889">
                  <c:v>6.208701581401264</c:v>
                </c:pt>
                <c:pt idx="1890">
                  <c:v>6.235453266867497</c:v>
                </c:pt>
                <c:pt idx="1891">
                  <c:v>6.264419764657777</c:v>
                </c:pt>
                <c:pt idx="1892">
                  <c:v>6.29559249137366</c:v>
                </c:pt>
                <c:pt idx="1893">
                  <c:v>6.328962209863449</c:v>
                </c:pt>
                <c:pt idx="1894">
                  <c:v>6.364519031959384</c:v>
                </c:pt>
                <c:pt idx="1895">
                  <c:v>6.402252421407702</c:v>
                </c:pt>
                <c:pt idx="1896">
                  <c:v>6.44215119699075</c:v>
                </c:pt>
                <c:pt idx="1897">
                  <c:v>6.484203535840238</c:v>
                </c:pt>
                <c:pt idx="1898">
                  <c:v>6.528396976940602</c:v>
                </c:pt>
                <c:pt idx="1899">
                  <c:v>6.574718424821474</c:v>
                </c:pt>
                <c:pt idx="1900">
                  <c:v>6.623154153438142</c:v>
                </c:pt>
                <c:pt idx="1901">
                  <c:v>6.673689810238896</c:v>
                </c:pt>
                <c:pt idx="1902">
                  <c:v>6.726310420417969</c:v>
                </c:pt>
                <c:pt idx="1903">
                  <c:v>6.78100039135293</c:v>
                </c:pt>
                <c:pt idx="1904">
                  <c:v>6.83774351722507</c:v>
                </c:pt>
                <c:pt idx="1905">
                  <c:v>6.89652298382159</c:v>
                </c:pt>
                <c:pt idx="1906">
                  <c:v>6.957321373517963</c:v>
                </c:pt>
                <c:pt idx="1907">
                  <c:v>7.020120670439189</c:v>
                </c:pt>
                <c:pt idx="1908">
                  <c:v>7.084902265798275</c:v>
                </c:pt>
                <c:pt idx="1909">
                  <c:v>7.151646963410406</c:v>
                </c:pt>
                <c:pt idx="1910">
                  <c:v>7.220334985381216</c:v>
                </c:pt>
                <c:pt idx="1911">
                  <c:v>7.290945977967385</c:v>
                </c:pt>
                <c:pt idx="1912">
                  <c:v>7.363459017607899</c:v>
                </c:pt>
                <c:pt idx="1913">
                  <c:v>7.437852617124158</c:v>
                </c:pt>
                <c:pt idx="1914">
                  <c:v>7.514104732087071</c:v>
                </c:pt>
                <c:pt idx="1915">
                  <c:v>7.59219276734933</c:v>
                </c:pt>
                <c:pt idx="1916">
                  <c:v>7.672093583740798</c:v>
                </c:pt>
                <c:pt idx="1917">
                  <c:v>7.753783504925184</c:v>
                </c:pt>
                <c:pt idx="1918">
                  <c:v>7.837238324415826</c:v>
                </c:pt>
                <c:pt idx="1919">
                  <c:v>7.922433312748608</c:v>
                </c:pt>
                <c:pt idx="1920">
                  <c:v>8.009343224809825</c:v>
                </c:pt>
                <c:pt idx="1921">
                  <c:v>8.097942307316865</c:v>
                </c:pt>
                <c:pt idx="1922">
                  <c:v>8.188204306449463</c:v>
                </c:pt>
                <c:pt idx="1923">
                  <c:v>8.280102475629256</c:v>
                </c:pt>
                <c:pt idx="1924">
                  <c:v>8.37360958344539</c:v>
                </c:pt>
                <c:pt idx="1925">
                  <c:v>8.468697921723773</c:v>
                </c:pt>
                <c:pt idx="1926">
                  <c:v>8.5653393137376</c:v>
                </c:pt>
                <c:pt idx="1927">
                  <c:v>8.663505122556717</c:v>
                </c:pt>
                <c:pt idx="1928">
                  <c:v>8.763166259533393</c:v>
                </c:pt>
                <c:pt idx="1929">
                  <c:v>8.864293192921868</c:v>
                </c:pt>
                <c:pt idx="1930">
                  <c:v>8.96685595662929</c:v>
                </c:pt>
                <c:pt idx="1931">
                  <c:v>9.07082415909527</c:v>
                </c:pt>
                <c:pt idx="1932">
                  <c:v>9.176166992297616</c:v>
                </c:pt>
                <c:pt idx="1933">
                  <c:v>9.282853240881362</c:v>
                </c:pt>
                <c:pt idx="1934">
                  <c:v>9.390851291408573</c:v>
                </c:pt>
                <c:pt idx="1935">
                  <c:v>9.500129141726081</c:v>
                </c:pt>
                <c:pt idx="1936">
                  <c:v>9.610654410448446</c:v>
                </c:pt>
                <c:pt idx="1937">
                  <c:v>9.722394346553203</c:v>
                </c:pt>
                <c:pt idx="1938">
                  <c:v>9.83531583908574</c:v>
                </c:pt>
                <c:pt idx="1939">
                  <c:v>9.949385426970768</c:v>
                </c:pt>
                <c:pt idx="1940">
                  <c:v>10.0645693089276</c:v>
                </c:pt>
                <c:pt idx="1941">
                  <c:v>10.1808333534861</c:v>
                </c:pt>
                <c:pt idx="1942">
                  <c:v>10.2981431091007</c:v>
                </c:pt>
                <c:pt idx="1943">
                  <c:v>10.41646381435907</c:v>
                </c:pt>
                <c:pt idx="1944">
                  <c:v>10.53576040828266</c:v>
                </c:pt>
                <c:pt idx="1945">
                  <c:v>10.65599754071607</c:v>
                </c:pt>
                <c:pt idx="1946">
                  <c:v>10.77713958280202</c:v>
                </c:pt>
                <c:pt idx="1947">
                  <c:v>10.89915063753898</c:v>
                </c:pt>
                <c:pt idx="1948">
                  <c:v>11.02199455041822</c:v>
                </c:pt>
                <c:pt idx="1949">
                  <c:v>11.14563492013717</c:v>
                </c:pt>
                <c:pt idx="1950">
                  <c:v>11.2700351093859</c:v>
                </c:pt>
                <c:pt idx="1951">
                  <c:v>11.39515825570356</c:v>
                </c:pt>
                <c:pt idx="1952">
                  <c:v>11.52096728240152</c:v>
                </c:pt>
                <c:pt idx="1953">
                  <c:v>11.64742490954998</c:v>
                </c:pt>
                <c:pt idx="1954">
                  <c:v>11.77449366502484</c:v>
                </c:pt>
                <c:pt idx="1955">
                  <c:v>11.9021358956115</c:v>
                </c:pt>
                <c:pt idx="1956">
                  <c:v>12.03031377816226</c:v>
                </c:pt>
                <c:pt idx="1957">
                  <c:v>12.15898933080425</c:v>
                </c:pt>
                <c:pt idx="1958">
                  <c:v>12.28812442419415</c:v>
                </c:pt>
                <c:pt idx="1959">
                  <c:v>12.41768079281684</c:v>
                </c:pt>
                <c:pt idx="1960">
                  <c:v>12.54762004632424</c:v>
                </c:pt>
                <c:pt idx="1961">
                  <c:v>12.67790368091121</c:v>
                </c:pt>
                <c:pt idx="1962">
                  <c:v>12.80849309072507</c:v>
                </c:pt>
                <c:pt idx="1963">
                  <c:v>12.93934957930535</c:v>
                </c:pt>
                <c:pt idx="1964">
                  <c:v>13.07043437105037</c:v>
                </c:pt>
                <c:pt idx="1965">
                  <c:v>13.2017086227073</c:v>
                </c:pt>
                <c:pt idx="1966">
                  <c:v>13.33313343488221</c:v>
                </c:pt>
                <c:pt idx="1967">
                  <c:v>13.46466986356691</c:v>
                </c:pt>
                <c:pt idx="1968">
                  <c:v>13.59627893167878</c:v>
                </c:pt>
                <c:pt idx="1969">
                  <c:v>13.72792164061056</c:v>
                </c:pt>
                <c:pt idx="1970">
                  <c:v>13.85955898178656</c:v>
                </c:pt>
                <c:pt idx="1971">
                  <c:v>13.99115194822159</c:v>
                </c:pt>
                <c:pt idx="1972">
                  <c:v>14.12266154607969</c:v>
                </c:pt>
                <c:pt idx="1973">
                  <c:v>14.25404880622881</c:v>
                </c:pt>
                <c:pt idx="1974">
                  <c:v>14.3852747957882</c:v>
                </c:pt>
                <c:pt idx="1975">
                  <c:v>14.51630062966504</c:v>
                </c:pt>
                <c:pt idx="1976">
                  <c:v>14.64708748207701</c:v>
                </c:pt>
                <c:pt idx="1977">
                  <c:v>14.77759659805713</c:v>
                </c:pt>
                <c:pt idx="1978">
                  <c:v>14.9077893049377</c:v>
                </c:pt>
                <c:pt idx="1979">
                  <c:v>15.0376270238099</c:v>
                </c:pt>
                <c:pt idx="1980">
                  <c:v>15.16707128095549</c:v>
                </c:pt>
                <c:pt idx="1981">
                  <c:v>15.29608371924745</c:v>
                </c:pt>
                <c:pt idx="1982">
                  <c:v>15.42462610951599</c:v>
                </c:pt>
                <c:pt idx="1983">
                  <c:v>15.5526603618767</c:v>
                </c:pt>
                <c:pt idx="1984">
                  <c:v>15.68014853701741</c:v>
                </c:pt>
                <c:pt idx="1985">
                  <c:v>15.8070528574404</c:v>
                </c:pt>
                <c:pt idx="1986">
                  <c:v>15.9333357186567</c:v>
                </c:pt>
                <c:pt idx="1987">
                  <c:v>16.05895970032914</c:v>
                </c:pt>
                <c:pt idx="1988">
                  <c:v>16.18388757736075</c:v>
                </c:pt>
                <c:pt idx="1989">
                  <c:v>16.30808233092542</c:v>
                </c:pt>
                <c:pt idx="1990">
                  <c:v>16.43150715943731</c:v>
                </c:pt>
                <c:pt idx="1991">
                  <c:v>16.554125489456</c:v>
                </c:pt>
                <c:pt idx="1992">
                  <c:v>16.675900986524</c:v>
                </c:pt>
                <c:pt idx="1993">
                  <c:v>16.79679756593339</c:v>
                </c:pt>
                <c:pt idx="1994">
                  <c:v>16.91677940341854</c:v>
                </c:pt>
                <c:pt idx="1995">
                  <c:v>17.03581094577157</c:v>
                </c:pt>
                <c:pt idx="1996">
                  <c:v>17.15385692137757</c:v>
                </c:pt>
                <c:pt idx="1997">
                  <c:v>17.27088235066634</c:v>
                </c:pt>
                <c:pt idx="1998">
                  <c:v>17.38685255647756</c:v>
                </c:pt>
                <c:pt idx="1999">
                  <c:v>17.5017331743364</c:v>
                </c:pt>
                <c:pt idx="2000">
                  <c:v>17.61549016263646</c:v>
                </c:pt>
                <c:pt idx="2001">
                  <c:v>17.72808981272703</c:v>
                </c:pt>
                <c:pt idx="2002">
                  <c:v>17.83949875890172</c:v>
                </c:pt>
                <c:pt idx="2003">
                  <c:v>17.94968398828533</c:v>
                </c:pt>
                <c:pt idx="2004">
                  <c:v>18.05861285061644</c:v>
                </c:pt>
                <c:pt idx="2005">
                  <c:v>18.16625306792223</c:v>
                </c:pt>
                <c:pt idx="2006">
                  <c:v>18.27257274408327</c:v>
                </c:pt>
                <c:pt idx="2007">
                  <c:v>18.37754037428494</c:v>
                </c:pt>
                <c:pt idx="2008">
                  <c:v>18.48112485435302</c:v>
                </c:pt>
                <c:pt idx="2009">
                  <c:v>18.58329548997053</c:v>
                </c:pt>
                <c:pt idx="2010">
                  <c:v>18.68402200577312</c:v>
                </c:pt>
                <c:pt idx="2011">
                  <c:v>18.78327455432029</c:v>
                </c:pt>
                <c:pt idx="2012">
                  <c:v>18.8810237249399</c:v>
                </c:pt>
                <c:pt idx="2013">
                  <c:v>18.97724055244304</c:v>
                </c:pt>
                <c:pt idx="2014">
                  <c:v>19.07189652570722</c:v>
                </c:pt>
                <c:pt idx="2015">
                  <c:v>19.16496359612471</c:v>
                </c:pt>
                <c:pt idx="2016">
                  <c:v>19.256414185914</c:v>
                </c:pt>
                <c:pt idx="2017">
                  <c:v>19.34622119629167</c:v>
                </c:pt>
                <c:pt idx="2018">
                  <c:v>19.43435801550235</c:v>
                </c:pt>
                <c:pt idx="2019">
                  <c:v>19.52079852670435</c:v>
                </c:pt>
                <c:pt idx="2020">
                  <c:v>19.60551711570868</c:v>
                </c:pt>
                <c:pt idx="2021">
                  <c:v>19.68848867856902</c:v>
                </c:pt>
                <c:pt idx="2022">
                  <c:v>19.76968862902065</c:v>
                </c:pt>
                <c:pt idx="2023">
                  <c:v>19.84909290576578</c:v>
                </c:pt>
                <c:pt idx="2024">
                  <c:v>19.92667797960355</c:v>
                </c:pt>
                <c:pt idx="2025">
                  <c:v>20.00242086040215</c:v>
                </c:pt>
                <c:pt idx="2026">
                  <c:v>20.07629910391133</c:v>
                </c:pt>
                <c:pt idx="2027">
                  <c:v>20.14829081841312</c:v>
                </c:pt>
                <c:pt idx="2028">
                  <c:v>20.2183746712088</c:v>
                </c:pt>
                <c:pt idx="2029">
                  <c:v>20.28652989494024</c:v>
                </c:pt>
                <c:pt idx="2030">
                  <c:v>20.35273629374378</c:v>
                </c:pt>
                <c:pt idx="2031">
                  <c:v>20.4169742492346</c:v>
                </c:pt>
                <c:pt idx="2032">
                  <c:v>20.47922472632007</c:v>
                </c:pt>
                <c:pt idx="2033">
                  <c:v>20.53946927884039</c:v>
                </c:pt>
                <c:pt idx="2034">
                  <c:v>20.59769005503446</c:v>
                </c:pt>
                <c:pt idx="2035">
                  <c:v>20.65386980282977</c:v>
                </c:pt>
                <c:pt idx="2036">
                  <c:v>20.7079918749546</c:v>
                </c:pt>
                <c:pt idx="2037">
                  <c:v>20.76004023387093</c:v>
                </c:pt>
                <c:pt idx="2038">
                  <c:v>20.80999945652675</c:v>
                </c:pt>
                <c:pt idx="2039">
                  <c:v>20.85785473892614</c:v>
                </c:pt>
                <c:pt idx="2040">
                  <c:v>20.90359190051612</c:v>
                </c:pt>
                <c:pt idx="2041">
                  <c:v>20.94719738838864</c:v>
                </c:pt>
                <c:pt idx="2042">
                  <c:v>20.98865828129655</c:v>
                </c:pt>
                <c:pt idx="2043">
                  <c:v>21.0279622934825</c:v>
                </c:pt>
                <c:pt idx="2044">
                  <c:v>21.06509777831938</c:v>
                </c:pt>
                <c:pt idx="2045">
                  <c:v>21.10005373176165</c:v>
                </c:pt>
                <c:pt idx="2046">
                  <c:v>21.13281979560587</c:v>
                </c:pt>
                <c:pt idx="2047">
                  <c:v>21.16338626056015</c:v>
                </c:pt>
                <c:pt idx="2048">
                  <c:v>21.19174406912127</c:v>
                </c:pt>
                <c:pt idx="2049">
                  <c:v>21.21788481825852</c:v>
                </c:pt>
                <c:pt idx="2050">
                  <c:v>21.2418007619038</c:v>
                </c:pt>
                <c:pt idx="2051">
                  <c:v>21.26348481324683</c:v>
                </c:pt>
                <c:pt idx="2052">
                  <c:v>21.2829305468352</c:v>
                </c:pt>
                <c:pt idx="2053">
                  <c:v>21.30013220047845</c:v>
                </c:pt>
                <c:pt idx="2054">
                  <c:v>21.3150846769553</c:v>
                </c:pt>
                <c:pt idx="2055">
                  <c:v>21.32778354552428</c:v>
                </c:pt>
                <c:pt idx="2056">
                  <c:v>21.33822504323657</c:v>
                </c:pt>
                <c:pt idx="2057">
                  <c:v>21.34640607605105</c:v>
                </c:pt>
                <c:pt idx="2058">
                  <c:v>21.35232421975115</c:v>
                </c:pt>
                <c:pt idx="2059">
                  <c:v>21.35597772066316</c:v>
                </c:pt>
                <c:pt idx="2060">
                  <c:v>21.35736549617591</c:v>
                </c:pt>
                <c:pt idx="2061">
                  <c:v>21.35648713506156</c:v>
                </c:pt>
                <c:pt idx="2062">
                  <c:v>21.35334289759746</c:v>
                </c:pt>
                <c:pt idx="2063">
                  <c:v>21.34793371548905</c:v>
                </c:pt>
                <c:pt idx="2064">
                  <c:v>21.34026119159371</c:v>
                </c:pt>
                <c:pt idx="2065">
                  <c:v>21.33032759944587</c:v>
                </c:pt>
                <c:pt idx="2066">
                  <c:v>21.31813588258326</c:v>
                </c:pt>
                <c:pt idx="2067">
                  <c:v>21.3036896536747</c:v>
                </c:pt>
                <c:pt idx="2068">
                  <c:v>21.2869931934496</c:v>
                </c:pt>
                <c:pt idx="2069">
                  <c:v>21.26805144942946</c:v>
                </c:pt>
                <c:pt idx="2070">
                  <c:v>21.24687003446184</c:v>
                </c:pt>
                <c:pt idx="2071">
                  <c:v>21.2234552250571</c:v>
                </c:pt>
                <c:pt idx="2072">
                  <c:v>21.19781395952863</c:v>
                </c:pt>
                <c:pt idx="2073">
                  <c:v>21.16995383593677</c:v>
                </c:pt>
                <c:pt idx="2074">
                  <c:v>21.13988310983742</c:v>
                </c:pt>
                <c:pt idx="2075">
                  <c:v>21.10761069183571</c:v>
                </c:pt>
                <c:pt idx="2076">
                  <c:v>21.07314614494557</c:v>
                </c:pt>
                <c:pt idx="2077">
                  <c:v>21.03649968175606</c:v>
                </c:pt>
                <c:pt idx="2078">
                  <c:v>20.99768216140512</c:v>
                </c:pt>
                <c:pt idx="2079">
                  <c:v>20.95670508636178</c:v>
                </c:pt>
                <c:pt idx="2080">
                  <c:v>20.91358059901773</c:v>
                </c:pt>
                <c:pt idx="2081">
                  <c:v>20.86832147808927</c:v>
                </c:pt>
                <c:pt idx="2082">
                  <c:v>20.82094113483072</c:v>
                </c:pt>
                <c:pt idx="2083">
                  <c:v>20.77145360906032</c:v>
                </c:pt>
                <c:pt idx="2084">
                  <c:v>20.71987356499999</c:v>
                </c:pt>
                <c:pt idx="2085">
                  <c:v>20.66621628692996</c:v>
                </c:pt>
                <c:pt idx="2086">
                  <c:v>20.61049767465979</c:v>
                </c:pt>
                <c:pt idx="2087">
                  <c:v>20.55273423881674</c:v>
                </c:pt>
                <c:pt idx="2088">
                  <c:v>20.49294309595353</c:v>
                </c:pt>
                <c:pt idx="2089">
                  <c:v>20.43114196347616</c:v>
                </c:pt>
                <c:pt idx="2090">
                  <c:v>20.36734915439399</c:v>
                </c:pt>
                <c:pt idx="2091">
                  <c:v>20.30158357189308</c:v>
                </c:pt>
                <c:pt idx="2092">
                  <c:v>20.2338647037349</c:v>
                </c:pt>
                <c:pt idx="2093">
                  <c:v>20.16421261648154</c:v>
                </c:pt>
                <c:pt idx="2094">
                  <c:v>20.09264794954968</c:v>
                </c:pt>
                <c:pt idx="2095">
                  <c:v>20.01919190909464</c:v>
                </c:pt>
                <c:pt idx="2096">
                  <c:v>19.94386626172651</c:v>
                </c:pt>
                <c:pt idx="2097">
                  <c:v>19.86669332806026</c:v>
                </c:pt>
                <c:pt idx="2098">
                  <c:v>19.78769597610167</c:v>
                </c:pt>
                <c:pt idx="2099">
                  <c:v>19.70689761447102</c:v>
                </c:pt>
                <c:pt idx="2100">
                  <c:v>19.62432218546665</c:v>
                </c:pt>
                <c:pt idx="2101">
                  <c:v>19.53999415797028</c:v>
                </c:pt>
                <c:pt idx="2102">
                  <c:v>19.4539385201964</c:v>
                </c:pt>
                <c:pt idx="2103">
                  <c:v>19.36618077228773</c:v>
                </c:pt>
                <c:pt idx="2104">
                  <c:v>19.27674691875892</c:v>
                </c:pt>
                <c:pt idx="2105">
                  <c:v>19.18566346079098</c:v>
                </c:pt>
                <c:pt idx="2106">
                  <c:v>19.09295738837816</c:v>
                </c:pt>
                <c:pt idx="2107">
                  <c:v>18.99865617233052</c:v>
                </c:pt>
                <c:pt idx="2108">
                  <c:v>18.90278775613356</c:v>
                </c:pt>
                <c:pt idx="2109">
                  <c:v>18.805380547668</c:v>
                </c:pt>
                <c:pt idx="2110">
                  <c:v>18.70646341079194</c:v>
                </c:pt>
                <c:pt idx="2111">
                  <c:v>18.60606565678783</c:v>
                </c:pt>
                <c:pt idx="2112">
                  <c:v>18.50421703567695</c:v>
                </c:pt>
                <c:pt idx="2113">
                  <c:v>18.40094772740381</c:v>
                </c:pt>
                <c:pt idx="2114">
                  <c:v>18.29628833289318</c:v>
                </c:pt>
                <c:pt idx="2115">
                  <c:v>18.19026986498239</c:v>
                </c:pt>
                <c:pt idx="2116">
                  <c:v>18.08292373923155</c:v>
                </c:pt>
                <c:pt idx="2117">
                  <c:v>17.97428176461444</c:v>
                </c:pt>
                <c:pt idx="2118">
                  <c:v>17.86437613409282</c:v>
                </c:pt>
                <c:pt idx="2119">
                  <c:v>17.75323941507697</c:v>
                </c:pt>
                <c:pt idx="2120">
                  <c:v>17.64090453977528</c:v>
                </c:pt>
                <c:pt idx="2121">
                  <c:v>17.52740479543565</c:v>
                </c:pt>
                <c:pt idx="2122">
                  <c:v>17.41277381448188</c:v>
                </c:pt>
                <c:pt idx="2123">
                  <c:v>17.29704556454758</c:v>
                </c:pt>
                <c:pt idx="2124">
                  <c:v>17.1802543384108</c:v>
                </c:pt>
                <c:pt idx="2125">
                  <c:v>17.06243474383241</c:v>
                </c:pt>
                <c:pt idx="2126">
                  <c:v>16.94362169330103</c:v>
                </c:pt>
                <c:pt idx="2127">
                  <c:v>16.82385039368775</c:v>
                </c:pt>
                <c:pt idx="2128">
                  <c:v>16.70315633581351</c:v>
                </c:pt>
                <c:pt idx="2129">
                  <c:v>16.58157528393244</c:v>
                </c:pt>
                <c:pt idx="2130">
                  <c:v>16.45914326513417</c:v>
                </c:pt>
                <c:pt idx="2131">
                  <c:v>16.33589655866815</c:v>
                </c:pt>
                <c:pt idx="2132">
                  <c:v>16.2118716851934</c:v>
                </c:pt>
                <c:pt idx="2133">
                  <c:v>16.08710539595658</c:v>
                </c:pt>
                <c:pt idx="2134">
                  <c:v>15.9616346619019</c:v>
                </c:pt>
                <c:pt idx="2135">
                  <c:v>15.83549666271573</c:v>
                </c:pt>
                <c:pt idx="2136">
                  <c:v>15.70872877580951</c:v>
                </c:pt>
                <c:pt idx="2137">
                  <c:v>15.581368565244</c:v>
                </c:pt>
                <c:pt idx="2138">
                  <c:v>15.45345377059825</c:v>
                </c:pt>
                <c:pt idx="2139">
                  <c:v>15.32502229578655</c:v>
                </c:pt>
                <c:pt idx="2140">
                  <c:v>15.19611219782666</c:v>
                </c:pt>
                <c:pt idx="2141">
                  <c:v>15.0667616755627</c:v>
                </c:pt>
                <c:pt idx="2142">
                  <c:v>14.93700905834605</c:v>
                </c:pt>
                <c:pt idx="2143">
                  <c:v>14.80689279467747</c:v>
                </c:pt>
                <c:pt idx="2144">
                  <c:v>14.67645144081403</c:v>
                </c:pt>
                <c:pt idx="2145">
                  <c:v>14.54572364934404</c:v>
                </c:pt>
                <c:pt idx="2146">
                  <c:v>14.41474815773343</c:v>
                </c:pt>
                <c:pt idx="2147">
                  <c:v>14.28356377684706</c:v>
                </c:pt>
                <c:pt idx="2148">
                  <c:v>14.15220937944818</c:v>
                </c:pt>
                <c:pt idx="2149">
                  <c:v>14.02072388867959</c:v>
                </c:pt>
                <c:pt idx="2150">
                  <c:v>13.88914626652991</c:v>
                </c:pt>
                <c:pt idx="2151">
                  <c:v>13.75751550228824</c:v>
                </c:pt>
                <c:pt idx="2152">
                  <c:v>13.62587060099085</c:v>
                </c:pt>
                <c:pt idx="2153">
                  <c:v>13.49425057186315</c:v>
                </c:pt>
                <c:pt idx="2154">
                  <c:v>13.36269441676034</c:v>
                </c:pt>
                <c:pt idx="2155">
                  <c:v>13.2312411186104</c:v>
                </c:pt>
                <c:pt idx="2156">
                  <c:v>13.09992962986257</c:v>
                </c:pt>
                <c:pt idx="2157">
                  <c:v>12.9687988609449</c:v>
                </c:pt>
                <c:pt idx="2158">
                  <c:v>12.83788766873423</c:v>
                </c:pt>
                <c:pt idx="2159">
                  <c:v>12.70723484504213</c:v>
                </c:pt>
                <c:pt idx="2160">
                  <c:v>12.57687910511997</c:v>
                </c:pt>
                <c:pt idx="2161">
                  <c:v>12.44685907618681</c:v>
                </c:pt>
                <c:pt idx="2162">
                  <c:v>12.31721328598328</c:v>
                </c:pt>
                <c:pt idx="2163">
                  <c:v>12.187980151355</c:v>
                </c:pt>
                <c:pt idx="2164">
                  <c:v>12.05919796686882</c:v>
                </c:pt>
                <c:pt idx="2165">
                  <c:v>11.93090489346537</c:v>
                </c:pt>
                <c:pt idx="2166">
                  <c:v>11.8031389471511</c:v>
                </c:pt>
                <c:pt idx="2167">
                  <c:v>11.67593798773331</c:v>
                </c:pt>
                <c:pt idx="2168">
                  <c:v>11.5493397076015</c:v>
                </c:pt>
                <c:pt idx="2169">
                  <c:v>11.42338162055826</c:v>
                </c:pt>
                <c:pt idx="2170">
                  <c:v>11.2981010507032</c:v>
                </c:pt>
                <c:pt idx="2171">
                  <c:v>11.17353512137296</c:v>
                </c:pt>
                <c:pt idx="2172">
                  <c:v>11.04972074414074</c:v>
                </c:pt>
                <c:pt idx="2173">
                  <c:v>10.92669460787864</c:v>
                </c:pt>
                <c:pt idx="2174">
                  <c:v>10.80449316788596</c:v>
                </c:pt>
                <c:pt idx="2175">
                  <c:v>10.6831526350867</c:v>
                </c:pt>
                <c:pt idx="2176">
                  <c:v>10.56270896529946</c:v>
                </c:pt>
                <c:pt idx="2177">
                  <c:v>10.443197848583</c:v>
                </c:pt>
                <c:pt idx="2178">
                  <c:v>10.32465469866044</c:v>
                </c:pt>
                <c:pt idx="2179">
                  <c:v>10.20711464242549</c:v>
                </c:pt>
                <c:pt idx="2180">
                  <c:v>10.09061250953354</c:v>
                </c:pt>
                <c:pt idx="2181">
                  <c:v>9.97518282208088</c:v>
                </c:pt>
                <c:pt idx="2182">
                  <c:v>9.860859784375078</c:v>
                </c:pt>
                <c:pt idx="2183">
                  <c:v>9.747677272799502</c:v>
                </c:pt>
                <c:pt idx="2184">
                  <c:v>9.63566882577501</c:v>
                </c:pt>
                <c:pt idx="2185">
                  <c:v>9.52486763382179</c:v>
                </c:pt>
                <c:pt idx="2186">
                  <c:v>9.41530652972432</c:v>
                </c:pt>
                <c:pt idx="2187">
                  <c:v>9.30701797880225</c:v>
                </c:pt>
                <c:pt idx="2188">
                  <c:v>9.200034069290277</c:v>
                </c:pt>
                <c:pt idx="2189">
                  <c:v>9.094386502829697</c:v>
                </c:pt>
                <c:pt idx="2190">
                  <c:v>8.99010658507451</c:v>
                </c:pt>
                <c:pt idx="2191">
                  <c:v>8.887225216414892</c:v>
                </c:pt>
                <c:pt idx="2192">
                  <c:v>8.785772882820744</c:v>
                </c:pt>
                <c:pt idx="2193">
                  <c:v>8.68577964680803</c:v>
                </c:pt>
                <c:pt idx="2194">
                  <c:v>8.587275138530604</c:v>
                </c:pt>
                <c:pt idx="2195">
                  <c:v>8.49028854700018</c:v>
                </c:pt>
                <c:pt idx="2196">
                  <c:v>8.394848611436962</c:v>
                </c:pt>
                <c:pt idx="2197">
                  <c:v>8.300983612753624</c:v>
                </c:pt>
                <c:pt idx="2198">
                  <c:v>8.208721365175043</c:v>
                </c:pt>
                <c:pt idx="2199">
                  <c:v>8.11808920799637</c:v>
                </c:pt>
                <c:pt idx="2200">
                  <c:v>8.029113997481767</c:v>
                </c:pt>
                <c:pt idx="2201">
                  <c:v>7.941822098906365</c:v>
                </c:pt>
                <c:pt idx="2202">
                  <c:v>7.85623937874361</c:v>
                </c:pt>
                <c:pt idx="2203">
                  <c:v>7.772391197000524</c:v>
                </c:pt>
                <c:pt idx="2204">
                  <c:v>7.690302399702941</c:v>
                </c:pt>
                <c:pt idx="2205">
                  <c:v>7.60999731153313</c:v>
                </c:pt>
                <c:pt idx="2206">
                  <c:v>7.53149972862184</c:v>
                </c:pt>
                <c:pt idx="2207">
                  <c:v>7.454832911496996</c:v>
                </c:pt>
                <c:pt idx="2208">
                  <c:v>7.380019578191129</c:v>
                </c:pt>
                <c:pt idx="2209">
                  <c:v>7.307081897509488</c:v>
                </c:pt>
                <c:pt idx="2210">
                  <c:v>7.236041482461</c:v>
                </c:pt>
                <c:pt idx="2211">
                  <c:v>7.16691938385381</c:v>
                </c:pt>
                <c:pt idx="2212">
                  <c:v>7.099736084057514</c:v>
                </c:pt>
                <c:pt idx="2213">
                  <c:v>7.034511490933778</c:v>
                </c:pt>
                <c:pt idx="2214">
                  <c:v>6.971264931937202</c:v>
                </c:pt>
                <c:pt idx="2215">
                  <c:v>6.910015148388196</c:v>
                </c:pt>
                <c:pt idx="2216">
                  <c:v>6.8507802899195</c:v>
                </c:pt>
                <c:pt idx="2217">
                  <c:v>6.793577909098075</c:v>
                </c:pt>
                <c:pt idx="2218">
                  <c:v>6.738424956223882</c:v>
                </c:pt>
                <c:pt idx="2219">
                  <c:v>6.685337774307157</c:v>
                </c:pt>
                <c:pt idx="2220">
                  <c:v>6.634332094225617</c:v>
                </c:pt>
                <c:pt idx="2221">
                  <c:v>6.585423030063068</c:v>
                </c:pt>
                <c:pt idx="2222">
                  <c:v>6.538625074630758</c:v>
                </c:pt>
                <c:pt idx="2223">
                  <c:v>6.49395209517287</c:v>
                </c:pt>
                <c:pt idx="2224">
                  <c:v>6.451417329257333</c:v>
                </c:pt>
                <c:pt idx="2225">
                  <c:v>6.41103338085327</c:v>
                </c:pt>
                <c:pt idx="2226">
                  <c:v>6.372812216596143</c:v>
                </c:pt>
                <c:pt idx="2227">
                  <c:v>6.33676516224181</c:v>
                </c:pt>
                <c:pt idx="2228">
                  <c:v>6.302902899310429</c:v>
                </c:pt>
                <c:pt idx="2229">
                  <c:v>6.271235461921317</c:v>
                </c:pt>
                <c:pt idx="2230">
                  <c:v>6.241772233819611</c:v>
                </c:pt>
                <c:pt idx="2231">
                  <c:v>6.214521945595667</c:v>
                </c:pt>
                <c:pt idx="2232">
                  <c:v>6.189492672097991</c:v>
                </c:pt>
                <c:pt idx="2233">
                  <c:v>6.1666918300405</c:v>
                </c:pt>
                <c:pt idx="2234">
                  <c:v>6.146126175804781</c:v>
                </c:pt>
                <c:pt idx="2235">
                  <c:v>6.127801803438018</c:v>
                </c:pt>
                <c:pt idx="2236">
                  <c:v>6.111724142847227</c:v>
                </c:pt>
                <c:pt idx="2237">
                  <c:v>6.097897958190215</c:v>
                </c:pt>
                <c:pt idx="2238">
                  <c:v>6.086327346463898</c:v>
                </c:pt>
                <c:pt idx="2239">
                  <c:v>6.077015736290238</c:v>
                </c:pt>
                <c:pt idx="2240">
                  <c:v>6.069965886900294</c:v>
                </c:pt>
                <c:pt idx="2241">
                  <c:v>6.065179887316586</c:v>
                </c:pt>
                <c:pt idx="2242">
                  <c:v>6.062659155734087</c:v>
                </c:pt>
                <c:pt idx="2243">
                  <c:v>6.062404439099958</c:v>
                </c:pt>
                <c:pt idx="2244">
                  <c:v>6.06441581289224</c:v>
                </c:pt>
                <c:pt idx="2245">
                  <c:v>6.068692681097474</c:v>
                </c:pt>
                <c:pt idx="2246">
                  <c:v>6.075233776387297</c:v>
                </c:pt>
                <c:pt idx="2247">
                  <c:v>6.084037160494017</c:v>
                </c:pt>
                <c:pt idx="2248">
                  <c:v>6.095100224784923</c:v>
                </c:pt>
                <c:pt idx="2249">
                  <c:v>6.108419691035309</c:v>
                </c:pt>
                <c:pt idx="2250">
                  <c:v>6.123991612399865</c:v>
                </c:pt>
                <c:pt idx="2251">
                  <c:v>6.141811374582224</c:v>
                </c:pt>
                <c:pt idx="2252">
                  <c:v>6.161873697202266</c:v>
                </c:pt>
                <c:pt idx="2253">
                  <c:v>6.184172635360823</c:v>
                </c:pt>
                <c:pt idx="2254">
                  <c:v>6.208701581401264</c:v>
                </c:pt>
                <c:pt idx="2255">
                  <c:v>6.235453266867497</c:v>
                </c:pt>
                <c:pt idx="2256">
                  <c:v>6.264419764657777</c:v>
                </c:pt>
                <c:pt idx="2257">
                  <c:v>6.29559249137366</c:v>
                </c:pt>
                <c:pt idx="2258">
                  <c:v>6.328962209863449</c:v>
                </c:pt>
                <c:pt idx="2259">
                  <c:v>6.364519031959384</c:v>
                </c:pt>
                <c:pt idx="2260">
                  <c:v>6.402252421407702</c:v>
                </c:pt>
                <c:pt idx="2261">
                  <c:v>6.44215119699075</c:v>
                </c:pt>
                <c:pt idx="2262">
                  <c:v>6.484203535840238</c:v>
                </c:pt>
                <c:pt idx="2263">
                  <c:v>6.528396976940602</c:v>
                </c:pt>
                <c:pt idx="2264">
                  <c:v>6.574718424821474</c:v>
                </c:pt>
                <c:pt idx="2265">
                  <c:v>6.623154153438142</c:v>
                </c:pt>
                <c:pt idx="2266">
                  <c:v>6.673689810238896</c:v>
                </c:pt>
                <c:pt idx="2267">
                  <c:v>6.726310420417969</c:v>
                </c:pt>
                <c:pt idx="2268">
                  <c:v>6.78100039135293</c:v>
                </c:pt>
                <c:pt idx="2269">
                  <c:v>6.83774351722507</c:v>
                </c:pt>
                <c:pt idx="2270">
                  <c:v>6.89652298382159</c:v>
                </c:pt>
                <c:pt idx="2271">
                  <c:v>6.957321373517963</c:v>
                </c:pt>
                <c:pt idx="2272">
                  <c:v>7.020120670439189</c:v>
                </c:pt>
                <c:pt idx="2273">
                  <c:v>7.084902265798275</c:v>
                </c:pt>
                <c:pt idx="2274">
                  <c:v>7.151646963410406</c:v>
                </c:pt>
                <c:pt idx="2275">
                  <c:v>7.220334985381216</c:v>
                </c:pt>
                <c:pt idx="2276">
                  <c:v>7.290945977967385</c:v>
                </c:pt>
                <c:pt idx="2277">
                  <c:v>7.363459017607899</c:v>
                </c:pt>
                <c:pt idx="2278">
                  <c:v>7.437852617124158</c:v>
                </c:pt>
                <c:pt idx="2279">
                  <c:v>7.514104732087071</c:v>
                </c:pt>
                <c:pt idx="2280">
                  <c:v>7.59219276734933</c:v>
                </c:pt>
                <c:pt idx="2281">
                  <c:v>7.672093583740798</c:v>
                </c:pt>
                <c:pt idx="2282">
                  <c:v>7.753783504925184</c:v>
                </c:pt>
                <c:pt idx="2283">
                  <c:v>7.837238324415826</c:v>
                </c:pt>
                <c:pt idx="2284">
                  <c:v>7.922433312748608</c:v>
                </c:pt>
                <c:pt idx="2285">
                  <c:v>8.009343224809825</c:v>
                </c:pt>
                <c:pt idx="2286">
                  <c:v>8.097942307316865</c:v>
                </c:pt>
                <c:pt idx="2287">
                  <c:v>8.188204306449463</c:v>
                </c:pt>
                <c:pt idx="2288">
                  <c:v>8.280102475629256</c:v>
                </c:pt>
                <c:pt idx="2289">
                  <c:v>8.37360958344539</c:v>
                </c:pt>
                <c:pt idx="2290">
                  <c:v>8.468697921723773</c:v>
                </c:pt>
                <c:pt idx="2291">
                  <c:v>8.5653393137376</c:v>
                </c:pt>
                <c:pt idx="2292">
                  <c:v>8.663505122556717</c:v>
                </c:pt>
                <c:pt idx="2293">
                  <c:v>8.763166259533393</c:v>
                </c:pt>
                <c:pt idx="2294">
                  <c:v>8.864293192921868</c:v>
                </c:pt>
                <c:pt idx="2295">
                  <c:v>8.96685595662929</c:v>
                </c:pt>
                <c:pt idx="2296">
                  <c:v>9.07082415909527</c:v>
                </c:pt>
                <c:pt idx="2297">
                  <c:v>9.176166992297616</c:v>
                </c:pt>
                <c:pt idx="2298">
                  <c:v>9.282853240881362</c:v>
                </c:pt>
                <c:pt idx="2299">
                  <c:v>9.390851291408573</c:v>
                </c:pt>
                <c:pt idx="2300">
                  <c:v>9.500129141726081</c:v>
                </c:pt>
                <c:pt idx="2301">
                  <c:v>9.610654410448446</c:v>
                </c:pt>
                <c:pt idx="2302">
                  <c:v>9.722394346553203</c:v>
                </c:pt>
                <c:pt idx="2303">
                  <c:v>9.83531583908574</c:v>
                </c:pt>
                <c:pt idx="2304">
                  <c:v>9.949385426970768</c:v>
                </c:pt>
                <c:pt idx="2305">
                  <c:v>10.0645693089276</c:v>
                </c:pt>
                <c:pt idx="2306">
                  <c:v>10.1808333534861</c:v>
                </c:pt>
                <c:pt idx="2307">
                  <c:v>10.2981431091007</c:v>
                </c:pt>
                <c:pt idx="2308">
                  <c:v>10.41646381435907</c:v>
                </c:pt>
                <c:pt idx="2309">
                  <c:v>10.53576040828266</c:v>
                </c:pt>
                <c:pt idx="2310">
                  <c:v>10.65599754071607</c:v>
                </c:pt>
                <c:pt idx="2311">
                  <c:v>10.77713958280202</c:v>
                </c:pt>
                <c:pt idx="2312">
                  <c:v>10.89915063753898</c:v>
                </c:pt>
                <c:pt idx="2313">
                  <c:v>11.02199455041822</c:v>
                </c:pt>
                <c:pt idx="2314">
                  <c:v>11.14563492013717</c:v>
                </c:pt>
                <c:pt idx="2315">
                  <c:v>11.2700351093859</c:v>
                </c:pt>
                <c:pt idx="2316">
                  <c:v>11.39515825570356</c:v>
                </c:pt>
                <c:pt idx="2317">
                  <c:v>11.52096728240152</c:v>
                </c:pt>
                <c:pt idx="2318">
                  <c:v>11.64742490954998</c:v>
                </c:pt>
                <c:pt idx="2319">
                  <c:v>11.77449366502484</c:v>
                </c:pt>
                <c:pt idx="2320">
                  <c:v>11.9021358956115</c:v>
                </c:pt>
                <c:pt idx="2321">
                  <c:v>12.03031377816226</c:v>
                </c:pt>
                <c:pt idx="2322">
                  <c:v>12.15898933080425</c:v>
                </c:pt>
                <c:pt idx="2323">
                  <c:v>12.28812442419415</c:v>
                </c:pt>
                <c:pt idx="2324">
                  <c:v>12.41768079281684</c:v>
                </c:pt>
                <c:pt idx="2325">
                  <c:v>12.54762004632424</c:v>
                </c:pt>
                <c:pt idx="2326">
                  <c:v>12.67790368091121</c:v>
                </c:pt>
                <c:pt idx="2327">
                  <c:v>12.80849309072507</c:v>
                </c:pt>
                <c:pt idx="2328">
                  <c:v>12.93934957930535</c:v>
                </c:pt>
                <c:pt idx="2329">
                  <c:v>13.07043437105037</c:v>
                </c:pt>
                <c:pt idx="2330">
                  <c:v>13.2017086227073</c:v>
                </c:pt>
                <c:pt idx="2331">
                  <c:v>13.33313343488221</c:v>
                </c:pt>
                <c:pt idx="2332">
                  <c:v>13.46466986356691</c:v>
                </c:pt>
                <c:pt idx="2333">
                  <c:v>13.59627893167878</c:v>
                </c:pt>
                <c:pt idx="2334">
                  <c:v>13.72792164061056</c:v>
                </c:pt>
                <c:pt idx="2335">
                  <c:v>13.85955898178656</c:v>
                </c:pt>
                <c:pt idx="2336">
                  <c:v>13.99115194822159</c:v>
                </c:pt>
                <c:pt idx="2337">
                  <c:v>14.12266154607969</c:v>
                </c:pt>
                <c:pt idx="2338">
                  <c:v>14.25404880622881</c:v>
                </c:pt>
                <c:pt idx="2339">
                  <c:v>14.3852747957882</c:v>
                </c:pt>
                <c:pt idx="2340">
                  <c:v>14.51630062966504</c:v>
                </c:pt>
                <c:pt idx="2341">
                  <c:v>14.64708748207701</c:v>
                </c:pt>
                <c:pt idx="2342">
                  <c:v>14.77759659805713</c:v>
                </c:pt>
                <c:pt idx="2343">
                  <c:v>14.9077893049377</c:v>
                </c:pt>
                <c:pt idx="2344">
                  <c:v>15.0376270238099</c:v>
                </c:pt>
                <c:pt idx="2345">
                  <c:v>15.16707128095549</c:v>
                </c:pt>
                <c:pt idx="2346">
                  <c:v>15.29608371924745</c:v>
                </c:pt>
                <c:pt idx="2347">
                  <c:v>15.42462610951599</c:v>
                </c:pt>
                <c:pt idx="2348">
                  <c:v>15.5526603618767</c:v>
                </c:pt>
                <c:pt idx="2349">
                  <c:v>15.68014853701741</c:v>
                </c:pt>
                <c:pt idx="2350">
                  <c:v>15.8070528574404</c:v>
                </c:pt>
                <c:pt idx="2351">
                  <c:v>15.9333357186567</c:v>
                </c:pt>
                <c:pt idx="2352">
                  <c:v>16.05895970032914</c:v>
                </c:pt>
                <c:pt idx="2353">
                  <c:v>16.18388757736075</c:v>
                </c:pt>
                <c:pt idx="2354">
                  <c:v>16.30808233092542</c:v>
                </c:pt>
                <c:pt idx="2355">
                  <c:v>16.43150715943731</c:v>
                </c:pt>
                <c:pt idx="2356">
                  <c:v>16.554125489456</c:v>
                </c:pt>
                <c:pt idx="2357">
                  <c:v>16.675900986524</c:v>
                </c:pt>
                <c:pt idx="2358">
                  <c:v>16.79679756593339</c:v>
                </c:pt>
                <c:pt idx="2359">
                  <c:v>16.91677940341854</c:v>
                </c:pt>
                <c:pt idx="2360">
                  <c:v>17.03581094577157</c:v>
                </c:pt>
                <c:pt idx="2361">
                  <c:v>17.15385692137757</c:v>
                </c:pt>
                <c:pt idx="2362">
                  <c:v>17.27088235066634</c:v>
                </c:pt>
                <c:pt idx="2363">
                  <c:v>17.38685255647756</c:v>
                </c:pt>
                <c:pt idx="2364">
                  <c:v>17.5017331743364</c:v>
                </c:pt>
                <c:pt idx="2365">
                  <c:v>17.61549016263646</c:v>
                </c:pt>
                <c:pt idx="2366">
                  <c:v>17.72808981272703</c:v>
                </c:pt>
                <c:pt idx="2367">
                  <c:v>17.83949875890172</c:v>
                </c:pt>
                <c:pt idx="2368">
                  <c:v>17.94968398828533</c:v>
                </c:pt>
                <c:pt idx="2369">
                  <c:v>18.05861285061644</c:v>
                </c:pt>
                <c:pt idx="2370">
                  <c:v>18.16625306792223</c:v>
                </c:pt>
                <c:pt idx="2371">
                  <c:v>18.27257274408327</c:v>
                </c:pt>
                <c:pt idx="2372">
                  <c:v>18.37754037428494</c:v>
                </c:pt>
                <c:pt idx="2373">
                  <c:v>18.48112485435302</c:v>
                </c:pt>
                <c:pt idx="2374">
                  <c:v>18.58329548997053</c:v>
                </c:pt>
                <c:pt idx="2375">
                  <c:v>18.68402200577312</c:v>
                </c:pt>
                <c:pt idx="2376">
                  <c:v>18.78327455432029</c:v>
                </c:pt>
                <c:pt idx="2377">
                  <c:v>18.8810237249399</c:v>
                </c:pt>
                <c:pt idx="2378">
                  <c:v>18.97724055244304</c:v>
                </c:pt>
                <c:pt idx="2379">
                  <c:v>19.07189652570722</c:v>
                </c:pt>
                <c:pt idx="2380">
                  <c:v>19.16496359612471</c:v>
                </c:pt>
                <c:pt idx="2381">
                  <c:v>19.256414185914</c:v>
                </c:pt>
                <c:pt idx="2382">
                  <c:v>19.34622119629167</c:v>
                </c:pt>
                <c:pt idx="2383">
                  <c:v>19.43435801550235</c:v>
                </c:pt>
                <c:pt idx="2384">
                  <c:v>19.52079852670435</c:v>
                </c:pt>
                <c:pt idx="2385">
                  <c:v>19.60551711570868</c:v>
                </c:pt>
                <c:pt idx="2386">
                  <c:v>19.68848867856902</c:v>
                </c:pt>
                <c:pt idx="2387">
                  <c:v>19.76968862902065</c:v>
                </c:pt>
                <c:pt idx="2388">
                  <c:v>19.84909290576578</c:v>
                </c:pt>
                <c:pt idx="2389">
                  <c:v>19.92667797960355</c:v>
                </c:pt>
                <c:pt idx="2390">
                  <c:v>20.00242086040215</c:v>
                </c:pt>
                <c:pt idx="2391">
                  <c:v>20.07629910391133</c:v>
                </c:pt>
                <c:pt idx="2392">
                  <c:v>20.14829081841312</c:v>
                </c:pt>
                <c:pt idx="2393">
                  <c:v>20.2183746712088</c:v>
                </c:pt>
                <c:pt idx="2394">
                  <c:v>20.28652989494024</c:v>
                </c:pt>
                <c:pt idx="2395">
                  <c:v>20.35273629374378</c:v>
                </c:pt>
                <c:pt idx="2396">
                  <c:v>20.4169742492346</c:v>
                </c:pt>
                <c:pt idx="2397">
                  <c:v>20.47922472632007</c:v>
                </c:pt>
                <c:pt idx="2398">
                  <c:v>20.53946927884039</c:v>
                </c:pt>
                <c:pt idx="2399">
                  <c:v>20.59769005503446</c:v>
                </c:pt>
                <c:pt idx="2400">
                  <c:v>20.65386980282977</c:v>
                </c:pt>
                <c:pt idx="2401">
                  <c:v>20.7079918749546</c:v>
                </c:pt>
                <c:pt idx="2402">
                  <c:v>20.76004023387093</c:v>
                </c:pt>
                <c:pt idx="2403">
                  <c:v>20.80999945652675</c:v>
                </c:pt>
                <c:pt idx="2404">
                  <c:v>20.85785473892614</c:v>
                </c:pt>
                <c:pt idx="2405">
                  <c:v>20.90359190051612</c:v>
                </c:pt>
                <c:pt idx="2406">
                  <c:v>20.94719738838864</c:v>
                </c:pt>
                <c:pt idx="2407">
                  <c:v>20.98865828129655</c:v>
                </c:pt>
                <c:pt idx="2408">
                  <c:v>21.0279622934825</c:v>
                </c:pt>
                <c:pt idx="2409">
                  <c:v>21.06509777831938</c:v>
                </c:pt>
                <c:pt idx="2410">
                  <c:v>21.10005373176165</c:v>
                </c:pt>
                <c:pt idx="2411">
                  <c:v>21.13281979560587</c:v>
                </c:pt>
                <c:pt idx="2412">
                  <c:v>21.16338626056015</c:v>
                </c:pt>
                <c:pt idx="2413">
                  <c:v>21.19174406912127</c:v>
                </c:pt>
                <c:pt idx="2414">
                  <c:v>21.21788481825852</c:v>
                </c:pt>
                <c:pt idx="2415">
                  <c:v>21.2418007619038</c:v>
                </c:pt>
                <c:pt idx="2416">
                  <c:v>21.26348481324683</c:v>
                </c:pt>
                <c:pt idx="2417">
                  <c:v>21.2829305468352</c:v>
                </c:pt>
                <c:pt idx="2418">
                  <c:v>21.30013220047845</c:v>
                </c:pt>
                <c:pt idx="2419">
                  <c:v>21.3150846769553</c:v>
                </c:pt>
                <c:pt idx="2420">
                  <c:v>21.32778354552428</c:v>
                </c:pt>
                <c:pt idx="2421">
                  <c:v>21.33822504323657</c:v>
                </c:pt>
                <c:pt idx="2422">
                  <c:v>21.34640607605105</c:v>
                </c:pt>
                <c:pt idx="2423">
                  <c:v>21.35232421975115</c:v>
                </c:pt>
                <c:pt idx="2424">
                  <c:v>21.35597772066316</c:v>
                </c:pt>
                <c:pt idx="2425">
                  <c:v>21.35736549617591</c:v>
                </c:pt>
                <c:pt idx="2426">
                  <c:v>21.35648713506156</c:v>
                </c:pt>
                <c:pt idx="2427">
                  <c:v>21.35334289759746</c:v>
                </c:pt>
                <c:pt idx="2428">
                  <c:v>21.34793371548905</c:v>
                </c:pt>
                <c:pt idx="2429">
                  <c:v>21.34026119159371</c:v>
                </c:pt>
                <c:pt idx="2430">
                  <c:v>21.33032759944587</c:v>
                </c:pt>
                <c:pt idx="2431">
                  <c:v>21.31813588258326</c:v>
                </c:pt>
                <c:pt idx="2432">
                  <c:v>21.3036896536747</c:v>
                </c:pt>
                <c:pt idx="2433">
                  <c:v>21.2869931934496</c:v>
                </c:pt>
                <c:pt idx="2434">
                  <c:v>21.26805144942946</c:v>
                </c:pt>
                <c:pt idx="2435">
                  <c:v>21.24687003446184</c:v>
                </c:pt>
                <c:pt idx="2436">
                  <c:v>21.2234552250571</c:v>
                </c:pt>
                <c:pt idx="2437">
                  <c:v>21.19781395952863</c:v>
                </c:pt>
                <c:pt idx="2438">
                  <c:v>21.16995383593677</c:v>
                </c:pt>
                <c:pt idx="2439">
                  <c:v>21.13988310983742</c:v>
                </c:pt>
                <c:pt idx="2440">
                  <c:v>21.10761069183571</c:v>
                </c:pt>
                <c:pt idx="2441">
                  <c:v>21.07314614494557</c:v>
                </c:pt>
                <c:pt idx="2442">
                  <c:v>21.03649968175606</c:v>
                </c:pt>
                <c:pt idx="2443">
                  <c:v>20.99768216140512</c:v>
                </c:pt>
                <c:pt idx="2444">
                  <c:v>20.95670508636178</c:v>
                </c:pt>
                <c:pt idx="2445">
                  <c:v>20.91358059901773</c:v>
                </c:pt>
                <c:pt idx="2446">
                  <c:v>20.86832147808927</c:v>
                </c:pt>
                <c:pt idx="2447">
                  <c:v>20.82094113483072</c:v>
                </c:pt>
                <c:pt idx="2448">
                  <c:v>20.77145360906032</c:v>
                </c:pt>
                <c:pt idx="2449">
                  <c:v>20.71987356499999</c:v>
                </c:pt>
                <c:pt idx="2450">
                  <c:v>20.66621628692996</c:v>
                </c:pt>
                <c:pt idx="2451">
                  <c:v>20.61049767465979</c:v>
                </c:pt>
                <c:pt idx="2452">
                  <c:v>20.55273423881674</c:v>
                </c:pt>
                <c:pt idx="2453">
                  <c:v>20.49294309595353</c:v>
                </c:pt>
                <c:pt idx="2454">
                  <c:v>20.43114196347616</c:v>
                </c:pt>
                <c:pt idx="2455">
                  <c:v>20.36734915439399</c:v>
                </c:pt>
                <c:pt idx="2456">
                  <c:v>20.30158357189308</c:v>
                </c:pt>
                <c:pt idx="2457">
                  <c:v>20.2338647037349</c:v>
                </c:pt>
                <c:pt idx="2458">
                  <c:v>20.16421261648154</c:v>
                </c:pt>
                <c:pt idx="2459">
                  <c:v>20.09264794954968</c:v>
                </c:pt>
                <c:pt idx="2460">
                  <c:v>20.01919190909464</c:v>
                </c:pt>
                <c:pt idx="2461">
                  <c:v>19.94386626172651</c:v>
                </c:pt>
                <c:pt idx="2462">
                  <c:v>19.86669332806026</c:v>
                </c:pt>
                <c:pt idx="2463">
                  <c:v>19.78769597610167</c:v>
                </c:pt>
                <c:pt idx="2464">
                  <c:v>19.70689761447102</c:v>
                </c:pt>
                <c:pt idx="2465">
                  <c:v>19.62432218546665</c:v>
                </c:pt>
                <c:pt idx="2466">
                  <c:v>19.53999415797028</c:v>
                </c:pt>
                <c:pt idx="2467">
                  <c:v>19.4539385201964</c:v>
                </c:pt>
                <c:pt idx="2468">
                  <c:v>19.36618077228773</c:v>
                </c:pt>
                <c:pt idx="2469">
                  <c:v>19.27674691875892</c:v>
                </c:pt>
                <c:pt idx="2470">
                  <c:v>19.18566346079098</c:v>
                </c:pt>
                <c:pt idx="2471">
                  <c:v>19.09295738837816</c:v>
                </c:pt>
                <c:pt idx="2472">
                  <c:v>18.99865617233052</c:v>
                </c:pt>
                <c:pt idx="2473">
                  <c:v>18.90278775613356</c:v>
                </c:pt>
                <c:pt idx="2474">
                  <c:v>18.805380547668</c:v>
                </c:pt>
                <c:pt idx="2475">
                  <c:v>18.70646341079194</c:v>
                </c:pt>
                <c:pt idx="2476">
                  <c:v>18.60606565678783</c:v>
                </c:pt>
                <c:pt idx="2477">
                  <c:v>18.50421703567695</c:v>
                </c:pt>
                <c:pt idx="2478">
                  <c:v>18.40094772740381</c:v>
                </c:pt>
                <c:pt idx="2479">
                  <c:v>18.29628833289318</c:v>
                </c:pt>
                <c:pt idx="2480">
                  <c:v>18.19026986498239</c:v>
                </c:pt>
                <c:pt idx="2481">
                  <c:v>18.08292373923155</c:v>
                </c:pt>
                <c:pt idx="2482">
                  <c:v>17.97428176461444</c:v>
                </c:pt>
                <c:pt idx="2483">
                  <c:v>17.86437613409282</c:v>
                </c:pt>
                <c:pt idx="2484">
                  <c:v>17.75323941507697</c:v>
                </c:pt>
                <c:pt idx="2485">
                  <c:v>17.64090453977528</c:v>
                </c:pt>
                <c:pt idx="2486">
                  <c:v>17.52740479543565</c:v>
                </c:pt>
                <c:pt idx="2487">
                  <c:v>17.41277381448188</c:v>
                </c:pt>
                <c:pt idx="2488">
                  <c:v>17.29704556454758</c:v>
                </c:pt>
                <c:pt idx="2489">
                  <c:v>17.1802543384108</c:v>
                </c:pt>
                <c:pt idx="2490">
                  <c:v>17.06243474383241</c:v>
                </c:pt>
                <c:pt idx="2491">
                  <c:v>16.94362169330103</c:v>
                </c:pt>
                <c:pt idx="2492">
                  <c:v>16.82385039368775</c:v>
                </c:pt>
                <c:pt idx="2493">
                  <c:v>16.70315633581351</c:v>
                </c:pt>
                <c:pt idx="2494">
                  <c:v>16.58157528393244</c:v>
                </c:pt>
                <c:pt idx="2495">
                  <c:v>16.45914326513417</c:v>
                </c:pt>
                <c:pt idx="2496">
                  <c:v>16.33589655866815</c:v>
                </c:pt>
                <c:pt idx="2497">
                  <c:v>16.2118716851934</c:v>
                </c:pt>
                <c:pt idx="2498">
                  <c:v>16.08710539595658</c:v>
                </c:pt>
                <c:pt idx="2499">
                  <c:v>15.9616346619019</c:v>
                </c:pt>
                <c:pt idx="2500">
                  <c:v>15.83549666271573</c:v>
                </c:pt>
                <c:pt idx="2501">
                  <c:v>15.70872877580951</c:v>
                </c:pt>
                <c:pt idx="2502">
                  <c:v>15.581368565244</c:v>
                </c:pt>
                <c:pt idx="2503">
                  <c:v>15.45345377059825</c:v>
                </c:pt>
                <c:pt idx="2504">
                  <c:v>15.32502229578655</c:v>
                </c:pt>
                <c:pt idx="2505">
                  <c:v>15.19611219782666</c:v>
                </c:pt>
                <c:pt idx="2506">
                  <c:v>15.0667616755627</c:v>
                </c:pt>
                <c:pt idx="2507">
                  <c:v>14.93700905834605</c:v>
                </c:pt>
                <c:pt idx="2508">
                  <c:v>14.80689279467747</c:v>
                </c:pt>
                <c:pt idx="2509">
                  <c:v>14.67645144081403</c:v>
                </c:pt>
                <c:pt idx="2510">
                  <c:v>14.54572364934404</c:v>
                </c:pt>
                <c:pt idx="2511">
                  <c:v>14.41474815773343</c:v>
                </c:pt>
                <c:pt idx="2512">
                  <c:v>14.28356377684706</c:v>
                </c:pt>
                <c:pt idx="2513">
                  <c:v>14.15220937944818</c:v>
                </c:pt>
                <c:pt idx="2514">
                  <c:v>14.02072388867959</c:v>
                </c:pt>
                <c:pt idx="2515">
                  <c:v>13.88914626652991</c:v>
                </c:pt>
                <c:pt idx="2516">
                  <c:v>13.75751550228824</c:v>
                </c:pt>
                <c:pt idx="2517">
                  <c:v>13.62587060099085</c:v>
                </c:pt>
                <c:pt idx="2518">
                  <c:v>13.49425057186315</c:v>
                </c:pt>
                <c:pt idx="2519">
                  <c:v>13.36269441676034</c:v>
                </c:pt>
                <c:pt idx="2520">
                  <c:v>13.2312411186104</c:v>
                </c:pt>
                <c:pt idx="2521">
                  <c:v>13.09992962986257</c:v>
                </c:pt>
                <c:pt idx="2522">
                  <c:v>12.9687988609449</c:v>
                </c:pt>
                <c:pt idx="2523">
                  <c:v>12.83788766873423</c:v>
                </c:pt>
                <c:pt idx="2524">
                  <c:v>12.70723484504213</c:v>
                </c:pt>
                <c:pt idx="2525">
                  <c:v>12.57687910511997</c:v>
                </c:pt>
                <c:pt idx="2526">
                  <c:v>12.44685907618681</c:v>
                </c:pt>
                <c:pt idx="2527">
                  <c:v>12.31721328598328</c:v>
                </c:pt>
                <c:pt idx="2528">
                  <c:v>12.187980151355</c:v>
                </c:pt>
                <c:pt idx="2529">
                  <c:v>12.05919796686882</c:v>
                </c:pt>
                <c:pt idx="2530">
                  <c:v>11.93090489346537</c:v>
                </c:pt>
                <c:pt idx="2531">
                  <c:v>11.8031389471511</c:v>
                </c:pt>
                <c:pt idx="2532">
                  <c:v>11.67593798773331</c:v>
                </c:pt>
                <c:pt idx="2533">
                  <c:v>11.5493397076015</c:v>
                </c:pt>
                <c:pt idx="2534">
                  <c:v>11.42338162055826</c:v>
                </c:pt>
                <c:pt idx="2535">
                  <c:v>11.2981010507032</c:v>
                </c:pt>
                <c:pt idx="2536">
                  <c:v>11.17353512137296</c:v>
                </c:pt>
                <c:pt idx="2537">
                  <c:v>11.04972074414074</c:v>
                </c:pt>
                <c:pt idx="2538">
                  <c:v>10.92669460787864</c:v>
                </c:pt>
                <c:pt idx="2539">
                  <c:v>10.80449316788596</c:v>
                </c:pt>
                <c:pt idx="2540">
                  <c:v>10.6831526350867</c:v>
                </c:pt>
                <c:pt idx="2541">
                  <c:v>10.56270896529946</c:v>
                </c:pt>
                <c:pt idx="2542">
                  <c:v>10.443197848583</c:v>
                </c:pt>
                <c:pt idx="2543">
                  <c:v>10.32465469866044</c:v>
                </c:pt>
                <c:pt idx="2544">
                  <c:v>10.20711464242549</c:v>
                </c:pt>
                <c:pt idx="2545">
                  <c:v>10.09061250953354</c:v>
                </c:pt>
                <c:pt idx="2546">
                  <c:v>9.97518282208088</c:v>
                </c:pt>
                <c:pt idx="2547">
                  <c:v>9.860859784375078</c:v>
                </c:pt>
                <c:pt idx="2548">
                  <c:v>9.747677272799502</c:v>
                </c:pt>
                <c:pt idx="2549">
                  <c:v>9.63566882577501</c:v>
                </c:pt>
                <c:pt idx="2550">
                  <c:v>9.52486763382179</c:v>
                </c:pt>
                <c:pt idx="2551">
                  <c:v>9.41530652972432</c:v>
                </c:pt>
                <c:pt idx="2552">
                  <c:v>9.30701797880225</c:v>
                </c:pt>
                <c:pt idx="2553">
                  <c:v>9.200034069290277</c:v>
                </c:pt>
                <c:pt idx="2554">
                  <c:v>9.094386502829697</c:v>
                </c:pt>
                <c:pt idx="2555">
                  <c:v>8.99010658507451</c:v>
                </c:pt>
                <c:pt idx="2556">
                  <c:v>8.8872252164149</c:v>
                </c:pt>
              </c:numCache>
            </c:numRef>
          </c:yVal>
          <c:smooth val="0"/>
          <c:extLst xmlns:c16r2="http://schemas.microsoft.com/office/drawing/2015/06/chart">
            <c:ext xmlns:c16="http://schemas.microsoft.com/office/drawing/2014/chart" uri="{C3380CC4-5D6E-409C-BE32-E72D297353CC}">
              <c16:uniqueId val="{00000001-0980-4047-91C7-E6F9F5CC6E53}"/>
            </c:ext>
          </c:extLst>
        </c:ser>
        <c:dLbls>
          <c:showLegendKey val="0"/>
          <c:showVal val="0"/>
          <c:showCatName val="0"/>
          <c:showSerName val="0"/>
          <c:showPercent val="0"/>
          <c:showBubbleSize val="0"/>
        </c:dLbls>
        <c:axId val="73210496"/>
        <c:axId val="73213888"/>
      </c:scatterChart>
      <c:valAx>
        <c:axId val="73210496"/>
        <c:scaling>
          <c:orientation val="minMax"/>
        </c:scaling>
        <c:delete val="1"/>
        <c:axPos val="b"/>
        <c:title>
          <c:tx>
            <c:rich>
              <a:bodyPr/>
              <a:lstStyle/>
              <a:p>
                <a:pPr>
                  <a:defRPr/>
                </a:pPr>
                <a:r>
                  <a:rPr lang="en-US"/>
                  <a:t>time</a:t>
                </a:r>
              </a:p>
            </c:rich>
          </c:tx>
          <c:layout/>
          <c:overlay val="0"/>
        </c:title>
        <c:numFmt formatCode="m/d/yy" sourceLinked="0"/>
        <c:majorTickMark val="none"/>
        <c:minorTickMark val="none"/>
        <c:tickLblPos val="nextTo"/>
        <c:crossAx val="73213888"/>
        <c:crosses val="autoZero"/>
        <c:crossBetween val="midCat"/>
      </c:valAx>
      <c:valAx>
        <c:axId val="73213888"/>
        <c:scaling>
          <c:orientation val="minMax"/>
        </c:scaling>
        <c:delete val="0"/>
        <c:axPos val="l"/>
        <c:majorGridlines/>
        <c:title>
          <c:tx>
            <c:rich>
              <a:bodyPr/>
              <a:lstStyle/>
              <a:p>
                <a:pPr>
                  <a:defRPr sz="1200" b="0"/>
                </a:pPr>
                <a:r>
                  <a:rPr lang="en-US" sz="1200" b="0"/>
                  <a:t>Temperature</a:t>
                </a:r>
              </a:p>
            </c:rich>
          </c:tx>
          <c:layout/>
          <c:overlay val="0"/>
        </c:title>
        <c:numFmt formatCode="General" sourceLinked="0"/>
        <c:majorTickMark val="none"/>
        <c:minorTickMark val="none"/>
        <c:tickLblPos val="nextTo"/>
        <c:txPr>
          <a:bodyPr/>
          <a:lstStyle/>
          <a:p>
            <a:pPr>
              <a:defRPr sz="1200"/>
            </a:pPr>
            <a:endParaRPr lang="en-US"/>
          </a:p>
        </c:txPr>
        <c:crossAx val="73210496"/>
        <c:crosses val="autoZero"/>
        <c:crossBetween val="midCat"/>
      </c:valAx>
    </c:plotArea>
    <c:plotVisOnly val="1"/>
    <c:dispBlanksAs val="gap"/>
    <c:showDLblsOverMax val="0"/>
  </c:chart>
  <c:txPr>
    <a:bodyPr/>
    <a:lstStyle/>
    <a:p>
      <a:pPr>
        <a:defRPr sz="20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0"/>
            </a:pPr>
            <a:r>
              <a:rPr lang="en-US" sz="1800" b="0" dirty="0"/>
              <a:t>Annual Temperature Oscillation at Manhattan,</a:t>
            </a:r>
            <a:r>
              <a:rPr lang="en-US" sz="1800" b="0" baseline="0" dirty="0"/>
              <a:t> KS</a:t>
            </a:r>
            <a:endParaRPr lang="en-US" sz="1800" b="0" dirty="0"/>
          </a:p>
        </c:rich>
      </c:tx>
      <c:layout/>
      <c:overlay val="0"/>
    </c:title>
    <c:autoTitleDeleted val="0"/>
    <c:plotArea>
      <c:layout/>
      <c:scatterChart>
        <c:scatterStyle val="lineMarker"/>
        <c:varyColors val="0"/>
        <c:ser>
          <c:idx val="0"/>
          <c:order val="0"/>
          <c:tx>
            <c:v>Tobs</c:v>
          </c:tx>
          <c:spPr>
            <a:ln w="19050">
              <a:noFill/>
            </a:ln>
          </c:spPr>
          <c:xVal>
            <c:numRef>
              <c:f>[10]calculations!$B$2:$B$2558</c:f>
              <c:numCache>
                <c:formatCode>General</c:formatCode>
                <c:ptCount val="2557"/>
                <c:pt idx="0">
                  <c:v>40179.0</c:v>
                </c:pt>
                <c:pt idx="1">
                  <c:v>40180.0</c:v>
                </c:pt>
                <c:pt idx="2">
                  <c:v>40181.0</c:v>
                </c:pt>
                <c:pt idx="3">
                  <c:v>40182.0</c:v>
                </c:pt>
                <c:pt idx="4">
                  <c:v>40183.0</c:v>
                </c:pt>
                <c:pt idx="5">
                  <c:v>40184.0</c:v>
                </c:pt>
                <c:pt idx="6">
                  <c:v>40185.0</c:v>
                </c:pt>
                <c:pt idx="7">
                  <c:v>40186.0</c:v>
                </c:pt>
                <c:pt idx="8">
                  <c:v>40187.0</c:v>
                </c:pt>
                <c:pt idx="9">
                  <c:v>40188.0</c:v>
                </c:pt>
                <c:pt idx="10">
                  <c:v>40189.0</c:v>
                </c:pt>
                <c:pt idx="11">
                  <c:v>40190.0</c:v>
                </c:pt>
                <c:pt idx="12">
                  <c:v>40191.0</c:v>
                </c:pt>
                <c:pt idx="13">
                  <c:v>40192.0</c:v>
                </c:pt>
                <c:pt idx="14">
                  <c:v>40193.0</c:v>
                </c:pt>
                <c:pt idx="15">
                  <c:v>40194.0</c:v>
                </c:pt>
                <c:pt idx="16">
                  <c:v>40195.0</c:v>
                </c:pt>
                <c:pt idx="17">
                  <c:v>40196.0</c:v>
                </c:pt>
                <c:pt idx="18">
                  <c:v>40197.0</c:v>
                </c:pt>
                <c:pt idx="19">
                  <c:v>40198.0</c:v>
                </c:pt>
                <c:pt idx="20">
                  <c:v>40199.0</c:v>
                </c:pt>
                <c:pt idx="21">
                  <c:v>40200.0</c:v>
                </c:pt>
                <c:pt idx="22">
                  <c:v>40201.0</c:v>
                </c:pt>
                <c:pt idx="23">
                  <c:v>40202.0</c:v>
                </c:pt>
                <c:pt idx="24">
                  <c:v>40203.0</c:v>
                </c:pt>
                <c:pt idx="25">
                  <c:v>40204.0</c:v>
                </c:pt>
                <c:pt idx="26">
                  <c:v>40205.0</c:v>
                </c:pt>
                <c:pt idx="27">
                  <c:v>40206.0</c:v>
                </c:pt>
                <c:pt idx="28">
                  <c:v>40207.0</c:v>
                </c:pt>
                <c:pt idx="29">
                  <c:v>40208.0</c:v>
                </c:pt>
                <c:pt idx="30">
                  <c:v>40209.0</c:v>
                </c:pt>
                <c:pt idx="31">
                  <c:v>40210.0</c:v>
                </c:pt>
                <c:pt idx="32">
                  <c:v>40211.0</c:v>
                </c:pt>
                <c:pt idx="33">
                  <c:v>40212.0</c:v>
                </c:pt>
                <c:pt idx="34">
                  <c:v>40213.0</c:v>
                </c:pt>
                <c:pt idx="35">
                  <c:v>40214.0</c:v>
                </c:pt>
                <c:pt idx="36">
                  <c:v>40215.0</c:v>
                </c:pt>
                <c:pt idx="37">
                  <c:v>40216.0</c:v>
                </c:pt>
                <c:pt idx="38">
                  <c:v>40217.0</c:v>
                </c:pt>
                <c:pt idx="39">
                  <c:v>40218.0</c:v>
                </c:pt>
                <c:pt idx="40">
                  <c:v>40219.0</c:v>
                </c:pt>
                <c:pt idx="41">
                  <c:v>40220.0</c:v>
                </c:pt>
                <c:pt idx="42">
                  <c:v>40221.0</c:v>
                </c:pt>
                <c:pt idx="43">
                  <c:v>40222.0</c:v>
                </c:pt>
                <c:pt idx="44">
                  <c:v>40223.0</c:v>
                </c:pt>
                <c:pt idx="45">
                  <c:v>40224.0</c:v>
                </c:pt>
                <c:pt idx="46">
                  <c:v>40225.0</c:v>
                </c:pt>
                <c:pt idx="47">
                  <c:v>40226.0</c:v>
                </c:pt>
                <c:pt idx="48">
                  <c:v>40227.0</c:v>
                </c:pt>
                <c:pt idx="49">
                  <c:v>40228.0</c:v>
                </c:pt>
                <c:pt idx="50">
                  <c:v>40229.0</c:v>
                </c:pt>
                <c:pt idx="51">
                  <c:v>40230.0</c:v>
                </c:pt>
                <c:pt idx="52">
                  <c:v>40231.0</c:v>
                </c:pt>
                <c:pt idx="53">
                  <c:v>40232.0</c:v>
                </c:pt>
                <c:pt idx="54">
                  <c:v>40233.0</c:v>
                </c:pt>
                <c:pt idx="55">
                  <c:v>40234.0</c:v>
                </c:pt>
                <c:pt idx="56">
                  <c:v>40235.0</c:v>
                </c:pt>
                <c:pt idx="57">
                  <c:v>40236.0</c:v>
                </c:pt>
                <c:pt idx="58">
                  <c:v>40237.0</c:v>
                </c:pt>
                <c:pt idx="59">
                  <c:v>40238.0</c:v>
                </c:pt>
                <c:pt idx="60">
                  <c:v>40239.0</c:v>
                </c:pt>
                <c:pt idx="61">
                  <c:v>40240.0</c:v>
                </c:pt>
                <c:pt idx="62">
                  <c:v>40241.0</c:v>
                </c:pt>
                <c:pt idx="63">
                  <c:v>40242.0</c:v>
                </c:pt>
                <c:pt idx="64">
                  <c:v>40243.0</c:v>
                </c:pt>
                <c:pt idx="65">
                  <c:v>40244.0</c:v>
                </c:pt>
                <c:pt idx="66">
                  <c:v>40245.0</c:v>
                </c:pt>
                <c:pt idx="67">
                  <c:v>40246.0</c:v>
                </c:pt>
                <c:pt idx="68">
                  <c:v>40247.0</c:v>
                </c:pt>
                <c:pt idx="69">
                  <c:v>40248.0</c:v>
                </c:pt>
                <c:pt idx="70">
                  <c:v>40249.0</c:v>
                </c:pt>
                <c:pt idx="71">
                  <c:v>40250.0</c:v>
                </c:pt>
                <c:pt idx="72">
                  <c:v>40251.0</c:v>
                </c:pt>
                <c:pt idx="73">
                  <c:v>40252.0</c:v>
                </c:pt>
                <c:pt idx="74">
                  <c:v>40253.0</c:v>
                </c:pt>
                <c:pt idx="75">
                  <c:v>40254.0</c:v>
                </c:pt>
                <c:pt idx="76">
                  <c:v>40255.0</c:v>
                </c:pt>
                <c:pt idx="77">
                  <c:v>40256.0</c:v>
                </c:pt>
                <c:pt idx="78">
                  <c:v>40257.0</c:v>
                </c:pt>
                <c:pt idx="79">
                  <c:v>40258.0</c:v>
                </c:pt>
                <c:pt idx="80">
                  <c:v>40259.0</c:v>
                </c:pt>
                <c:pt idx="81">
                  <c:v>40260.0</c:v>
                </c:pt>
                <c:pt idx="82">
                  <c:v>40261.0</c:v>
                </c:pt>
                <c:pt idx="83">
                  <c:v>40262.0</c:v>
                </c:pt>
                <c:pt idx="84">
                  <c:v>40263.0</c:v>
                </c:pt>
                <c:pt idx="85">
                  <c:v>40264.0</c:v>
                </c:pt>
                <c:pt idx="86">
                  <c:v>40265.0</c:v>
                </c:pt>
                <c:pt idx="87">
                  <c:v>40266.0</c:v>
                </c:pt>
                <c:pt idx="88">
                  <c:v>40267.0</c:v>
                </c:pt>
                <c:pt idx="89">
                  <c:v>40268.0</c:v>
                </c:pt>
                <c:pt idx="90">
                  <c:v>40269.0</c:v>
                </c:pt>
                <c:pt idx="91">
                  <c:v>40270.0</c:v>
                </c:pt>
                <c:pt idx="92">
                  <c:v>40271.0</c:v>
                </c:pt>
                <c:pt idx="93">
                  <c:v>40272.0</c:v>
                </c:pt>
                <c:pt idx="94">
                  <c:v>40273.0</c:v>
                </c:pt>
                <c:pt idx="95">
                  <c:v>40274.0</c:v>
                </c:pt>
                <c:pt idx="96">
                  <c:v>40275.0</c:v>
                </c:pt>
                <c:pt idx="97">
                  <c:v>40276.0</c:v>
                </c:pt>
                <c:pt idx="98">
                  <c:v>40277.0</c:v>
                </c:pt>
                <c:pt idx="99">
                  <c:v>40278.0</c:v>
                </c:pt>
                <c:pt idx="100">
                  <c:v>40279.0</c:v>
                </c:pt>
                <c:pt idx="101">
                  <c:v>40280.0</c:v>
                </c:pt>
                <c:pt idx="102">
                  <c:v>40281.0</c:v>
                </c:pt>
                <c:pt idx="103">
                  <c:v>40282.0</c:v>
                </c:pt>
                <c:pt idx="104">
                  <c:v>40283.0</c:v>
                </c:pt>
                <c:pt idx="105">
                  <c:v>40284.0</c:v>
                </c:pt>
                <c:pt idx="106">
                  <c:v>40285.0</c:v>
                </c:pt>
                <c:pt idx="107">
                  <c:v>40286.0</c:v>
                </c:pt>
                <c:pt idx="108">
                  <c:v>40287.0</c:v>
                </c:pt>
                <c:pt idx="109">
                  <c:v>40288.0</c:v>
                </c:pt>
                <c:pt idx="110">
                  <c:v>40289.0</c:v>
                </c:pt>
                <c:pt idx="111">
                  <c:v>40290.0</c:v>
                </c:pt>
                <c:pt idx="112">
                  <c:v>40291.0</c:v>
                </c:pt>
                <c:pt idx="113">
                  <c:v>40292.0</c:v>
                </c:pt>
                <c:pt idx="114">
                  <c:v>40293.0</c:v>
                </c:pt>
                <c:pt idx="115">
                  <c:v>40294.0</c:v>
                </c:pt>
                <c:pt idx="116">
                  <c:v>40295.0</c:v>
                </c:pt>
                <c:pt idx="117">
                  <c:v>40296.0</c:v>
                </c:pt>
                <c:pt idx="118">
                  <c:v>40297.0</c:v>
                </c:pt>
                <c:pt idx="119">
                  <c:v>40298.0</c:v>
                </c:pt>
                <c:pt idx="120">
                  <c:v>40299.0</c:v>
                </c:pt>
                <c:pt idx="121">
                  <c:v>40300.0</c:v>
                </c:pt>
                <c:pt idx="122">
                  <c:v>40301.0</c:v>
                </c:pt>
                <c:pt idx="123">
                  <c:v>40302.0</c:v>
                </c:pt>
                <c:pt idx="124">
                  <c:v>40303.0</c:v>
                </c:pt>
                <c:pt idx="125">
                  <c:v>40304.0</c:v>
                </c:pt>
                <c:pt idx="126">
                  <c:v>40305.0</c:v>
                </c:pt>
                <c:pt idx="127">
                  <c:v>40306.0</c:v>
                </c:pt>
                <c:pt idx="128">
                  <c:v>40307.0</c:v>
                </c:pt>
                <c:pt idx="129">
                  <c:v>40308.0</c:v>
                </c:pt>
                <c:pt idx="130">
                  <c:v>40309.0</c:v>
                </c:pt>
                <c:pt idx="131">
                  <c:v>40310.0</c:v>
                </c:pt>
                <c:pt idx="132">
                  <c:v>40311.0</c:v>
                </c:pt>
                <c:pt idx="133">
                  <c:v>40312.0</c:v>
                </c:pt>
                <c:pt idx="134">
                  <c:v>40313.0</c:v>
                </c:pt>
                <c:pt idx="135">
                  <c:v>40314.0</c:v>
                </c:pt>
                <c:pt idx="136">
                  <c:v>40315.0</c:v>
                </c:pt>
                <c:pt idx="137">
                  <c:v>40316.0</c:v>
                </c:pt>
                <c:pt idx="138">
                  <c:v>40317.0</c:v>
                </c:pt>
                <c:pt idx="139">
                  <c:v>40318.0</c:v>
                </c:pt>
                <c:pt idx="140">
                  <c:v>40319.0</c:v>
                </c:pt>
                <c:pt idx="141">
                  <c:v>40320.0</c:v>
                </c:pt>
                <c:pt idx="142">
                  <c:v>40321.0</c:v>
                </c:pt>
                <c:pt idx="143">
                  <c:v>40322.0</c:v>
                </c:pt>
                <c:pt idx="144">
                  <c:v>40323.0</c:v>
                </c:pt>
                <c:pt idx="145">
                  <c:v>40324.0</c:v>
                </c:pt>
                <c:pt idx="146">
                  <c:v>40325.0</c:v>
                </c:pt>
                <c:pt idx="147">
                  <c:v>40326.0</c:v>
                </c:pt>
                <c:pt idx="148">
                  <c:v>40327.0</c:v>
                </c:pt>
                <c:pt idx="149">
                  <c:v>40328.0</c:v>
                </c:pt>
                <c:pt idx="150">
                  <c:v>40329.0</c:v>
                </c:pt>
                <c:pt idx="151">
                  <c:v>40330.0</c:v>
                </c:pt>
                <c:pt idx="152">
                  <c:v>40331.0</c:v>
                </c:pt>
                <c:pt idx="153">
                  <c:v>40332.0</c:v>
                </c:pt>
                <c:pt idx="154">
                  <c:v>40333.0</c:v>
                </c:pt>
                <c:pt idx="155">
                  <c:v>40334.0</c:v>
                </c:pt>
                <c:pt idx="156">
                  <c:v>40335.0</c:v>
                </c:pt>
                <c:pt idx="157">
                  <c:v>40336.0</c:v>
                </c:pt>
                <c:pt idx="158">
                  <c:v>40337.0</c:v>
                </c:pt>
                <c:pt idx="159">
                  <c:v>40338.0</c:v>
                </c:pt>
                <c:pt idx="160">
                  <c:v>40339.0</c:v>
                </c:pt>
                <c:pt idx="161">
                  <c:v>40340.0</c:v>
                </c:pt>
                <c:pt idx="162">
                  <c:v>40341.0</c:v>
                </c:pt>
                <c:pt idx="163">
                  <c:v>40342.0</c:v>
                </c:pt>
                <c:pt idx="164">
                  <c:v>40343.0</c:v>
                </c:pt>
                <c:pt idx="165">
                  <c:v>40344.0</c:v>
                </c:pt>
                <c:pt idx="166">
                  <c:v>40345.0</c:v>
                </c:pt>
                <c:pt idx="167">
                  <c:v>40346.0</c:v>
                </c:pt>
                <c:pt idx="168">
                  <c:v>40347.0</c:v>
                </c:pt>
                <c:pt idx="169">
                  <c:v>40348.0</c:v>
                </c:pt>
                <c:pt idx="170">
                  <c:v>40349.0</c:v>
                </c:pt>
                <c:pt idx="171">
                  <c:v>40350.0</c:v>
                </c:pt>
                <c:pt idx="172">
                  <c:v>40351.0</c:v>
                </c:pt>
                <c:pt idx="173">
                  <c:v>40352.0</c:v>
                </c:pt>
                <c:pt idx="174">
                  <c:v>40353.0</c:v>
                </c:pt>
                <c:pt idx="175">
                  <c:v>40354.0</c:v>
                </c:pt>
                <c:pt idx="176">
                  <c:v>40355.0</c:v>
                </c:pt>
                <c:pt idx="177">
                  <c:v>40356.0</c:v>
                </c:pt>
                <c:pt idx="178">
                  <c:v>40357.0</c:v>
                </c:pt>
                <c:pt idx="179">
                  <c:v>40358.0</c:v>
                </c:pt>
                <c:pt idx="180">
                  <c:v>40359.0</c:v>
                </c:pt>
                <c:pt idx="181">
                  <c:v>40360.0</c:v>
                </c:pt>
                <c:pt idx="182">
                  <c:v>40361.0</c:v>
                </c:pt>
                <c:pt idx="183">
                  <c:v>40362.0</c:v>
                </c:pt>
                <c:pt idx="184">
                  <c:v>40363.0</c:v>
                </c:pt>
                <c:pt idx="185">
                  <c:v>40364.0</c:v>
                </c:pt>
                <c:pt idx="186">
                  <c:v>40365.0</c:v>
                </c:pt>
                <c:pt idx="187">
                  <c:v>40366.0</c:v>
                </c:pt>
                <c:pt idx="188">
                  <c:v>40367.0</c:v>
                </c:pt>
                <c:pt idx="189">
                  <c:v>40368.0</c:v>
                </c:pt>
                <c:pt idx="190">
                  <c:v>40369.0</c:v>
                </c:pt>
                <c:pt idx="191">
                  <c:v>40370.0</c:v>
                </c:pt>
                <c:pt idx="192">
                  <c:v>40371.0</c:v>
                </c:pt>
                <c:pt idx="193">
                  <c:v>40372.0</c:v>
                </c:pt>
                <c:pt idx="194">
                  <c:v>40373.0</c:v>
                </c:pt>
                <c:pt idx="195">
                  <c:v>40374.0</c:v>
                </c:pt>
                <c:pt idx="196">
                  <c:v>40375.0</c:v>
                </c:pt>
                <c:pt idx="197">
                  <c:v>40376.0</c:v>
                </c:pt>
                <c:pt idx="198">
                  <c:v>40377.0</c:v>
                </c:pt>
                <c:pt idx="199">
                  <c:v>40378.0</c:v>
                </c:pt>
                <c:pt idx="200">
                  <c:v>40379.0</c:v>
                </c:pt>
                <c:pt idx="201">
                  <c:v>40380.0</c:v>
                </c:pt>
                <c:pt idx="202">
                  <c:v>40381.0</c:v>
                </c:pt>
                <c:pt idx="203">
                  <c:v>40382.0</c:v>
                </c:pt>
                <c:pt idx="204">
                  <c:v>40383.0</c:v>
                </c:pt>
                <c:pt idx="205">
                  <c:v>40384.0</c:v>
                </c:pt>
                <c:pt idx="206">
                  <c:v>40385.0</c:v>
                </c:pt>
                <c:pt idx="207">
                  <c:v>40386.0</c:v>
                </c:pt>
                <c:pt idx="208">
                  <c:v>40387.0</c:v>
                </c:pt>
                <c:pt idx="209">
                  <c:v>40388.0</c:v>
                </c:pt>
                <c:pt idx="210">
                  <c:v>40389.0</c:v>
                </c:pt>
                <c:pt idx="211">
                  <c:v>40390.0</c:v>
                </c:pt>
                <c:pt idx="212">
                  <c:v>40391.0</c:v>
                </c:pt>
                <c:pt idx="213">
                  <c:v>40392.0</c:v>
                </c:pt>
                <c:pt idx="214">
                  <c:v>40393.0</c:v>
                </c:pt>
                <c:pt idx="215">
                  <c:v>40394.0</c:v>
                </c:pt>
                <c:pt idx="216">
                  <c:v>40395.0</c:v>
                </c:pt>
                <c:pt idx="217">
                  <c:v>40396.0</c:v>
                </c:pt>
                <c:pt idx="218">
                  <c:v>40397.0</c:v>
                </c:pt>
                <c:pt idx="219">
                  <c:v>40398.0</c:v>
                </c:pt>
                <c:pt idx="220">
                  <c:v>40399.0</c:v>
                </c:pt>
                <c:pt idx="221">
                  <c:v>40400.0</c:v>
                </c:pt>
                <c:pt idx="222">
                  <c:v>40401.0</c:v>
                </c:pt>
                <c:pt idx="223">
                  <c:v>40402.0</c:v>
                </c:pt>
                <c:pt idx="224">
                  <c:v>40403.0</c:v>
                </c:pt>
                <c:pt idx="225">
                  <c:v>40404.0</c:v>
                </c:pt>
                <c:pt idx="226">
                  <c:v>40405.0</c:v>
                </c:pt>
                <c:pt idx="227">
                  <c:v>40406.0</c:v>
                </c:pt>
                <c:pt idx="228">
                  <c:v>40407.0</c:v>
                </c:pt>
                <c:pt idx="229">
                  <c:v>40408.0</c:v>
                </c:pt>
                <c:pt idx="230">
                  <c:v>40409.0</c:v>
                </c:pt>
                <c:pt idx="231">
                  <c:v>40410.0</c:v>
                </c:pt>
                <c:pt idx="232">
                  <c:v>40411.0</c:v>
                </c:pt>
                <c:pt idx="233">
                  <c:v>40412.0</c:v>
                </c:pt>
                <c:pt idx="234">
                  <c:v>40413.0</c:v>
                </c:pt>
                <c:pt idx="235">
                  <c:v>40414.0</c:v>
                </c:pt>
                <c:pt idx="236">
                  <c:v>40415.0</c:v>
                </c:pt>
                <c:pt idx="237">
                  <c:v>40416.0</c:v>
                </c:pt>
                <c:pt idx="238">
                  <c:v>40417.0</c:v>
                </c:pt>
                <c:pt idx="239">
                  <c:v>40418.0</c:v>
                </c:pt>
                <c:pt idx="240">
                  <c:v>40419.0</c:v>
                </c:pt>
                <c:pt idx="241">
                  <c:v>40420.0</c:v>
                </c:pt>
                <c:pt idx="242">
                  <c:v>40421.0</c:v>
                </c:pt>
                <c:pt idx="243">
                  <c:v>40422.0</c:v>
                </c:pt>
                <c:pt idx="244">
                  <c:v>40423.0</c:v>
                </c:pt>
                <c:pt idx="245">
                  <c:v>40424.0</c:v>
                </c:pt>
                <c:pt idx="246">
                  <c:v>40425.0</c:v>
                </c:pt>
                <c:pt idx="247">
                  <c:v>40426.0</c:v>
                </c:pt>
                <c:pt idx="248">
                  <c:v>40427.0</c:v>
                </c:pt>
                <c:pt idx="249">
                  <c:v>40428.0</c:v>
                </c:pt>
                <c:pt idx="250">
                  <c:v>40429.0</c:v>
                </c:pt>
                <c:pt idx="251">
                  <c:v>40430.0</c:v>
                </c:pt>
                <c:pt idx="252">
                  <c:v>40431.0</c:v>
                </c:pt>
                <c:pt idx="253">
                  <c:v>40432.0</c:v>
                </c:pt>
                <c:pt idx="254">
                  <c:v>40433.0</c:v>
                </c:pt>
                <c:pt idx="255">
                  <c:v>40434.0</c:v>
                </c:pt>
                <c:pt idx="256">
                  <c:v>40435.0</c:v>
                </c:pt>
                <c:pt idx="257">
                  <c:v>40436.0</c:v>
                </c:pt>
                <c:pt idx="258">
                  <c:v>40437.0</c:v>
                </c:pt>
                <c:pt idx="259">
                  <c:v>40438.0</c:v>
                </c:pt>
                <c:pt idx="260">
                  <c:v>40439.0</c:v>
                </c:pt>
                <c:pt idx="261">
                  <c:v>40440.0</c:v>
                </c:pt>
                <c:pt idx="262">
                  <c:v>40441.0</c:v>
                </c:pt>
                <c:pt idx="263">
                  <c:v>40442.0</c:v>
                </c:pt>
                <c:pt idx="264">
                  <c:v>40443.0</c:v>
                </c:pt>
                <c:pt idx="265">
                  <c:v>40444.0</c:v>
                </c:pt>
                <c:pt idx="266">
                  <c:v>40445.0</c:v>
                </c:pt>
                <c:pt idx="267">
                  <c:v>40446.0</c:v>
                </c:pt>
                <c:pt idx="268">
                  <c:v>40447.0</c:v>
                </c:pt>
                <c:pt idx="269">
                  <c:v>40448.0</c:v>
                </c:pt>
                <c:pt idx="270">
                  <c:v>40449.0</c:v>
                </c:pt>
                <c:pt idx="271">
                  <c:v>40450.0</c:v>
                </c:pt>
                <c:pt idx="272">
                  <c:v>40451.0</c:v>
                </c:pt>
                <c:pt idx="273">
                  <c:v>40452.0</c:v>
                </c:pt>
                <c:pt idx="274">
                  <c:v>40453.0</c:v>
                </c:pt>
                <c:pt idx="275">
                  <c:v>40454.0</c:v>
                </c:pt>
                <c:pt idx="276">
                  <c:v>40455.0</c:v>
                </c:pt>
                <c:pt idx="277">
                  <c:v>40456.0</c:v>
                </c:pt>
                <c:pt idx="278">
                  <c:v>40457.0</c:v>
                </c:pt>
                <c:pt idx="279">
                  <c:v>40458.0</c:v>
                </c:pt>
                <c:pt idx="280">
                  <c:v>40459.0</c:v>
                </c:pt>
                <c:pt idx="281">
                  <c:v>40460.0</c:v>
                </c:pt>
                <c:pt idx="282">
                  <c:v>40461.0</c:v>
                </c:pt>
                <c:pt idx="283">
                  <c:v>40462.0</c:v>
                </c:pt>
                <c:pt idx="284">
                  <c:v>40463.0</c:v>
                </c:pt>
                <c:pt idx="285">
                  <c:v>40464.0</c:v>
                </c:pt>
                <c:pt idx="286">
                  <c:v>40465.0</c:v>
                </c:pt>
                <c:pt idx="287">
                  <c:v>40466.0</c:v>
                </c:pt>
                <c:pt idx="288">
                  <c:v>40467.0</c:v>
                </c:pt>
                <c:pt idx="289">
                  <c:v>40468.0</c:v>
                </c:pt>
                <c:pt idx="290">
                  <c:v>40469.0</c:v>
                </c:pt>
                <c:pt idx="291">
                  <c:v>40470.0</c:v>
                </c:pt>
                <c:pt idx="292">
                  <c:v>40471.0</c:v>
                </c:pt>
                <c:pt idx="293">
                  <c:v>40472.0</c:v>
                </c:pt>
                <c:pt idx="294">
                  <c:v>40473.0</c:v>
                </c:pt>
                <c:pt idx="295">
                  <c:v>40474.0</c:v>
                </c:pt>
                <c:pt idx="296">
                  <c:v>40475.0</c:v>
                </c:pt>
                <c:pt idx="297">
                  <c:v>40476.0</c:v>
                </c:pt>
                <c:pt idx="298">
                  <c:v>40477.0</c:v>
                </c:pt>
                <c:pt idx="299">
                  <c:v>40478.0</c:v>
                </c:pt>
                <c:pt idx="300">
                  <c:v>40479.0</c:v>
                </c:pt>
                <c:pt idx="301">
                  <c:v>40480.0</c:v>
                </c:pt>
                <c:pt idx="302">
                  <c:v>40481.0</c:v>
                </c:pt>
                <c:pt idx="303">
                  <c:v>40482.0</c:v>
                </c:pt>
                <c:pt idx="304">
                  <c:v>40483.0</c:v>
                </c:pt>
                <c:pt idx="305">
                  <c:v>40484.0</c:v>
                </c:pt>
                <c:pt idx="306">
                  <c:v>40485.0</c:v>
                </c:pt>
                <c:pt idx="307">
                  <c:v>40486.0</c:v>
                </c:pt>
                <c:pt idx="308">
                  <c:v>40487.0</c:v>
                </c:pt>
                <c:pt idx="309">
                  <c:v>40488.0</c:v>
                </c:pt>
                <c:pt idx="310">
                  <c:v>40489.0</c:v>
                </c:pt>
                <c:pt idx="311">
                  <c:v>40490.0</c:v>
                </c:pt>
                <c:pt idx="312">
                  <c:v>40491.0</c:v>
                </c:pt>
                <c:pt idx="313">
                  <c:v>40492.0</c:v>
                </c:pt>
                <c:pt idx="314">
                  <c:v>40493.0</c:v>
                </c:pt>
                <c:pt idx="315">
                  <c:v>40494.0</c:v>
                </c:pt>
                <c:pt idx="316">
                  <c:v>40495.0</c:v>
                </c:pt>
                <c:pt idx="317">
                  <c:v>40496.0</c:v>
                </c:pt>
                <c:pt idx="318">
                  <c:v>40497.0</c:v>
                </c:pt>
                <c:pt idx="319">
                  <c:v>40498.0</c:v>
                </c:pt>
                <c:pt idx="320">
                  <c:v>40499.0</c:v>
                </c:pt>
                <c:pt idx="321">
                  <c:v>40500.0</c:v>
                </c:pt>
                <c:pt idx="322">
                  <c:v>40501.0</c:v>
                </c:pt>
                <c:pt idx="323">
                  <c:v>40502.0</c:v>
                </c:pt>
                <c:pt idx="324">
                  <c:v>40503.0</c:v>
                </c:pt>
                <c:pt idx="325">
                  <c:v>40504.0</c:v>
                </c:pt>
                <c:pt idx="326">
                  <c:v>40505.0</c:v>
                </c:pt>
                <c:pt idx="327">
                  <c:v>40506.0</c:v>
                </c:pt>
                <c:pt idx="328">
                  <c:v>40507.0</c:v>
                </c:pt>
                <c:pt idx="329">
                  <c:v>40508.0</c:v>
                </c:pt>
                <c:pt idx="330">
                  <c:v>40509.0</c:v>
                </c:pt>
                <c:pt idx="331">
                  <c:v>40510.0</c:v>
                </c:pt>
                <c:pt idx="332">
                  <c:v>40511.0</c:v>
                </c:pt>
                <c:pt idx="333">
                  <c:v>40512.0</c:v>
                </c:pt>
                <c:pt idx="334">
                  <c:v>40513.0</c:v>
                </c:pt>
                <c:pt idx="335">
                  <c:v>40514.0</c:v>
                </c:pt>
                <c:pt idx="336">
                  <c:v>40515.0</c:v>
                </c:pt>
                <c:pt idx="337">
                  <c:v>40516.0</c:v>
                </c:pt>
                <c:pt idx="338">
                  <c:v>40517.0</c:v>
                </c:pt>
                <c:pt idx="339">
                  <c:v>40518.0</c:v>
                </c:pt>
                <c:pt idx="340">
                  <c:v>40519.0</c:v>
                </c:pt>
                <c:pt idx="341">
                  <c:v>40520.0</c:v>
                </c:pt>
                <c:pt idx="342">
                  <c:v>40521.0</c:v>
                </c:pt>
                <c:pt idx="343">
                  <c:v>40522.0</c:v>
                </c:pt>
                <c:pt idx="344">
                  <c:v>40523.0</c:v>
                </c:pt>
                <c:pt idx="345">
                  <c:v>40524.0</c:v>
                </c:pt>
                <c:pt idx="346">
                  <c:v>40525.0</c:v>
                </c:pt>
                <c:pt idx="347">
                  <c:v>40526.0</c:v>
                </c:pt>
                <c:pt idx="348">
                  <c:v>40527.0</c:v>
                </c:pt>
                <c:pt idx="349">
                  <c:v>40528.0</c:v>
                </c:pt>
                <c:pt idx="350">
                  <c:v>40529.0</c:v>
                </c:pt>
                <c:pt idx="351">
                  <c:v>40530.0</c:v>
                </c:pt>
                <c:pt idx="352">
                  <c:v>40531.0</c:v>
                </c:pt>
                <c:pt idx="353">
                  <c:v>40532.0</c:v>
                </c:pt>
                <c:pt idx="354">
                  <c:v>40533.0</c:v>
                </c:pt>
                <c:pt idx="355">
                  <c:v>40534.0</c:v>
                </c:pt>
                <c:pt idx="356">
                  <c:v>40535.0</c:v>
                </c:pt>
                <c:pt idx="357">
                  <c:v>40536.0</c:v>
                </c:pt>
                <c:pt idx="358">
                  <c:v>40537.0</c:v>
                </c:pt>
                <c:pt idx="359">
                  <c:v>40538.0</c:v>
                </c:pt>
                <c:pt idx="360">
                  <c:v>40539.0</c:v>
                </c:pt>
                <c:pt idx="361">
                  <c:v>40540.0</c:v>
                </c:pt>
                <c:pt idx="362">
                  <c:v>40541.0</c:v>
                </c:pt>
                <c:pt idx="363">
                  <c:v>40542.0</c:v>
                </c:pt>
                <c:pt idx="364">
                  <c:v>40543.0</c:v>
                </c:pt>
                <c:pt idx="365">
                  <c:v>40544.0</c:v>
                </c:pt>
                <c:pt idx="366">
                  <c:v>40545.0</c:v>
                </c:pt>
                <c:pt idx="367">
                  <c:v>40546.0</c:v>
                </c:pt>
                <c:pt idx="368">
                  <c:v>40547.0</c:v>
                </c:pt>
                <c:pt idx="369">
                  <c:v>40548.0</c:v>
                </c:pt>
                <c:pt idx="370">
                  <c:v>40549.0</c:v>
                </c:pt>
                <c:pt idx="371">
                  <c:v>40550.0</c:v>
                </c:pt>
                <c:pt idx="372">
                  <c:v>40551.0</c:v>
                </c:pt>
                <c:pt idx="373">
                  <c:v>40552.0</c:v>
                </c:pt>
                <c:pt idx="374">
                  <c:v>40553.0</c:v>
                </c:pt>
                <c:pt idx="375">
                  <c:v>40554.0</c:v>
                </c:pt>
                <c:pt idx="376">
                  <c:v>40555.0</c:v>
                </c:pt>
                <c:pt idx="377">
                  <c:v>40556.0</c:v>
                </c:pt>
                <c:pt idx="378">
                  <c:v>40557.0</c:v>
                </c:pt>
                <c:pt idx="379">
                  <c:v>40558.0</c:v>
                </c:pt>
                <c:pt idx="380">
                  <c:v>40559.0</c:v>
                </c:pt>
                <c:pt idx="381">
                  <c:v>40560.0</c:v>
                </c:pt>
                <c:pt idx="382">
                  <c:v>40561.0</c:v>
                </c:pt>
                <c:pt idx="383">
                  <c:v>40562.0</c:v>
                </c:pt>
                <c:pt idx="384">
                  <c:v>40563.0</c:v>
                </c:pt>
                <c:pt idx="385">
                  <c:v>40564.0</c:v>
                </c:pt>
                <c:pt idx="386">
                  <c:v>40565.0</c:v>
                </c:pt>
                <c:pt idx="387">
                  <c:v>40566.0</c:v>
                </c:pt>
                <c:pt idx="388">
                  <c:v>40567.0</c:v>
                </c:pt>
                <c:pt idx="389">
                  <c:v>40568.0</c:v>
                </c:pt>
                <c:pt idx="390">
                  <c:v>40569.0</c:v>
                </c:pt>
                <c:pt idx="391">
                  <c:v>40570.0</c:v>
                </c:pt>
                <c:pt idx="392">
                  <c:v>40571.0</c:v>
                </c:pt>
                <c:pt idx="393">
                  <c:v>40572.0</c:v>
                </c:pt>
                <c:pt idx="394">
                  <c:v>40573.0</c:v>
                </c:pt>
                <c:pt idx="395">
                  <c:v>40574.0</c:v>
                </c:pt>
                <c:pt idx="396">
                  <c:v>40575.0</c:v>
                </c:pt>
                <c:pt idx="397">
                  <c:v>40576.0</c:v>
                </c:pt>
                <c:pt idx="398">
                  <c:v>40577.0</c:v>
                </c:pt>
                <c:pt idx="399">
                  <c:v>40578.0</c:v>
                </c:pt>
                <c:pt idx="400">
                  <c:v>40579.0</c:v>
                </c:pt>
                <c:pt idx="401">
                  <c:v>40580.0</c:v>
                </c:pt>
                <c:pt idx="402">
                  <c:v>40581.0</c:v>
                </c:pt>
                <c:pt idx="403">
                  <c:v>40582.0</c:v>
                </c:pt>
                <c:pt idx="404">
                  <c:v>40583.0</c:v>
                </c:pt>
                <c:pt idx="405">
                  <c:v>40584.0</c:v>
                </c:pt>
                <c:pt idx="406">
                  <c:v>40585.0</c:v>
                </c:pt>
                <c:pt idx="407">
                  <c:v>40586.0</c:v>
                </c:pt>
                <c:pt idx="408">
                  <c:v>40587.0</c:v>
                </c:pt>
                <c:pt idx="409">
                  <c:v>40588.0</c:v>
                </c:pt>
                <c:pt idx="410">
                  <c:v>40589.0</c:v>
                </c:pt>
                <c:pt idx="411">
                  <c:v>40590.0</c:v>
                </c:pt>
                <c:pt idx="412">
                  <c:v>40591.0</c:v>
                </c:pt>
                <c:pt idx="413">
                  <c:v>40592.0</c:v>
                </c:pt>
                <c:pt idx="414">
                  <c:v>40593.0</c:v>
                </c:pt>
                <c:pt idx="415">
                  <c:v>40594.0</c:v>
                </c:pt>
                <c:pt idx="416">
                  <c:v>40595.0</c:v>
                </c:pt>
                <c:pt idx="417">
                  <c:v>40596.0</c:v>
                </c:pt>
                <c:pt idx="418">
                  <c:v>40597.0</c:v>
                </c:pt>
                <c:pt idx="419">
                  <c:v>40598.0</c:v>
                </c:pt>
                <c:pt idx="420">
                  <c:v>40599.0</c:v>
                </c:pt>
                <c:pt idx="421">
                  <c:v>40600.0</c:v>
                </c:pt>
                <c:pt idx="422">
                  <c:v>40601.0</c:v>
                </c:pt>
                <c:pt idx="423">
                  <c:v>40602.0</c:v>
                </c:pt>
                <c:pt idx="424">
                  <c:v>40603.0</c:v>
                </c:pt>
                <c:pt idx="425">
                  <c:v>40604.0</c:v>
                </c:pt>
                <c:pt idx="426">
                  <c:v>40605.0</c:v>
                </c:pt>
                <c:pt idx="427">
                  <c:v>40606.0</c:v>
                </c:pt>
                <c:pt idx="428">
                  <c:v>40607.0</c:v>
                </c:pt>
                <c:pt idx="429">
                  <c:v>40608.0</c:v>
                </c:pt>
                <c:pt idx="430">
                  <c:v>40609.0</c:v>
                </c:pt>
                <c:pt idx="431">
                  <c:v>40610.0</c:v>
                </c:pt>
                <c:pt idx="432">
                  <c:v>40611.0</c:v>
                </c:pt>
                <c:pt idx="433">
                  <c:v>40612.0</c:v>
                </c:pt>
                <c:pt idx="434">
                  <c:v>40613.0</c:v>
                </c:pt>
                <c:pt idx="435">
                  <c:v>40614.0</c:v>
                </c:pt>
                <c:pt idx="436">
                  <c:v>40615.0</c:v>
                </c:pt>
                <c:pt idx="437">
                  <c:v>40616.0</c:v>
                </c:pt>
                <c:pt idx="438">
                  <c:v>40617.0</c:v>
                </c:pt>
                <c:pt idx="439">
                  <c:v>40618.0</c:v>
                </c:pt>
                <c:pt idx="440">
                  <c:v>40619.0</c:v>
                </c:pt>
                <c:pt idx="441">
                  <c:v>40620.0</c:v>
                </c:pt>
                <c:pt idx="442">
                  <c:v>40621.0</c:v>
                </c:pt>
                <c:pt idx="443">
                  <c:v>40622.0</c:v>
                </c:pt>
                <c:pt idx="444">
                  <c:v>40623.0</c:v>
                </c:pt>
                <c:pt idx="445">
                  <c:v>40624.0</c:v>
                </c:pt>
                <c:pt idx="446">
                  <c:v>40625.0</c:v>
                </c:pt>
                <c:pt idx="447">
                  <c:v>40626.0</c:v>
                </c:pt>
                <c:pt idx="448">
                  <c:v>40627.0</c:v>
                </c:pt>
                <c:pt idx="449">
                  <c:v>40628.0</c:v>
                </c:pt>
                <c:pt idx="450">
                  <c:v>40629.0</c:v>
                </c:pt>
                <c:pt idx="451">
                  <c:v>40630.0</c:v>
                </c:pt>
                <c:pt idx="452">
                  <c:v>40631.0</c:v>
                </c:pt>
                <c:pt idx="453">
                  <c:v>40632.0</c:v>
                </c:pt>
                <c:pt idx="454">
                  <c:v>40633.0</c:v>
                </c:pt>
                <c:pt idx="455">
                  <c:v>40634.0</c:v>
                </c:pt>
                <c:pt idx="456">
                  <c:v>40635.0</c:v>
                </c:pt>
                <c:pt idx="457">
                  <c:v>40636.0</c:v>
                </c:pt>
                <c:pt idx="458">
                  <c:v>40637.0</c:v>
                </c:pt>
                <c:pt idx="459">
                  <c:v>40638.0</c:v>
                </c:pt>
                <c:pt idx="460">
                  <c:v>40639.0</c:v>
                </c:pt>
                <c:pt idx="461">
                  <c:v>40640.0</c:v>
                </c:pt>
                <c:pt idx="462">
                  <c:v>40641.0</c:v>
                </c:pt>
                <c:pt idx="463">
                  <c:v>40642.0</c:v>
                </c:pt>
                <c:pt idx="464">
                  <c:v>40643.0</c:v>
                </c:pt>
                <c:pt idx="465">
                  <c:v>40644.0</c:v>
                </c:pt>
                <c:pt idx="466">
                  <c:v>40645.0</c:v>
                </c:pt>
                <c:pt idx="467">
                  <c:v>40646.0</c:v>
                </c:pt>
                <c:pt idx="468">
                  <c:v>40647.0</c:v>
                </c:pt>
                <c:pt idx="469">
                  <c:v>40648.0</c:v>
                </c:pt>
                <c:pt idx="470">
                  <c:v>40649.0</c:v>
                </c:pt>
                <c:pt idx="471">
                  <c:v>40650.0</c:v>
                </c:pt>
                <c:pt idx="472">
                  <c:v>40651.0</c:v>
                </c:pt>
                <c:pt idx="473">
                  <c:v>40652.0</c:v>
                </c:pt>
                <c:pt idx="474">
                  <c:v>40653.0</c:v>
                </c:pt>
                <c:pt idx="475">
                  <c:v>40654.0</c:v>
                </c:pt>
                <c:pt idx="476">
                  <c:v>40655.0</c:v>
                </c:pt>
                <c:pt idx="477">
                  <c:v>40656.0</c:v>
                </c:pt>
                <c:pt idx="478">
                  <c:v>40657.0</c:v>
                </c:pt>
                <c:pt idx="479">
                  <c:v>40658.0</c:v>
                </c:pt>
                <c:pt idx="480">
                  <c:v>40659.0</c:v>
                </c:pt>
                <c:pt idx="481">
                  <c:v>40660.0</c:v>
                </c:pt>
                <c:pt idx="482">
                  <c:v>40661.0</c:v>
                </c:pt>
                <c:pt idx="483">
                  <c:v>40662.0</c:v>
                </c:pt>
                <c:pt idx="484">
                  <c:v>40663.0</c:v>
                </c:pt>
                <c:pt idx="485">
                  <c:v>40664.0</c:v>
                </c:pt>
                <c:pt idx="486">
                  <c:v>40665.0</c:v>
                </c:pt>
                <c:pt idx="487">
                  <c:v>40666.0</c:v>
                </c:pt>
                <c:pt idx="488">
                  <c:v>40667.0</c:v>
                </c:pt>
                <c:pt idx="489">
                  <c:v>40668.0</c:v>
                </c:pt>
                <c:pt idx="490">
                  <c:v>40669.0</c:v>
                </c:pt>
                <c:pt idx="491">
                  <c:v>40670.0</c:v>
                </c:pt>
                <c:pt idx="492">
                  <c:v>40671.0</c:v>
                </c:pt>
                <c:pt idx="493">
                  <c:v>40672.0</c:v>
                </c:pt>
                <c:pt idx="494">
                  <c:v>40673.0</c:v>
                </c:pt>
                <c:pt idx="495">
                  <c:v>40674.0</c:v>
                </c:pt>
                <c:pt idx="496">
                  <c:v>40675.0</c:v>
                </c:pt>
                <c:pt idx="497">
                  <c:v>40676.0</c:v>
                </c:pt>
                <c:pt idx="498">
                  <c:v>40677.0</c:v>
                </c:pt>
                <c:pt idx="499">
                  <c:v>40678.0</c:v>
                </c:pt>
                <c:pt idx="500">
                  <c:v>40679.0</c:v>
                </c:pt>
                <c:pt idx="501">
                  <c:v>40680.0</c:v>
                </c:pt>
                <c:pt idx="502">
                  <c:v>40681.0</c:v>
                </c:pt>
                <c:pt idx="503">
                  <c:v>40682.0</c:v>
                </c:pt>
                <c:pt idx="504">
                  <c:v>40683.0</c:v>
                </c:pt>
                <c:pt idx="505">
                  <c:v>40684.0</c:v>
                </c:pt>
                <c:pt idx="506">
                  <c:v>40685.0</c:v>
                </c:pt>
                <c:pt idx="507">
                  <c:v>40686.0</c:v>
                </c:pt>
                <c:pt idx="508">
                  <c:v>40687.0</c:v>
                </c:pt>
                <c:pt idx="509">
                  <c:v>40688.0</c:v>
                </c:pt>
                <c:pt idx="510">
                  <c:v>40689.0</c:v>
                </c:pt>
                <c:pt idx="511">
                  <c:v>40690.0</c:v>
                </c:pt>
                <c:pt idx="512">
                  <c:v>40691.0</c:v>
                </c:pt>
                <c:pt idx="513">
                  <c:v>40692.0</c:v>
                </c:pt>
                <c:pt idx="514">
                  <c:v>40693.0</c:v>
                </c:pt>
                <c:pt idx="515">
                  <c:v>40694.0</c:v>
                </c:pt>
                <c:pt idx="516">
                  <c:v>40695.0</c:v>
                </c:pt>
                <c:pt idx="517">
                  <c:v>40696.0</c:v>
                </c:pt>
                <c:pt idx="518">
                  <c:v>40697.0</c:v>
                </c:pt>
                <c:pt idx="519">
                  <c:v>40698.0</c:v>
                </c:pt>
                <c:pt idx="520">
                  <c:v>40699.0</c:v>
                </c:pt>
                <c:pt idx="521">
                  <c:v>40700.0</c:v>
                </c:pt>
                <c:pt idx="522">
                  <c:v>40701.0</c:v>
                </c:pt>
                <c:pt idx="523">
                  <c:v>40702.0</c:v>
                </c:pt>
                <c:pt idx="524">
                  <c:v>40703.0</c:v>
                </c:pt>
                <c:pt idx="525">
                  <c:v>40704.0</c:v>
                </c:pt>
                <c:pt idx="526">
                  <c:v>40705.0</c:v>
                </c:pt>
                <c:pt idx="527">
                  <c:v>40706.0</c:v>
                </c:pt>
                <c:pt idx="528">
                  <c:v>40707.0</c:v>
                </c:pt>
                <c:pt idx="529">
                  <c:v>40708.0</c:v>
                </c:pt>
                <c:pt idx="530">
                  <c:v>40709.0</c:v>
                </c:pt>
                <c:pt idx="531">
                  <c:v>40710.0</c:v>
                </c:pt>
                <c:pt idx="532">
                  <c:v>40711.0</c:v>
                </c:pt>
                <c:pt idx="533">
                  <c:v>40712.0</c:v>
                </c:pt>
                <c:pt idx="534">
                  <c:v>40713.0</c:v>
                </c:pt>
                <c:pt idx="535">
                  <c:v>40714.0</c:v>
                </c:pt>
                <c:pt idx="536">
                  <c:v>40715.0</c:v>
                </c:pt>
                <c:pt idx="537">
                  <c:v>40716.0</c:v>
                </c:pt>
                <c:pt idx="538">
                  <c:v>40717.0</c:v>
                </c:pt>
                <c:pt idx="539">
                  <c:v>40718.0</c:v>
                </c:pt>
                <c:pt idx="540">
                  <c:v>40719.0</c:v>
                </c:pt>
                <c:pt idx="541">
                  <c:v>40720.0</c:v>
                </c:pt>
                <c:pt idx="542">
                  <c:v>40721.0</c:v>
                </c:pt>
                <c:pt idx="543">
                  <c:v>40722.0</c:v>
                </c:pt>
                <c:pt idx="544">
                  <c:v>40723.0</c:v>
                </c:pt>
                <c:pt idx="545">
                  <c:v>40724.0</c:v>
                </c:pt>
                <c:pt idx="546">
                  <c:v>40725.0</c:v>
                </c:pt>
                <c:pt idx="547">
                  <c:v>40726.0</c:v>
                </c:pt>
                <c:pt idx="548">
                  <c:v>40727.0</c:v>
                </c:pt>
                <c:pt idx="549">
                  <c:v>40728.0</c:v>
                </c:pt>
                <c:pt idx="550">
                  <c:v>40729.0</c:v>
                </c:pt>
                <c:pt idx="551">
                  <c:v>40730.0</c:v>
                </c:pt>
                <c:pt idx="552">
                  <c:v>40731.0</c:v>
                </c:pt>
                <c:pt idx="553">
                  <c:v>40732.0</c:v>
                </c:pt>
                <c:pt idx="554">
                  <c:v>40733.0</c:v>
                </c:pt>
                <c:pt idx="555">
                  <c:v>40734.0</c:v>
                </c:pt>
                <c:pt idx="556">
                  <c:v>40735.0</c:v>
                </c:pt>
                <c:pt idx="557">
                  <c:v>40736.0</c:v>
                </c:pt>
                <c:pt idx="558">
                  <c:v>40737.0</c:v>
                </c:pt>
                <c:pt idx="559">
                  <c:v>40738.0</c:v>
                </c:pt>
                <c:pt idx="560">
                  <c:v>40739.0</c:v>
                </c:pt>
                <c:pt idx="561">
                  <c:v>40740.0</c:v>
                </c:pt>
                <c:pt idx="562">
                  <c:v>40741.0</c:v>
                </c:pt>
                <c:pt idx="563">
                  <c:v>40742.0</c:v>
                </c:pt>
                <c:pt idx="564">
                  <c:v>40743.0</c:v>
                </c:pt>
                <c:pt idx="565">
                  <c:v>40744.0</c:v>
                </c:pt>
                <c:pt idx="566">
                  <c:v>40745.0</c:v>
                </c:pt>
                <c:pt idx="567">
                  <c:v>40746.0</c:v>
                </c:pt>
                <c:pt idx="568">
                  <c:v>40747.0</c:v>
                </c:pt>
                <c:pt idx="569">
                  <c:v>40748.0</c:v>
                </c:pt>
                <c:pt idx="570">
                  <c:v>40749.0</c:v>
                </c:pt>
                <c:pt idx="571">
                  <c:v>40750.0</c:v>
                </c:pt>
                <c:pt idx="572">
                  <c:v>40751.0</c:v>
                </c:pt>
                <c:pt idx="573">
                  <c:v>40752.0</c:v>
                </c:pt>
                <c:pt idx="574">
                  <c:v>40753.0</c:v>
                </c:pt>
                <c:pt idx="575">
                  <c:v>40754.0</c:v>
                </c:pt>
                <c:pt idx="576">
                  <c:v>40755.0</c:v>
                </c:pt>
                <c:pt idx="577">
                  <c:v>40756.0</c:v>
                </c:pt>
                <c:pt idx="578">
                  <c:v>40757.0</c:v>
                </c:pt>
                <c:pt idx="579">
                  <c:v>40758.0</c:v>
                </c:pt>
                <c:pt idx="580">
                  <c:v>40759.0</c:v>
                </c:pt>
                <c:pt idx="581">
                  <c:v>40760.0</c:v>
                </c:pt>
                <c:pt idx="582">
                  <c:v>40761.0</c:v>
                </c:pt>
                <c:pt idx="583">
                  <c:v>40762.0</c:v>
                </c:pt>
                <c:pt idx="584">
                  <c:v>40763.0</c:v>
                </c:pt>
                <c:pt idx="585">
                  <c:v>40764.0</c:v>
                </c:pt>
                <c:pt idx="586">
                  <c:v>40765.0</c:v>
                </c:pt>
                <c:pt idx="587">
                  <c:v>40766.0</c:v>
                </c:pt>
                <c:pt idx="588">
                  <c:v>40767.0</c:v>
                </c:pt>
                <c:pt idx="589">
                  <c:v>40768.0</c:v>
                </c:pt>
                <c:pt idx="590">
                  <c:v>40769.0</c:v>
                </c:pt>
                <c:pt idx="591">
                  <c:v>40770.0</c:v>
                </c:pt>
                <c:pt idx="592">
                  <c:v>40771.0</c:v>
                </c:pt>
                <c:pt idx="593">
                  <c:v>40772.0</c:v>
                </c:pt>
                <c:pt idx="594">
                  <c:v>40773.0</c:v>
                </c:pt>
                <c:pt idx="595">
                  <c:v>40774.0</c:v>
                </c:pt>
                <c:pt idx="596">
                  <c:v>40775.0</c:v>
                </c:pt>
                <c:pt idx="597">
                  <c:v>40776.0</c:v>
                </c:pt>
                <c:pt idx="598">
                  <c:v>40777.0</c:v>
                </c:pt>
                <c:pt idx="599">
                  <c:v>40778.0</c:v>
                </c:pt>
                <c:pt idx="600">
                  <c:v>40779.0</c:v>
                </c:pt>
                <c:pt idx="601">
                  <c:v>40780.0</c:v>
                </c:pt>
                <c:pt idx="602">
                  <c:v>40781.0</c:v>
                </c:pt>
                <c:pt idx="603">
                  <c:v>40782.0</c:v>
                </c:pt>
                <c:pt idx="604">
                  <c:v>40783.0</c:v>
                </c:pt>
                <c:pt idx="605">
                  <c:v>40784.0</c:v>
                </c:pt>
                <c:pt idx="606">
                  <c:v>40785.0</c:v>
                </c:pt>
                <c:pt idx="607">
                  <c:v>40786.0</c:v>
                </c:pt>
                <c:pt idx="608">
                  <c:v>40787.0</c:v>
                </c:pt>
                <c:pt idx="609">
                  <c:v>40788.0</c:v>
                </c:pt>
                <c:pt idx="610">
                  <c:v>40789.0</c:v>
                </c:pt>
                <c:pt idx="611">
                  <c:v>40790.0</c:v>
                </c:pt>
                <c:pt idx="612">
                  <c:v>40791.0</c:v>
                </c:pt>
                <c:pt idx="613">
                  <c:v>40792.0</c:v>
                </c:pt>
                <c:pt idx="614">
                  <c:v>40793.0</c:v>
                </c:pt>
                <c:pt idx="615">
                  <c:v>40794.0</c:v>
                </c:pt>
                <c:pt idx="616">
                  <c:v>40795.0</c:v>
                </c:pt>
                <c:pt idx="617">
                  <c:v>40796.0</c:v>
                </c:pt>
                <c:pt idx="618">
                  <c:v>40797.0</c:v>
                </c:pt>
                <c:pt idx="619">
                  <c:v>40798.0</c:v>
                </c:pt>
                <c:pt idx="620">
                  <c:v>40799.0</c:v>
                </c:pt>
                <c:pt idx="621">
                  <c:v>40800.0</c:v>
                </c:pt>
                <c:pt idx="622">
                  <c:v>40801.0</c:v>
                </c:pt>
                <c:pt idx="623">
                  <c:v>40802.0</c:v>
                </c:pt>
                <c:pt idx="624">
                  <c:v>40803.0</c:v>
                </c:pt>
                <c:pt idx="625">
                  <c:v>40804.0</c:v>
                </c:pt>
                <c:pt idx="626">
                  <c:v>40805.0</c:v>
                </c:pt>
                <c:pt idx="627">
                  <c:v>40806.0</c:v>
                </c:pt>
                <c:pt idx="628">
                  <c:v>40807.0</c:v>
                </c:pt>
                <c:pt idx="629">
                  <c:v>40808.0</c:v>
                </c:pt>
                <c:pt idx="630">
                  <c:v>40809.0</c:v>
                </c:pt>
                <c:pt idx="631">
                  <c:v>40810.0</c:v>
                </c:pt>
                <c:pt idx="632">
                  <c:v>40811.0</c:v>
                </c:pt>
                <c:pt idx="633">
                  <c:v>40812.0</c:v>
                </c:pt>
                <c:pt idx="634">
                  <c:v>40813.0</c:v>
                </c:pt>
                <c:pt idx="635">
                  <c:v>40814.0</c:v>
                </c:pt>
                <c:pt idx="636">
                  <c:v>40815.0</c:v>
                </c:pt>
                <c:pt idx="637">
                  <c:v>40816.0</c:v>
                </c:pt>
                <c:pt idx="638">
                  <c:v>40817.0</c:v>
                </c:pt>
                <c:pt idx="639">
                  <c:v>40818.0</c:v>
                </c:pt>
                <c:pt idx="640">
                  <c:v>40819.0</c:v>
                </c:pt>
                <c:pt idx="641">
                  <c:v>40820.0</c:v>
                </c:pt>
                <c:pt idx="642">
                  <c:v>40821.0</c:v>
                </c:pt>
                <c:pt idx="643">
                  <c:v>40822.0</c:v>
                </c:pt>
                <c:pt idx="644">
                  <c:v>40823.0</c:v>
                </c:pt>
                <c:pt idx="645">
                  <c:v>40824.0</c:v>
                </c:pt>
                <c:pt idx="646">
                  <c:v>40825.0</c:v>
                </c:pt>
                <c:pt idx="647">
                  <c:v>40826.0</c:v>
                </c:pt>
                <c:pt idx="648">
                  <c:v>40827.0</c:v>
                </c:pt>
                <c:pt idx="649">
                  <c:v>40828.0</c:v>
                </c:pt>
                <c:pt idx="650">
                  <c:v>40829.0</c:v>
                </c:pt>
                <c:pt idx="651">
                  <c:v>40830.0</c:v>
                </c:pt>
                <c:pt idx="652">
                  <c:v>40831.0</c:v>
                </c:pt>
                <c:pt idx="653">
                  <c:v>40832.0</c:v>
                </c:pt>
                <c:pt idx="654">
                  <c:v>40833.0</c:v>
                </c:pt>
                <c:pt idx="655">
                  <c:v>40834.0</c:v>
                </c:pt>
                <c:pt idx="656">
                  <c:v>40835.0</c:v>
                </c:pt>
                <c:pt idx="657">
                  <c:v>40836.0</c:v>
                </c:pt>
                <c:pt idx="658">
                  <c:v>40837.0</c:v>
                </c:pt>
                <c:pt idx="659">
                  <c:v>40838.0</c:v>
                </c:pt>
                <c:pt idx="660">
                  <c:v>40839.0</c:v>
                </c:pt>
                <c:pt idx="661">
                  <c:v>40840.0</c:v>
                </c:pt>
                <c:pt idx="662">
                  <c:v>40841.0</c:v>
                </c:pt>
                <c:pt idx="663">
                  <c:v>40842.0</c:v>
                </c:pt>
                <c:pt idx="664">
                  <c:v>40843.0</c:v>
                </c:pt>
                <c:pt idx="665">
                  <c:v>40844.0</c:v>
                </c:pt>
                <c:pt idx="666">
                  <c:v>40845.0</c:v>
                </c:pt>
                <c:pt idx="667">
                  <c:v>40846.0</c:v>
                </c:pt>
                <c:pt idx="668">
                  <c:v>40847.0</c:v>
                </c:pt>
                <c:pt idx="669">
                  <c:v>40848.0</c:v>
                </c:pt>
                <c:pt idx="670">
                  <c:v>40849.0</c:v>
                </c:pt>
                <c:pt idx="671">
                  <c:v>40850.0</c:v>
                </c:pt>
                <c:pt idx="672">
                  <c:v>40851.0</c:v>
                </c:pt>
                <c:pt idx="673">
                  <c:v>40852.0</c:v>
                </c:pt>
                <c:pt idx="674">
                  <c:v>40853.0</c:v>
                </c:pt>
                <c:pt idx="675">
                  <c:v>40854.0</c:v>
                </c:pt>
                <c:pt idx="676">
                  <c:v>40855.0</c:v>
                </c:pt>
                <c:pt idx="677">
                  <c:v>40856.0</c:v>
                </c:pt>
                <c:pt idx="678">
                  <c:v>40857.0</c:v>
                </c:pt>
                <c:pt idx="679">
                  <c:v>40858.0</c:v>
                </c:pt>
                <c:pt idx="680">
                  <c:v>40859.0</c:v>
                </c:pt>
                <c:pt idx="681">
                  <c:v>40860.0</c:v>
                </c:pt>
                <c:pt idx="682">
                  <c:v>40861.0</c:v>
                </c:pt>
                <c:pt idx="683">
                  <c:v>40862.0</c:v>
                </c:pt>
                <c:pt idx="684">
                  <c:v>40863.0</c:v>
                </c:pt>
                <c:pt idx="685">
                  <c:v>40864.0</c:v>
                </c:pt>
                <c:pt idx="686">
                  <c:v>40865.0</c:v>
                </c:pt>
                <c:pt idx="687">
                  <c:v>40866.0</c:v>
                </c:pt>
                <c:pt idx="688">
                  <c:v>40867.0</c:v>
                </c:pt>
                <c:pt idx="689">
                  <c:v>40868.0</c:v>
                </c:pt>
                <c:pt idx="690">
                  <c:v>40869.0</c:v>
                </c:pt>
                <c:pt idx="691">
                  <c:v>40870.0</c:v>
                </c:pt>
                <c:pt idx="692">
                  <c:v>40871.0</c:v>
                </c:pt>
                <c:pt idx="693">
                  <c:v>40872.0</c:v>
                </c:pt>
                <c:pt idx="694">
                  <c:v>40873.0</c:v>
                </c:pt>
                <c:pt idx="695">
                  <c:v>40874.0</c:v>
                </c:pt>
                <c:pt idx="696">
                  <c:v>40875.0</c:v>
                </c:pt>
                <c:pt idx="697">
                  <c:v>40876.0</c:v>
                </c:pt>
                <c:pt idx="698">
                  <c:v>40877.0</c:v>
                </c:pt>
                <c:pt idx="699">
                  <c:v>40878.0</c:v>
                </c:pt>
                <c:pt idx="700">
                  <c:v>40879.0</c:v>
                </c:pt>
                <c:pt idx="701">
                  <c:v>40880.0</c:v>
                </c:pt>
                <c:pt idx="702">
                  <c:v>40881.0</c:v>
                </c:pt>
                <c:pt idx="703">
                  <c:v>40882.0</c:v>
                </c:pt>
                <c:pt idx="704">
                  <c:v>40883.0</c:v>
                </c:pt>
                <c:pt idx="705">
                  <c:v>40884.0</c:v>
                </c:pt>
                <c:pt idx="706">
                  <c:v>40885.0</c:v>
                </c:pt>
                <c:pt idx="707">
                  <c:v>40886.0</c:v>
                </c:pt>
                <c:pt idx="708">
                  <c:v>40887.0</c:v>
                </c:pt>
                <c:pt idx="709">
                  <c:v>40888.0</c:v>
                </c:pt>
                <c:pt idx="710">
                  <c:v>40889.0</c:v>
                </c:pt>
                <c:pt idx="711">
                  <c:v>40890.0</c:v>
                </c:pt>
                <c:pt idx="712">
                  <c:v>40891.0</c:v>
                </c:pt>
                <c:pt idx="713">
                  <c:v>40892.0</c:v>
                </c:pt>
                <c:pt idx="714">
                  <c:v>40893.0</c:v>
                </c:pt>
                <c:pt idx="715">
                  <c:v>40894.0</c:v>
                </c:pt>
                <c:pt idx="716">
                  <c:v>40895.0</c:v>
                </c:pt>
                <c:pt idx="717">
                  <c:v>40896.0</c:v>
                </c:pt>
                <c:pt idx="718">
                  <c:v>40897.0</c:v>
                </c:pt>
                <c:pt idx="719">
                  <c:v>40898.0</c:v>
                </c:pt>
                <c:pt idx="720">
                  <c:v>40899.0</c:v>
                </c:pt>
                <c:pt idx="721">
                  <c:v>40900.0</c:v>
                </c:pt>
                <c:pt idx="722">
                  <c:v>40901.0</c:v>
                </c:pt>
                <c:pt idx="723">
                  <c:v>40902.0</c:v>
                </c:pt>
                <c:pt idx="724">
                  <c:v>40903.0</c:v>
                </c:pt>
                <c:pt idx="725">
                  <c:v>40904.0</c:v>
                </c:pt>
                <c:pt idx="726">
                  <c:v>40905.0</c:v>
                </c:pt>
                <c:pt idx="727">
                  <c:v>40906.0</c:v>
                </c:pt>
                <c:pt idx="728">
                  <c:v>40907.0</c:v>
                </c:pt>
                <c:pt idx="729">
                  <c:v>40908.0</c:v>
                </c:pt>
                <c:pt idx="730">
                  <c:v>40909.0</c:v>
                </c:pt>
                <c:pt idx="731">
                  <c:v>40910.0</c:v>
                </c:pt>
                <c:pt idx="732">
                  <c:v>40911.0</c:v>
                </c:pt>
                <c:pt idx="733">
                  <c:v>40912.0</c:v>
                </c:pt>
                <c:pt idx="734">
                  <c:v>40913.0</c:v>
                </c:pt>
                <c:pt idx="735">
                  <c:v>40914.0</c:v>
                </c:pt>
                <c:pt idx="736">
                  <c:v>40915.0</c:v>
                </c:pt>
                <c:pt idx="737">
                  <c:v>40916.0</c:v>
                </c:pt>
                <c:pt idx="738">
                  <c:v>40917.0</c:v>
                </c:pt>
                <c:pt idx="739">
                  <c:v>40918.0</c:v>
                </c:pt>
                <c:pt idx="740">
                  <c:v>40919.0</c:v>
                </c:pt>
                <c:pt idx="741">
                  <c:v>40920.0</c:v>
                </c:pt>
                <c:pt idx="742">
                  <c:v>40921.0</c:v>
                </c:pt>
                <c:pt idx="743">
                  <c:v>40922.0</c:v>
                </c:pt>
                <c:pt idx="744">
                  <c:v>40923.0</c:v>
                </c:pt>
                <c:pt idx="745">
                  <c:v>40924.0</c:v>
                </c:pt>
                <c:pt idx="746">
                  <c:v>40925.0</c:v>
                </c:pt>
                <c:pt idx="747">
                  <c:v>40926.0</c:v>
                </c:pt>
                <c:pt idx="748">
                  <c:v>40927.0</c:v>
                </c:pt>
                <c:pt idx="749">
                  <c:v>40928.0</c:v>
                </c:pt>
                <c:pt idx="750">
                  <c:v>40929.0</c:v>
                </c:pt>
                <c:pt idx="751">
                  <c:v>40930.0</c:v>
                </c:pt>
                <c:pt idx="752">
                  <c:v>40931.0</c:v>
                </c:pt>
                <c:pt idx="753">
                  <c:v>40932.0</c:v>
                </c:pt>
                <c:pt idx="754">
                  <c:v>40933.0</c:v>
                </c:pt>
                <c:pt idx="755">
                  <c:v>40934.0</c:v>
                </c:pt>
                <c:pt idx="756">
                  <c:v>40935.0</c:v>
                </c:pt>
                <c:pt idx="757">
                  <c:v>40936.0</c:v>
                </c:pt>
                <c:pt idx="758">
                  <c:v>40937.0</c:v>
                </c:pt>
                <c:pt idx="759">
                  <c:v>40938.0</c:v>
                </c:pt>
                <c:pt idx="760">
                  <c:v>40939.0</c:v>
                </c:pt>
                <c:pt idx="761">
                  <c:v>40940.0</c:v>
                </c:pt>
                <c:pt idx="762">
                  <c:v>40941.0</c:v>
                </c:pt>
                <c:pt idx="763">
                  <c:v>40942.0</c:v>
                </c:pt>
                <c:pt idx="764">
                  <c:v>40943.0</c:v>
                </c:pt>
                <c:pt idx="765">
                  <c:v>40944.0</c:v>
                </c:pt>
                <c:pt idx="766">
                  <c:v>40945.0</c:v>
                </c:pt>
                <c:pt idx="767">
                  <c:v>40946.0</c:v>
                </c:pt>
                <c:pt idx="768">
                  <c:v>40947.0</c:v>
                </c:pt>
                <c:pt idx="769">
                  <c:v>40948.0</c:v>
                </c:pt>
                <c:pt idx="770">
                  <c:v>40949.0</c:v>
                </c:pt>
                <c:pt idx="771">
                  <c:v>40950.0</c:v>
                </c:pt>
                <c:pt idx="772">
                  <c:v>40951.0</c:v>
                </c:pt>
                <c:pt idx="773">
                  <c:v>40952.0</c:v>
                </c:pt>
                <c:pt idx="774">
                  <c:v>40953.0</c:v>
                </c:pt>
                <c:pt idx="775">
                  <c:v>40954.0</c:v>
                </c:pt>
                <c:pt idx="776">
                  <c:v>40955.0</c:v>
                </c:pt>
                <c:pt idx="777">
                  <c:v>40956.0</c:v>
                </c:pt>
                <c:pt idx="778">
                  <c:v>40957.0</c:v>
                </c:pt>
                <c:pt idx="779">
                  <c:v>40958.0</c:v>
                </c:pt>
                <c:pt idx="780">
                  <c:v>40959.0</c:v>
                </c:pt>
                <c:pt idx="781">
                  <c:v>40960.0</c:v>
                </c:pt>
                <c:pt idx="782">
                  <c:v>40961.0</c:v>
                </c:pt>
                <c:pt idx="783">
                  <c:v>40962.0</c:v>
                </c:pt>
                <c:pt idx="784">
                  <c:v>40963.0</c:v>
                </c:pt>
                <c:pt idx="785">
                  <c:v>40964.0</c:v>
                </c:pt>
                <c:pt idx="786">
                  <c:v>40965.0</c:v>
                </c:pt>
                <c:pt idx="787">
                  <c:v>40966.0</c:v>
                </c:pt>
                <c:pt idx="788">
                  <c:v>40967.0</c:v>
                </c:pt>
                <c:pt idx="789">
                  <c:v>40968.0</c:v>
                </c:pt>
                <c:pt idx="790">
                  <c:v>40969.0</c:v>
                </c:pt>
                <c:pt idx="791">
                  <c:v>40970.0</c:v>
                </c:pt>
                <c:pt idx="792">
                  <c:v>40971.0</c:v>
                </c:pt>
                <c:pt idx="793">
                  <c:v>40972.0</c:v>
                </c:pt>
                <c:pt idx="794">
                  <c:v>40973.0</c:v>
                </c:pt>
                <c:pt idx="795">
                  <c:v>40974.0</c:v>
                </c:pt>
                <c:pt idx="796">
                  <c:v>40975.0</c:v>
                </c:pt>
                <c:pt idx="797">
                  <c:v>40976.0</c:v>
                </c:pt>
                <c:pt idx="798">
                  <c:v>40977.0</c:v>
                </c:pt>
                <c:pt idx="799">
                  <c:v>40978.0</c:v>
                </c:pt>
                <c:pt idx="800">
                  <c:v>40979.0</c:v>
                </c:pt>
                <c:pt idx="801">
                  <c:v>40980.0</c:v>
                </c:pt>
                <c:pt idx="802">
                  <c:v>40981.0</c:v>
                </c:pt>
                <c:pt idx="803">
                  <c:v>40982.0</c:v>
                </c:pt>
                <c:pt idx="804">
                  <c:v>40983.0</c:v>
                </c:pt>
                <c:pt idx="805">
                  <c:v>40984.0</c:v>
                </c:pt>
                <c:pt idx="806">
                  <c:v>40985.0</c:v>
                </c:pt>
                <c:pt idx="807">
                  <c:v>40986.0</c:v>
                </c:pt>
                <c:pt idx="808">
                  <c:v>40987.0</c:v>
                </c:pt>
                <c:pt idx="809">
                  <c:v>40988.0</c:v>
                </c:pt>
                <c:pt idx="810">
                  <c:v>40989.0</c:v>
                </c:pt>
                <c:pt idx="811">
                  <c:v>40990.0</c:v>
                </c:pt>
                <c:pt idx="812">
                  <c:v>40991.0</c:v>
                </c:pt>
                <c:pt idx="813">
                  <c:v>40992.0</c:v>
                </c:pt>
                <c:pt idx="814">
                  <c:v>40993.0</c:v>
                </c:pt>
                <c:pt idx="815">
                  <c:v>40994.0</c:v>
                </c:pt>
                <c:pt idx="816">
                  <c:v>40995.0</c:v>
                </c:pt>
                <c:pt idx="817">
                  <c:v>40996.0</c:v>
                </c:pt>
                <c:pt idx="818">
                  <c:v>40997.0</c:v>
                </c:pt>
                <c:pt idx="819">
                  <c:v>40998.0</c:v>
                </c:pt>
                <c:pt idx="820">
                  <c:v>40999.0</c:v>
                </c:pt>
                <c:pt idx="821">
                  <c:v>41000.0</c:v>
                </c:pt>
                <c:pt idx="822">
                  <c:v>41001.0</c:v>
                </c:pt>
                <c:pt idx="823">
                  <c:v>41002.0</c:v>
                </c:pt>
                <c:pt idx="824">
                  <c:v>41003.0</c:v>
                </c:pt>
                <c:pt idx="825">
                  <c:v>41004.0</c:v>
                </c:pt>
                <c:pt idx="826">
                  <c:v>41005.0</c:v>
                </c:pt>
                <c:pt idx="827">
                  <c:v>41006.0</c:v>
                </c:pt>
                <c:pt idx="828">
                  <c:v>41007.0</c:v>
                </c:pt>
                <c:pt idx="829">
                  <c:v>41008.0</c:v>
                </c:pt>
                <c:pt idx="830">
                  <c:v>41009.0</c:v>
                </c:pt>
                <c:pt idx="831">
                  <c:v>41010.0</c:v>
                </c:pt>
                <c:pt idx="832">
                  <c:v>41011.0</c:v>
                </c:pt>
                <c:pt idx="833">
                  <c:v>41012.0</c:v>
                </c:pt>
                <c:pt idx="834">
                  <c:v>41013.0</c:v>
                </c:pt>
                <c:pt idx="835">
                  <c:v>41014.0</c:v>
                </c:pt>
                <c:pt idx="836">
                  <c:v>41015.0</c:v>
                </c:pt>
                <c:pt idx="837">
                  <c:v>41016.0</c:v>
                </c:pt>
                <c:pt idx="838">
                  <c:v>41017.0</c:v>
                </c:pt>
                <c:pt idx="839">
                  <c:v>41018.0</c:v>
                </c:pt>
                <c:pt idx="840">
                  <c:v>41019.0</c:v>
                </c:pt>
                <c:pt idx="841">
                  <c:v>41020.0</c:v>
                </c:pt>
                <c:pt idx="842">
                  <c:v>41021.0</c:v>
                </c:pt>
                <c:pt idx="843">
                  <c:v>41022.0</c:v>
                </c:pt>
                <c:pt idx="844">
                  <c:v>41023.0</c:v>
                </c:pt>
                <c:pt idx="845">
                  <c:v>41024.0</c:v>
                </c:pt>
                <c:pt idx="846">
                  <c:v>41025.0</c:v>
                </c:pt>
                <c:pt idx="847">
                  <c:v>41026.0</c:v>
                </c:pt>
                <c:pt idx="848">
                  <c:v>41027.0</c:v>
                </c:pt>
                <c:pt idx="849">
                  <c:v>41028.0</c:v>
                </c:pt>
                <c:pt idx="850">
                  <c:v>41029.0</c:v>
                </c:pt>
                <c:pt idx="851">
                  <c:v>41030.0</c:v>
                </c:pt>
                <c:pt idx="852">
                  <c:v>41031.0</c:v>
                </c:pt>
                <c:pt idx="853">
                  <c:v>41032.0</c:v>
                </c:pt>
                <c:pt idx="854">
                  <c:v>41033.0</c:v>
                </c:pt>
                <c:pt idx="855">
                  <c:v>41034.0</c:v>
                </c:pt>
                <c:pt idx="856">
                  <c:v>41035.0</c:v>
                </c:pt>
                <c:pt idx="857">
                  <c:v>41036.0</c:v>
                </c:pt>
                <c:pt idx="858">
                  <c:v>41037.0</c:v>
                </c:pt>
                <c:pt idx="859">
                  <c:v>41038.0</c:v>
                </c:pt>
                <c:pt idx="860">
                  <c:v>41039.0</c:v>
                </c:pt>
                <c:pt idx="861">
                  <c:v>41040.0</c:v>
                </c:pt>
                <c:pt idx="862">
                  <c:v>41041.0</c:v>
                </c:pt>
                <c:pt idx="863">
                  <c:v>41042.0</c:v>
                </c:pt>
                <c:pt idx="864">
                  <c:v>41043.0</c:v>
                </c:pt>
                <c:pt idx="865">
                  <c:v>41044.0</c:v>
                </c:pt>
                <c:pt idx="866">
                  <c:v>41045.0</c:v>
                </c:pt>
                <c:pt idx="867">
                  <c:v>41046.0</c:v>
                </c:pt>
                <c:pt idx="868">
                  <c:v>41047.0</c:v>
                </c:pt>
                <c:pt idx="869">
                  <c:v>41048.0</c:v>
                </c:pt>
                <c:pt idx="870">
                  <c:v>41049.0</c:v>
                </c:pt>
                <c:pt idx="871">
                  <c:v>41050.0</c:v>
                </c:pt>
                <c:pt idx="872">
                  <c:v>41051.0</c:v>
                </c:pt>
                <c:pt idx="873">
                  <c:v>41052.0</c:v>
                </c:pt>
                <c:pt idx="874">
                  <c:v>41053.0</c:v>
                </c:pt>
                <c:pt idx="875">
                  <c:v>41054.0</c:v>
                </c:pt>
                <c:pt idx="876">
                  <c:v>41055.0</c:v>
                </c:pt>
                <c:pt idx="877">
                  <c:v>41056.0</c:v>
                </c:pt>
                <c:pt idx="878">
                  <c:v>41057.0</c:v>
                </c:pt>
                <c:pt idx="879">
                  <c:v>41058.0</c:v>
                </c:pt>
                <c:pt idx="880">
                  <c:v>41059.0</c:v>
                </c:pt>
                <c:pt idx="881">
                  <c:v>41060.0</c:v>
                </c:pt>
                <c:pt idx="882">
                  <c:v>41061.0</c:v>
                </c:pt>
                <c:pt idx="883">
                  <c:v>41062.0</c:v>
                </c:pt>
                <c:pt idx="884">
                  <c:v>41063.0</c:v>
                </c:pt>
                <c:pt idx="885">
                  <c:v>41064.0</c:v>
                </c:pt>
                <c:pt idx="886">
                  <c:v>41065.0</c:v>
                </c:pt>
                <c:pt idx="887">
                  <c:v>41066.0</c:v>
                </c:pt>
                <c:pt idx="888">
                  <c:v>41067.0</c:v>
                </c:pt>
                <c:pt idx="889">
                  <c:v>41068.0</c:v>
                </c:pt>
                <c:pt idx="890">
                  <c:v>41069.0</c:v>
                </c:pt>
                <c:pt idx="891">
                  <c:v>41070.0</c:v>
                </c:pt>
                <c:pt idx="892">
                  <c:v>41071.0</c:v>
                </c:pt>
                <c:pt idx="893">
                  <c:v>41072.0</c:v>
                </c:pt>
                <c:pt idx="894">
                  <c:v>41073.0</c:v>
                </c:pt>
                <c:pt idx="895">
                  <c:v>41074.0</c:v>
                </c:pt>
                <c:pt idx="896">
                  <c:v>41075.0</c:v>
                </c:pt>
                <c:pt idx="897">
                  <c:v>41076.0</c:v>
                </c:pt>
                <c:pt idx="898">
                  <c:v>41077.0</c:v>
                </c:pt>
                <c:pt idx="899">
                  <c:v>41078.0</c:v>
                </c:pt>
                <c:pt idx="900">
                  <c:v>41079.0</c:v>
                </c:pt>
                <c:pt idx="901">
                  <c:v>41080.0</c:v>
                </c:pt>
                <c:pt idx="902">
                  <c:v>41081.0</c:v>
                </c:pt>
                <c:pt idx="903">
                  <c:v>41082.0</c:v>
                </c:pt>
                <c:pt idx="904">
                  <c:v>41083.0</c:v>
                </c:pt>
                <c:pt idx="905">
                  <c:v>41084.0</c:v>
                </c:pt>
                <c:pt idx="906">
                  <c:v>41085.0</c:v>
                </c:pt>
                <c:pt idx="907">
                  <c:v>41086.0</c:v>
                </c:pt>
                <c:pt idx="908">
                  <c:v>41087.0</c:v>
                </c:pt>
                <c:pt idx="909">
                  <c:v>41088.0</c:v>
                </c:pt>
                <c:pt idx="910">
                  <c:v>41089.0</c:v>
                </c:pt>
                <c:pt idx="911">
                  <c:v>41090.0</c:v>
                </c:pt>
                <c:pt idx="912">
                  <c:v>41091.0</c:v>
                </c:pt>
                <c:pt idx="913">
                  <c:v>41092.0</c:v>
                </c:pt>
                <c:pt idx="914">
                  <c:v>41093.0</c:v>
                </c:pt>
                <c:pt idx="915">
                  <c:v>41094.0</c:v>
                </c:pt>
                <c:pt idx="916">
                  <c:v>41095.0</c:v>
                </c:pt>
                <c:pt idx="917">
                  <c:v>41096.0</c:v>
                </c:pt>
                <c:pt idx="918">
                  <c:v>41097.0</c:v>
                </c:pt>
                <c:pt idx="919">
                  <c:v>41098.0</c:v>
                </c:pt>
                <c:pt idx="920">
                  <c:v>41099.0</c:v>
                </c:pt>
                <c:pt idx="921">
                  <c:v>41100.0</c:v>
                </c:pt>
                <c:pt idx="922">
                  <c:v>41101.0</c:v>
                </c:pt>
                <c:pt idx="923">
                  <c:v>41102.0</c:v>
                </c:pt>
                <c:pt idx="924">
                  <c:v>41103.0</c:v>
                </c:pt>
                <c:pt idx="925">
                  <c:v>41104.0</c:v>
                </c:pt>
                <c:pt idx="926">
                  <c:v>41105.0</c:v>
                </c:pt>
                <c:pt idx="927">
                  <c:v>41106.0</c:v>
                </c:pt>
                <c:pt idx="928">
                  <c:v>41107.0</c:v>
                </c:pt>
                <c:pt idx="929">
                  <c:v>41108.0</c:v>
                </c:pt>
                <c:pt idx="930">
                  <c:v>41109.0</c:v>
                </c:pt>
                <c:pt idx="931">
                  <c:v>41110.0</c:v>
                </c:pt>
                <c:pt idx="932">
                  <c:v>41111.0</c:v>
                </c:pt>
                <c:pt idx="933">
                  <c:v>41112.0</c:v>
                </c:pt>
                <c:pt idx="934">
                  <c:v>41113.0</c:v>
                </c:pt>
                <c:pt idx="935">
                  <c:v>41114.0</c:v>
                </c:pt>
                <c:pt idx="936">
                  <c:v>41115.0</c:v>
                </c:pt>
                <c:pt idx="937">
                  <c:v>41116.0</c:v>
                </c:pt>
                <c:pt idx="938">
                  <c:v>41117.0</c:v>
                </c:pt>
                <c:pt idx="939">
                  <c:v>41118.0</c:v>
                </c:pt>
                <c:pt idx="940">
                  <c:v>41119.0</c:v>
                </c:pt>
                <c:pt idx="941">
                  <c:v>41120.0</c:v>
                </c:pt>
                <c:pt idx="942">
                  <c:v>41121.0</c:v>
                </c:pt>
                <c:pt idx="943">
                  <c:v>41122.0</c:v>
                </c:pt>
                <c:pt idx="944">
                  <c:v>41123.0</c:v>
                </c:pt>
                <c:pt idx="945">
                  <c:v>41124.0</c:v>
                </c:pt>
                <c:pt idx="946">
                  <c:v>41125.0</c:v>
                </c:pt>
                <c:pt idx="947">
                  <c:v>41126.0</c:v>
                </c:pt>
                <c:pt idx="948">
                  <c:v>41127.0</c:v>
                </c:pt>
                <c:pt idx="949">
                  <c:v>41128.0</c:v>
                </c:pt>
                <c:pt idx="950">
                  <c:v>41129.0</c:v>
                </c:pt>
                <c:pt idx="951">
                  <c:v>41130.0</c:v>
                </c:pt>
                <c:pt idx="952">
                  <c:v>41131.0</c:v>
                </c:pt>
                <c:pt idx="953">
                  <c:v>41132.0</c:v>
                </c:pt>
                <c:pt idx="954">
                  <c:v>41133.0</c:v>
                </c:pt>
                <c:pt idx="955">
                  <c:v>41134.0</c:v>
                </c:pt>
                <c:pt idx="956">
                  <c:v>41135.0</c:v>
                </c:pt>
                <c:pt idx="957">
                  <c:v>41136.0</c:v>
                </c:pt>
                <c:pt idx="958">
                  <c:v>41137.0</c:v>
                </c:pt>
                <c:pt idx="959">
                  <c:v>41138.0</c:v>
                </c:pt>
                <c:pt idx="960">
                  <c:v>41139.0</c:v>
                </c:pt>
                <c:pt idx="961">
                  <c:v>41140.0</c:v>
                </c:pt>
                <c:pt idx="962">
                  <c:v>41141.0</c:v>
                </c:pt>
                <c:pt idx="963">
                  <c:v>41142.0</c:v>
                </c:pt>
                <c:pt idx="964">
                  <c:v>41143.0</c:v>
                </c:pt>
                <c:pt idx="965">
                  <c:v>41144.0</c:v>
                </c:pt>
                <c:pt idx="966">
                  <c:v>41145.0</c:v>
                </c:pt>
                <c:pt idx="967">
                  <c:v>41146.0</c:v>
                </c:pt>
                <c:pt idx="968">
                  <c:v>41147.0</c:v>
                </c:pt>
                <c:pt idx="969">
                  <c:v>41148.0</c:v>
                </c:pt>
                <c:pt idx="970">
                  <c:v>41149.0</c:v>
                </c:pt>
                <c:pt idx="971">
                  <c:v>41150.0</c:v>
                </c:pt>
                <c:pt idx="972">
                  <c:v>41151.0</c:v>
                </c:pt>
                <c:pt idx="973">
                  <c:v>41152.0</c:v>
                </c:pt>
                <c:pt idx="974">
                  <c:v>41153.0</c:v>
                </c:pt>
                <c:pt idx="975">
                  <c:v>41154.0</c:v>
                </c:pt>
                <c:pt idx="976">
                  <c:v>41155.0</c:v>
                </c:pt>
                <c:pt idx="977">
                  <c:v>41156.0</c:v>
                </c:pt>
                <c:pt idx="978">
                  <c:v>41157.0</c:v>
                </c:pt>
                <c:pt idx="979">
                  <c:v>41158.0</c:v>
                </c:pt>
                <c:pt idx="980">
                  <c:v>41159.0</c:v>
                </c:pt>
                <c:pt idx="981">
                  <c:v>41160.0</c:v>
                </c:pt>
                <c:pt idx="982">
                  <c:v>41161.0</c:v>
                </c:pt>
                <c:pt idx="983">
                  <c:v>41162.0</c:v>
                </c:pt>
                <c:pt idx="984">
                  <c:v>41163.0</c:v>
                </c:pt>
                <c:pt idx="985">
                  <c:v>41164.0</c:v>
                </c:pt>
                <c:pt idx="986">
                  <c:v>41165.0</c:v>
                </c:pt>
                <c:pt idx="987">
                  <c:v>41166.0</c:v>
                </c:pt>
                <c:pt idx="988">
                  <c:v>41167.0</c:v>
                </c:pt>
                <c:pt idx="989">
                  <c:v>41168.0</c:v>
                </c:pt>
                <c:pt idx="990">
                  <c:v>41169.0</c:v>
                </c:pt>
                <c:pt idx="991">
                  <c:v>41170.0</c:v>
                </c:pt>
                <c:pt idx="992">
                  <c:v>41171.0</c:v>
                </c:pt>
                <c:pt idx="993">
                  <c:v>41172.0</c:v>
                </c:pt>
                <c:pt idx="994">
                  <c:v>41173.0</c:v>
                </c:pt>
                <c:pt idx="995">
                  <c:v>41174.0</c:v>
                </c:pt>
                <c:pt idx="996">
                  <c:v>41175.0</c:v>
                </c:pt>
                <c:pt idx="997">
                  <c:v>41176.0</c:v>
                </c:pt>
                <c:pt idx="998">
                  <c:v>41177.0</c:v>
                </c:pt>
                <c:pt idx="999">
                  <c:v>41178.0</c:v>
                </c:pt>
                <c:pt idx="1000">
                  <c:v>41179.0</c:v>
                </c:pt>
                <c:pt idx="1001">
                  <c:v>41180.0</c:v>
                </c:pt>
                <c:pt idx="1002">
                  <c:v>41181.0</c:v>
                </c:pt>
                <c:pt idx="1003">
                  <c:v>41182.0</c:v>
                </c:pt>
                <c:pt idx="1004">
                  <c:v>41183.0</c:v>
                </c:pt>
                <c:pt idx="1005">
                  <c:v>41184.0</c:v>
                </c:pt>
                <c:pt idx="1006">
                  <c:v>41185.0</c:v>
                </c:pt>
                <c:pt idx="1007">
                  <c:v>41186.0</c:v>
                </c:pt>
                <c:pt idx="1008">
                  <c:v>41187.0</c:v>
                </c:pt>
                <c:pt idx="1009">
                  <c:v>41188.0</c:v>
                </c:pt>
                <c:pt idx="1010">
                  <c:v>41189.0</c:v>
                </c:pt>
                <c:pt idx="1011">
                  <c:v>41190.0</c:v>
                </c:pt>
                <c:pt idx="1012">
                  <c:v>41191.0</c:v>
                </c:pt>
                <c:pt idx="1013">
                  <c:v>41192.0</c:v>
                </c:pt>
                <c:pt idx="1014">
                  <c:v>41193.0</c:v>
                </c:pt>
                <c:pt idx="1015">
                  <c:v>41194.0</c:v>
                </c:pt>
                <c:pt idx="1016">
                  <c:v>41195.0</c:v>
                </c:pt>
                <c:pt idx="1017">
                  <c:v>41196.0</c:v>
                </c:pt>
                <c:pt idx="1018">
                  <c:v>41197.0</c:v>
                </c:pt>
                <c:pt idx="1019">
                  <c:v>41198.0</c:v>
                </c:pt>
                <c:pt idx="1020">
                  <c:v>41199.0</c:v>
                </c:pt>
                <c:pt idx="1021">
                  <c:v>41200.0</c:v>
                </c:pt>
                <c:pt idx="1022">
                  <c:v>41201.0</c:v>
                </c:pt>
                <c:pt idx="1023">
                  <c:v>41202.0</c:v>
                </c:pt>
                <c:pt idx="1024">
                  <c:v>41203.0</c:v>
                </c:pt>
                <c:pt idx="1025">
                  <c:v>41204.0</c:v>
                </c:pt>
                <c:pt idx="1026">
                  <c:v>41205.0</c:v>
                </c:pt>
                <c:pt idx="1027">
                  <c:v>41206.0</c:v>
                </c:pt>
                <c:pt idx="1028">
                  <c:v>41207.0</c:v>
                </c:pt>
                <c:pt idx="1029">
                  <c:v>41208.0</c:v>
                </c:pt>
                <c:pt idx="1030">
                  <c:v>41209.0</c:v>
                </c:pt>
                <c:pt idx="1031">
                  <c:v>41210.0</c:v>
                </c:pt>
                <c:pt idx="1032">
                  <c:v>41211.0</c:v>
                </c:pt>
                <c:pt idx="1033">
                  <c:v>41212.0</c:v>
                </c:pt>
                <c:pt idx="1034">
                  <c:v>41213.0</c:v>
                </c:pt>
                <c:pt idx="1035">
                  <c:v>41214.0</c:v>
                </c:pt>
                <c:pt idx="1036">
                  <c:v>41215.0</c:v>
                </c:pt>
                <c:pt idx="1037">
                  <c:v>41216.0</c:v>
                </c:pt>
                <c:pt idx="1038">
                  <c:v>41217.0</c:v>
                </c:pt>
                <c:pt idx="1039">
                  <c:v>41218.0</c:v>
                </c:pt>
                <c:pt idx="1040">
                  <c:v>41219.0</c:v>
                </c:pt>
                <c:pt idx="1041">
                  <c:v>41220.0</c:v>
                </c:pt>
                <c:pt idx="1042">
                  <c:v>41221.0</c:v>
                </c:pt>
                <c:pt idx="1043">
                  <c:v>41222.0</c:v>
                </c:pt>
                <c:pt idx="1044">
                  <c:v>41223.0</c:v>
                </c:pt>
                <c:pt idx="1045">
                  <c:v>41224.0</c:v>
                </c:pt>
                <c:pt idx="1046">
                  <c:v>41225.0</c:v>
                </c:pt>
                <c:pt idx="1047">
                  <c:v>41226.0</c:v>
                </c:pt>
                <c:pt idx="1048">
                  <c:v>41227.0</c:v>
                </c:pt>
                <c:pt idx="1049">
                  <c:v>41228.0</c:v>
                </c:pt>
                <c:pt idx="1050">
                  <c:v>41229.0</c:v>
                </c:pt>
                <c:pt idx="1051">
                  <c:v>41230.0</c:v>
                </c:pt>
                <c:pt idx="1052">
                  <c:v>41231.0</c:v>
                </c:pt>
                <c:pt idx="1053">
                  <c:v>41232.0</c:v>
                </c:pt>
                <c:pt idx="1054">
                  <c:v>41233.0</c:v>
                </c:pt>
                <c:pt idx="1055">
                  <c:v>41234.0</c:v>
                </c:pt>
                <c:pt idx="1056">
                  <c:v>41235.0</c:v>
                </c:pt>
                <c:pt idx="1057">
                  <c:v>41236.0</c:v>
                </c:pt>
                <c:pt idx="1058">
                  <c:v>41237.0</c:v>
                </c:pt>
                <c:pt idx="1059">
                  <c:v>41238.0</c:v>
                </c:pt>
                <c:pt idx="1060">
                  <c:v>41239.0</c:v>
                </c:pt>
                <c:pt idx="1061">
                  <c:v>41240.0</c:v>
                </c:pt>
                <c:pt idx="1062">
                  <c:v>41241.0</c:v>
                </c:pt>
                <c:pt idx="1063">
                  <c:v>41242.0</c:v>
                </c:pt>
                <c:pt idx="1064">
                  <c:v>41243.0</c:v>
                </c:pt>
                <c:pt idx="1065">
                  <c:v>41244.0</c:v>
                </c:pt>
                <c:pt idx="1066">
                  <c:v>41245.0</c:v>
                </c:pt>
                <c:pt idx="1067">
                  <c:v>41246.0</c:v>
                </c:pt>
                <c:pt idx="1068">
                  <c:v>41247.0</c:v>
                </c:pt>
                <c:pt idx="1069">
                  <c:v>41248.0</c:v>
                </c:pt>
                <c:pt idx="1070">
                  <c:v>41249.0</c:v>
                </c:pt>
                <c:pt idx="1071">
                  <c:v>41250.0</c:v>
                </c:pt>
                <c:pt idx="1072">
                  <c:v>41251.0</c:v>
                </c:pt>
                <c:pt idx="1073">
                  <c:v>41252.0</c:v>
                </c:pt>
                <c:pt idx="1074">
                  <c:v>41253.0</c:v>
                </c:pt>
                <c:pt idx="1075">
                  <c:v>41254.0</c:v>
                </c:pt>
                <c:pt idx="1076">
                  <c:v>41255.0</c:v>
                </c:pt>
                <c:pt idx="1077">
                  <c:v>41256.0</c:v>
                </c:pt>
                <c:pt idx="1078">
                  <c:v>41257.0</c:v>
                </c:pt>
                <c:pt idx="1079">
                  <c:v>41258.0</c:v>
                </c:pt>
                <c:pt idx="1080">
                  <c:v>41259.0</c:v>
                </c:pt>
                <c:pt idx="1081">
                  <c:v>41260.0</c:v>
                </c:pt>
                <c:pt idx="1082">
                  <c:v>41261.0</c:v>
                </c:pt>
                <c:pt idx="1083">
                  <c:v>41262.0</c:v>
                </c:pt>
                <c:pt idx="1084">
                  <c:v>41263.0</c:v>
                </c:pt>
                <c:pt idx="1085">
                  <c:v>41264.0</c:v>
                </c:pt>
                <c:pt idx="1086">
                  <c:v>41265.0</c:v>
                </c:pt>
                <c:pt idx="1087">
                  <c:v>41266.0</c:v>
                </c:pt>
                <c:pt idx="1088">
                  <c:v>41267.0</c:v>
                </c:pt>
                <c:pt idx="1089">
                  <c:v>41268.0</c:v>
                </c:pt>
                <c:pt idx="1090">
                  <c:v>41269.0</c:v>
                </c:pt>
                <c:pt idx="1091">
                  <c:v>41270.0</c:v>
                </c:pt>
                <c:pt idx="1092">
                  <c:v>41271.0</c:v>
                </c:pt>
                <c:pt idx="1093">
                  <c:v>41272.0</c:v>
                </c:pt>
                <c:pt idx="1094">
                  <c:v>41273.0</c:v>
                </c:pt>
                <c:pt idx="1095">
                  <c:v>41274.0</c:v>
                </c:pt>
                <c:pt idx="1096">
                  <c:v>41275.0</c:v>
                </c:pt>
                <c:pt idx="1097">
                  <c:v>41276.0</c:v>
                </c:pt>
                <c:pt idx="1098">
                  <c:v>41277.0</c:v>
                </c:pt>
                <c:pt idx="1099">
                  <c:v>41278.0</c:v>
                </c:pt>
                <c:pt idx="1100">
                  <c:v>41279.0</c:v>
                </c:pt>
                <c:pt idx="1101">
                  <c:v>41280.0</c:v>
                </c:pt>
                <c:pt idx="1102">
                  <c:v>41281.0</c:v>
                </c:pt>
                <c:pt idx="1103">
                  <c:v>41282.0</c:v>
                </c:pt>
                <c:pt idx="1104">
                  <c:v>41283.0</c:v>
                </c:pt>
                <c:pt idx="1105">
                  <c:v>41284.0</c:v>
                </c:pt>
                <c:pt idx="1106">
                  <c:v>41285.0</c:v>
                </c:pt>
                <c:pt idx="1107">
                  <c:v>41286.0</c:v>
                </c:pt>
                <c:pt idx="1108">
                  <c:v>41287.0</c:v>
                </c:pt>
                <c:pt idx="1109">
                  <c:v>41288.0</c:v>
                </c:pt>
                <c:pt idx="1110">
                  <c:v>41289.0</c:v>
                </c:pt>
                <c:pt idx="1111">
                  <c:v>41290.0</c:v>
                </c:pt>
                <c:pt idx="1112">
                  <c:v>41291.0</c:v>
                </c:pt>
                <c:pt idx="1113">
                  <c:v>41292.0</c:v>
                </c:pt>
                <c:pt idx="1114">
                  <c:v>41293.0</c:v>
                </c:pt>
                <c:pt idx="1115">
                  <c:v>41294.0</c:v>
                </c:pt>
                <c:pt idx="1116">
                  <c:v>41295.0</c:v>
                </c:pt>
                <c:pt idx="1117">
                  <c:v>41296.0</c:v>
                </c:pt>
                <c:pt idx="1118">
                  <c:v>41297.0</c:v>
                </c:pt>
                <c:pt idx="1119">
                  <c:v>41298.0</c:v>
                </c:pt>
                <c:pt idx="1120">
                  <c:v>41299.0</c:v>
                </c:pt>
                <c:pt idx="1121">
                  <c:v>41300.0</c:v>
                </c:pt>
                <c:pt idx="1122">
                  <c:v>41301.0</c:v>
                </c:pt>
                <c:pt idx="1123">
                  <c:v>41302.0</c:v>
                </c:pt>
                <c:pt idx="1124">
                  <c:v>41303.0</c:v>
                </c:pt>
                <c:pt idx="1125">
                  <c:v>41304.0</c:v>
                </c:pt>
                <c:pt idx="1126">
                  <c:v>41305.0</c:v>
                </c:pt>
                <c:pt idx="1127">
                  <c:v>41306.0</c:v>
                </c:pt>
                <c:pt idx="1128">
                  <c:v>41307.0</c:v>
                </c:pt>
                <c:pt idx="1129">
                  <c:v>41308.0</c:v>
                </c:pt>
                <c:pt idx="1130">
                  <c:v>41309.0</c:v>
                </c:pt>
                <c:pt idx="1131">
                  <c:v>41310.0</c:v>
                </c:pt>
                <c:pt idx="1132">
                  <c:v>41311.0</c:v>
                </c:pt>
                <c:pt idx="1133">
                  <c:v>41312.0</c:v>
                </c:pt>
                <c:pt idx="1134">
                  <c:v>41313.0</c:v>
                </c:pt>
                <c:pt idx="1135">
                  <c:v>41314.0</c:v>
                </c:pt>
                <c:pt idx="1136">
                  <c:v>41315.0</c:v>
                </c:pt>
                <c:pt idx="1137">
                  <c:v>41316.0</c:v>
                </c:pt>
                <c:pt idx="1138">
                  <c:v>41317.0</c:v>
                </c:pt>
                <c:pt idx="1139">
                  <c:v>41318.0</c:v>
                </c:pt>
                <c:pt idx="1140">
                  <c:v>41319.0</c:v>
                </c:pt>
                <c:pt idx="1141">
                  <c:v>41320.0</c:v>
                </c:pt>
                <c:pt idx="1142">
                  <c:v>41321.0</c:v>
                </c:pt>
                <c:pt idx="1143">
                  <c:v>41322.0</c:v>
                </c:pt>
                <c:pt idx="1144">
                  <c:v>41323.0</c:v>
                </c:pt>
                <c:pt idx="1145">
                  <c:v>41324.0</c:v>
                </c:pt>
                <c:pt idx="1146">
                  <c:v>41325.0</c:v>
                </c:pt>
                <c:pt idx="1147">
                  <c:v>41326.0</c:v>
                </c:pt>
                <c:pt idx="1148">
                  <c:v>41327.0</c:v>
                </c:pt>
                <c:pt idx="1149">
                  <c:v>41328.0</c:v>
                </c:pt>
                <c:pt idx="1150">
                  <c:v>41329.0</c:v>
                </c:pt>
                <c:pt idx="1151">
                  <c:v>41330.0</c:v>
                </c:pt>
                <c:pt idx="1152">
                  <c:v>41331.0</c:v>
                </c:pt>
                <c:pt idx="1153">
                  <c:v>41332.0</c:v>
                </c:pt>
                <c:pt idx="1154">
                  <c:v>41333.0</c:v>
                </c:pt>
                <c:pt idx="1155">
                  <c:v>41334.0</c:v>
                </c:pt>
                <c:pt idx="1156">
                  <c:v>41335.0</c:v>
                </c:pt>
                <c:pt idx="1157">
                  <c:v>41336.0</c:v>
                </c:pt>
                <c:pt idx="1158">
                  <c:v>41337.0</c:v>
                </c:pt>
                <c:pt idx="1159">
                  <c:v>41338.0</c:v>
                </c:pt>
                <c:pt idx="1160">
                  <c:v>41339.0</c:v>
                </c:pt>
                <c:pt idx="1161">
                  <c:v>41340.0</c:v>
                </c:pt>
                <c:pt idx="1162">
                  <c:v>41341.0</c:v>
                </c:pt>
                <c:pt idx="1163">
                  <c:v>41342.0</c:v>
                </c:pt>
                <c:pt idx="1164">
                  <c:v>41343.0</c:v>
                </c:pt>
                <c:pt idx="1165">
                  <c:v>41344.0</c:v>
                </c:pt>
                <c:pt idx="1166">
                  <c:v>41345.0</c:v>
                </c:pt>
                <c:pt idx="1167">
                  <c:v>41346.0</c:v>
                </c:pt>
                <c:pt idx="1168">
                  <c:v>41347.0</c:v>
                </c:pt>
                <c:pt idx="1169">
                  <c:v>41348.0</c:v>
                </c:pt>
                <c:pt idx="1170">
                  <c:v>41349.0</c:v>
                </c:pt>
                <c:pt idx="1171">
                  <c:v>41350.0</c:v>
                </c:pt>
                <c:pt idx="1172">
                  <c:v>41351.0</c:v>
                </c:pt>
                <c:pt idx="1173">
                  <c:v>41352.0</c:v>
                </c:pt>
                <c:pt idx="1174">
                  <c:v>41353.0</c:v>
                </c:pt>
                <c:pt idx="1175">
                  <c:v>41354.0</c:v>
                </c:pt>
                <c:pt idx="1176">
                  <c:v>41355.0</c:v>
                </c:pt>
                <c:pt idx="1177">
                  <c:v>41356.0</c:v>
                </c:pt>
                <c:pt idx="1178">
                  <c:v>41357.0</c:v>
                </c:pt>
                <c:pt idx="1179">
                  <c:v>41358.0</c:v>
                </c:pt>
                <c:pt idx="1180">
                  <c:v>41359.0</c:v>
                </c:pt>
                <c:pt idx="1181">
                  <c:v>41360.0</c:v>
                </c:pt>
                <c:pt idx="1182">
                  <c:v>41361.0</c:v>
                </c:pt>
                <c:pt idx="1183">
                  <c:v>41362.0</c:v>
                </c:pt>
                <c:pt idx="1184">
                  <c:v>41363.0</c:v>
                </c:pt>
                <c:pt idx="1185">
                  <c:v>41364.0</c:v>
                </c:pt>
                <c:pt idx="1186">
                  <c:v>41365.0</c:v>
                </c:pt>
                <c:pt idx="1187">
                  <c:v>41366.0</c:v>
                </c:pt>
                <c:pt idx="1188">
                  <c:v>41367.0</c:v>
                </c:pt>
                <c:pt idx="1189">
                  <c:v>41368.0</c:v>
                </c:pt>
                <c:pt idx="1190">
                  <c:v>41369.0</c:v>
                </c:pt>
                <c:pt idx="1191">
                  <c:v>41370.0</c:v>
                </c:pt>
                <c:pt idx="1192">
                  <c:v>41371.0</c:v>
                </c:pt>
                <c:pt idx="1193">
                  <c:v>41372.0</c:v>
                </c:pt>
                <c:pt idx="1194">
                  <c:v>41373.0</c:v>
                </c:pt>
                <c:pt idx="1195">
                  <c:v>41374.0</c:v>
                </c:pt>
                <c:pt idx="1196">
                  <c:v>41375.0</c:v>
                </c:pt>
                <c:pt idx="1197">
                  <c:v>41376.0</c:v>
                </c:pt>
                <c:pt idx="1198">
                  <c:v>41377.0</c:v>
                </c:pt>
                <c:pt idx="1199">
                  <c:v>41378.0</c:v>
                </c:pt>
                <c:pt idx="1200">
                  <c:v>41379.0</c:v>
                </c:pt>
                <c:pt idx="1201">
                  <c:v>41380.0</c:v>
                </c:pt>
                <c:pt idx="1202">
                  <c:v>41381.0</c:v>
                </c:pt>
                <c:pt idx="1203">
                  <c:v>41382.0</c:v>
                </c:pt>
                <c:pt idx="1204">
                  <c:v>41383.0</c:v>
                </c:pt>
                <c:pt idx="1205">
                  <c:v>41384.0</c:v>
                </c:pt>
                <c:pt idx="1206">
                  <c:v>41385.0</c:v>
                </c:pt>
                <c:pt idx="1207">
                  <c:v>41386.0</c:v>
                </c:pt>
                <c:pt idx="1208">
                  <c:v>41387.0</c:v>
                </c:pt>
                <c:pt idx="1209">
                  <c:v>41388.0</c:v>
                </c:pt>
                <c:pt idx="1210">
                  <c:v>41389.0</c:v>
                </c:pt>
                <c:pt idx="1211">
                  <c:v>41390.0</c:v>
                </c:pt>
                <c:pt idx="1212">
                  <c:v>41391.0</c:v>
                </c:pt>
                <c:pt idx="1213">
                  <c:v>41392.0</c:v>
                </c:pt>
                <c:pt idx="1214">
                  <c:v>41393.0</c:v>
                </c:pt>
                <c:pt idx="1215">
                  <c:v>41394.0</c:v>
                </c:pt>
                <c:pt idx="1216">
                  <c:v>41395.0</c:v>
                </c:pt>
                <c:pt idx="1217">
                  <c:v>41396.0</c:v>
                </c:pt>
                <c:pt idx="1218">
                  <c:v>41397.0</c:v>
                </c:pt>
                <c:pt idx="1219">
                  <c:v>41398.0</c:v>
                </c:pt>
                <c:pt idx="1220">
                  <c:v>41399.0</c:v>
                </c:pt>
                <c:pt idx="1221">
                  <c:v>41400.0</c:v>
                </c:pt>
                <c:pt idx="1222">
                  <c:v>41401.0</c:v>
                </c:pt>
                <c:pt idx="1223">
                  <c:v>41402.0</c:v>
                </c:pt>
                <c:pt idx="1224">
                  <c:v>41403.0</c:v>
                </c:pt>
                <c:pt idx="1225">
                  <c:v>41404.0</c:v>
                </c:pt>
                <c:pt idx="1226">
                  <c:v>41405.0</c:v>
                </c:pt>
                <c:pt idx="1227">
                  <c:v>41406.0</c:v>
                </c:pt>
                <c:pt idx="1228">
                  <c:v>41407.0</c:v>
                </c:pt>
                <c:pt idx="1229">
                  <c:v>41408.0</c:v>
                </c:pt>
                <c:pt idx="1230">
                  <c:v>41409.0</c:v>
                </c:pt>
                <c:pt idx="1231">
                  <c:v>41410.0</c:v>
                </c:pt>
                <c:pt idx="1232">
                  <c:v>41411.0</c:v>
                </c:pt>
                <c:pt idx="1233">
                  <c:v>41412.0</c:v>
                </c:pt>
                <c:pt idx="1234">
                  <c:v>41413.0</c:v>
                </c:pt>
                <c:pt idx="1235">
                  <c:v>41414.0</c:v>
                </c:pt>
                <c:pt idx="1236">
                  <c:v>41415.0</c:v>
                </c:pt>
                <c:pt idx="1237">
                  <c:v>41416.0</c:v>
                </c:pt>
                <c:pt idx="1238">
                  <c:v>41417.0</c:v>
                </c:pt>
                <c:pt idx="1239">
                  <c:v>41418.0</c:v>
                </c:pt>
                <c:pt idx="1240">
                  <c:v>41419.0</c:v>
                </c:pt>
                <c:pt idx="1241">
                  <c:v>41420.0</c:v>
                </c:pt>
                <c:pt idx="1242">
                  <c:v>41421.0</c:v>
                </c:pt>
                <c:pt idx="1243">
                  <c:v>41422.0</c:v>
                </c:pt>
                <c:pt idx="1244">
                  <c:v>41423.0</c:v>
                </c:pt>
                <c:pt idx="1245">
                  <c:v>41424.0</c:v>
                </c:pt>
                <c:pt idx="1246">
                  <c:v>41425.0</c:v>
                </c:pt>
                <c:pt idx="1247">
                  <c:v>41426.0</c:v>
                </c:pt>
                <c:pt idx="1248">
                  <c:v>41427.0</c:v>
                </c:pt>
                <c:pt idx="1249">
                  <c:v>41428.0</c:v>
                </c:pt>
                <c:pt idx="1250">
                  <c:v>41429.0</c:v>
                </c:pt>
                <c:pt idx="1251">
                  <c:v>41430.0</c:v>
                </c:pt>
                <c:pt idx="1252">
                  <c:v>41431.0</c:v>
                </c:pt>
                <c:pt idx="1253">
                  <c:v>41432.0</c:v>
                </c:pt>
                <c:pt idx="1254">
                  <c:v>41433.0</c:v>
                </c:pt>
                <c:pt idx="1255">
                  <c:v>41434.0</c:v>
                </c:pt>
                <c:pt idx="1256">
                  <c:v>41435.0</c:v>
                </c:pt>
                <c:pt idx="1257">
                  <c:v>41436.0</c:v>
                </c:pt>
                <c:pt idx="1258">
                  <c:v>41437.0</c:v>
                </c:pt>
                <c:pt idx="1259">
                  <c:v>41438.0</c:v>
                </c:pt>
                <c:pt idx="1260">
                  <c:v>41439.0</c:v>
                </c:pt>
                <c:pt idx="1261">
                  <c:v>41440.0</c:v>
                </c:pt>
                <c:pt idx="1262">
                  <c:v>41441.0</c:v>
                </c:pt>
                <c:pt idx="1263">
                  <c:v>41442.0</c:v>
                </c:pt>
                <c:pt idx="1264">
                  <c:v>41443.0</c:v>
                </c:pt>
                <c:pt idx="1265">
                  <c:v>41444.0</c:v>
                </c:pt>
                <c:pt idx="1266">
                  <c:v>41445.0</c:v>
                </c:pt>
                <c:pt idx="1267">
                  <c:v>41446.0</c:v>
                </c:pt>
                <c:pt idx="1268">
                  <c:v>41447.0</c:v>
                </c:pt>
                <c:pt idx="1269">
                  <c:v>41448.0</c:v>
                </c:pt>
                <c:pt idx="1270">
                  <c:v>41449.0</c:v>
                </c:pt>
                <c:pt idx="1271">
                  <c:v>41450.0</c:v>
                </c:pt>
                <c:pt idx="1272">
                  <c:v>41451.0</c:v>
                </c:pt>
                <c:pt idx="1273">
                  <c:v>41452.0</c:v>
                </c:pt>
                <c:pt idx="1274">
                  <c:v>41453.0</c:v>
                </c:pt>
                <c:pt idx="1275">
                  <c:v>41454.0</c:v>
                </c:pt>
                <c:pt idx="1276">
                  <c:v>41455.0</c:v>
                </c:pt>
                <c:pt idx="1277">
                  <c:v>41456.0</c:v>
                </c:pt>
                <c:pt idx="1278">
                  <c:v>41457.0</c:v>
                </c:pt>
                <c:pt idx="1279">
                  <c:v>41458.0</c:v>
                </c:pt>
                <c:pt idx="1280">
                  <c:v>41459.0</c:v>
                </c:pt>
                <c:pt idx="1281">
                  <c:v>41460.0</c:v>
                </c:pt>
                <c:pt idx="1282">
                  <c:v>41461.0</c:v>
                </c:pt>
                <c:pt idx="1283">
                  <c:v>41462.0</c:v>
                </c:pt>
                <c:pt idx="1284">
                  <c:v>41463.0</c:v>
                </c:pt>
                <c:pt idx="1285">
                  <c:v>41464.0</c:v>
                </c:pt>
                <c:pt idx="1286">
                  <c:v>41465.0</c:v>
                </c:pt>
                <c:pt idx="1287">
                  <c:v>41466.0</c:v>
                </c:pt>
                <c:pt idx="1288">
                  <c:v>41467.0</c:v>
                </c:pt>
                <c:pt idx="1289">
                  <c:v>41468.0</c:v>
                </c:pt>
                <c:pt idx="1290">
                  <c:v>41469.0</c:v>
                </c:pt>
                <c:pt idx="1291">
                  <c:v>41470.0</c:v>
                </c:pt>
                <c:pt idx="1292">
                  <c:v>41471.0</c:v>
                </c:pt>
                <c:pt idx="1293">
                  <c:v>41472.0</c:v>
                </c:pt>
                <c:pt idx="1294">
                  <c:v>41473.0</c:v>
                </c:pt>
                <c:pt idx="1295">
                  <c:v>41474.0</c:v>
                </c:pt>
                <c:pt idx="1296">
                  <c:v>41475.0</c:v>
                </c:pt>
                <c:pt idx="1297">
                  <c:v>41476.0</c:v>
                </c:pt>
                <c:pt idx="1298">
                  <c:v>41477.0</c:v>
                </c:pt>
                <c:pt idx="1299">
                  <c:v>41478.0</c:v>
                </c:pt>
                <c:pt idx="1300">
                  <c:v>41479.0</c:v>
                </c:pt>
                <c:pt idx="1301">
                  <c:v>41480.0</c:v>
                </c:pt>
                <c:pt idx="1302">
                  <c:v>41481.0</c:v>
                </c:pt>
                <c:pt idx="1303">
                  <c:v>41482.0</c:v>
                </c:pt>
                <c:pt idx="1304">
                  <c:v>41483.0</c:v>
                </c:pt>
                <c:pt idx="1305">
                  <c:v>41484.0</c:v>
                </c:pt>
                <c:pt idx="1306">
                  <c:v>41485.0</c:v>
                </c:pt>
                <c:pt idx="1307">
                  <c:v>41486.0</c:v>
                </c:pt>
                <c:pt idx="1308">
                  <c:v>41487.0</c:v>
                </c:pt>
                <c:pt idx="1309">
                  <c:v>41488.0</c:v>
                </c:pt>
                <c:pt idx="1310">
                  <c:v>41489.0</c:v>
                </c:pt>
                <c:pt idx="1311">
                  <c:v>41490.0</c:v>
                </c:pt>
                <c:pt idx="1312">
                  <c:v>41491.0</c:v>
                </c:pt>
                <c:pt idx="1313">
                  <c:v>41492.0</c:v>
                </c:pt>
                <c:pt idx="1314">
                  <c:v>41493.0</c:v>
                </c:pt>
                <c:pt idx="1315">
                  <c:v>41494.0</c:v>
                </c:pt>
                <c:pt idx="1316">
                  <c:v>41495.0</c:v>
                </c:pt>
                <c:pt idx="1317">
                  <c:v>41496.0</c:v>
                </c:pt>
                <c:pt idx="1318">
                  <c:v>41497.0</c:v>
                </c:pt>
                <c:pt idx="1319">
                  <c:v>41498.0</c:v>
                </c:pt>
                <c:pt idx="1320">
                  <c:v>41499.0</c:v>
                </c:pt>
                <c:pt idx="1321">
                  <c:v>41500.0</c:v>
                </c:pt>
                <c:pt idx="1322">
                  <c:v>41501.0</c:v>
                </c:pt>
                <c:pt idx="1323">
                  <c:v>41502.0</c:v>
                </c:pt>
                <c:pt idx="1324">
                  <c:v>41503.0</c:v>
                </c:pt>
                <c:pt idx="1325">
                  <c:v>41504.0</c:v>
                </c:pt>
                <c:pt idx="1326">
                  <c:v>41505.0</c:v>
                </c:pt>
                <c:pt idx="1327">
                  <c:v>41506.0</c:v>
                </c:pt>
                <c:pt idx="1328">
                  <c:v>41507.0</c:v>
                </c:pt>
                <c:pt idx="1329">
                  <c:v>41508.0</c:v>
                </c:pt>
                <c:pt idx="1330">
                  <c:v>41509.0</c:v>
                </c:pt>
                <c:pt idx="1331">
                  <c:v>41510.0</c:v>
                </c:pt>
                <c:pt idx="1332">
                  <c:v>41511.0</c:v>
                </c:pt>
                <c:pt idx="1333">
                  <c:v>41512.0</c:v>
                </c:pt>
                <c:pt idx="1334">
                  <c:v>41513.0</c:v>
                </c:pt>
                <c:pt idx="1335">
                  <c:v>41514.0</c:v>
                </c:pt>
                <c:pt idx="1336">
                  <c:v>41515.0</c:v>
                </c:pt>
                <c:pt idx="1337">
                  <c:v>41516.0</c:v>
                </c:pt>
                <c:pt idx="1338">
                  <c:v>41517.0</c:v>
                </c:pt>
                <c:pt idx="1339">
                  <c:v>41518.0</c:v>
                </c:pt>
                <c:pt idx="1340">
                  <c:v>41519.0</c:v>
                </c:pt>
                <c:pt idx="1341">
                  <c:v>41520.0</c:v>
                </c:pt>
                <c:pt idx="1342">
                  <c:v>41521.0</c:v>
                </c:pt>
                <c:pt idx="1343">
                  <c:v>41522.0</c:v>
                </c:pt>
                <c:pt idx="1344">
                  <c:v>41523.0</c:v>
                </c:pt>
                <c:pt idx="1345">
                  <c:v>41524.0</c:v>
                </c:pt>
                <c:pt idx="1346">
                  <c:v>41525.0</c:v>
                </c:pt>
                <c:pt idx="1347">
                  <c:v>41526.0</c:v>
                </c:pt>
                <c:pt idx="1348">
                  <c:v>41527.0</c:v>
                </c:pt>
                <c:pt idx="1349">
                  <c:v>41528.0</c:v>
                </c:pt>
                <c:pt idx="1350">
                  <c:v>41529.0</c:v>
                </c:pt>
                <c:pt idx="1351">
                  <c:v>41530.0</c:v>
                </c:pt>
                <c:pt idx="1352">
                  <c:v>41531.0</c:v>
                </c:pt>
                <c:pt idx="1353">
                  <c:v>41532.0</c:v>
                </c:pt>
                <c:pt idx="1354">
                  <c:v>41533.0</c:v>
                </c:pt>
                <c:pt idx="1355">
                  <c:v>41534.0</c:v>
                </c:pt>
                <c:pt idx="1356">
                  <c:v>41535.0</c:v>
                </c:pt>
                <c:pt idx="1357">
                  <c:v>41536.0</c:v>
                </c:pt>
                <c:pt idx="1358">
                  <c:v>41537.0</c:v>
                </c:pt>
                <c:pt idx="1359">
                  <c:v>41538.0</c:v>
                </c:pt>
                <c:pt idx="1360">
                  <c:v>41539.0</c:v>
                </c:pt>
                <c:pt idx="1361">
                  <c:v>41540.0</c:v>
                </c:pt>
                <c:pt idx="1362">
                  <c:v>41541.0</c:v>
                </c:pt>
                <c:pt idx="1363">
                  <c:v>41542.0</c:v>
                </c:pt>
                <c:pt idx="1364">
                  <c:v>41543.0</c:v>
                </c:pt>
                <c:pt idx="1365">
                  <c:v>41544.0</c:v>
                </c:pt>
                <c:pt idx="1366">
                  <c:v>41545.0</c:v>
                </c:pt>
                <c:pt idx="1367">
                  <c:v>41546.0</c:v>
                </c:pt>
                <c:pt idx="1368">
                  <c:v>41547.0</c:v>
                </c:pt>
                <c:pt idx="1369">
                  <c:v>41548.0</c:v>
                </c:pt>
                <c:pt idx="1370">
                  <c:v>41549.0</c:v>
                </c:pt>
                <c:pt idx="1371">
                  <c:v>41550.0</c:v>
                </c:pt>
                <c:pt idx="1372">
                  <c:v>41551.0</c:v>
                </c:pt>
                <c:pt idx="1373">
                  <c:v>41552.0</c:v>
                </c:pt>
                <c:pt idx="1374">
                  <c:v>41553.0</c:v>
                </c:pt>
                <c:pt idx="1375">
                  <c:v>41554.0</c:v>
                </c:pt>
                <c:pt idx="1376">
                  <c:v>41555.0</c:v>
                </c:pt>
                <c:pt idx="1377">
                  <c:v>41556.0</c:v>
                </c:pt>
                <c:pt idx="1378">
                  <c:v>41557.0</c:v>
                </c:pt>
                <c:pt idx="1379">
                  <c:v>41558.0</c:v>
                </c:pt>
                <c:pt idx="1380">
                  <c:v>41559.0</c:v>
                </c:pt>
                <c:pt idx="1381">
                  <c:v>41560.0</c:v>
                </c:pt>
                <c:pt idx="1382">
                  <c:v>41561.0</c:v>
                </c:pt>
                <c:pt idx="1383">
                  <c:v>41562.0</c:v>
                </c:pt>
                <c:pt idx="1384">
                  <c:v>41563.0</c:v>
                </c:pt>
                <c:pt idx="1385">
                  <c:v>41564.0</c:v>
                </c:pt>
                <c:pt idx="1386">
                  <c:v>41565.0</c:v>
                </c:pt>
                <c:pt idx="1387">
                  <c:v>41566.0</c:v>
                </c:pt>
                <c:pt idx="1388">
                  <c:v>41567.0</c:v>
                </c:pt>
                <c:pt idx="1389">
                  <c:v>41568.0</c:v>
                </c:pt>
                <c:pt idx="1390">
                  <c:v>41569.0</c:v>
                </c:pt>
                <c:pt idx="1391">
                  <c:v>41570.0</c:v>
                </c:pt>
                <c:pt idx="1392">
                  <c:v>41571.0</c:v>
                </c:pt>
                <c:pt idx="1393">
                  <c:v>41572.0</c:v>
                </c:pt>
                <c:pt idx="1394">
                  <c:v>41573.0</c:v>
                </c:pt>
                <c:pt idx="1395">
                  <c:v>41574.0</c:v>
                </c:pt>
                <c:pt idx="1396">
                  <c:v>41575.0</c:v>
                </c:pt>
                <c:pt idx="1397">
                  <c:v>41576.0</c:v>
                </c:pt>
                <c:pt idx="1398">
                  <c:v>41577.0</c:v>
                </c:pt>
                <c:pt idx="1399">
                  <c:v>41578.0</c:v>
                </c:pt>
                <c:pt idx="1400">
                  <c:v>41579.0</c:v>
                </c:pt>
                <c:pt idx="1401">
                  <c:v>41580.0</c:v>
                </c:pt>
                <c:pt idx="1402">
                  <c:v>41581.0</c:v>
                </c:pt>
                <c:pt idx="1403">
                  <c:v>41582.0</c:v>
                </c:pt>
                <c:pt idx="1404">
                  <c:v>41583.0</c:v>
                </c:pt>
                <c:pt idx="1405">
                  <c:v>41584.0</c:v>
                </c:pt>
                <c:pt idx="1406">
                  <c:v>41585.0</c:v>
                </c:pt>
                <c:pt idx="1407">
                  <c:v>41586.0</c:v>
                </c:pt>
                <c:pt idx="1408">
                  <c:v>41587.0</c:v>
                </c:pt>
                <c:pt idx="1409">
                  <c:v>41588.0</c:v>
                </c:pt>
                <c:pt idx="1410">
                  <c:v>41589.0</c:v>
                </c:pt>
                <c:pt idx="1411">
                  <c:v>41590.0</c:v>
                </c:pt>
                <c:pt idx="1412">
                  <c:v>41591.0</c:v>
                </c:pt>
                <c:pt idx="1413">
                  <c:v>41592.0</c:v>
                </c:pt>
                <c:pt idx="1414">
                  <c:v>41593.0</c:v>
                </c:pt>
                <c:pt idx="1415">
                  <c:v>41594.0</c:v>
                </c:pt>
                <c:pt idx="1416">
                  <c:v>41595.0</c:v>
                </c:pt>
                <c:pt idx="1417">
                  <c:v>41596.0</c:v>
                </c:pt>
                <c:pt idx="1418">
                  <c:v>41597.0</c:v>
                </c:pt>
                <c:pt idx="1419">
                  <c:v>41598.0</c:v>
                </c:pt>
                <c:pt idx="1420">
                  <c:v>41599.0</c:v>
                </c:pt>
                <c:pt idx="1421">
                  <c:v>41600.0</c:v>
                </c:pt>
                <c:pt idx="1422">
                  <c:v>41601.0</c:v>
                </c:pt>
                <c:pt idx="1423">
                  <c:v>41602.0</c:v>
                </c:pt>
                <c:pt idx="1424">
                  <c:v>41603.0</c:v>
                </c:pt>
                <c:pt idx="1425">
                  <c:v>41604.0</c:v>
                </c:pt>
                <c:pt idx="1426">
                  <c:v>41605.0</c:v>
                </c:pt>
                <c:pt idx="1427">
                  <c:v>41606.0</c:v>
                </c:pt>
                <c:pt idx="1428">
                  <c:v>41607.0</c:v>
                </c:pt>
                <c:pt idx="1429">
                  <c:v>41608.0</c:v>
                </c:pt>
                <c:pt idx="1430">
                  <c:v>41609.0</c:v>
                </c:pt>
                <c:pt idx="1431">
                  <c:v>41610.0</c:v>
                </c:pt>
                <c:pt idx="1432">
                  <c:v>41611.0</c:v>
                </c:pt>
                <c:pt idx="1433">
                  <c:v>41612.0</c:v>
                </c:pt>
                <c:pt idx="1434">
                  <c:v>41613.0</c:v>
                </c:pt>
                <c:pt idx="1435">
                  <c:v>41614.0</c:v>
                </c:pt>
                <c:pt idx="1436">
                  <c:v>41615.0</c:v>
                </c:pt>
                <c:pt idx="1437">
                  <c:v>41616.0</c:v>
                </c:pt>
                <c:pt idx="1438">
                  <c:v>41617.0</c:v>
                </c:pt>
                <c:pt idx="1439">
                  <c:v>41618.0</c:v>
                </c:pt>
                <c:pt idx="1440">
                  <c:v>41619.0</c:v>
                </c:pt>
                <c:pt idx="1441">
                  <c:v>41620.0</c:v>
                </c:pt>
                <c:pt idx="1442">
                  <c:v>41621.0</c:v>
                </c:pt>
                <c:pt idx="1443">
                  <c:v>41622.0</c:v>
                </c:pt>
                <c:pt idx="1444">
                  <c:v>41623.0</c:v>
                </c:pt>
                <c:pt idx="1445">
                  <c:v>41624.0</c:v>
                </c:pt>
                <c:pt idx="1446">
                  <c:v>41625.0</c:v>
                </c:pt>
                <c:pt idx="1447">
                  <c:v>41626.0</c:v>
                </c:pt>
                <c:pt idx="1448">
                  <c:v>41627.0</c:v>
                </c:pt>
                <c:pt idx="1449">
                  <c:v>41628.0</c:v>
                </c:pt>
                <c:pt idx="1450">
                  <c:v>41629.0</c:v>
                </c:pt>
                <c:pt idx="1451">
                  <c:v>41630.0</c:v>
                </c:pt>
                <c:pt idx="1452">
                  <c:v>41631.0</c:v>
                </c:pt>
                <c:pt idx="1453">
                  <c:v>41632.0</c:v>
                </c:pt>
                <c:pt idx="1454">
                  <c:v>41633.0</c:v>
                </c:pt>
                <c:pt idx="1455">
                  <c:v>41634.0</c:v>
                </c:pt>
                <c:pt idx="1456">
                  <c:v>41635.0</c:v>
                </c:pt>
                <c:pt idx="1457">
                  <c:v>41636.0</c:v>
                </c:pt>
                <c:pt idx="1458">
                  <c:v>41637.0</c:v>
                </c:pt>
                <c:pt idx="1459">
                  <c:v>41638.0</c:v>
                </c:pt>
                <c:pt idx="1460">
                  <c:v>41639.0</c:v>
                </c:pt>
                <c:pt idx="1461">
                  <c:v>41640.0</c:v>
                </c:pt>
                <c:pt idx="1462">
                  <c:v>41641.0</c:v>
                </c:pt>
                <c:pt idx="1463">
                  <c:v>41642.0</c:v>
                </c:pt>
                <c:pt idx="1464">
                  <c:v>41643.0</c:v>
                </c:pt>
                <c:pt idx="1465">
                  <c:v>41644.0</c:v>
                </c:pt>
                <c:pt idx="1466">
                  <c:v>41645.0</c:v>
                </c:pt>
                <c:pt idx="1467">
                  <c:v>41646.0</c:v>
                </c:pt>
                <c:pt idx="1468">
                  <c:v>41647.0</c:v>
                </c:pt>
                <c:pt idx="1469">
                  <c:v>41648.0</c:v>
                </c:pt>
                <c:pt idx="1470">
                  <c:v>41649.0</c:v>
                </c:pt>
                <c:pt idx="1471">
                  <c:v>41650.0</c:v>
                </c:pt>
                <c:pt idx="1472">
                  <c:v>41651.0</c:v>
                </c:pt>
                <c:pt idx="1473">
                  <c:v>41652.0</c:v>
                </c:pt>
                <c:pt idx="1474">
                  <c:v>41653.0</c:v>
                </c:pt>
                <c:pt idx="1475">
                  <c:v>41654.0</c:v>
                </c:pt>
                <c:pt idx="1476">
                  <c:v>41655.0</c:v>
                </c:pt>
                <c:pt idx="1477">
                  <c:v>41656.0</c:v>
                </c:pt>
                <c:pt idx="1478">
                  <c:v>41657.0</c:v>
                </c:pt>
                <c:pt idx="1479">
                  <c:v>41658.0</c:v>
                </c:pt>
                <c:pt idx="1480">
                  <c:v>41659.0</c:v>
                </c:pt>
                <c:pt idx="1481">
                  <c:v>41660.0</c:v>
                </c:pt>
                <c:pt idx="1482">
                  <c:v>41661.0</c:v>
                </c:pt>
                <c:pt idx="1483">
                  <c:v>41662.0</c:v>
                </c:pt>
                <c:pt idx="1484">
                  <c:v>41663.0</c:v>
                </c:pt>
                <c:pt idx="1485">
                  <c:v>41664.0</c:v>
                </c:pt>
                <c:pt idx="1486">
                  <c:v>41665.0</c:v>
                </c:pt>
                <c:pt idx="1487">
                  <c:v>41666.0</c:v>
                </c:pt>
                <c:pt idx="1488">
                  <c:v>41667.0</c:v>
                </c:pt>
                <c:pt idx="1489">
                  <c:v>41668.0</c:v>
                </c:pt>
                <c:pt idx="1490">
                  <c:v>41669.0</c:v>
                </c:pt>
                <c:pt idx="1491">
                  <c:v>41670.0</c:v>
                </c:pt>
                <c:pt idx="1492">
                  <c:v>41671.0</c:v>
                </c:pt>
                <c:pt idx="1493">
                  <c:v>41672.0</c:v>
                </c:pt>
                <c:pt idx="1494">
                  <c:v>41673.0</c:v>
                </c:pt>
                <c:pt idx="1495">
                  <c:v>41674.0</c:v>
                </c:pt>
                <c:pt idx="1496">
                  <c:v>41675.0</c:v>
                </c:pt>
                <c:pt idx="1497">
                  <c:v>41676.0</c:v>
                </c:pt>
                <c:pt idx="1498">
                  <c:v>41677.0</c:v>
                </c:pt>
                <c:pt idx="1499">
                  <c:v>41678.0</c:v>
                </c:pt>
                <c:pt idx="1500">
                  <c:v>41679.0</c:v>
                </c:pt>
                <c:pt idx="1501">
                  <c:v>41680.0</c:v>
                </c:pt>
                <c:pt idx="1502">
                  <c:v>41681.0</c:v>
                </c:pt>
                <c:pt idx="1503">
                  <c:v>41682.0</c:v>
                </c:pt>
                <c:pt idx="1504">
                  <c:v>41683.0</c:v>
                </c:pt>
                <c:pt idx="1505">
                  <c:v>41684.0</c:v>
                </c:pt>
                <c:pt idx="1506">
                  <c:v>41685.0</c:v>
                </c:pt>
                <c:pt idx="1507">
                  <c:v>41686.0</c:v>
                </c:pt>
                <c:pt idx="1508">
                  <c:v>41687.0</c:v>
                </c:pt>
                <c:pt idx="1509">
                  <c:v>41688.0</c:v>
                </c:pt>
                <c:pt idx="1510">
                  <c:v>41689.0</c:v>
                </c:pt>
                <c:pt idx="1511">
                  <c:v>41690.0</c:v>
                </c:pt>
                <c:pt idx="1512">
                  <c:v>41691.0</c:v>
                </c:pt>
                <c:pt idx="1513">
                  <c:v>41692.0</c:v>
                </c:pt>
                <c:pt idx="1514">
                  <c:v>41693.0</c:v>
                </c:pt>
                <c:pt idx="1515">
                  <c:v>41694.0</c:v>
                </c:pt>
                <c:pt idx="1516">
                  <c:v>41695.0</c:v>
                </c:pt>
                <c:pt idx="1517">
                  <c:v>41696.0</c:v>
                </c:pt>
                <c:pt idx="1518">
                  <c:v>41697.0</c:v>
                </c:pt>
                <c:pt idx="1519">
                  <c:v>41698.0</c:v>
                </c:pt>
                <c:pt idx="1520">
                  <c:v>41699.0</c:v>
                </c:pt>
                <c:pt idx="1521">
                  <c:v>41700.0</c:v>
                </c:pt>
                <c:pt idx="1522">
                  <c:v>41701.0</c:v>
                </c:pt>
                <c:pt idx="1523">
                  <c:v>41702.0</c:v>
                </c:pt>
                <c:pt idx="1524">
                  <c:v>41703.0</c:v>
                </c:pt>
                <c:pt idx="1525">
                  <c:v>41704.0</c:v>
                </c:pt>
                <c:pt idx="1526">
                  <c:v>41705.0</c:v>
                </c:pt>
                <c:pt idx="1527">
                  <c:v>41706.0</c:v>
                </c:pt>
                <c:pt idx="1528">
                  <c:v>41707.0</c:v>
                </c:pt>
                <c:pt idx="1529">
                  <c:v>41708.0</c:v>
                </c:pt>
                <c:pt idx="1530">
                  <c:v>41709.0</c:v>
                </c:pt>
                <c:pt idx="1531">
                  <c:v>41710.0</c:v>
                </c:pt>
                <c:pt idx="1532">
                  <c:v>41711.0</c:v>
                </c:pt>
                <c:pt idx="1533">
                  <c:v>41712.0</c:v>
                </c:pt>
                <c:pt idx="1534">
                  <c:v>41713.0</c:v>
                </c:pt>
                <c:pt idx="1535">
                  <c:v>41714.0</c:v>
                </c:pt>
                <c:pt idx="1536">
                  <c:v>41715.0</c:v>
                </c:pt>
                <c:pt idx="1537">
                  <c:v>41716.0</c:v>
                </c:pt>
                <c:pt idx="1538">
                  <c:v>41717.0</c:v>
                </c:pt>
                <c:pt idx="1539">
                  <c:v>41718.0</c:v>
                </c:pt>
                <c:pt idx="1540">
                  <c:v>41719.0</c:v>
                </c:pt>
                <c:pt idx="1541">
                  <c:v>41720.0</c:v>
                </c:pt>
                <c:pt idx="1542">
                  <c:v>41721.0</c:v>
                </c:pt>
                <c:pt idx="1543">
                  <c:v>41722.0</c:v>
                </c:pt>
                <c:pt idx="1544">
                  <c:v>41723.0</c:v>
                </c:pt>
                <c:pt idx="1545">
                  <c:v>41724.0</c:v>
                </c:pt>
                <c:pt idx="1546">
                  <c:v>41725.0</c:v>
                </c:pt>
                <c:pt idx="1547">
                  <c:v>41726.0</c:v>
                </c:pt>
                <c:pt idx="1548">
                  <c:v>41727.0</c:v>
                </c:pt>
                <c:pt idx="1549">
                  <c:v>41728.0</c:v>
                </c:pt>
                <c:pt idx="1550">
                  <c:v>41729.0</c:v>
                </c:pt>
                <c:pt idx="1551">
                  <c:v>41730.0</c:v>
                </c:pt>
                <c:pt idx="1552">
                  <c:v>41731.0</c:v>
                </c:pt>
                <c:pt idx="1553">
                  <c:v>41732.0</c:v>
                </c:pt>
                <c:pt idx="1554">
                  <c:v>41733.0</c:v>
                </c:pt>
                <c:pt idx="1555">
                  <c:v>41734.0</c:v>
                </c:pt>
                <c:pt idx="1556">
                  <c:v>41735.0</c:v>
                </c:pt>
                <c:pt idx="1557">
                  <c:v>41736.0</c:v>
                </c:pt>
                <c:pt idx="1558">
                  <c:v>41737.0</c:v>
                </c:pt>
                <c:pt idx="1559">
                  <c:v>41738.0</c:v>
                </c:pt>
                <c:pt idx="1560">
                  <c:v>41739.0</c:v>
                </c:pt>
                <c:pt idx="1561">
                  <c:v>41740.0</c:v>
                </c:pt>
                <c:pt idx="1562">
                  <c:v>41741.0</c:v>
                </c:pt>
                <c:pt idx="1563">
                  <c:v>41742.0</c:v>
                </c:pt>
                <c:pt idx="1564">
                  <c:v>41743.0</c:v>
                </c:pt>
                <c:pt idx="1565">
                  <c:v>41744.0</c:v>
                </c:pt>
                <c:pt idx="1566">
                  <c:v>41745.0</c:v>
                </c:pt>
                <c:pt idx="1567">
                  <c:v>41746.0</c:v>
                </c:pt>
                <c:pt idx="1568">
                  <c:v>41747.0</c:v>
                </c:pt>
                <c:pt idx="1569">
                  <c:v>41748.0</c:v>
                </c:pt>
                <c:pt idx="1570">
                  <c:v>41749.0</c:v>
                </c:pt>
                <c:pt idx="1571">
                  <c:v>41750.0</c:v>
                </c:pt>
                <c:pt idx="1572">
                  <c:v>41751.0</c:v>
                </c:pt>
                <c:pt idx="1573">
                  <c:v>41752.0</c:v>
                </c:pt>
                <c:pt idx="1574">
                  <c:v>41753.0</c:v>
                </c:pt>
                <c:pt idx="1575">
                  <c:v>41754.0</c:v>
                </c:pt>
                <c:pt idx="1576">
                  <c:v>41755.0</c:v>
                </c:pt>
                <c:pt idx="1577">
                  <c:v>41756.0</c:v>
                </c:pt>
                <c:pt idx="1578">
                  <c:v>41757.0</c:v>
                </c:pt>
                <c:pt idx="1579">
                  <c:v>41758.0</c:v>
                </c:pt>
                <c:pt idx="1580">
                  <c:v>41759.0</c:v>
                </c:pt>
                <c:pt idx="1581">
                  <c:v>41760.0</c:v>
                </c:pt>
                <c:pt idx="1582">
                  <c:v>41761.0</c:v>
                </c:pt>
                <c:pt idx="1583">
                  <c:v>41762.0</c:v>
                </c:pt>
                <c:pt idx="1584">
                  <c:v>41763.0</c:v>
                </c:pt>
                <c:pt idx="1585">
                  <c:v>41764.0</c:v>
                </c:pt>
                <c:pt idx="1586">
                  <c:v>41765.0</c:v>
                </c:pt>
                <c:pt idx="1587">
                  <c:v>41766.0</c:v>
                </c:pt>
                <c:pt idx="1588">
                  <c:v>41767.0</c:v>
                </c:pt>
                <c:pt idx="1589">
                  <c:v>41768.0</c:v>
                </c:pt>
                <c:pt idx="1590">
                  <c:v>41769.0</c:v>
                </c:pt>
                <c:pt idx="1591">
                  <c:v>41770.0</c:v>
                </c:pt>
                <c:pt idx="1592">
                  <c:v>41771.0</c:v>
                </c:pt>
                <c:pt idx="1593">
                  <c:v>41772.0</c:v>
                </c:pt>
                <c:pt idx="1594">
                  <c:v>41773.0</c:v>
                </c:pt>
                <c:pt idx="1595">
                  <c:v>41774.0</c:v>
                </c:pt>
                <c:pt idx="1596">
                  <c:v>41775.0</c:v>
                </c:pt>
                <c:pt idx="1597">
                  <c:v>41776.0</c:v>
                </c:pt>
                <c:pt idx="1598">
                  <c:v>41777.0</c:v>
                </c:pt>
                <c:pt idx="1599">
                  <c:v>41778.0</c:v>
                </c:pt>
                <c:pt idx="1600">
                  <c:v>41779.0</c:v>
                </c:pt>
                <c:pt idx="1601">
                  <c:v>41780.0</c:v>
                </c:pt>
                <c:pt idx="1602">
                  <c:v>41781.0</c:v>
                </c:pt>
                <c:pt idx="1603">
                  <c:v>41782.0</c:v>
                </c:pt>
                <c:pt idx="1604">
                  <c:v>41783.0</c:v>
                </c:pt>
                <c:pt idx="1605">
                  <c:v>41784.0</c:v>
                </c:pt>
                <c:pt idx="1606">
                  <c:v>41785.0</c:v>
                </c:pt>
                <c:pt idx="1607">
                  <c:v>41786.0</c:v>
                </c:pt>
                <c:pt idx="1608">
                  <c:v>41787.0</c:v>
                </c:pt>
                <c:pt idx="1609">
                  <c:v>41788.0</c:v>
                </c:pt>
                <c:pt idx="1610">
                  <c:v>41789.0</c:v>
                </c:pt>
                <c:pt idx="1611">
                  <c:v>41790.0</c:v>
                </c:pt>
                <c:pt idx="1612">
                  <c:v>41791.0</c:v>
                </c:pt>
                <c:pt idx="1613">
                  <c:v>41792.0</c:v>
                </c:pt>
                <c:pt idx="1614">
                  <c:v>41793.0</c:v>
                </c:pt>
                <c:pt idx="1615">
                  <c:v>41794.0</c:v>
                </c:pt>
                <c:pt idx="1616">
                  <c:v>41795.0</c:v>
                </c:pt>
                <c:pt idx="1617">
                  <c:v>41796.0</c:v>
                </c:pt>
                <c:pt idx="1618">
                  <c:v>41797.0</c:v>
                </c:pt>
                <c:pt idx="1619">
                  <c:v>41798.0</c:v>
                </c:pt>
                <c:pt idx="1620">
                  <c:v>41799.0</c:v>
                </c:pt>
                <c:pt idx="1621">
                  <c:v>41800.0</c:v>
                </c:pt>
                <c:pt idx="1622">
                  <c:v>41801.0</c:v>
                </c:pt>
                <c:pt idx="1623">
                  <c:v>41802.0</c:v>
                </c:pt>
                <c:pt idx="1624">
                  <c:v>41803.0</c:v>
                </c:pt>
                <c:pt idx="1625">
                  <c:v>41804.0</c:v>
                </c:pt>
                <c:pt idx="1626">
                  <c:v>41805.0</c:v>
                </c:pt>
                <c:pt idx="1627">
                  <c:v>41806.0</c:v>
                </c:pt>
                <c:pt idx="1628">
                  <c:v>41807.0</c:v>
                </c:pt>
                <c:pt idx="1629">
                  <c:v>41808.0</c:v>
                </c:pt>
                <c:pt idx="1630">
                  <c:v>41809.0</c:v>
                </c:pt>
                <c:pt idx="1631">
                  <c:v>41810.0</c:v>
                </c:pt>
                <c:pt idx="1632">
                  <c:v>41811.0</c:v>
                </c:pt>
                <c:pt idx="1633">
                  <c:v>41812.0</c:v>
                </c:pt>
                <c:pt idx="1634">
                  <c:v>41813.0</c:v>
                </c:pt>
                <c:pt idx="1635">
                  <c:v>41814.0</c:v>
                </c:pt>
                <c:pt idx="1636">
                  <c:v>41815.0</c:v>
                </c:pt>
                <c:pt idx="1637">
                  <c:v>41816.0</c:v>
                </c:pt>
                <c:pt idx="1638">
                  <c:v>41817.0</c:v>
                </c:pt>
                <c:pt idx="1639">
                  <c:v>41818.0</c:v>
                </c:pt>
                <c:pt idx="1640">
                  <c:v>41819.0</c:v>
                </c:pt>
                <c:pt idx="1641">
                  <c:v>41820.0</c:v>
                </c:pt>
                <c:pt idx="1642">
                  <c:v>41821.0</c:v>
                </c:pt>
                <c:pt idx="1643">
                  <c:v>41822.0</c:v>
                </c:pt>
                <c:pt idx="1644">
                  <c:v>41823.0</c:v>
                </c:pt>
                <c:pt idx="1645">
                  <c:v>41824.0</c:v>
                </c:pt>
                <c:pt idx="1646">
                  <c:v>41825.0</c:v>
                </c:pt>
                <c:pt idx="1647">
                  <c:v>41826.0</c:v>
                </c:pt>
                <c:pt idx="1648">
                  <c:v>41827.0</c:v>
                </c:pt>
                <c:pt idx="1649">
                  <c:v>41828.0</c:v>
                </c:pt>
                <c:pt idx="1650">
                  <c:v>41829.0</c:v>
                </c:pt>
                <c:pt idx="1651">
                  <c:v>41830.0</c:v>
                </c:pt>
                <c:pt idx="1652">
                  <c:v>41831.0</c:v>
                </c:pt>
                <c:pt idx="1653">
                  <c:v>41832.0</c:v>
                </c:pt>
                <c:pt idx="1654">
                  <c:v>41833.0</c:v>
                </c:pt>
                <c:pt idx="1655">
                  <c:v>41834.0</c:v>
                </c:pt>
                <c:pt idx="1656">
                  <c:v>41835.0</c:v>
                </c:pt>
                <c:pt idx="1657">
                  <c:v>41836.0</c:v>
                </c:pt>
                <c:pt idx="1658">
                  <c:v>41837.0</c:v>
                </c:pt>
                <c:pt idx="1659">
                  <c:v>41838.0</c:v>
                </c:pt>
                <c:pt idx="1660">
                  <c:v>41839.0</c:v>
                </c:pt>
                <c:pt idx="1661">
                  <c:v>41840.0</c:v>
                </c:pt>
                <c:pt idx="1662">
                  <c:v>41841.0</c:v>
                </c:pt>
                <c:pt idx="1663">
                  <c:v>41842.0</c:v>
                </c:pt>
                <c:pt idx="1664">
                  <c:v>41843.0</c:v>
                </c:pt>
                <c:pt idx="1665">
                  <c:v>41844.0</c:v>
                </c:pt>
                <c:pt idx="1666">
                  <c:v>41845.0</c:v>
                </c:pt>
                <c:pt idx="1667">
                  <c:v>41846.0</c:v>
                </c:pt>
                <c:pt idx="1668">
                  <c:v>41847.0</c:v>
                </c:pt>
                <c:pt idx="1669">
                  <c:v>41848.0</c:v>
                </c:pt>
                <c:pt idx="1670">
                  <c:v>41849.0</c:v>
                </c:pt>
                <c:pt idx="1671">
                  <c:v>41850.0</c:v>
                </c:pt>
                <c:pt idx="1672">
                  <c:v>41851.0</c:v>
                </c:pt>
                <c:pt idx="1673">
                  <c:v>41852.0</c:v>
                </c:pt>
                <c:pt idx="1674">
                  <c:v>41853.0</c:v>
                </c:pt>
                <c:pt idx="1675">
                  <c:v>41854.0</c:v>
                </c:pt>
                <c:pt idx="1676">
                  <c:v>41855.0</c:v>
                </c:pt>
                <c:pt idx="1677">
                  <c:v>41856.0</c:v>
                </c:pt>
                <c:pt idx="1678">
                  <c:v>41857.0</c:v>
                </c:pt>
                <c:pt idx="1679">
                  <c:v>41858.0</c:v>
                </c:pt>
                <c:pt idx="1680">
                  <c:v>41859.0</c:v>
                </c:pt>
                <c:pt idx="1681">
                  <c:v>41860.0</c:v>
                </c:pt>
                <c:pt idx="1682">
                  <c:v>41861.0</c:v>
                </c:pt>
                <c:pt idx="1683">
                  <c:v>41862.0</c:v>
                </c:pt>
                <c:pt idx="1684">
                  <c:v>41863.0</c:v>
                </c:pt>
                <c:pt idx="1685">
                  <c:v>41864.0</c:v>
                </c:pt>
                <c:pt idx="1686">
                  <c:v>41865.0</c:v>
                </c:pt>
                <c:pt idx="1687">
                  <c:v>41866.0</c:v>
                </c:pt>
                <c:pt idx="1688">
                  <c:v>41867.0</c:v>
                </c:pt>
                <c:pt idx="1689">
                  <c:v>41868.0</c:v>
                </c:pt>
                <c:pt idx="1690">
                  <c:v>41869.0</c:v>
                </c:pt>
                <c:pt idx="1691">
                  <c:v>41870.0</c:v>
                </c:pt>
                <c:pt idx="1692">
                  <c:v>41871.0</c:v>
                </c:pt>
                <c:pt idx="1693">
                  <c:v>41872.0</c:v>
                </c:pt>
                <c:pt idx="1694">
                  <c:v>41873.0</c:v>
                </c:pt>
                <c:pt idx="1695">
                  <c:v>41874.0</c:v>
                </c:pt>
                <c:pt idx="1696">
                  <c:v>41875.0</c:v>
                </c:pt>
                <c:pt idx="1697">
                  <c:v>41876.0</c:v>
                </c:pt>
                <c:pt idx="1698">
                  <c:v>41877.0</c:v>
                </c:pt>
                <c:pt idx="1699">
                  <c:v>41878.0</c:v>
                </c:pt>
                <c:pt idx="1700">
                  <c:v>41879.0</c:v>
                </c:pt>
                <c:pt idx="1701">
                  <c:v>41880.0</c:v>
                </c:pt>
                <c:pt idx="1702">
                  <c:v>41881.0</c:v>
                </c:pt>
                <c:pt idx="1703">
                  <c:v>41882.0</c:v>
                </c:pt>
                <c:pt idx="1704">
                  <c:v>41883.0</c:v>
                </c:pt>
                <c:pt idx="1705">
                  <c:v>41884.0</c:v>
                </c:pt>
                <c:pt idx="1706">
                  <c:v>41885.0</c:v>
                </c:pt>
                <c:pt idx="1707">
                  <c:v>41886.0</c:v>
                </c:pt>
                <c:pt idx="1708">
                  <c:v>41887.0</c:v>
                </c:pt>
                <c:pt idx="1709">
                  <c:v>41888.0</c:v>
                </c:pt>
                <c:pt idx="1710">
                  <c:v>41889.0</c:v>
                </c:pt>
                <c:pt idx="1711">
                  <c:v>41890.0</c:v>
                </c:pt>
                <c:pt idx="1712">
                  <c:v>41891.0</c:v>
                </c:pt>
                <c:pt idx="1713">
                  <c:v>41892.0</c:v>
                </c:pt>
                <c:pt idx="1714">
                  <c:v>41893.0</c:v>
                </c:pt>
                <c:pt idx="1715">
                  <c:v>41894.0</c:v>
                </c:pt>
                <c:pt idx="1716">
                  <c:v>41895.0</c:v>
                </c:pt>
                <c:pt idx="1717">
                  <c:v>41896.0</c:v>
                </c:pt>
                <c:pt idx="1718">
                  <c:v>41897.0</c:v>
                </c:pt>
                <c:pt idx="1719">
                  <c:v>41898.0</c:v>
                </c:pt>
                <c:pt idx="1720">
                  <c:v>41899.0</c:v>
                </c:pt>
                <c:pt idx="1721">
                  <c:v>41900.0</c:v>
                </c:pt>
                <c:pt idx="1722">
                  <c:v>41901.0</c:v>
                </c:pt>
                <c:pt idx="1723">
                  <c:v>41902.0</c:v>
                </c:pt>
                <c:pt idx="1724">
                  <c:v>41903.0</c:v>
                </c:pt>
                <c:pt idx="1725">
                  <c:v>41904.0</c:v>
                </c:pt>
                <c:pt idx="1726">
                  <c:v>41905.0</c:v>
                </c:pt>
                <c:pt idx="1727">
                  <c:v>41906.0</c:v>
                </c:pt>
                <c:pt idx="1728">
                  <c:v>41907.0</c:v>
                </c:pt>
                <c:pt idx="1729">
                  <c:v>41908.0</c:v>
                </c:pt>
                <c:pt idx="1730">
                  <c:v>41909.0</c:v>
                </c:pt>
                <c:pt idx="1731">
                  <c:v>41910.0</c:v>
                </c:pt>
                <c:pt idx="1732">
                  <c:v>41911.0</c:v>
                </c:pt>
                <c:pt idx="1733">
                  <c:v>41912.0</c:v>
                </c:pt>
                <c:pt idx="1734">
                  <c:v>41913.0</c:v>
                </c:pt>
                <c:pt idx="1735">
                  <c:v>41914.0</c:v>
                </c:pt>
                <c:pt idx="1736">
                  <c:v>41915.0</c:v>
                </c:pt>
                <c:pt idx="1737">
                  <c:v>41916.0</c:v>
                </c:pt>
                <c:pt idx="1738">
                  <c:v>41917.0</c:v>
                </c:pt>
                <c:pt idx="1739">
                  <c:v>41918.0</c:v>
                </c:pt>
                <c:pt idx="1740">
                  <c:v>41919.0</c:v>
                </c:pt>
                <c:pt idx="1741">
                  <c:v>41920.0</c:v>
                </c:pt>
                <c:pt idx="1742">
                  <c:v>41921.0</c:v>
                </c:pt>
                <c:pt idx="1743">
                  <c:v>41922.0</c:v>
                </c:pt>
                <c:pt idx="1744">
                  <c:v>41923.0</c:v>
                </c:pt>
                <c:pt idx="1745">
                  <c:v>41924.0</c:v>
                </c:pt>
                <c:pt idx="1746">
                  <c:v>41925.0</c:v>
                </c:pt>
                <c:pt idx="1747">
                  <c:v>41926.0</c:v>
                </c:pt>
                <c:pt idx="1748">
                  <c:v>41927.0</c:v>
                </c:pt>
                <c:pt idx="1749">
                  <c:v>41928.0</c:v>
                </c:pt>
                <c:pt idx="1750">
                  <c:v>41929.0</c:v>
                </c:pt>
                <c:pt idx="1751">
                  <c:v>41930.0</c:v>
                </c:pt>
                <c:pt idx="1752">
                  <c:v>41931.0</c:v>
                </c:pt>
                <c:pt idx="1753">
                  <c:v>41932.0</c:v>
                </c:pt>
                <c:pt idx="1754">
                  <c:v>41933.0</c:v>
                </c:pt>
                <c:pt idx="1755">
                  <c:v>41934.0</c:v>
                </c:pt>
                <c:pt idx="1756">
                  <c:v>41935.0</c:v>
                </c:pt>
                <c:pt idx="1757">
                  <c:v>41936.0</c:v>
                </c:pt>
                <c:pt idx="1758">
                  <c:v>41937.0</c:v>
                </c:pt>
                <c:pt idx="1759">
                  <c:v>41938.0</c:v>
                </c:pt>
                <c:pt idx="1760">
                  <c:v>41939.0</c:v>
                </c:pt>
                <c:pt idx="1761">
                  <c:v>41940.0</c:v>
                </c:pt>
                <c:pt idx="1762">
                  <c:v>41941.0</c:v>
                </c:pt>
                <c:pt idx="1763">
                  <c:v>41942.0</c:v>
                </c:pt>
                <c:pt idx="1764">
                  <c:v>41943.0</c:v>
                </c:pt>
                <c:pt idx="1765">
                  <c:v>41944.0</c:v>
                </c:pt>
                <c:pt idx="1766">
                  <c:v>41945.0</c:v>
                </c:pt>
                <c:pt idx="1767">
                  <c:v>41946.0</c:v>
                </c:pt>
                <c:pt idx="1768">
                  <c:v>41947.0</c:v>
                </c:pt>
                <c:pt idx="1769">
                  <c:v>41948.0</c:v>
                </c:pt>
                <c:pt idx="1770">
                  <c:v>41949.0</c:v>
                </c:pt>
                <c:pt idx="1771">
                  <c:v>41950.0</c:v>
                </c:pt>
                <c:pt idx="1772">
                  <c:v>41951.0</c:v>
                </c:pt>
                <c:pt idx="1773">
                  <c:v>41952.0</c:v>
                </c:pt>
                <c:pt idx="1774">
                  <c:v>41953.0</c:v>
                </c:pt>
                <c:pt idx="1775">
                  <c:v>41954.0</c:v>
                </c:pt>
                <c:pt idx="1776">
                  <c:v>41955.0</c:v>
                </c:pt>
                <c:pt idx="1777">
                  <c:v>41956.0</c:v>
                </c:pt>
                <c:pt idx="1778">
                  <c:v>41957.0</c:v>
                </c:pt>
                <c:pt idx="1779">
                  <c:v>41958.0</c:v>
                </c:pt>
                <c:pt idx="1780">
                  <c:v>41959.0</c:v>
                </c:pt>
                <c:pt idx="1781">
                  <c:v>41960.0</c:v>
                </c:pt>
                <c:pt idx="1782">
                  <c:v>41961.0</c:v>
                </c:pt>
                <c:pt idx="1783">
                  <c:v>41962.0</c:v>
                </c:pt>
                <c:pt idx="1784">
                  <c:v>41963.0</c:v>
                </c:pt>
                <c:pt idx="1785">
                  <c:v>41964.0</c:v>
                </c:pt>
                <c:pt idx="1786">
                  <c:v>41965.0</c:v>
                </c:pt>
                <c:pt idx="1787">
                  <c:v>41966.0</c:v>
                </c:pt>
                <c:pt idx="1788">
                  <c:v>41967.0</c:v>
                </c:pt>
                <c:pt idx="1789">
                  <c:v>41968.0</c:v>
                </c:pt>
                <c:pt idx="1790">
                  <c:v>41969.0</c:v>
                </c:pt>
                <c:pt idx="1791">
                  <c:v>41970.0</c:v>
                </c:pt>
                <c:pt idx="1792">
                  <c:v>41971.0</c:v>
                </c:pt>
                <c:pt idx="1793">
                  <c:v>41972.0</c:v>
                </c:pt>
                <c:pt idx="1794">
                  <c:v>41973.0</c:v>
                </c:pt>
                <c:pt idx="1795">
                  <c:v>41974.0</c:v>
                </c:pt>
                <c:pt idx="1796">
                  <c:v>41975.0</c:v>
                </c:pt>
                <c:pt idx="1797">
                  <c:v>41976.0</c:v>
                </c:pt>
                <c:pt idx="1798">
                  <c:v>41977.0</c:v>
                </c:pt>
                <c:pt idx="1799">
                  <c:v>41978.0</c:v>
                </c:pt>
                <c:pt idx="1800">
                  <c:v>41979.0</c:v>
                </c:pt>
                <c:pt idx="1801">
                  <c:v>41980.0</c:v>
                </c:pt>
                <c:pt idx="1802">
                  <c:v>41981.0</c:v>
                </c:pt>
                <c:pt idx="1803">
                  <c:v>41982.0</c:v>
                </c:pt>
                <c:pt idx="1804">
                  <c:v>41983.0</c:v>
                </c:pt>
                <c:pt idx="1805">
                  <c:v>41984.0</c:v>
                </c:pt>
                <c:pt idx="1806">
                  <c:v>41985.0</c:v>
                </c:pt>
                <c:pt idx="1807">
                  <c:v>41986.0</c:v>
                </c:pt>
                <c:pt idx="1808">
                  <c:v>41987.0</c:v>
                </c:pt>
                <c:pt idx="1809">
                  <c:v>41988.0</c:v>
                </c:pt>
                <c:pt idx="1810">
                  <c:v>41989.0</c:v>
                </c:pt>
                <c:pt idx="1811">
                  <c:v>41990.0</c:v>
                </c:pt>
                <c:pt idx="1812">
                  <c:v>41991.0</c:v>
                </c:pt>
                <c:pt idx="1813">
                  <c:v>41992.0</c:v>
                </c:pt>
                <c:pt idx="1814">
                  <c:v>41993.0</c:v>
                </c:pt>
                <c:pt idx="1815">
                  <c:v>41994.0</c:v>
                </c:pt>
                <c:pt idx="1816">
                  <c:v>41995.0</c:v>
                </c:pt>
                <c:pt idx="1817">
                  <c:v>41996.0</c:v>
                </c:pt>
                <c:pt idx="1818">
                  <c:v>41997.0</c:v>
                </c:pt>
                <c:pt idx="1819">
                  <c:v>41998.0</c:v>
                </c:pt>
                <c:pt idx="1820">
                  <c:v>41999.0</c:v>
                </c:pt>
                <c:pt idx="1821">
                  <c:v>42000.0</c:v>
                </c:pt>
                <c:pt idx="1822">
                  <c:v>42001.0</c:v>
                </c:pt>
                <c:pt idx="1823">
                  <c:v>42002.0</c:v>
                </c:pt>
                <c:pt idx="1824">
                  <c:v>42003.0</c:v>
                </c:pt>
                <c:pt idx="1825">
                  <c:v>42004.0</c:v>
                </c:pt>
                <c:pt idx="1826">
                  <c:v>42005.0</c:v>
                </c:pt>
                <c:pt idx="1827">
                  <c:v>42006.0</c:v>
                </c:pt>
                <c:pt idx="1828">
                  <c:v>42007.0</c:v>
                </c:pt>
                <c:pt idx="1829">
                  <c:v>42008.0</c:v>
                </c:pt>
                <c:pt idx="1830">
                  <c:v>42009.0</c:v>
                </c:pt>
                <c:pt idx="1831">
                  <c:v>42010.0</c:v>
                </c:pt>
                <c:pt idx="1832">
                  <c:v>42011.0</c:v>
                </c:pt>
                <c:pt idx="1833">
                  <c:v>42012.0</c:v>
                </c:pt>
                <c:pt idx="1834">
                  <c:v>42013.0</c:v>
                </c:pt>
                <c:pt idx="1835">
                  <c:v>42014.0</c:v>
                </c:pt>
                <c:pt idx="1836">
                  <c:v>42015.0</c:v>
                </c:pt>
                <c:pt idx="1837">
                  <c:v>42016.0</c:v>
                </c:pt>
                <c:pt idx="1838">
                  <c:v>42017.0</c:v>
                </c:pt>
                <c:pt idx="1839">
                  <c:v>42018.0</c:v>
                </c:pt>
                <c:pt idx="1840">
                  <c:v>42019.0</c:v>
                </c:pt>
                <c:pt idx="1841">
                  <c:v>42020.0</c:v>
                </c:pt>
                <c:pt idx="1842">
                  <c:v>42021.0</c:v>
                </c:pt>
                <c:pt idx="1843">
                  <c:v>42022.0</c:v>
                </c:pt>
                <c:pt idx="1844">
                  <c:v>42023.0</c:v>
                </c:pt>
                <c:pt idx="1845">
                  <c:v>42024.0</c:v>
                </c:pt>
                <c:pt idx="1846">
                  <c:v>42025.0</c:v>
                </c:pt>
                <c:pt idx="1847">
                  <c:v>42026.0</c:v>
                </c:pt>
                <c:pt idx="1848">
                  <c:v>42027.0</c:v>
                </c:pt>
                <c:pt idx="1849">
                  <c:v>42028.0</c:v>
                </c:pt>
                <c:pt idx="1850">
                  <c:v>42029.0</c:v>
                </c:pt>
                <c:pt idx="1851">
                  <c:v>42030.0</c:v>
                </c:pt>
                <c:pt idx="1852">
                  <c:v>42031.0</c:v>
                </c:pt>
                <c:pt idx="1853">
                  <c:v>42032.0</c:v>
                </c:pt>
                <c:pt idx="1854">
                  <c:v>42033.0</c:v>
                </c:pt>
                <c:pt idx="1855">
                  <c:v>42034.0</c:v>
                </c:pt>
                <c:pt idx="1856">
                  <c:v>42035.0</c:v>
                </c:pt>
                <c:pt idx="1857">
                  <c:v>42036.0</c:v>
                </c:pt>
                <c:pt idx="1858">
                  <c:v>42037.0</c:v>
                </c:pt>
                <c:pt idx="1859">
                  <c:v>42038.0</c:v>
                </c:pt>
                <c:pt idx="1860">
                  <c:v>42039.0</c:v>
                </c:pt>
                <c:pt idx="1861">
                  <c:v>42040.0</c:v>
                </c:pt>
                <c:pt idx="1862">
                  <c:v>42041.0</c:v>
                </c:pt>
                <c:pt idx="1863">
                  <c:v>42042.0</c:v>
                </c:pt>
                <c:pt idx="1864">
                  <c:v>42043.0</c:v>
                </c:pt>
                <c:pt idx="1865">
                  <c:v>42044.0</c:v>
                </c:pt>
                <c:pt idx="1866">
                  <c:v>42045.0</c:v>
                </c:pt>
                <c:pt idx="1867">
                  <c:v>42046.0</c:v>
                </c:pt>
                <c:pt idx="1868">
                  <c:v>42047.0</c:v>
                </c:pt>
                <c:pt idx="1869">
                  <c:v>42048.0</c:v>
                </c:pt>
                <c:pt idx="1870">
                  <c:v>42049.0</c:v>
                </c:pt>
                <c:pt idx="1871">
                  <c:v>42050.0</c:v>
                </c:pt>
                <c:pt idx="1872">
                  <c:v>42051.0</c:v>
                </c:pt>
                <c:pt idx="1873">
                  <c:v>42052.0</c:v>
                </c:pt>
                <c:pt idx="1874">
                  <c:v>42053.0</c:v>
                </c:pt>
                <c:pt idx="1875">
                  <c:v>42054.0</c:v>
                </c:pt>
                <c:pt idx="1876">
                  <c:v>42055.0</c:v>
                </c:pt>
                <c:pt idx="1877">
                  <c:v>42056.0</c:v>
                </c:pt>
                <c:pt idx="1878">
                  <c:v>42057.0</c:v>
                </c:pt>
                <c:pt idx="1879">
                  <c:v>42058.0</c:v>
                </c:pt>
                <c:pt idx="1880">
                  <c:v>42059.0</c:v>
                </c:pt>
                <c:pt idx="1881">
                  <c:v>42060.0</c:v>
                </c:pt>
                <c:pt idx="1882">
                  <c:v>42061.0</c:v>
                </c:pt>
                <c:pt idx="1883">
                  <c:v>42062.0</c:v>
                </c:pt>
                <c:pt idx="1884">
                  <c:v>42063.0</c:v>
                </c:pt>
                <c:pt idx="1885">
                  <c:v>42064.0</c:v>
                </c:pt>
                <c:pt idx="1886">
                  <c:v>42065.0</c:v>
                </c:pt>
                <c:pt idx="1887">
                  <c:v>42066.0</c:v>
                </c:pt>
                <c:pt idx="1888">
                  <c:v>42067.0</c:v>
                </c:pt>
                <c:pt idx="1889">
                  <c:v>42068.0</c:v>
                </c:pt>
                <c:pt idx="1890">
                  <c:v>42069.0</c:v>
                </c:pt>
                <c:pt idx="1891">
                  <c:v>42070.0</c:v>
                </c:pt>
                <c:pt idx="1892">
                  <c:v>42071.0</c:v>
                </c:pt>
                <c:pt idx="1893">
                  <c:v>42072.0</c:v>
                </c:pt>
                <c:pt idx="1894">
                  <c:v>42073.0</c:v>
                </c:pt>
                <c:pt idx="1895">
                  <c:v>42074.0</c:v>
                </c:pt>
                <c:pt idx="1896">
                  <c:v>42075.0</c:v>
                </c:pt>
                <c:pt idx="1897">
                  <c:v>42076.0</c:v>
                </c:pt>
                <c:pt idx="1898">
                  <c:v>42077.0</c:v>
                </c:pt>
                <c:pt idx="1899">
                  <c:v>42078.0</c:v>
                </c:pt>
                <c:pt idx="1900">
                  <c:v>42079.0</c:v>
                </c:pt>
                <c:pt idx="1901">
                  <c:v>42080.0</c:v>
                </c:pt>
                <c:pt idx="1902">
                  <c:v>42081.0</c:v>
                </c:pt>
                <c:pt idx="1903">
                  <c:v>42082.0</c:v>
                </c:pt>
                <c:pt idx="1904">
                  <c:v>42083.0</c:v>
                </c:pt>
                <c:pt idx="1905">
                  <c:v>42084.0</c:v>
                </c:pt>
                <c:pt idx="1906">
                  <c:v>42085.0</c:v>
                </c:pt>
                <c:pt idx="1907">
                  <c:v>42086.0</c:v>
                </c:pt>
                <c:pt idx="1908">
                  <c:v>42087.0</c:v>
                </c:pt>
                <c:pt idx="1909">
                  <c:v>42088.0</c:v>
                </c:pt>
                <c:pt idx="1910">
                  <c:v>42089.0</c:v>
                </c:pt>
                <c:pt idx="1911">
                  <c:v>42090.0</c:v>
                </c:pt>
                <c:pt idx="1912">
                  <c:v>42091.0</c:v>
                </c:pt>
                <c:pt idx="1913">
                  <c:v>42092.0</c:v>
                </c:pt>
                <c:pt idx="1914">
                  <c:v>42093.0</c:v>
                </c:pt>
                <c:pt idx="1915">
                  <c:v>42094.0</c:v>
                </c:pt>
                <c:pt idx="1916">
                  <c:v>42095.0</c:v>
                </c:pt>
                <c:pt idx="1917">
                  <c:v>42096.0</c:v>
                </c:pt>
                <c:pt idx="1918">
                  <c:v>42097.0</c:v>
                </c:pt>
                <c:pt idx="1919">
                  <c:v>42098.0</c:v>
                </c:pt>
                <c:pt idx="1920">
                  <c:v>42099.0</c:v>
                </c:pt>
                <c:pt idx="1921">
                  <c:v>42100.0</c:v>
                </c:pt>
                <c:pt idx="1922">
                  <c:v>42101.0</c:v>
                </c:pt>
                <c:pt idx="1923">
                  <c:v>42102.0</c:v>
                </c:pt>
                <c:pt idx="1924">
                  <c:v>42103.0</c:v>
                </c:pt>
                <c:pt idx="1925">
                  <c:v>42104.0</c:v>
                </c:pt>
                <c:pt idx="1926">
                  <c:v>42105.0</c:v>
                </c:pt>
                <c:pt idx="1927">
                  <c:v>42106.0</c:v>
                </c:pt>
                <c:pt idx="1928">
                  <c:v>42107.0</c:v>
                </c:pt>
                <c:pt idx="1929">
                  <c:v>42108.0</c:v>
                </c:pt>
                <c:pt idx="1930">
                  <c:v>42109.0</c:v>
                </c:pt>
                <c:pt idx="1931">
                  <c:v>42110.0</c:v>
                </c:pt>
                <c:pt idx="1932">
                  <c:v>42111.0</c:v>
                </c:pt>
                <c:pt idx="1933">
                  <c:v>42112.0</c:v>
                </c:pt>
                <c:pt idx="1934">
                  <c:v>42113.0</c:v>
                </c:pt>
                <c:pt idx="1935">
                  <c:v>42114.0</c:v>
                </c:pt>
                <c:pt idx="1936">
                  <c:v>42115.0</c:v>
                </c:pt>
                <c:pt idx="1937">
                  <c:v>42116.0</c:v>
                </c:pt>
                <c:pt idx="1938">
                  <c:v>42117.0</c:v>
                </c:pt>
                <c:pt idx="1939">
                  <c:v>42118.0</c:v>
                </c:pt>
                <c:pt idx="1940">
                  <c:v>42119.0</c:v>
                </c:pt>
                <c:pt idx="1941">
                  <c:v>42120.0</c:v>
                </c:pt>
                <c:pt idx="1942">
                  <c:v>42121.0</c:v>
                </c:pt>
                <c:pt idx="1943">
                  <c:v>42122.0</c:v>
                </c:pt>
                <c:pt idx="1944">
                  <c:v>42123.0</c:v>
                </c:pt>
                <c:pt idx="1945">
                  <c:v>42124.0</c:v>
                </c:pt>
                <c:pt idx="1946">
                  <c:v>42125.0</c:v>
                </c:pt>
                <c:pt idx="1947">
                  <c:v>42126.0</c:v>
                </c:pt>
                <c:pt idx="1948">
                  <c:v>42127.0</c:v>
                </c:pt>
                <c:pt idx="1949">
                  <c:v>42128.0</c:v>
                </c:pt>
                <c:pt idx="1950">
                  <c:v>42129.0</c:v>
                </c:pt>
                <c:pt idx="1951">
                  <c:v>42130.0</c:v>
                </c:pt>
                <c:pt idx="1952">
                  <c:v>42131.0</c:v>
                </c:pt>
                <c:pt idx="1953">
                  <c:v>42132.0</c:v>
                </c:pt>
                <c:pt idx="1954">
                  <c:v>42133.0</c:v>
                </c:pt>
                <c:pt idx="1955">
                  <c:v>42134.0</c:v>
                </c:pt>
                <c:pt idx="1956">
                  <c:v>42135.0</c:v>
                </c:pt>
                <c:pt idx="1957">
                  <c:v>42136.0</c:v>
                </c:pt>
                <c:pt idx="1958">
                  <c:v>42137.0</c:v>
                </c:pt>
                <c:pt idx="1959">
                  <c:v>42138.0</c:v>
                </c:pt>
                <c:pt idx="1960">
                  <c:v>42139.0</c:v>
                </c:pt>
                <c:pt idx="1961">
                  <c:v>42140.0</c:v>
                </c:pt>
                <c:pt idx="1962">
                  <c:v>42141.0</c:v>
                </c:pt>
                <c:pt idx="1963">
                  <c:v>42142.0</c:v>
                </c:pt>
                <c:pt idx="1964">
                  <c:v>42143.0</c:v>
                </c:pt>
                <c:pt idx="1965">
                  <c:v>42144.0</c:v>
                </c:pt>
                <c:pt idx="1966">
                  <c:v>42145.0</c:v>
                </c:pt>
                <c:pt idx="1967">
                  <c:v>42146.0</c:v>
                </c:pt>
                <c:pt idx="1968">
                  <c:v>42147.0</c:v>
                </c:pt>
                <c:pt idx="1969">
                  <c:v>42148.0</c:v>
                </c:pt>
                <c:pt idx="1970">
                  <c:v>42149.0</c:v>
                </c:pt>
                <c:pt idx="1971">
                  <c:v>42150.0</c:v>
                </c:pt>
                <c:pt idx="1972">
                  <c:v>42151.0</c:v>
                </c:pt>
                <c:pt idx="1973">
                  <c:v>42152.0</c:v>
                </c:pt>
                <c:pt idx="1974">
                  <c:v>42153.0</c:v>
                </c:pt>
                <c:pt idx="1975">
                  <c:v>42154.0</c:v>
                </c:pt>
                <c:pt idx="1976">
                  <c:v>42155.0</c:v>
                </c:pt>
                <c:pt idx="1977">
                  <c:v>42156.0</c:v>
                </c:pt>
                <c:pt idx="1978">
                  <c:v>42157.0</c:v>
                </c:pt>
                <c:pt idx="1979">
                  <c:v>42158.0</c:v>
                </c:pt>
                <c:pt idx="1980">
                  <c:v>42159.0</c:v>
                </c:pt>
                <c:pt idx="1981">
                  <c:v>42160.0</c:v>
                </c:pt>
                <c:pt idx="1982">
                  <c:v>42161.0</c:v>
                </c:pt>
                <c:pt idx="1983">
                  <c:v>42162.0</c:v>
                </c:pt>
                <c:pt idx="1984">
                  <c:v>42163.0</c:v>
                </c:pt>
                <c:pt idx="1985">
                  <c:v>42164.0</c:v>
                </c:pt>
                <c:pt idx="1986">
                  <c:v>42165.0</c:v>
                </c:pt>
                <c:pt idx="1987">
                  <c:v>42166.0</c:v>
                </c:pt>
                <c:pt idx="1988">
                  <c:v>42167.0</c:v>
                </c:pt>
                <c:pt idx="1989">
                  <c:v>42168.0</c:v>
                </c:pt>
                <c:pt idx="1990">
                  <c:v>42169.0</c:v>
                </c:pt>
                <c:pt idx="1991">
                  <c:v>42170.0</c:v>
                </c:pt>
                <c:pt idx="1992">
                  <c:v>42171.0</c:v>
                </c:pt>
                <c:pt idx="1993">
                  <c:v>42172.0</c:v>
                </c:pt>
                <c:pt idx="1994">
                  <c:v>42173.0</c:v>
                </c:pt>
                <c:pt idx="1995">
                  <c:v>42174.0</c:v>
                </c:pt>
                <c:pt idx="1996">
                  <c:v>42175.0</c:v>
                </c:pt>
                <c:pt idx="1997">
                  <c:v>42176.0</c:v>
                </c:pt>
                <c:pt idx="1998">
                  <c:v>42177.0</c:v>
                </c:pt>
                <c:pt idx="1999">
                  <c:v>42178.0</c:v>
                </c:pt>
                <c:pt idx="2000">
                  <c:v>42179.0</c:v>
                </c:pt>
                <c:pt idx="2001">
                  <c:v>42180.0</c:v>
                </c:pt>
                <c:pt idx="2002">
                  <c:v>42181.0</c:v>
                </c:pt>
                <c:pt idx="2003">
                  <c:v>42182.0</c:v>
                </c:pt>
                <c:pt idx="2004">
                  <c:v>42183.0</c:v>
                </c:pt>
                <c:pt idx="2005">
                  <c:v>42184.0</c:v>
                </c:pt>
                <c:pt idx="2006">
                  <c:v>42185.0</c:v>
                </c:pt>
                <c:pt idx="2007">
                  <c:v>42186.0</c:v>
                </c:pt>
                <c:pt idx="2008">
                  <c:v>42187.0</c:v>
                </c:pt>
                <c:pt idx="2009">
                  <c:v>42188.0</c:v>
                </c:pt>
                <c:pt idx="2010">
                  <c:v>42189.0</c:v>
                </c:pt>
                <c:pt idx="2011">
                  <c:v>42190.0</c:v>
                </c:pt>
                <c:pt idx="2012">
                  <c:v>42191.0</c:v>
                </c:pt>
                <c:pt idx="2013">
                  <c:v>42192.0</c:v>
                </c:pt>
                <c:pt idx="2014">
                  <c:v>42193.0</c:v>
                </c:pt>
                <c:pt idx="2015">
                  <c:v>42194.0</c:v>
                </c:pt>
                <c:pt idx="2016">
                  <c:v>42195.0</c:v>
                </c:pt>
                <c:pt idx="2017">
                  <c:v>42196.0</c:v>
                </c:pt>
                <c:pt idx="2018">
                  <c:v>42197.0</c:v>
                </c:pt>
                <c:pt idx="2019">
                  <c:v>42198.0</c:v>
                </c:pt>
                <c:pt idx="2020">
                  <c:v>42199.0</c:v>
                </c:pt>
                <c:pt idx="2021">
                  <c:v>42200.0</c:v>
                </c:pt>
                <c:pt idx="2022">
                  <c:v>42201.0</c:v>
                </c:pt>
                <c:pt idx="2023">
                  <c:v>42202.0</c:v>
                </c:pt>
                <c:pt idx="2024">
                  <c:v>42203.0</c:v>
                </c:pt>
                <c:pt idx="2025">
                  <c:v>42204.0</c:v>
                </c:pt>
                <c:pt idx="2026">
                  <c:v>42205.0</c:v>
                </c:pt>
                <c:pt idx="2027">
                  <c:v>42206.0</c:v>
                </c:pt>
                <c:pt idx="2028">
                  <c:v>42207.0</c:v>
                </c:pt>
                <c:pt idx="2029">
                  <c:v>42208.0</c:v>
                </c:pt>
                <c:pt idx="2030">
                  <c:v>42209.0</c:v>
                </c:pt>
                <c:pt idx="2031">
                  <c:v>42210.0</c:v>
                </c:pt>
                <c:pt idx="2032">
                  <c:v>42211.0</c:v>
                </c:pt>
                <c:pt idx="2033">
                  <c:v>42212.0</c:v>
                </c:pt>
                <c:pt idx="2034">
                  <c:v>42213.0</c:v>
                </c:pt>
                <c:pt idx="2035">
                  <c:v>42214.0</c:v>
                </c:pt>
                <c:pt idx="2036">
                  <c:v>42215.0</c:v>
                </c:pt>
                <c:pt idx="2037">
                  <c:v>42216.0</c:v>
                </c:pt>
                <c:pt idx="2038">
                  <c:v>42217.0</c:v>
                </c:pt>
                <c:pt idx="2039">
                  <c:v>42218.0</c:v>
                </c:pt>
                <c:pt idx="2040">
                  <c:v>42219.0</c:v>
                </c:pt>
                <c:pt idx="2041">
                  <c:v>42220.0</c:v>
                </c:pt>
                <c:pt idx="2042">
                  <c:v>42221.0</c:v>
                </c:pt>
                <c:pt idx="2043">
                  <c:v>42222.0</c:v>
                </c:pt>
                <c:pt idx="2044">
                  <c:v>42223.0</c:v>
                </c:pt>
                <c:pt idx="2045">
                  <c:v>42224.0</c:v>
                </c:pt>
                <c:pt idx="2046">
                  <c:v>42225.0</c:v>
                </c:pt>
                <c:pt idx="2047">
                  <c:v>42226.0</c:v>
                </c:pt>
                <c:pt idx="2048">
                  <c:v>42227.0</c:v>
                </c:pt>
                <c:pt idx="2049">
                  <c:v>42228.0</c:v>
                </c:pt>
                <c:pt idx="2050">
                  <c:v>42229.0</c:v>
                </c:pt>
                <c:pt idx="2051">
                  <c:v>42230.0</c:v>
                </c:pt>
                <c:pt idx="2052">
                  <c:v>42231.0</c:v>
                </c:pt>
                <c:pt idx="2053">
                  <c:v>42232.0</c:v>
                </c:pt>
                <c:pt idx="2054">
                  <c:v>42233.0</c:v>
                </c:pt>
                <c:pt idx="2055">
                  <c:v>42234.0</c:v>
                </c:pt>
                <c:pt idx="2056">
                  <c:v>42235.0</c:v>
                </c:pt>
                <c:pt idx="2057">
                  <c:v>42236.0</c:v>
                </c:pt>
                <c:pt idx="2058">
                  <c:v>42237.0</c:v>
                </c:pt>
                <c:pt idx="2059">
                  <c:v>42238.0</c:v>
                </c:pt>
                <c:pt idx="2060">
                  <c:v>42239.0</c:v>
                </c:pt>
                <c:pt idx="2061">
                  <c:v>42240.0</c:v>
                </c:pt>
                <c:pt idx="2062">
                  <c:v>42241.0</c:v>
                </c:pt>
                <c:pt idx="2063">
                  <c:v>42242.0</c:v>
                </c:pt>
                <c:pt idx="2064">
                  <c:v>42243.0</c:v>
                </c:pt>
                <c:pt idx="2065">
                  <c:v>42244.0</c:v>
                </c:pt>
                <c:pt idx="2066">
                  <c:v>42245.0</c:v>
                </c:pt>
                <c:pt idx="2067">
                  <c:v>42246.0</c:v>
                </c:pt>
                <c:pt idx="2068">
                  <c:v>42247.0</c:v>
                </c:pt>
                <c:pt idx="2069">
                  <c:v>42248.0</c:v>
                </c:pt>
                <c:pt idx="2070">
                  <c:v>42249.0</c:v>
                </c:pt>
                <c:pt idx="2071">
                  <c:v>42250.0</c:v>
                </c:pt>
                <c:pt idx="2072">
                  <c:v>42251.0</c:v>
                </c:pt>
                <c:pt idx="2073">
                  <c:v>42252.0</c:v>
                </c:pt>
                <c:pt idx="2074">
                  <c:v>42253.0</c:v>
                </c:pt>
                <c:pt idx="2075">
                  <c:v>42254.0</c:v>
                </c:pt>
                <c:pt idx="2076">
                  <c:v>42255.0</c:v>
                </c:pt>
                <c:pt idx="2077">
                  <c:v>42256.0</c:v>
                </c:pt>
                <c:pt idx="2078">
                  <c:v>42257.0</c:v>
                </c:pt>
                <c:pt idx="2079">
                  <c:v>42258.0</c:v>
                </c:pt>
                <c:pt idx="2080">
                  <c:v>42259.0</c:v>
                </c:pt>
                <c:pt idx="2081">
                  <c:v>42260.0</c:v>
                </c:pt>
                <c:pt idx="2082">
                  <c:v>42261.0</c:v>
                </c:pt>
                <c:pt idx="2083">
                  <c:v>42262.0</c:v>
                </c:pt>
                <c:pt idx="2084">
                  <c:v>42263.0</c:v>
                </c:pt>
                <c:pt idx="2085">
                  <c:v>42264.0</c:v>
                </c:pt>
                <c:pt idx="2086">
                  <c:v>42265.0</c:v>
                </c:pt>
                <c:pt idx="2087">
                  <c:v>42266.0</c:v>
                </c:pt>
                <c:pt idx="2088">
                  <c:v>42267.0</c:v>
                </c:pt>
                <c:pt idx="2089">
                  <c:v>42268.0</c:v>
                </c:pt>
                <c:pt idx="2090">
                  <c:v>42269.0</c:v>
                </c:pt>
                <c:pt idx="2091">
                  <c:v>42270.0</c:v>
                </c:pt>
                <c:pt idx="2092">
                  <c:v>42271.0</c:v>
                </c:pt>
                <c:pt idx="2093">
                  <c:v>42272.0</c:v>
                </c:pt>
                <c:pt idx="2094">
                  <c:v>42273.0</c:v>
                </c:pt>
                <c:pt idx="2095">
                  <c:v>42274.0</c:v>
                </c:pt>
                <c:pt idx="2096">
                  <c:v>42275.0</c:v>
                </c:pt>
                <c:pt idx="2097">
                  <c:v>42276.0</c:v>
                </c:pt>
                <c:pt idx="2098">
                  <c:v>42277.0</c:v>
                </c:pt>
                <c:pt idx="2099">
                  <c:v>42278.0</c:v>
                </c:pt>
                <c:pt idx="2100">
                  <c:v>42279.0</c:v>
                </c:pt>
                <c:pt idx="2101">
                  <c:v>42280.0</c:v>
                </c:pt>
                <c:pt idx="2102">
                  <c:v>42281.0</c:v>
                </c:pt>
                <c:pt idx="2103">
                  <c:v>42282.0</c:v>
                </c:pt>
                <c:pt idx="2104">
                  <c:v>42283.0</c:v>
                </c:pt>
                <c:pt idx="2105">
                  <c:v>42284.0</c:v>
                </c:pt>
                <c:pt idx="2106">
                  <c:v>42285.0</c:v>
                </c:pt>
                <c:pt idx="2107">
                  <c:v>42286.0</c:v>
                </c:pt>
                <c:pt idx="2108">
                  <c:v>42287.0</c:v>
                </c:pt>
                <c:pt idx="2109">
                  <c:v>42288.0</c:v>
                </c:pt>
                <c:pt idx="2110">
                  <c:v>42289.0</c:v>
                </c:pt>
                <c:pt idx="2111">
                  <c:v>42290.0</c:v>
                </c:pt>
                <c:pt idx="2112">
                  <c:v>42291.0</c:v>
                </c:pt>
                <c:pt idx="2113">
                  <c:v>42292.0</c:v>
                </c:pt>
                <c:pt idx="2114">
                  <c:v>42293.0</c:v>
                </c:pt>
                <c:pt idx="2115">
                  <c:v>42294.0</c:v>
                </c:pt>
                <c:pt idx="2116">
                  <c:v>42295.0</c:v>
                </c:pt>
                <c:pt idx="2117">
                  <c:v>42296.0</c:v>
                </c:pt>
                <c:pt idx="2118">
                  <c:v>42297.0</c:v>
                </c:pt>
                <c:pt idx="2119">
                  <c:v>42298.0</c:v>
                </c:pt>
                <c:pt idx="2120">
                  <c:v>42299.0</c:v>
                </c:pt>
                <c:pt idx="2121">
                  <c:v>42300.0</c:v>
                </c:pt>
                <c:pt idx="2122">
                  <c:v>42301.0</c:v>
                </c:pt>
                <c:pt idx="2123">
                  <c:v>42302.0</c:v>
                </c:pt>
                <c:pt idx="2124">
                  <c:v>42303.0</c:v>
                </c:pt>
                <c:pt idx="2125">
                  <c:v>42304.0</c:v>
                </c:pt>
                <c:pt idx="2126">
                  <c:v>42305.0</c:v>
                </c:pt>
                <c:pt idx="2127">
                  <c:v>42306.0</c:v>
                </c:pt>
                <c:pt idx="2128">
                  <c:v>42307.0</c:v>
                </c:pt>
                <c:pt idx="2129">
                  <c:v>42308.0</c:v>
                </c:pt>
                <c:pt idx="2130">
                  <c:v>42309.0</c:v>
                </c:pt>
                <c:pt idx="2131">
                  <c:v>42310.0</c:v>
                </c:pt>
                <c:pt idx="2132">
                  <c:v>42311.0</c:v>
                </c:pt>
                <c:pt idx="2133">
                  <c:v>42312.0</c:v>
                </c:pt>
                <c:pt idx="2134">
                  <c:v>42313.0</c:v>
                </c:pt>
                <c:pt idx="2135">
                  <c:v>42314.0</c:v>
                </c:pt>
                <c:pt idx="2136">
                  <c:v>42315.0</c:v>
                </c:pt>
                <c:pt idx="2137">
                  <c:v>42316.0</c:v>
                </c:pt>
                <c:pt idx="2138">
                  <c:v>42317.0</c:v>
                </c:pt>
                <c:pt idx="2139">
                  <c:v>42318.0</c:v>
                </c:pt>
                <c:pt idx="2140">
                  <c:v>42319.0</c:v>
                </c:pt>
                <c:pt idx="2141">
                  <c:v>42320.0</c:v>
                </c:pt>
                <c:pt idx="2142">
                  <c:v>42321.0</c:v>
                </c:pt>
                <c:pt idx="2143">
                  <c:v>42322.0</c:v>
                </c:pt>
                <c:pt idx="2144">
                  <c:v>42323.0</c:v>
                </c:pt>
                <c:pt idx="2145">
                  <c:v>42324.0</c:v>
                </c:pt>
                <c:pt idx="2146">
                  <c:v>42325.0</c:v>
                </c:pt>
                <c:pt idx="2147">
                  <c:v>42326.0</c:v>
                </c:pt>
                <c:pt idx="2148">
                  <c:v>42327.0</c:v>
                </c:pt>
                <c:pt idx="2149">
                  <c:v>42328.0</c:v>
                </c:pt>
                <c:pt idx="2150">
                  <c:v>42329.0</c:v>
                </c:pt>
                <c:pt idx="2151">
                  <c:v>42330.0</c:v>
                </c:pt>
                <c:pt idx="2152">
                  <c:v>42331.0</c:v>
                </c:pt>
                <c:pt idx="2153">
                  <c:v>42332.0</c:v>
                </c:pt>
                <c:pt idx="2154">
                  <c:v>42333.0</c:v>
                </c:pt>
                <c:pt idx="2155">
                  <c:v>42334.0</c:v>
                </c:pt>
                <c:pt idx="2156">
                  <c:v>42335.0</c:v>
                </c:pt>
                <c:pt idx="2157">
                  <c:v>42336.0</c:v>
                </c:pt>
                <c:pt idx="2158">
                  <c:v>42337.0</c:v>
                </c:pt>
                <c:pt idx="2159">
                  <c:v>42338.0</c:v>
                </c:pt>
                <c:pt idx="2160">
                  <c:v>42339.0</c:v>
                </c:pt>
                <c:pt idx="2161">
                  <c:v>42340.0</c:v>
                </c:pt>
                <c:pt idx="2162">
                  <c:v>42341.0</c:v>
                </c:pt>
                <c:pt idx="2163">
                  <c:v>42342.0</c:v>
                </c:pt>
                <c:pt idx="2164">
                  <c:v>42343.0</c:v>
                </c:pt>
                <c:pt idx="2165">
                  <c:v>42344.0</c:v>
                </c:pt>
                <c:pt idx="2166">
                  <c:v>42345.0</c:v>
                </c:pt>
                <c:pt idx="2167">
                  <c:v>42346.0</c:v>
                </c:pt>
                <c:pt idx="2168">
                  <c:v>42347.0</c:v>
                </c:pt>
                <c:pt idx="2169">
                  <c:v>42348.0</c:v>
                </c:pt>
                <c:pt idx="2170">
                  <c:v>42349.0</c:v>
                </c:pt>
                <c:pt idx="2171">
                  <c:v>42350.0</c:v>
                </c:pt>
                <c:pt idx="2172">
                  <c:v>42351.0</c:v>
                </c:pt>
                <c:pt idx="2173">
                  <c:v>42352.0</c:v>
                </c:pt>
                <c:pt idx="2174">
                  <c:v>42353.0</c:v>
                </c:pt>
                <c:pt idx="2175">
                  <c:v>42354.0</c:v>
                </c:pt>
                <c:pt idx="2176">
                  <c:v>42355.0</c:v>
                </c:pt>
                <c:pt idx="2177">
                  <c:v>42356.0</c:v>
                </c:pt>
                <c:pt idx="2178">
                  <c:v>42357.0</c:v>
                </c:pt>
                <c:pt idx="2179">
                  <c:v>42358.0</c:v>
                </c:pt>
                <c:pt idx="2180">
                  <c:v>42359.0</c:v>
                </c:pt>
                <c:pt idx="2181">
                  <c:v>42360.0</c:v>
                </c:pt>
                <c:pt idx="2182">
                  <c:v>42361.0</c:v>
                </c:pt>
                <c:pt idx="2183">
                  <c:v>42362.0</c:v>
                </c:pt>
                <c:pt idx="2184">
                  <c:v>42363.0</c:v>
                </c:pt>
                <c:pt idx="2185">
                  <c:v>42364.0</c:v>
                </c:pt>
                <c:pt idx="2186">
                  <c:v>42365.0</c:v>
                </c:pt>
                <c:pt idx="2187">
                  <c:v>42366.0</c:v>
                </c:pt>
                <c:pt idx="2188">
                  <c:v>42367.0</c:v>
                </c:pt>
                <c:pt idx="2189">
                  <c:v>42368.0</c:v>
                </c:pt>
                <c:pt idx="2190">
                  <c:v>42369.0</c:v>
                </c:pt>
                <c:pt idx="2191">
                  <c:v>42370.0</c:v>
                </c:pt>
                <c:pt idx="2192">
                  <c:v>42371.0</c:v>
                </c:pt>
                <c:pt idx="2193">
                  <c:v>42372.0</c:v>
                </c:pt>
                <c:pt idx="2194">
                  <c:v>42373.0</c:v>
                </c:pt>
                <c:pt idx="2195">
                  <c:v>42374.0</c:v>
                </c:pt>
                <c:pt idx="2196">
                  <c:v>42375.0</c:v>
                </c:pt>
                <c:pt idx="2197">
                  <c:v>42376.0</c:v>
                </c:pt>
                <c:pt idx="2198">
                  <c:v>42377.0</c:v>
                </c:pt>
                <c:pt idx="2199">
                  <c:v>42378.0</c:v>
                </c:pt>
                <c:pt idx="2200">
                  <c:v>42379.0</c:v>
                </c:pt>
                <c:pt idx="2201">
                  <c:v>42380.0</c:v>
                </c:pt>
                <c:pt idx="2202">
                  <c:v>42381.0</c:v>
                </c:pt>
                <c:pt idx="2203">
                  <c:v>42382.0</c:v>
                </c:pt>
                <c:pt idx="2204">
                  <c:v>42383.0</c:v>
                </c:pt>
                <c:pt idx="2205">
                  <c:v>42384.0</c:v>
                </c:pt>
                <c:pt idx="2206">
                  <c:v>42385.0</c:v>
                </c:pt>
                <c:pt idx="2207">
                  <c:v>42386.0</c:v>
                </c:pt>
                <c:pt idx="2208">
                  <c:v>42387.0</c:v>
                </c:pt>
                <c:pt idx="2209">
                  <c:v>42388.0</c:v>
                </c:pt>
                <c:pt idx="2210">
                  <c:v>42389.0</c:v>
                </c:pt>
                <c:pt idx="2211">
                  <c:v>42390.0</c:v>
                </c:pt>
                <c:pt idx="2212">
                  <c:v>42391.0</c:v>
                </c:pt>
                <c:pt idx="2213">
                  <c:v>42392.0</c:v>
                </c:pt>
                <c:pt idx="2214">
                  <c:v>42393.0</c:v>
                </c:pt>
                <c:pt idx="2215">
                  <c:v>42394.0</c:v>
                </c:pt>
                <c:pt idx="2216">
                  <c:v>42395.0</c:v>
                </c:pt>
                <c:pt idx="2217">
                  <c:v>42396.0</c:v>
                </c:pt>
                <c:pt idx="2218">
                  <c:v>42397.0</c:v>
                </c:pt>
                <c:pt idx="2219">
                  <c:v>42398.0</c:v>
                </c:pt>
                <c:pt idx="2220">
                  <c:v>42399.0</c:v>
                </c:pt>
                <c:pt idx="2221">
                  <c:v>42400.0</c:v>
                </c:pt>
                <c:pt idx="2222">
                  <c:v>42401.0</c:v>
                </c:pt>
                <c:pt idx="2223">
                  <c:v>42402.0</c:v>
                </c:pt>
                <c:pt idx="2224">
                  <c:v>42403.0</c:v>
                </c:pt>
                <c:pt idx="2225">
                  <c:v>42404.0</c:v>
                </c:pt>
                <c:pt idx="2226">
                  <c:v>42405.0</c:v>
                </c:pt>
                <c:pt idx="2227">
                  <c:v>42406.0</c:v>
                </c:pt>
                <c:pt idx="2228">
                  <c:v>42407.0</c:v>
                </c:pt>
                <c:pt idx="2229">
                  <c:v>42408.0</c:v>
                </c:pt>
                <c:pt idx="2230">
                  <c:v>42409.0</c:v>
                </c:pt>
                <c:pt idx="2231">
                  <c:v>42410.0</c:v>
                </c:pt>
                <c:pt idx="2232">
                  <c:v>42411.0</c:v>
                </c:pt>
                <c:pt idx="2233">
                  <c:v>42412.0</c:v>
                </c:pt>
                <c:pt idx="2234">
                  <c:v>42413.0</c:v>
                </c:pt>
                <c:pt idx="2235">
                  <c:v>42414.0</c:v>
                </c:pt>
                <c:pt idx="2236">
                  <c:v>42415.0</c:v>
                </c:pt>
                <c:pt idx="2237">
                  <c:v>42416.0</c:v>
                </c:pt>
                <c:pt idx="2238">
                  <c:v>42417.0</c:v>
                </c:pt>
                <c:pt idx="2239">
                  <c:v>42418.0</c:v>
                </c:pt>
                <c:pt idx="2240">
                  <c:v>42419.0</c:v>
                </c:pt>
                <c:pt idx="2241">
                  <c:v>42420.0</c:v>
                </c:pt>
                <c:pt idx="2242">
                  <c:v>42421.0</c:v>
                </c:pt>
                <c:pt idx="2243">
                  <c:v>42422.0</c:v>
                </c:pt>
                <c:pt idx="2244">
                  <c:v>42423.0</c:v>
                </c:pt>
                <c:pt idx="2245">
                  <c:v>42424.0</c:v>
                </c:pt>
                <c:pt idx="2246">
                  <c:v>42425.0</c:v>
                </c:pt>
                <c:pt idx="2247">
                  <c:v>42426.0</c:v>
                </c:pt>
                <c:pt idx="2248">
                  <c:v>42427.0</c:v>
                </c:pt>
                <c:pt idx="2249">
                  <c:v>42428.0</c:v>
                </c:pt>
                <c:pt idx="2250">
                  <c:v>42429.0</c:v>
                </c:pt>
                <c:pt idx="2251">
                  <c:v>42430.0</c:v>
                </c:pt>
                <c:pt idx="2252">
                  <c:v>42431.0</c:v>
                </c:pt>
                <c:pt idx="2253">
                  <c:v>42432.0</c:v>
                </c:pt>
                <c:pt idx="2254">
                  <c:v>42433.0</c:v>
                </c:pt>
                <c:pt idx="2255">
                  <c:v>42434.0</c:v>
                </c:pt>
                <c:pt idx="2256">
                  <c:v>42435.0</c:v>
                </c:pt>
                <c:pt idx="2257">
                  <c:v>42436.0</c:v>
                </c:pt>
                <c:pt idx="2258">
                  <c:v>42437.0</c:v>
                </c:pt>
                <c:pt idx="2259">
                  <c:v>42438.0</c:v>
                </c:pt>
                <c:pt idx="2260">
                  <c:v>42439.0</c:v>
                </c:pt>
                <c:pt idx="2261">
                  <c:v>42440.0</c:v>
                </c:pt>
                <c:pt idx="2262">
                  <c:v>42441.0</c:v>
                </c:pt>
                <c:pt idx="2263">
                  <c:v>42442.0</c:v>
                </c:pt>
                <c:pt idx="2264">
                  <c:v>42443.0</c:v>
                </c:pt>
                <c:pt idx="2265">
                  <c:v>42444.0</c:v>
                </c:pt>
                <c:pt idx="2266">
                  <c:v>42445.0</c:v>
                </c:pt>
                <c:pt idx="2267">
                  <c:v>42446.0</c:v>
                </c:pt>
                <c:pt idx="2268">
                  <c:v>42447.0</c:v>
                </c:pt>
                <c:pt idx="2269">
                  <c:v>42448.0</c:v>
                </c:pt>
                <c:pt idx="2270">
                  <c:v>42449.0</c:v>
                </c:pt>
                <c:pt idx="2271">
                  <c:v>42450.0</c:v>
                </c:pt>
                <c:pt idx="2272">
                  <c:v>42451.0</c:v>
                </c:pt>
                <c:pt idx="2273">
                  <c:v>42452.0</c:v>
                </c:pt>
                <c:pt idx="2274">
                  <c:v>42453.0</c:v>
                </c:pt>
                <c:pt idx="2275">
                  <c:v>42454.0</c:v>
                </c:pt>
                <c:pt idx="2276">
                  <c:v>42455.0</c:v>
                </c:pt>
                <c:pt idx="2277">
                  <c:v>42456.0</c:v>
                </c:pt>
                <c:pt idx="2278">
                  <c:v>42457.0</c:v>
                </c:pt>
                <c:pt idx="2279">
                  <c:v>42458.0</c:v>
                </c:pt>
                <c:pt idx="2280">
                  <c:v>42459.0</c:v>
                </c:pt>
                <c:pt idx="2281">
                  <c:v>42460.0</c:v>
                </c:pt>
                <c:pt idx="2282">
                  <c:v>42461.0</c:v>
                </c:pt>
                <c:pt idx="2283">
                  <c:v>42462.0</c:v>
                </c:pt>
                <c:pt idx="2284">
                  <c:v>42463.0</c:v>
                </c:pt>
                <c:pt idx="2285">
                  <c:v>42464.0</c:v>
                </c:pt>
                <c:pt idx="2286">
                  <c:v>42465.0</c:v>
                </c:pt>
                <c:pt idx="2287">
                  <c:v>42466.0</c:v>
                </c:pt>
                <c:pt idx="2288">
                  <c:v>42467.0</c:v>
                </c:pt>
                <c:pt idx="2289">
                  <c:v>42468.0</c:v>
                </c:pt>
                <c:pt idx="2290">
                  <c:v>42469.0</c:v>
                </c:pt>
                <c:pt idx="2291">
                  <c:v>42470.0</c:v>
                </c:pt>
                <c:pt idx="2292">
                  <c:v>42471.0</c:v>
                </c:pt>
                <c:pt idx="2293">
                  <c:v>42472.0</c:v>
                </c:pt>
                <c:pt idx="2294">
                  <c:v>42473.0</c:v>
                </c:pt>
                <c:pt idx="2295">
                  <c:v>42474.0</c:v>
                </c:pt>
                <c:pt idx="2296">
                  <c:v>42475.0</c:v>
                </c:pt>
                <c:pt idx="2297">
                  <c:v>42476.0</c:v>
                </c:pt>
                <c:pt idx="2298">
                  <c:v>42477.0</c:v>
                </c:pt>
                <c:pt idx="2299">
                  <c:v>42478.0</c:v>
                </c:pt>
                <c:pt idx="2300">
                  <c:v>42479.0</c:v>
                </c:pt>
                <c:pt idx="2301">
                  <c:v>42480.0</c:v>
                </c:pt>
                <c:pt idx="2302">
                  <c:v>42481.0</c:v>
                </c:pt>
                <c:pt idx="2303">
                  <c:v>42482.0</c:v>
                </c:pt>
                <c:pt idx="2304">
                  <c:v>42483.0</c:v>
                </c:pt>
                <c:pt idx="2305">
                  <c:v>42484.0</c:v>
                </c:pt>
                <c:pt idx="2306">
                  <c:v>42485.0</c:v>
                </c:pt>
                <c:pt idx="2307">
                  <c:v>42486.0</c:v>
                </c:pt>
                <c:pt idx="2308">
                  <c:v>42487.0</c:v>
                </c:pt>
                <c:pt idx="2309">
                  <c:v>42488.0</c:v>
                </c:pt>
                <c:pt idx="2310">
                  <c:v>42489.0</c:v>
                </c:pt>
                <c:pt idx="2311">
                  <c:v>42490.0</c:v>
                </c:pt>
                <c:pt idx="2312">
                  <c:v>42491.0</c:v>
                </c:pt>
                <c:pt idx="2313">
                  <c:v>42492.0</c:v>
                </c:pt>
                <c:pt idx="2314">
                  <c:v>42493.0</c:v>
                </c:pt>
                <c:pt idx="2315">
                  <c:v>42494.0</c:v>
                </c:pt>
                <c:pt idx="2316">
                  <c:v>42495.0</c:v>
                </c:pt>
                <c:pt idx="2317">
                  <c:v>42496.0</c:v>
                </c:pt>
                <c:pt idx="2318">
                  <c:v>42497.0</c:v>
                </c:pt>
                <c:pt idx="2319">
                  <c:v>42498.0</c:v>
                </c:pt>
                <c:pt idx="2320">
                  <c:v>42499.0</c:v>
                </c:pt>
                <c:pt idx="2321">
                  <c:v>42500.0</c:v>
                </c:pt>
                <c:pt idx="2322">
                  <c:v>42501.0</c:v>
                </c:pt>
                <c:pt idx="2323">
                  <c:v>42502.0</c:v>
                </c:pt>
                <c:pt idx="2324">
                  <c:v>42503.0</c:v>
                </c:pt>
                <c:pt idx="2325">
                  <c:v>42504.0</c:v>
                </c:pt>
                <c:pt idx="2326">
                  <c:v>42505.0</c:v>
                </c:pt>
                <c:pt idx="2327">
                  <c:v>42506.0</c:v>
                </c:pt>
                <c:pt idx="2328">
                  <c:v>42507.0</c:v>
                </c:pt>
                <c:pt idx="2329">
                  <c:v>42508.0</c:v>
                </c:pt>
                <c:pt idx="2330">
                  <c:v>42509.0</c:v>
                </c:pt>
                <c:pt idx="2331">
                  <c:v>42510.0</c:v>
                </c:pt>
                <c:pt idx="2332">
                  <c:v>42511.0</c:v>
                </c:pt>
                <c:pt idx="2333">
                  <c:v>42512.0</c:v>
                </c:pt>
                <c:pt idx="2334">
                  <c:v>42513.0</c:v>
                </c:pt>
                <c:pt idx="2335">
                  <c:v>42514.0</c:v>
                </c:pt>
                <c:pt idx="2336">
                  <c:v>42515.0</c:v>
                </c:pt>
                <c:pt idx="2337">
                  <c:v>42516.0</c:v>
                </c:pt>
                <c:pt idx="2338">
                  <c:v>42517.0</c:v>
                </c:pt>
                <c:pt idx="2339">
                  <c:v>42518.0</c:v>
                </c:pt>
                <c:pt idx="2340">
                  <c:v>42519.0</c:v>
                </c:pt>
                <c:pt idx="2341">
                  <c:v>42520.0</c:v>
                </c:pt>
                <c:pt idx="2342">
                  <c:v>42521.0</c:v>
                </c:pt>
                <c:pt idx="2343">
                  <c:v>42522.0</c:v>
                </c:pt>
                <c:pt idx="2344">
                  <c:v>42523.0</c:v>
                </c:pt>
                <c:pt idx="2345">
                  <c:v>42524.0</c:v>
                </c:pt>
                <c:pt idx="2346">
                  <c:v>42525.0</c:v>
                </c:pt>
                <c:pt idx="2347">
                  <c:v>42526.0</c:v>
                </c:pt>
                <c:pt idx="2348">
                  <c:v>42527.0</c:v>
                </c:pt>
                <c:pt idx="2349">
                  <c:v>42528.0</c:v>
                </c:pt>
                <c:pt idx="2350">
                  <c:v>42529.0</c:v>
                </c:pt>
                <c:pt idx="2351">
                  <c:v>42530.0</c:v>
                </c:pt>
                <c:pt idx="2352">
                  <c:v>42531.0</c:v>
                </c:pt>
                <c:pt idx="2353">
                  <c:v>42532.0</c:v>
                </c:pt>
                <c:pt idx="2354">
                  <c:v>42533.0</c:v>
                </c:pt>
                <c:pt idx="2355">
                  <c:v>42534.0</c:v>
                </c:pt>
                <c:pt idx="2356">
                  <c:v>42535.0</c:v>
                </c:pt>
                <c:pt idx="2357">
                  <c:v>42536.0</c:v>
                </c:pt>
                <c:pt idx="2358">
                  <c:v>42537.0</c:v>
                </c:pt>
                <c:pt idx="2359">
                  <c:v>42538.0</c:v>
                </c:pt>
                <c:pt idx="2360">
                  <c:v>42539.0</c:v>
                </c:pt>
                <c:pt idx="2361">
                  <c:v>42540.0</c:v>
                </c:pt>
                <c:pt idx="2362">
                  <c:v>42541.0</c:v>
                </c:pt>
                <c:pt idx="2363">
                  <c:v>42542.0</c:v>
                </c:pt>
                <c:pt idx="2364">
                  <c:v>42543.0</c:v>
                </c:pt>
                <c:pt idx="2365">
                  <c:v>42544.0</c:v>
                </c:pt>
                <c:pt idx="2366">
                  <c:v>42545.0</c:v>
                </c:pt>
                <c:pt idx="2367">
                  <c:v>42546.0</c:v>
                </c:pt>
                <c:pt idx="2368">
                  <c:v>42547.0</c:v>
                </c:pt>
                <c:pt idx="2369">
                  <c:v>42548.0</c:v>
                </c:pt>
                <c:pt idx="2370">
                  <c:v>42549.0</c:v>
                </c:pt>
                <c:pt idx="2371">
                  <c:v>42550.0</c:v>
                </c:pt>
                <c:pt idx="2372">
                  <c:v>42551.0</c:v>
                </c:pt>
                <c:pt idx="2373">
                  <c:v>42552.0</c:v>
                </c:pt>
                <c:pt idx="2374">
                  <c:v>42553.0</c:v>
                </c:pt>
                <c:pt idx="2375">
                  <c:v>42554.0</c:v>
                </c:pt>
                <c:pt idx="2376">
                  <c:v>42555.0</c:v>
                </c:pt>
                <c:pt idx="2377">
                  <c:v>42556.0</c:v>
                </c:pt>
                <c:pt idx="2378">
                  <c:v>42557.0</c:v>
                </c:pt>
                <c:pt idx="2379">
                  <c:v>42558.0</c:v>
                </c:pt>
                <c:pt idx="2380">
                  <c:v>42559.0</c:v>
                </c:pt>
                <c:pt idx="2381">
                  <c:v>42560.0</c:v>
                </c:pt>
                <c:pt idx="2382">
                  <c:v>42561.0</c:v>
                </c:pt>
                <c:pt idx="2383">
                  <c:v>42562.0</c:v>
                </c:pt>
                <c:pt idx="2384">
                  <c:v>42563.0</c:v>
                </c:pt>
                <c:pt idx="2385">
                  <c:v>42564.0</c:v>
                </c:pt>
                <c:pt idx="2386">
                  <c:v>42565.0</c:v>
                </c:pt>
                <c:pt idx="2387">
                  <c:v>42566.0</c:v>
                </c:pt>
                <c:pt idx="2388">
                  <c:v>42567.0</c:v>
                </c:pt>
                <c:pt idx="2389">
                  <c:v>42568.0</c:v>
                </c:pt>
                <c:pt idx="2390">
                  <c:v>42569.0</c:v>
                </c:pt>
                <c:pt idx="2391">
                  <c:v>42570.0</c:v>
                </c:pt>
                <c:pt idx="2392">
                  <c:v>42571.0</c:v>
                </c:pt>
                <c:pt idx="2393">
                  <c:v>42572.0</c:v>
                </c:pt>
                <c:pt idx="2394">
                  <c:v>42573.0</c:v>
                </c:pt>
                <c:pt idx="2395">
                  <c:v>42574.0</c:v>
                </c:pt>
                <c:pt idx="2396">
                  <c:v>42575.0</c:v>
                </c:pt>
                <c:pt idx="2397">
                  <c:v>42576.0</c:v>
                </c:pt>
                <c:pt idx="2398">
                  <c:v>42577.0</c:v>
                </c:pt>
                <c:pt idx="2399">
                  <c:v>42578.0</c:v>
                </c:pt>
                <c:pt idx="2400">
                  <c:v>42579.0</c:v>
                </c:pt>
                <c:pt idx="2401">
                  <c:v>42580.0</c:v>
                </c:pt>
                <c:pt idx="2402">
                  <c:v>42581.0</c:v>
                </c:pt>
                <c:pt idx="2403">
                  <c:v>42582.0</c:v>
                </c:pt>
                <c:pt idx="2404">
                  <c:v>42583.0</c:v>
                </c:pt>
                <c:pt idx="2405">
                  <c:v>42584.0</c:v>
                </c:pt>
                <c:pt idx="2406">
                  <c:v>42585.0</c:v>
                </c:pt>
                <c:pt idx="2407">
                  <c:v>42586.0</c:v>
                </c:pt>
                <c:pt idx="2408">
                  <c:v>42587.0</c:v>
                </c:pt>
                <c:pt idx="2409">
                  <c:v>42588.0</c:v>
                </c:pt>
                <c:pt idx="2410">
                  <c:v>42589.0</c:v>
                </c:pt>
                <c:pt idx="2411">
                  <c:v>42590.0</c:v>
                </c:pt>
                <c:pt idx="2412">
                  <c:v>42591.0</c:v>
                </c:pt>
                <c:pt idx="2413">
                  <c:v>42592.0</c:v>
                </c:pt>
                <c:pt idx="2414">
                  <c:v>42593.0</c:v>
                </c:pt>
                <c:pt idx="2415">
                  <c:v>42594.0</c:v>
                </c:pt>
                <c:pt idx="2416">
                  <c:v>42595.0</c:v>
                </c:pt>
                <c:pt idx="2417">
                  <c:v>42596.0</c:v>
                </c:pt>
                <c:pt idx="2418">
                  <c:v>42597.0</c:v>
                </c:pt>
                <c:pt idx="2419">
                  <c:v>42598.0</c:v>
                </c:pt>
                <c:pt idx="2420">
                  <c:v>42599.0</c:v>
                </c:pt>
                <c:pt idx="2421">
                  <c:v>42600.0</c:v>
                </c:pt>
                <c:pt idx="2422">
                  <c:v>42601.0</c:v>
                </c:pt>
                <c:pt idx="2423">
                  <c:v>42602.0</c:v>
                </c:pt>
                <c:pt idx="2424">
                  <c:v>42603.0</c:v>
                </c:pt>
                <c:pt idx="2425">
                  <c:v>42604.0</c:v>
                </c:pt>
                <c:pt idx="2426">
                  <c:v>42605.0</c:v>
                </c:pt>
                <c:pt idx="2427">
                  <c:v>42606.0</c:v>
                </c:pt>
                <c:pt idx="2428">
                  <c:v>42607.0</c:v>
                </c:pt>
                <c:pt idx="2429">
                  <c:v>42608.0</c:v>
                </c:pt>
                <c:pt idx="2430">
                  <c:v>42609.0</c:v>
                </c:pt>
                <c:pt idx="2431">
                  <c:v>42610.0</c:v>
                </c:pt>
                <c:pt idx="2432">
                  <c:v>42611.0</c:v>
                </c:pt>
                <c:pt idx="2433">
                  <c:v>42612.0</c:v>
                </c:pt>
                <c:pt idx="2434">
                  <c:v>42613.0</c:v>
                </c:pt>
                <c:pt idx="2435">
                  <c:v>42614.0</c:v>
                </c:pt>
                <c:pt idx="2436">
                  <c:v>42615.0</c:v>
                </c:pt>
                <c:pt idx="2437">
                  <c:v>42616.0</c:v>
                </c:pt>
                <c:pt idx="2438">
                  <c:v>42617.0</c:v>
                </c:pt>
                <c:pt idx="2439">
                  <c:v>42618.0</c:v>
                </c:pt>
                <c:pt idx="2440">
                  <c:v>42619.0</c:v>
                </c:pt>
                <c:pt idx="2441">
                  <c:v>42620.0</c:v>
                </c:pt>
                <c:pt idx="2442">
                  <c:v>42621.0</c:v>
                </c:pt>
                <c:pt idx="2443">
                  <c:v>42622.0</c:v>
                </c:pt>
                <c:pt idx="2444">
                  <c:v>42623.0</c:v>
                </c:pt>
                <c:pt idx="2445">
                  <c:v>42624.0</c:v>
                </c:pt>
                <c:pt idx="2446">
                  <c:v>42625.0</c:v>
                </c:pt>
                <c:pt idx="2447">
                  <c:v>42626.0</c:v>
                </c:pt>
                <c:pt idx="2448">
                  <c:v>42627.0</c:v>
                </c:pt>
                <c:pt idx="2449">
                  <c:v>42628.0</c:v>
                </c:pt>
                <c:pt idx="2450">
                  <c:v>42629.0</c:v>
                </c:pt>
                <c:pt idx="2451">
                  <c:v>42630.0</c:v>
                </c:pt>
                <c:pt idx="2452">
                  <c:v>42631.0</c:v>
                </c:pt>
                <c:pt idx="2453">
                  <c:v>42632.0</c:v>
                </c:pt>
                <c:pt idx="2454">
                  <c:v>42633.0</c:v>
                </c:pt>
                <c:pt idx="2455">
                  <c:v>42634.0</c:v>
                </c:pt>
                <c:pt idx="2456">
                  <c:v>42635.0</c:v>
                </c:pt>
                <c:pt idx="2457">
                  <c:v>42636.0</c:v>
                </c:pt>
                <c:pt idx="2458">
                  <c:v>42637.0</c:v>
                </c:pt>
                <c:pt idx="2459">
                  <c:v>42638.0</c:v>
                </c:pt>
                <c:pt idx="2460">
                  <c:v>42639.0</c:v>
                </c:pt>
                <c:pt idx="2461">
                  <c:v>42640.0</c:v>
                </c:pt>
                <c:pt idx="2462">
                  <c:v>42641.0</c:v>
                </c:pt>
                <c:pt idx="2463">
                  <c:v>42642.0</c:v>
                </c:pt>
                <c:pt idx="2464">
                  <c:v>42643.0</c:v>
                </c:pt>
                <c:pt idx="2465">
                  <c:v>42644.0</c:v>
                </c:pt>
                <c:pt idx="2466">
                  <c:v>42645.0</c:v>
                </c:pt>
                <c:pt idx="2467">
                  <c:v>42646.0</c:v>
                </c:pt>
                <c:pt idx="2468">
                  <c:v>42647.0</c:v>
                </c:pt>
                <c:pt idx="2469">
                  <c:v>42648.0</c:v>
                </c:pt>
                <c:pt idx="2470">
                  <c:v>42649.0</c:v>
                </c:pt>
                <c:pt idx="2471">
                  <c:v>42650.0</c:v>
                </c:pt>
                <c:pt idx="2472">
                  <c:v>42651.0</c:v>
                </c:pt>
                <c:pt idx="2473">
                  <c:v>42652.0</c:v>
                </c:pt>
                <c:pt idx="2474">
                  <c:v>42653.0</c:v>
                </c:pt>
                <c:pt idx="2475">
                  <c:v>42654.0</c:v>
                </c:pt>
                <c:pt idx="2476">
                  <c:v>42655.0</c:v>
                </c:pt>
                <c:pt idx="2477">
                  <c:v>42656.0</c:v>
                </c:pt>
                <c:pt idx="2478">
                  <c:v>42657.0</c:v>
                </c:pt>
                <c:pt idx="2479">
                  <c:v>42658.0</c:v>
                </c:pt>
                <c:pt idx="2480">
                  <c:v>42659.0</c:v>
                </c:pt>
                <c:pt idx="2481">
                  <c:v>42660.0</c:v>
                </c:pt>
                <c:pt idx="2482">
                  <c:v>42661.0</c:v>
                </c:pt>
                <c:pt idx="2483">
                  <c:v>42662.0</c:v>
                </c:pt>
                <c:pt idx="2484">
                  <c:v>42663.0</c:v>
                </c:pt>
                <c:pt idx="2485">
                  <c:v>42664.0</c:v>
                </c:pt>
                <c:pt idx="2486">
                  <c:v>42665.0</c:v>
                </c:pt>
                <c:pt idx="2487">
                  <c:v>42666.0</c:v>
                </c:pt>
                <c:pt idx="2488">
                  <c:v>42667.0</c:v>
                </c:pt>
                <c:pt idx="2489">
                  <c:v>42668.0</c:v>
                </c:pt>
                <c:pt idx="2490">
                  <c:v>42669.0</c:v>
                </c:pt>
                <c:pt idx="2491">
                  <c:v>42670.0</c:v>
                </c:pt>
                <c:pt idx="2492">
                  <c:v>42671.0</c:v>
                </c:pt>
                <c:pt idx="2493">
                  <c:v>42672.0</c:v>
                </c:pt>
                <c:pt idx="2494">
                  <c:v>42673.0</c:v>
                </c:pt>
                <c:pt idx="2495">
                  <c:v>42674.0</c:v>
                </c:pt>
                <c:pt idx="2496">
                  <c:v>42675.0</c:v>
                </c:pt>
                <c:pt idx="2497">
                  <c:v>42676.0</c:v>
                </c:pt>
                <c:pt idx="2498">
                  <c:v>42677.0</c:v>
                </c:pt>
                <c:pt idx="2499">
                  <c:v>42678.0</c:v>
                </c:pt>
                <c:pt idx="2500">
                  <c:v>42679.0</c:v>
                </c:pt>
                <c:pt idx="2501">
                  <c:v>42680.0</c:v>
                </c:pt>
                <c:pt idx="2502">
                  <c:v>42681.0</c:v>
                </c:pt>
                <c:pt idx="2503">
                  <c:v>42682.0</c:v>
                </c:pt>
                <c:pt idx="2504">
                  <c:v>42683.0</c:v>
                </c:pt>
                <c:pt idx="2505">
                  <c:v>42684.0</c:v>
                </c:pt>
                <c:pt idx="2506">
                  <c:v>42685.0</c:v>
                </c:pt>
                <c:pt idx="2507">
                  <c:v>42686.0</c:v>
                </c:pt>
                <c:pt idx="2508">
                  <c:v>42687.0</c:v>
                </c:pt>
                <c:pt idx="2509">
                  <c:v>42688.0</c:v>
                </c:pt>
                <c:pt idx="2510">
                  <c:v>42689.0</c:v>
                </c:pt>
                <c:pt idx="2511">
                  <c:v>42690.0</c:v>
                </c:pt>
                <c:pt idx="2512">
                  <c:v>42691.0</c:v>
                </c:pt>
                <c:pt idx="2513">
                  <c:v>42692.0</c:v>
                </c:pt>
                <c:pt idx="2514">
                  <c:v>42693.0</c:v>
                </c:pt>
                <c:pt idx="2515">
                  <c:v>42694.0</c:v>
                </c:pt>
                <c:pt idx="2516">
                  <c:v>42695.0</c:v>
                </c:pt>
                <c:pt idx="2517">
                  <c:v>42696.0</c:v>
                </c:pt>
                <c:pt idx="2518">
                  <c:v>42697.0</c:v>
                </c:pt>
                <c:pt idx="2519">
                  <c:v>42698.0</c:v>
                </c:pt>
                <c:pt idx="2520">
                  <c:v>42699.0</c:v>
                </c:pt>
                <c:pt idx="2521">
                  <c:v>42700.0</c:v>
                </c:pt>
                <c:pt idx="2522">
                  <c:v>42701.0</c:v>
                </c:pt>
                <c:pt idx="2523">
                  <c:v>42702.0</c:v>
                </c:pt>
                <c:pt idx="2524">
                  <c:v>42703.0</c:v>
                </c:pt>
                <c:pt idx="2525">
                  <c:v>42704.0</c:v>
                </c:pt>
                <c:pt idx="2526">
                  <c:v>42705.0</c:v>
                </c:pt>
                <c:pt idx="2527">
                  <c:v>42706.0</c:v>
                </c:pt>
                <c:pt idx="2528">
                  <c:v>42707.0</c:v>
                </c:pt>
                <c:pt idx="2529">
                  <c:v>42708.0</c:v>
                </c:pt>
                <c:pt idx="2530">
                  <c:v>42709.0</c:v>
                </c:pt>
                <c:pt idx="2531">
                  <c:v>42710.0</c:v>
                </c:pt>
                <c:pt idx="2532">
                  <c:v>42711.0</c:v>
                </c:pt>
                <c:pt idx="2533">
                  <c:v>42712.0</c:v>
                </c:pt>
                <c:pt idx="2534">
                  <c:v>42713.0</c:v>
                </c:pt>
                <c:pt idx="2535">
                  <c:v>42714.0</c:v>
                </c:pt>
                <c:pt idx="2536">
                  <c:v>42715.0</c:v>
                </c:pt>
                <c:pt idx="2537">
                  <c:v>42716.0</c:v>
                </c:pt>
                <c:pt idx="2538">
                  <c:v>42717.0</c:v>
                </c:pt>
                <c:pt idx="2539">
                  <c:v>42718.0</c:v>
                </c:pt>
                <c:pt idx="2540">
                  <c:v>42719.0</c:v>
                </c:pt>
                <c:pt idx="2541">
                  <c:v>42720.0</c:v>
                </c:pt>
                <c:pt idx="2542">
                  <c:v>42721.0</c:v>
                </c:pt>
                <c:pt idx="2543">
                  <c:v>42722.0</c:v>
                </c:pt>
                <c:pt idx="2544">
                  <c:v>42723.0</c:v>
                </c:pt>
                <c:pt idx="2545">
                  <c:v>42724.0</c:v>
                </c:pt>
                <c:pt idx="2546">
                  <c:v>42725.0</c:v>
                </c:pt>
                <c:pt idx="2547">
                  <c:v>42726.0</c:v>
                </c:pt>
                <c:pt idx="2548">
                  <c:v>42727.0</c:v>
                </c:pt>
                <c:pt idx="2549">
                  <c:v>42728.0</c:v>
                </c:pt>
                <c:pt idx="2550">
                  <c:v>42729.0</c:v>
                </c:pt>
                <c:pt idx="2551">
                  <c:v>42730.0</c:v>
                </c:pt>
                <c:pt idx="2552">
                  <c:v>42731.0</c:v>
                </c:pt>
                <c:pt idx="2553">
                  <c:v>42732.0</c:v>
                </c:pt>
                <c:pt idx="2554">
                  <c:v>42733.0</c:v>
                </c:pt>
                <c:pt idx="2555">
                  <c:v>42734.0</c:v>
                </c:pt>
                <c:pt idx="2556">
                  <c:v>42735.0</c:v>
                </c:pt>
              </c:numCache>
            </c:numRef>
          </c:xVal>
          <c:yVal>
            <c:numRef>
              <c:f>[10]calculations!$O$2:$O$2558</c:f>
              <c:numCache>
                <c:formatCode>General</c:formatCode>
                <c:ptCount val="2557"/>
                <c:pt idx="0">
                  <c:v>3.5</c:v>
                </c:pt>
                <c:pt idx="1">
                  <c:v>3.4</c:v>
                </c:pt>
                <c:pt idx="2">
                  <c:v>3.3</c:v>
                </c:pt>
                <c:pt idx="3">
                  <c:v>3.3</c:v>
                </c:pt>
                <c:pt idx="4">
                  <c:v>3.2</c:v>
                </c:pt>
                <c:pt idx="5">
                  <c:v>3.1</c:v>
                </c:pt>
                <c:pt idx="6">
                  <c:v>3.0</c:v>
                </c:pt>
                <c:pt idx="7">
                  <c:v>3.0</c:v>
                </c:pt>
                <c:pt idx="8">
                  <c:v>2.9</c:v>
                </c:pt>
                <c:pt idx="9">
                  <c:v>2.8</c:v>
                </c:pt>
                <c:pt idx="10">
                  <c:v>2.7</c:v>
                </c:pt>
                <c:pt idx="11">
                  <c:v>2.6</c:v>
                </c:pt>
                <c:pt idx="12">
                  <c:v>2.5</c:v>
                </c:pt>
                <c:pt idx="13">
                  <c:v>2.5</c:v>
                </c:pt>
                <c:pt idx="14">
                  <c:v>2.4</c:v>
                </c:pt>
                <c:pt idx="15">
                  <c:v>2.4</c:v>
                </c:pt>
                <c:pt idx="16">
                  <c:v>2.4</c:v>
                </c:pt>
                <c:pt idx="17">
                  <c:v>2.3</c:v>
                </c:pt>
                <c:pt idx="18">
                  <c:v>2.3</c:v>
                </c:pt>
                <c:pt idx="19">
                  <c:v>2.3</c:v>
                </c:pt>
                <c:pt idx="20">
                  <c:v>2.3</c:v>
                </c:pt>
                <c:pt idx="21">
                  <c:v>2.3</c:v>
                </c:pt>
                <c:pt idx="22">
                  <c:v>2.3</c:v>
                </c:pt>
                <c:pt idx="23">
                  <c:v>2.3</c:v>
                </c:pt>
                <c:pt idx="24">
                  <c:v>2.2</c:v>
                </c:pt>
                <c:pt idx="25">
                  <c:v>2.2</c:v>
                </c:pt>
                <c:pt idx="26">
                  <c:v>2.2</c:v>
                </c:pt>
                <c:pt idx="27">
                  <c:v>2.2</c:v>
                </c:pt>
                <c:pt idx="28">
                  <c:v>2.2</c:v>
                </c:pt>
                <c:pt idx="29">
                  <c:v>2.2</c:v>
                </c:pt>
                <c:pt idx="30">
                  <c:v>2.2</c:v>
                </c:pt>
                <c:pt idx="31">
                  <c:v>2.2</c:v>
                </c:pt>
                <c:pt idx="32">
                  <c:v>2.2</c:v>
                </c:pt>
                <c:pt idx="33">
                  <c:v>2.2</c:v>
                </c:pt>
                <c:pt idx="34">
                  <c:v>2.2</c:v>
                </c:pt>
                <c:pt idx="35">
                  <c:v>2.2</c:v>
                </c:pt>
                <c:pt idx="36">
                  <c:v>2.2</c:v>
                </c:pt>
                <c:pt idx="37">
                  <c:v>2.2</c:v>
                </c:pt>
                <c:pt idx="38">
                  <c:v>2.2</c:v>
                </c:pt>
                <c:pt idx="39">
                  <c:v>2.2</c:v>
                </c:pt>
                <c:pt idx="40">
                  <c:v>2.2</c:v>
                </c:pt>
                <c:pt idx="41">
                  <c:v>2.2</c:v>
                </c:pt>
                <c:pt idx="42">
                  <c:v>2.2</c:v>
                </c:pt>
                <c:pt idx="43">
                  <c:v>2.2</c:v>
                </c:pt>
                <c:pt idx="44">
                  <c:v>2.2</c:v>
                </c:pt>
                <c:pt idx="45">
                  <c:v>2.2</c:v>
                </c:pt>
                <c:pt idx="46">
                  <c:v>2.2</c:v>
                </c:pt>
                <c:pt idx="47">
                  <c:v>2.2</c:v>
                </c:pt>
                <c:pt idx="48">
                  <c:v>2.2</c:v>
                </c:pt>
                <c:pt idx="49">
                  <c:v>2.1</c:v>
                </c:pt>
                <c:pt idx="50">
                  <c:v>2.1</c:v>
                </c:pt>
                <c:pt idx="51">
                  <c:v>2.1</c:v>
                </c:pt>
                <c:pt idx="52">
                  <c:v>2.1</c:v>
                </c:pt>
                <c:pt idx="53">
                  <c:v>2.1</c:v>
                </c:pt>
                <c:pt idx="54">
                  <c:v>2.1</c:v>
                </c:pt>
                <c:pt idx="55">
                  <c:v>2.1</c:v>
                </c:pt>
                <c:pt idx="56">
                  <c:v>2.1</c:v>
                </c:pt>
                <c:pt idx="57">
                  <c:v>2.1</c:v>
                </c:pt>
                <c:pt idx="58">
                  <c:v>2.0</c:v>
                </c:pt>
                <c:pt idx="59">
                  <c:v>2.0</c:v>
                </c:pt>
                <c:pt idx="60">
                  <c:v>2.0</c:v>
                </c:pt>
                <c:pt idx="61">
                  <c:v>2.1</c:v>
                </c:pt>
                <c:pt idx="62">
                  <c:v>2.2</c:v>
                </c:pt>
                <c:pt idx="63">
                  <c:v>2.3</c:v>
                </c:pt>
                <c:pt idx="64">
                  <c:v>2.5</c:v>
                </c:pt>
                <c:pt idx="65">
                  <c:v>2.7</c:v>
                </c:pt>
                <c:pt idx="66">
                  <c:v>2.8</c:v>
                </c:pt>
                <c:pt idx="67">
                  <c:v>3.1</c:v>
                </c:pt>
                <c:pt idx="68">
                  <c:v>3.4</c:v>
                </c:pt>
                <c:pt idx="69">
                  <c:v>3.7</c:v>
                </c:pt>
                <c:pt idx="70">
                  <c:v>3.8</c:v>
                </c:pt>
                <c:pt idx="71">
                  <c:v>3.8</c:v>
                </c:pt>
                <c:pt idx="72">
                  <c:v>3.9</c:v>
                </c:pt>
                <c:pt idx="73">
                  <c:v>3.9</c:v>
                </c:pt>
                <c:pt idx="74">
                  <c:v>4.0</c:v>
                </c:pt>
                <c:pt idx="75">
                  <c:v>4.1</c:v>
                </c:pt>
                <c:pt idx="76">
                  <c:v>4.3</c:v>
                </c:pt>
                <c:pt idx="77">
                  <c:v>4.5</c:v>
                </c:pt>
                <c:pt idx="78">
                  <c:v>4.6</c:v>
                </c:pt>
                <c:pt idx="79">
                  <c:v>4.7</c:v>
                </c:pt>
                <c:pt idx="80">
                  <c:v>4.7</c:v>
                </c:pt>
                <c:pt idx="81">
                  <c:v>4.7</c:v>
                </c:pt>
                <c:pt idx="82">
                  <c:v>4.8</c:v>
                </c:pt>
                <c:pt idx="83">
                  <c:v>4.9</c:v>
                </c:pt>
                <c:pt idx="84">
                  <c:v>5.0</c:v>
                </c:pt>
                <c:pt idx="85">
                  <c:v>5.1</c:v>
                </c:pt>
                <c:pt idx="86">
                  <c:v>5.3</c:v>
                </c:pt>
                <c:pt idx="87">
                  <c:v>5.4</c:v>
                </c:pt>
                <c:pt idx="88">
                  <c:v>5.6</c:v>
                </c:pt>
                <c:pt idx="89">
                  <c:v>5.8</c:v>
                </c:pt>
                <c:pt idx="90">
                  <c:v>6.1</c:v>
                </c:pt>
                <c:pt idx="91">
                  <c:v>6.4</c:v>
                </c:pt>
                <c:pt idx="92">
                  <c:v>6.7</c:v>
                </c:pt>
                <c:pt idx="93">
                  <c:v>6.9</c:v>
                </c:pt>
                <c:pt idx="94">
                  <c:v>7.0</c:v>
                </c:pt>
                <c:pt idx="95">
                  <c:v>7.2</c:v>
                </c:pt>
                <c:pt idx="96">
                  <c:v>7.4</c:v>
                </c:pt>
                <c:pt idx="97">
                  <c:v>7.6</c:v>
                </c:pt>
                <c:pt idx="98">
                  <c:v>7.7</c:v>
                </c:pt>
                <c:pt idx="99">
                  <c:v>7.8</c:v>
                </c:pt>
                <c:pt idx="100">
                  <c:v>8.0</c:v>
                </c:pt>
                <c:pt idx="101">
                  <c:v>8.1</c:v>
                </c:pt>
                <c:pt idx="102">
                  <c:v>8.3</c:v>
                </c:pt>
                <c:pt idx="103">
                  <c:v>8.6</c:v>
                </c:pt>
                <c:pt idx="104">
                  <c:v>9.0</c:v>
                </c:pt>
                <c:pt idx="105">
                  <c:v>9.3</c:v>
                </c:pt>
                <c:pt idx="106">
                  <c:v>9.6</c:v>
                </c:pt>
                <c:pt idx="107">
                  <c:v>9.700000000000001</c:v>
                </c:pt>
                <c:pt idx="108">
                  <c:v>9.8</c:v>
                </c:pt>
                <c:pt idx="109">
                  <c:v>9.9</c:v>
                </c:pt>
                <c:pt idx="110">
                  <c:v>10.0</c:v>
                </c:pt>
                <c:pt idx="111">
                  <c:v>10.0</c:v>
                </c:pt>
                <c:pt idx="112">
                  <c:v>10.1</c:v>
                </c:pt>
                <c:pt idx="113">
                  <c:v>10.3</c:v>
                </c:pt>
                <c:pt idx="114">
                  <c:v>10.3</c:v>
                </c:pt>
                <c:pt idx="115">
                  <c:v>10.3</c:v>
                </c:pt>
                <c:pt idx="116">
                  <c:v>10.3</c:v>
                </c:pt>
                <c:pt idx="117">
                  <c:v>10.4</c:v>
                </c:pt>
                <c:pt idx="118">
                  <c:v>10.5</c:v>
                </c:pt>
                <c:pt idx="120">
                  <c:v>10.9</c:v>
                </c:pt>
                <c:pt idx="121">
                  <c:v>11.0</c:v>
                </c:pt>
                <c:pt idx="122">
                  <c:v>11.1</c:v>
                </c:pt>
                <c:pt idx="123">
                  <c:v>11.2</c:v>
                </c:pt>
                <c:pt idx="124">
                  <c:v>11.3</c:v>
                </c:pt>
                <c:pt idx="125">
                  <c:v>11.4</c:v>
                </c:pt>
                <c:pt idx="126">
                  <c:v>11.6</c:v>
                </c:pt>
                <c:pt idx="127">
                  <c:v>11.8</c:v>
                </c:pt>
                <c:pt idx="128">
                  <c:v>11.9</c:v>
                </c:pt>
                <c:pt idx="129">
                  <c:v>11.9</c:v>
                </c:pt>
                <c:pt idx="130">
                  <c:v>12.0</c:v>
                </c:pt>
                <c:pt idx="131">
                  <c:v>12.0</c:v>
                </c:pt>
                <c:pt idx="132">
                  <c:v>12.0</c:v>
                </c:pt>
                <c:pt idx="133">
                  <c:v>12.0</c:v>
                </c:pt>
                <c:pt idx="134">
                  <c:v>12.0</c:v>
                </c:pt>
                <c:pt idx="135">
                  <c:v>12.0</c:v>
                </c:pt>
                <c:pt idx="136">
                  <c:v>12.0</c:v>
                </c:pt>
                <c:pt idx="137">
                  <c:v>12.2</c:v>
                </c:pt>
                <c:pt idx="138">
                  <c:v>12.5</c:v>
                </c:pt>
                <c:pt idx="139">
                  <c:v>12.7</c:v>
                </c:pt>
                <c:pt idx="140">
                  <c:v>12.8</c:v>
                </c:pt>
                <c:pt idx="141">
                  <c:v>12.8</c:v>
                </c:pt>
                <c:pt idx="142">
                  <c:v>12.9</c:v>
                </c:pt>
                <c:pt idx="143">
                  <c:v>13.2</c:v>
                </c:pt>
                <c:pt idx="144">
                  <c:v>13.6</c:v>
                </c:pt>
                <c:pt idx="145">
                  <c:v>14.0</c:v>
                </c:pt>
                <c:pt idx="146">
                  <c:v>14.1</c:v>
                </c:pt>
                <c:pt idx="147">
                  <c:v>14.2</c:v>
                </c:pt>
                <c:pt idx="148">
                  <c:v>14.5</c:v>
                </c:pt>
                <c:pt idx="149">
                  <c:v>14.8</c:v>
                </c:pt>
                <c:pt idx="150">
                  <c:v>15.1</c:v>
                </c:pt>
                <c:pt idx="151">
                  <c:v>15.3</c:v>
                </c:pt>
                <c:pt idx="152">
                  <c:v>15.6</c:v>
                </c:pt>
                <c:pt idx="153">
                  <c:v>15.9</c:v>
                </c:pt>
                <c:pt idx="154">
                  <c:v>16.2</c:v>
                </c:pt>
                <c:pt idx="155">
                  <c:v>16.5</c:v>
                </c:pt>
                <c:pt idx="156">
                  <c:v>16.7</c:v>
                </c:pt>
                <c:pt idx="157">
                  <c:v>17.0</c:v>
                </c:pt>
                <c:pt idx="158">
                  <c:v>17.2</c:v>
                </c:pt>
                <c:pt idx="159">
                  <c:v>17.4</c:v>
                </c:pt>
                <c:pt idx="160">
                  <c:v>17.5</c:v>
                </c:pt>
                <c:pt idx="161">
                  <c:v>17.7</c:v>
                </c:pt>
                <c:pt idx="162">
                  <c:v>17.9</c:v>
                </c:pt>
                <c:pt idx="163">
                  <c:v>18.1</c:v>
                </c:pt>
                <c:pt idx="164">
                  <c:v>18.2</c:v>
                </c:pt>
                <c:pt idx="165">
                  <c:v>18.2</c:v>
                </c:pt>
                <c:pt idx="166">
                  <c:v>18.2</c:v>
                </c:pt>
                <c:pt idx="167">
                  <c:v>18.4</c:v>
                </c:pt>
                <c:pt idx="168">
                  <c:v>18.5</c:v>
                </c:pt>
                <c:pt idx="169">
                  <c:v>18.7</c:v>
                </c:pt>
                <c:pt idx="170">
                  <c:v>18.9</c:v>
                </c:pt>
                <c:pt idx="171">
                  <c:v>19.1</c:v>
                </c:pt>
                <c:pt idx="172">
                  <c:v>19.3</c:v>
                </c:pt>
                <c:pt idx="173">
                  <c:v>19.4</c:v>
                </c:pt>
                <c:pt idx="174">
                  <c:v>19.6</c:v>
                </c:pt>
                <c:pt idx="175">
                  <c:v>19.7</c:v>
                </c:pt>
                <c:pt idx="176">
                  <c:v>19.8</c:v>
                </c:pt>
                <c:pt idx="177">
                  <c:v>20.0</c:v>
                </c:pt>
                <c:pt idx="178">
                  <c:v>20.2</c:v>
                </c:pt>
                <c:pt idx="179">
                  <c:v>20.3</c:v>
                </c:pt>
                <c:pt idx="180">
                  <c:v>20.5</c:v>
                </c:pt>
                <c:pt idx="181">
                  <c:v>20.6</c:v>
                </c:pt>
                <c:pt idx="182">
                  <c:v>20.7</c:v>
                </c:pt>
                <c:pt idx="183">
                  <c:v>20.8</c:v>
                </c:pt>
                <c:pt idx="184">
                  <c:v>20.9</c:v>
                </c:pt>
                <c:pt idx="185">
                  <c:v>21.1</c:v>
                </c:pt>
                <c:pt idx="186">
                  <c:v>21.1</c:v>
                </c:pt>
                <c:pt idx="187">
                  <c:v>21.2</c:v>
                </c:pt>
                <c:pt idx="188">
                  <c:v>21.2</c:v>
                </c:pt>
                <c:pt idx="189">
                  <c:v>21.2</c:v>
                </c:pt>
                <c:pt idx="190">
                  <c:v>21.2</c:v>
                </c:pt>
                <c:pt idx="191">
                  <c:v>21.2</c:v>
                </c:pt>
                <c:pt idx="192">
                  <c:v>21.2</c:v>
                </c:pt>
                <c:pt idx="193">
                  <c:v>21.3</c:v>
                </c:pt>
                <c:pt idx="194">
                  <c:v>21.5</c:v>
                </c:pt>
                <c:pt idx="195">
                  <c:v>21.7</c:v>
                </c:pt>
                <c:pt idx="196">
                  <c:v>21.9</c:v>
                </c:pt>
                <c:pt idx="197">
                  <c:v>22.2</c:v>
                </c:pt>
                <c:pt idx="198">
                  <c:v>22.4</c:v>
                </c:pt>
                <c:pt idx="199">
                  <c:v>22.5</c:v>
                </c:pt>
                <c:pt idx="200">
                  <c:v>22.7</c:v>
                </c:pt>
                <c:pt idx="201">
                  <c:v>22.8</c:v>
                </c:pt>
                <c:pt idx="202">
                  <c:v>22.9</c:v>
                </c:pt>
                <c:pt idx="203">
                  <c:v>23.0</c:v>
                </c:pt>
                <c:pt idx="204">
                  <c:v>23.0</c:v>
                </c:pt>
                <c:pt idx="205">
                  <c:v>23.1</c:v>
                </c:pt>
                <c:pt idx="206">
                  <c:v>23.1</c:v>
                </c:pt>
                <c:pt idx="207">
                  <c:v>23.1</c:v>
                </c:pt>
                <c:pt idx="208">
                  <c:v>23.1</c:v>
                </c:pt>
                <c:pt idx="209">
                  <c:v>23.2</c:v>
                </c:pt>
                <c:pt idx="210">
                  <c:v>23.3</c:v>
                </c:pt>
                <c:pt idx="211">
                  <c:v>23.4</c:v>
                </c:pt>
                <c:pt idx="212">
                  <c:v>23.4</c:v>
                </c:pt>
                <c:pt idx="213">
                  <c:v>23.4</c:v>
                </c:pt>
                <c:pt idx="214">
                  <c:v>23.5</c:v>
                </c:pt>
                <c:pt idx="215">
                  <c:v>23.6</c:v>
                </c:pt>
                <c:pt idx="216">
                  <c:v>23.7</c:v>
                </c:pt>
                <c:pt idx="217">
                  <c:v>23.8</c:v>
                </c:pt>
                <c:pt idx="218">
                  <c:v>23.9</c:v>
                </c:pt>
                <c:pt idx="219">
                  <c:v>23.9</c:v>
                </c:pt>
                <c:pt idx="220">
                  <c:v>23.9</c:v>
                </c:pt>
                <c:pt idx="221">
                  <c:v>24.0</c:v>
                </c:pt>
                <c:pt idx="222">
                  <c:v>24.1</c:v>
                </c:pt>
                <c:pt idx="223">
                  <c:v>24.2</c:v>
                </c:pt>
                <c:pt idx="224">
                  <c:v>24.3</c:v>
                </c:pt>
                <c:pt idx="225">
                  <c:v>24.4</c:v>
                </c:pt>
                <c:pt idx="226">
                  <c:v>24.4</c:v>
                </c:pt>
                <c:pt idx="227">
                  <c:v>24.4</c:v>
                </c:pt>
                <c:pt idx="228">
                  <c:v>24.3</c:v>
                </c:pt>
                <c:pt idx="229">
                  <c:v>24.2</c:v>
                </c:pt>
                <c:pt idx="230">
                  <c:v>24.0</c:v>
                </c:pt>
                <c:pt idx="231">
                  <c:v>24.0</c:v>
                </c:pt>
                <c:pt idx="232">
                  <c:v>23.9</c:v>
                </c:pt>
                <c:pt idx="233">
                  <c:v>23.9</c:v>
                </c:pt>
                <c:pt idx="234">
                  <c:v>23.8</c:v>
                </c:pt>
                <c:pt idx="235">
                  <c:v>23.8</c:v>
                </c:pt>
                <c:pt idx="236">
                  <c:v>23.7</c:v>
                </c:pt>
                <c:pt idx="237">
                  <c:v>23.6</c:v>
                </c:pt>
                <c:pt idx="238">
                  <c:v>23.4</c:v>
                </c:pt>
                <c:pt idx="239">
                  <c:v>23.3</c:v>
                </c:pt>
                <c:pt idx="240">
                  <c:v>23.2</c:v>
                </c:pt>
                <c:pt idx="241">
                  <c:v>23.2</c:v>
                </c:pt>
                <c:pt idx="242">
                  <c:v>23.2</c:v>
                </c:pt>
                <c:pt idx="243">
                  <c:v>23.2</c:v>
                </c:pt>
                <c:pt idx="244">
                  <c:v>23.2</c:v>
                </c:pt>
                <c:pt idx="245">
                  <c:v>23.2</c:v>
                </c:pt>
                <c:pt idx="246">
                  <c:v>23.0</c:v>
                </c:pt>
                <c:pt idx="247">
                  <c:v>22.9</c:v>
                </c:pt>
                <c:pt idx="248">
                  <c:v>22.8</c:v>
                </c:pt>
                <c:pt idx="249">
                  <c:v>22.8</c:v>
                </c:pt>
                <c:pt idx="250">
                  <c:v>22.8</c:v>
                </c:pt>
                <c:pt idx="251">
                  <c:v>22.8</c:v>
                </c:pt>
                <c:pt idx="252">
                  <c:v>22.8</c:v>
                </c:pt>
                <c:pt idx="253">
                  <c:v>22.8</c:v>
                </c:pt>
                <c:pt idx="254">
                  <c:v>22.7</c:v>
                </c:pt>
                <c:pt idx="255">
                  <c:v>22.7</c:v>
                </c:pt>
                <c:pt idx="256">
                  <c:v>22.7</c:v>
                </c:pt>
                <c:pt idx="257">
                  <c:v>22.7</c:v>
                </c:pt>
                <c:pt idx="258">
                  <c:v>22.8</c:v>
                </c:pt>
                <c:pt idx="259">
                  <c:v>22.8</c:v>
                </c:pt>
                <c:pt idx="260">
                  <c:v>22.8</c:v>
                </c:pt>
                <c:pt idx="261">
                  <c:v>22.8</c:v>
                </c:pt>
                <c:pt idx="262">
                  <c:v>22.7</c:v>
                </c:pt>
                <c:pt idx="263">
                  <c:v>22.6</c:v>
                </c:pt>
                <c:pt idx="264">
                  <c:v>22.5</c:v>
                </c:pt>
                <c:pt idx="265">
                  <c:v>22.6</c:v>
                </c:pt>
                <c:pt idx="266">
                  <c:v>22.7</c:v>
                </c:pt>
                <c:pt idx="267">
                  <c:v>22.6</c:v>
                </c:pt>
                <c:pt idx="268">
                  <c:v>22.5</c:v>
                </c:pt>
                <c:pt idx="269">
                  <c:v>22.3</c:v>
                </c:pt>
                <c:pt idx="270">
                  <c:v>22.1</c:v>
                </c:pt>
                <c:pt idx="271">
                  <c:v>21.9</c:v>
                </c:pt>
                <c:pt idx="272">
                  <c:v>21.8</c:v>
                </c:pt>
                <c:pt idx="273">
                  <c:v>21.8</c:v>
                </c:pt>
                <c:pt idx="274">
                  <c:v>21.7</c:v>
                </c:pt>
                <c:pt idx="275">
                  <c:v>21.5</c:v>
                </c:pt>
                <c:pt idx="276">
                  <c:v>21.4</c:v>
                </c:pt>
                <c:pt idx="277">
                  <c:v>21.2</c:v>
                </c:pt>
                <c:pt idx="278">
                  <c:v>21.0</c:v>
                </c:pt>
                <c:pt idx="279">
                  <c:v>20.9</c:v>
                </c:pt>
                <c:pt idx="280">
                  <c:v>20.8</c:v>
                </c:pt>
                <c:pt idx="281">
                  <c:v>20.8</c:v>
                </c:pt>
                <c:pt idx="282">
                  <c:v>20.8</c:v>
                </c:pt>
                <c:pt idx="283">
                  <c:v>20.6</c:v>
                </c:pt>
                <c:pt idx="284">
                  <c:v>20.4</c:v>
                </c:pt>
                <c:pt idx="285">
                  <c:v>20.1</c:v>
                </c:pt>
                <c:pt idx="286">
                  <c:v>19.9</c:v>
                </c:pt>
                <c:pt idx="287">
                  <c:v>19.6</c:v>
                </c:pt>
                <c:pt idx="288">
                  <c:v>19.4</c:v>
                </c:pt>
                <c:pt idx="289">
                  <c:v>19.3</c:v>
                </c:pt>
                <c:pt idx="290">
                  <c:v>19.2</c:v>
                </c:pt>
                <c:pt idx="291">
                  <c:v>19.0</c:v>
                </c:pt>
                <c:pt idx="292">
                  <c:v>18.9</c:v>
                </c:pt>
                <c:pt idx="293">
                  <c:v>18.8</c:v>
                </c:pt>
                <c:pt idx="294">
                  <c:v>18.7</c:v>
                </c:pt>
                <c:pt idx="295">
                  <c:v>18.6</c:v>
                </c:pt>
                <c:pt idx="296">
                  <c:v>18.5</c:v>
                </c:pt>
                <c:pt idx="297">
                  <c:v>18.3</c:v>
                </c:pt>
                <c:pt idx="298">
                  <c:v>18.1</c:v>
                </c:pt>
                <c:pt idx="299">
                  <c:v>17.9</c:v>
                </c:pt>
                <c:pt idx="300">
                  <c:v>17.6</c:v>
                </c:pt>
                <c:pt idx="301">
                  <c:v>17.3</c:v>
                </c:pt>
                <c:pt idx="302">
                  <c:v>17.0</c:v>
                </c:pt>
                <c:pt idx="303">
                  <c:v>16.7</c:v>
                </c:pt>
                <c:pt idx="304">
                  <c:v>16.5</c:v>
                </c:pt>
                <c:pt idx="305">
                  <c:v>16.4</c:v>
                </c:pt>
                <c:pt idx="306">
                  <c:v>16.2</c:v>
                </c:pt>
                <c:pt idx="307">
                  <c:v>16.0</c:v>
                </c:pt>
                <c:pt idx="308">
                  <c:v>15.9</c:v>
                </c:pt>
                <c:pt idx="309">
                  <c:v>15.6</c:v>
                </c:pt>
                <c:pt idx="310">
                  <c:v>15.4</c:v>
                </c:pt>
                <c:pt idx="311">
                  <c:v>15.2</c:v>
                </c:pt>
                <c:pt idx="312">
                  <c:v>15.0</c:v>
                </c:pt>
                <c:pt idx="313">
                  <c:v>15.0</c:v>
                </c:pt>
                <c:pt idx="314">
                  <c:v>14.9</c:v>
                </c:pt>
                <c:pt idx="315">
                  <c:v>14.8</c:v>
                </c:pt>
                <c:pt idx="316">
                  <c:v>14.5</c:v>
                </c:pt>
                <c:pt idx="317">
                  <c:v>14.2</c:v>
                </c:pt>
                <c:pt idx="318">
                  <c:v>13.9</c:v>
                </c:pt>
                <c:pt idx="319">
                  <c:v>13.6</c:v>
                </c:pt>
                <c:pt idx="320">
                  <c:v>13.3</c:v>
                </c:pt>
                <c:pt idx="321">
                  <c:v>13.0</c:v>
                </c:pt>
                <c:pt idx="322">
                  <c:v>12.7</c:v>
                </c:pt>
                <c:pt idx="323">
                  <c:v>12.5</c:v>
                </c:pt>
                <c:pt idx="324">
                  <c:v>12.3</c:v>
                </c:pt>
                <c:pt idx="325">
                  <c:v>12.0</c:v>
                </c:pt>
                <c:pt idx="326">
                  <c:v>11.9</c:v>
                </c:pt>
                <c:pt idx="327">
                  <c:v>11.7</c:v>
                </c:pt>
                <c:pt idx="328">
                  <c:v>11.5</c:v>
                </c:pt>
                <c:pt idx="329">
                  <c:v>11.2</c:v>
                </c:pt>
                <c:pt idx="330">
                  <c:v>10.9</c:v>
                </c:pt>
                <c:pt idx="331">
                  <c:v>10.6</c:v>
                </c:pt>
                <c:pt idx="332">
                  <c:v>10.3</c:v>
                </c:pt>
                <c:pt idx="333">
                  <c:v>10.1</c:v>
                </c:pt>
                <c:pt idx="334">
                  <c:v>10.0</c:v>
                </c:pt>
                <c:pt idx="335">
                  <c:v>9.700000000000001</c:v>
                </c:pt>
                <c:pt idx="336">
                  <c:v>9.5</c:v>
                </c:pt>
                <c:pt idx="337">
                  <c:v>9.3</c:v>
                </c:pt>
                <c:pt idx="338">
                  <c:v>9.3</c:v>
                </c:pt>
                <c:pt idx="339">
                  <c:v>9.1</c:v>
                </c:pt>
                <c:pt idx="340">
                  <c:v>9.0</c:v>
                </c:pt>
                <c:pt idx="341">
                  <c:v>8.8</c:v>
                </c:pt>
                <c:pt idx="342">
                  <c:v>8.700000000000001</c:v>
                </c:pt>
                <c:pt idx="343">
                  <c:v>8.6</c:v>
                </c:pt>
                <c:pt idx="344">
                  <c:v>8.6</c:v>
                </c:pt>
                <c:pt idx="345">
                  <c:v>8.5</c:v>
                </c:pt>
                <c:pt idx="346">
                  <c:v>8.4</c:v>
                </c:pt>
                <c:pt idx="347">
                  <c:v>8.3</c:v>
                </c:pt>
                <c:pt idx="348">
                  <c:v>8.1</c:v>
                </c:pt>
                <c:pt idx="349">
                  <c:v>8.0</c:v>
                </c:pt>
                <c:pt idx="350">
                  <c:v>7.9</c:v>
                </c:pt>
                <c:pt idx="351">
                  <c:v>7.8</c:v>
                </c:pt>
                <c:pt idx="352">
                  <c:v>7.7</c:v>
                </c:pt>
                <c:pt idx="353">
                  <c:v>7.7</c:v>
                </c:pt>
                <c:pt idx="354">
                  <c:v>7.6</c:v>
                </c:pt>
                <c:pt idx="355">
                  <c:v>7.5</c:v>
                </c:pt>
                <c:pt idx="356">
                  <c:v>7.5</c:v>
                </c:pt>
                <c:pt idx="357">
                  <c:v>7.3</c:v>
                </c:pt>
                <c:pt idx="358">
                  <c:v>7.2</c:v>
                </c:pt>
                <c:pt idx="359">
                  <c:v>7.0</c:v>
                </c:pt>
                <c:pt idx="360">
                  <c:v>6.9</c:v>
                </c:pt>
                <c:pt idx="361">
                  <c:v>6.6</c:v>
                </c:pt>
                <c:pt idx="362">
                  <c:v>6.5</c:v>
                </c:pt>
                <c:pt idx="363">
                  <c:v>6.4</c:v>
                </c:pt>
                <c:pt idx="364">
                  <c:v>6.3</c:v>
                </c:pt>
                <c:pt idx="365">
                  <c:v>6.3</c:v>
                </c:pt>
                <c:pt idx="366">
                  <c:v>6.2</c:v>
                </c:pt>
                <c:pt idx="367">
                  <c:v>6.0</c:v>
                </c:pt>
                <c:pt idx="368">
                  <c:v>5.8</c:v>
                </c:pt>
                <c:pt idx="369">
                  <c:v>5.6</c:v>
                </c:pt>
                <c:pt idx="370">
                  <c:v>5.5</c:v>
                </c:pt>
                <c:pt idx="371">
                  <c:v>5.4</c:v>
                </c:pt>
                <c:pt idx="372">
                  <c:v>5.3</c:v>
                </c:pt>
                <c:pt idx="373">
                  <c:v>5.3</c:v>
                </c:pt>
                <c:pt idx="374">
                  <c:v>5.2</c:v>
                </c:pt>
                <c:pt idx="375">
                  <c:v>5.1</c:v>
                </c:pt>
                <c:pt idx="376">
                  <c:v>5.0</c:v>
                </c:pt>
                <c:pt idx="377">
                  <c:v>4.9</c:v>
                </c:pt>
                <c:pt idx="378">
                  <c:v>4.7</c:v>
                </c:pt>
                <c:pt idx="379">
                  <c:v>4.6</c:v>
                </c:pt>
                <c:pt idx="380">
                  <c:v>4.5</c:v>
                </c:pt>
                <c:pt idx="381">
                  <c:v>4.5</c:v>
                </c:pt>
                <c:pt idx="382">
                  <c:v>4.5</c:v>
                </c:pt>
                <c:pt idx="383">
                  <c:v>4.6</c:v>
                </c:pt>
                <c:pt idx="384">
                  <c:v>4.7</c:v>
                </c:pt>
                <c:pt idx="385">
                  <c:v>4.7</c:v>
                </c:pt>
                <c:pt idx="386">
                  <c:v>4.7</c:v>
                </c:pt>
                <c:pt idx="387">
                  <c:v>4.6</c:v>
                </c:pt>
                <c:pt idx="388">
                  <c:v>4.6</c:v>
                </c:pt>
                <c:pt idx="389">
                  <c:v>4.5</c:v>
                </c:pt>
                <c:pt idx="390">
                  <c:v>4.5</c:v>
                </c:pt>
                <c:pt idx="391">
                  <c:v>4.4</c:v>
                </c:pt>
                <c:pt idx="392">
                  <c:v>4.4</c:v>
                </c:pt>
                <c:pt idx="393">
                  <c:v>4.4</c:v>
                </c:pt>
                <c:pt idx="394">
                  <c:v>4.5</c:v>
                </c:pt>
                <c:pt idx="395">
                  <c:v>4.6</c:v>
                </c:pt>
                <c:pt idx="396">
                  <c:v>4.6</c:v>
                </c:pt>
                <c:pt idx="397">
                  <c:v>4.6</c:v>
                </c:pt>
                <c:pt idx="398">
                  <c:v>4.5</c:v>
                </c:pt>
                <c:pt idx="399">
                  <c:v>4.3</c:v>
                </c:pt>
                <c:pt idx="400">
                  <c:v>4.2</c:v>
                </c:pt>
                <c:pt idx="401">
                  <c:v>4.0</c:v>
                </c:pt>
                <c:pt idx="402">
                  <c:v>3.9</c:v>
                </c:pt>
                <c:pt idx="403">
                  <c:v>3.9</c:v>
                </c:pt>
                <c:pt idx="404">
                  <c:v>3.9</c:v>
                </c:pt>
                <c:pt idx="405">
                  <c:v>3.8</c:v>
                </c:pt>
                <c:pt idx="406">
                  <c:v>3.8</c:v>
                </c:pt>
                <c:pt idx="407">
                  <c:v>3.7</c:v>
                </c:pt>
                <c:pt idx="408">
                  <c:v>3.7</c:v>
                </c:pt>
                <c:pt idx="409">
                  <c:v>3.6</c:v>
                </c:pt>
                <c:pt idx="410">
                  <c:v>3.6</c:v>
                </c:pt>
                <c:pt idx="411">
                  <c:v>3.6</c:v>
                </c:pt>
                <c:pt idx="412">
                  <c:v>3.7</c:v>
                </c:pt>
                <c:pt idx="413">
                  <c:v>3.9</c:v>
                </c:pt>
                <c:pt idx="414">
                  <c:v>4.1</c:v>
                </c:pt>
                <c:pt idx="415">
                  <c:v>4.2</c:v>
                </c:pt>
                <c:pt idx="416">
                  <c:v>4.5</c:v>
                </c:pt>
                <c:pt idx="417">
                  <c:v>4.7</c:v>
                </c:pt>
                <c:pt idx="418">
                  <c:v>4.8</c:v>
                </c:pt>
                <c:pt idx="419">
                  <c:v>4.9</c:v>
                </c:pt>
                <c:pt idx="420">
                  <c:v>4.9</c:v>
                </c:pt>
                <c:pt idx="421">
                  <c:v>4.9</c:v>
                </c:pt>
                <c:pt idx="422">
                  <c:v>4.8</c:v>
                </c:pt>
                <c:pt idx="423">
                  <c:v>4.7</c:v>
                </c:pt>
                <c:pt idx="424">
                  <c:v>4.6</c:v>
                </c:pt>
                <c:pt idx="425">
                  <c:v>4.6</c:v>
                </c:pt>
                <c:pt idx="426">
                  <c:v>4.7</c:v>
                </c:pt>
                <c:pt idx="427">
                  <c:v>4.7</c:v>
                </c:pt>
                <c:pt idx="428">
                  <c:v>4.8</c:v>
                </c:pt>
                <c:pt idx="429">
                  <c:v>4.8</c:v>
                </c:pt>
                <c:pt idx="430">
                  <c:v>4.9</c:v>
                </c:pt>
                <c:pt idx="431">
                  <c:v>5.0</c:v>
                </c:pt>
                <c:pt idx="432">
                  <c:v>5.0</c:v>
                </c:pt>
                <c:pt idx="433">
                  <c:v>4.9</c:v>
                </c:pt>
                <c:pt idx="434">
                  <c:v>4.8</c:v>
                </c:pt>
                <c:pt idx="435">
                  <c:v>4.7</c:v>
                </c:pt>
                <c:pt idx="436">
                  <c:v>4.7</c:v>
                </c:pt>
                <c:pt idx="437">
                  <c:v>4.9</c:v>
                </c:pt>
                <c:pt idx="438">
                  <c:v>5.0</c:v>
                </c:pt>
                <c:pt idx="439">
                  <c:v>5.1</c:v>
                </c:pt>
                <c:pt idx="440">
                  <c:v>5.3</c:v>
                </c:pt>
                <c:pt idx="441">
                  <c:v>5.6</c:v>
                </c:pt>
                <c:pt idx="442">
                  <c:v>5.8</c:v>
                </c:pt>
                <c:pt idx="443">
                  <c:v>6.0</c:v>
                </c:pt>
                <c:pt idx="445">
                  <c:v>6.7</c:v>
                </c:pt>
                <c:pt idx="446">
                  <c:v>7.1</c:v>
                </c:pt>
                <c:pt idx="447">
                  <c:v>7.4</c:v>
                </c:pt>
                <c:pt idx="448">
                  <c:v>7.6</c:v>
                </c:pt>
                <c:pt idx="449">
                  <c:v>7.7</c:v>
                </c:pt>
                <c:pt idx="450">
                  <c:v>7.7</c:v>
                </c:pt>
                <c:pt idx="451">
                  <c:v>7.6</c:v>
                </c:pt>
                <c:pt idx="452">
                  <c:v>7.5</c:v>
                </c:pt>
                <c:pt idx="453">
                  <c:v>7.4</c:v>
                </c:pt>
                <c:pt idx="454">
                  <c:v>7.2</c:v>
                </c:pt>
                <c:pt idx="455">
                  <c:v>7.2</c:v>
                </c:pt>
                <c:pt idx="456">
                  <c:v>7.3</c:v>
                </c:pt>
                <c:pt idx="457">
                  <c:v>7.5</c:v>
                </c:pt>
                <c:pt idx="458">
                  <c:v>7.8</c:v>
                </c:pt>
                <c:pt idx="459">
                  <c:v>8.1</c:v>
                </c:pt>
                <c:pt idx="460">
                  <c:v>8.200000000000001</c:v>
                </c:pt>
                <c:pt idx="461">
                  <c:v>8.4</c:v>
                </c:pt>
                <c:pt idx="462">
                  <c:v>8.6</c:v>
                </c:pt>
                <c:pt idx="463">
                  <c:v>8.9</c:v>
                </c:pt>
                <c:pt idx="464">
                  <c:v>9.3</c:v>
                </c:pt>
                <c:pt idx="465">
                  <c:v>9.6</c:v>
                </c:pt>
                <c:pt idx="466">
                  <c:v>9.9</c:v>
                </c:pt>
                <c:pt idx="467">
                  <c:v>10.1</c:v>
                </c:pt>
                <c:pt idx="468">
                  <c:v>10.3</c:v>
                </c:pt>
                <c:pt idx="469">
                  <c:v>10.4</c:v>
                </c:pt>
                <c:pt idx="470">
                  <c:v>10.3</c:v>
                </c:pt>
                <c:pt idx="471">
                  <c:v>10.1</c:v>
                </c:pt>
                <c:pt idx="472">
                  <c:v>10.0</c:v>
                </c:pt>
                <c:pt idx="473">
                  <c:v>10.1</c:v>
                </c:pt>
                <c:pt idx="474">
                  <c:v>10.2</c:v>
                </c:pt>
                <c:pt idx="475">
                  <c:v>10.3</c:v>
                </c:pt>
                <c:pt idx="476">
                  <c:v>10.4</c:v>
                </c:pt>
                <c:pt idx="477">
                  <c:v>10.6</c:v>
                </c:pt>
                <c:pt idx="478">
                  <c:v>10.8</c:v>
                </c:pt>
                <c:pt idx="479">
                  <c:v>11.0</c:v>
                </c:pt>
                <c:pt idx="480">
                  <c:v>11.0</c:v>
                </c:pt>
                <c:pt idx="481">
                  <c:v>11.0</c:v>
                </c:pt>
                <c:pt idx="482">
                  <c:v>11.0</c:v>
                </c:pt>
                <c:pt idx="483">
                  <c:v>11.0</c:v>
                </c:pt>
                <c:pt idx="484">
                  <c:v>11.1</c:v>
                </c:pt>
                <c:pt idx="485">
                  <c:v>11.1</c:v>
                </c:pt>
                <c:pt idx="486">
                  <c:v>11.2</c:v>
                </c:pt>
                <c:pt idx="487">
                  <c:v>11.2</c:v>
                </c:pt>
                <c:pt idx="488">
                  <c:v>11.3</c:v>
                </c:pt>
                <c:pt idx="489">
                  <c:v>11.4</c:v>
                </c:pt>
                <c:pt idx="490">
                  <c:v>11.6</c:v>
                </c:pt>
                <c:pt idx="491">
                  <c:v>11.8</c:v>
                </c:pt>
                <c:pt idx="492">
                  <c:v>12.1</c:v>
                </c:pt>
                <c:pt idx="493">
                  <c:v>12.5</c:v>
                </c:pt>
                <c:pt idx="494">
                  <c:v>12.9</c:v>
                </c:pt>
                <c:pt idx="495">
                  <c:v>13.2</c:v>
                </c:pt>
                <c:pt idx="496">
                  <c:v>13.5</c:v>
                </c:pt>
                <c:pt idx="497">
                  <c:v>13.8</c:v>
                </c:pt>
                <c:pt idx="498">
                  <c:v>13.8</c:v>
                </c:pt>
                <c:pt idx="499">
                  <c:v>13.7</c:v>
                </c:pt>
                <c:pt idx="500">
                  <c:v>13.7</c:v>
                </c:pt>
                <c:pt idx="501">
                  <c:v>13.7</c:v>
                </c:pt>
                <c:pt idx="502">
                  <c:v>13.7</c:v>
                </c:pt>
                <c:pt idx="503">
                  <c:v>13.8</c:v>
                </c:pt>
                <c:pt idx="504">
                  <c:v>13.8</c:v>
                </c:pt>
                <c:pt idx="505">
                  <c:v>13.9</c:v>
                </c:pt>
                <c:pt idx="506">
                  <c:v>14.0</c:v>
                </c:pt>
                <c:pt idx="507">
                  <c:v>14.2</c:v>
                </c:pt>
                <c:pt idx="508">
                  <c:v>14.4</c:v>
                </c:pt>
                <c:pt idx="509">
                  <c:v>14.7</c:v>
                </c:pt>
                <c:pt idx="510">
                  <c:v>14.8</c:v>
                </c:pt>
                <c:pt idx="511">
                  <c:v>14.8</c:v>
                </c:pt>
                <c:pt idx="512">
                  <c:v>14.7</c:v>
                </c:pt>
                <c:pt idx="513">
                  <c:v>14.8</c:v>
                </c:pt>
                <c:pt idx="514">
                  <c:v>15.0</c:v>
                </c:pt>
                <c:pt idx="515">
                  <c:v>15.2</c:v>
                </c:pt>
                <c:pt idx="516">
                  <c:v>15.5</c:v>
                </c:pt>
                <c:pt idx="517">
                  <c:v>15.8</c:v>
                </c:pt>
                <c:pt idx="518">
                  <c:v>16.1</c:v>
                </c:pt>
                <c:pt idx="519">
                  <c:v>16.4</c:v>
                </c:pt>
                <c:pt idx="520">
                  <c:v>16.8</c:v>
                </c:pt>
                <c:pt idx="521">
                  <c:v>17.1</c:v>
                </c:pt>
                <c:pt idx="522">
                  <c:v>17.3</c:v>
                </c:pt>
                <c:pt idx="523">
                  <c:v>17.6</c:v>
                </c:pt>
                <c:pt idx="524">
                  <c:v>17.9</c:v>
                </c:pt>
                <c:pt idx="525">
                  <c:v>18.1</c:v>
                </c:pt>
                <c:pt idx="526">
                  <c:v>18.3</c:v>
                </c:pt>
                <c:pt idx="527">
                  <c:v>18.4</c:v>
                </c:pt>
                <c:pt idx="528">
                  <c:v>18.5</c:v>
                </c:pt>
                <c:pt idx="529">
                  <c:v>18.6</c:v>
                </c:pt>
                <c:pt idx="530">
                  <c:v>18.7</c:v>
                </c:pt>
                <c:pt idx="531">
                  <c:v>18.8</c:v>
                </c:pt>
                <c:pt idx="532">
                  <c:v>18.9</c:v>
                </c:pt>
                <c:pt idx="533">
                  <c:v>19.1</c:v>
                </c:pt>
                <c:pt idx="534">
                  <c:v>19.2</c:v>
                </c:pt>
                <c:pt idx="535">
                  <c:v>19.3</c:v>
                </c:pt>
                <c:pt idx="536">
                  <c:v>19.4</c:v>
                </c:pt>
                <c:pt idx="537">
                  <c:v>19.2</c:v>
                </c:pt>
                <c:pt idx="538">
                  <c:v>19.1</c:v>
                </c:pt>
                <c:pt idx="539">
                  <c:v>19.0</c:v>
                </c:pt>
                <c:pt idx="540">
                  <c:v>19.1</c:v>
                </c:pt>
                <c:pt idx="541">
                  <c:v>19.3</c:v>
                </c:pt>
                <c:pt idx="542">
                  <c:v>19.6</c:v>
                </c:pt>
                <c:pt idx="543">
                  <c:v>19.9</c:v>
                </c:pt>
                <c:pt idx="544">
                  <c:v>20.2</c:v>
                </c:pt>
                <c:pt idx="545">
                  <c:v>20.4</c:v>
                </c:pt>
                <c:pt idx="546">
                  <c:v>20.6</c:v>
                </c:pt>
                <c:pt idx="547">
                  <c:v>20.9</c:v>
                </c:pt>
                <c:pt idx="548">
                  <c:v>21.2</c:v>
                </c:pt>
                <c:pt idx="549">
                  <c:v>21.4</c:v>
                </c:pt>
                <c:pt idx="550">
                  <c:v>21.5</c:v>
                </c:pt>
                <c:pt idx="551">
                  <c:v>21.7</c:v>
                </c:pt>
                <c:pt idx="552">
                  <c:v>21.8</c:v>
                </c:pt>
                <c:pt idx="553">
                  <c:v>22.0</c:v>
                </c:pt>
                <c:pt idx="554">
                  <c:v>22.1</c:v>
                </c:pt>
                <c:pt idx="555">
                  <c:v>22.2</c:v>
                </c:pt>
                <c:pt idx="556">
                  <c:v>22.4</c:v>
                </c:pt>
                <c:pt idx="557">
                  <c:v>22.5</c:v>
                </c:pt>
                <c:pt idx="558">
                  <c:v>22.6</c:v>
                </c:pt>
                <c:pt idx="559">
                  <c:v>22.7</c:v>
                </c:pt>
                <c:pt idx="560">
                  <c:v>22.9</c:v>
                </c:pt>
                <c:pt idx="561">
                  <c:v>23.0</c:v>
                </c:pt>
                <c:pt idx="562">
                  <c:v>23.2</c:v>
                </c:pt>
                <c:pt idx="563">
                  <c:v>23.3</c:v>
                </c:pt>
                <c:pt idx="564">
                  <c:v>23.4</c:v>
                </c:pt>
                <c:pt idx="565">
                  <c:v>23.6</c:v>
                </c:pt>
                <c:pt idx="566">
                  <c:v>23.8</c:v>
                </c:pt>
                <c:pt idx="567">
                  <c:v>23.9</c:v>
                </c:pt>
                <c:pt idx="568">
                  <c:v>24.1</c:v>
                </c:pt>
                <c:pt idx="569">
                  <c:v>24.2</c:v>
                </c:pt>
                <c:pt idx="570">
                  <c:v>24.2</c:v>
                </c:pt>
                <c:pt idx="571">
                  <c:v>24.2</c:v>
                </c:pt>
                <c:pt idx="572">
                  <c:v>24.3</c:v>
                </c:pt>
                <c:pt idx="573">
                  <c:v>24.4</c:v>
                </c:pt>
                <c:pt idx="574">
                  <c:v>24.6</c:v>
                </c:pt>
                <c:pt idx="575">
                  <c:v>24.5</c:v>
                </c:pt>
                <c:pt idx="576">
                  <c:v>24.4</c:v>
                </c:pt>
                <c:pt idx="577">
                  <c:v>24.5</c:v>
                </c:pt>
                <c:pt idx="578">
                  <c:v>24.6</c:v>
                </c:pt>
                <c:pt idx="579">
                  <c:v>24.7</c:v>
                </c:pt>
                <c:pt idx="580">
                  <c:v>24.7</c:v>
                </c:pt>
                <c:pt idx="581">
                  <c:v>24.7</c:v>
                </c:pt>
                <c:pt idx="582">
                  <c:v>24.7</c:v>
                </c:pt>
                <c:pt idx="583">
                  <c:v>24.7</c:v>
                </c:pt>
                <c:pt idx="584">
                  <c:v>24.8</c:v>
                </c:pt>
                <c:pt idx="585">
                  <c:v>24.8</c:v>
                </c:pt>
                <c:pt idx="586">
                  <c:v>24.8</c:v>
                </c:pt>
                <c:pt idx="587">
                  <c:v>24.8</c:v>
                </c:pt>
                <c:pt idx="588">
                  <c:v>24.7</c:v>
                </c:pt>
                <c:pt idx="589">
                  <c:v>24.7</c:v>
                </c:pt>
                <c:pt idx="590">
                  <c:v>24.6</c:v>
                </c:pt>
                <c:pt idx="591">
                  <c:v>24.5</c:v>
                </c:pt>
                <c:pt idx="592">
                  <c:v>24.5</c:v>
                </c:pt>
                <c:pt idx="593">
                  <c:v>24.6</c:v>
                </c:pt>
                <c:pt idx="594">
                  <c:v>24.6</c:v>
                </c:pt>
                <c:pt idx="595">
                  <c:v>24.7</c:v>
                </c:pt>
                <c:pt idx="596">
                  <c:v>24.7</c:v>
                </c:pt>
                <c:pt idx="597">
                  <c:v>24.6</c:v>
                </c:pt>
                <c:pt idx="598">
                  <c:v>24.6</c:v>
                </c:pt>
                <c:pt idx="599">
                  <c:v>24.6</c:v>
                </c:pt>
                <c:pt idx="600">
                  <c:v>24.6</c:v>
                </c:pt>
                <c:pt idx="601">
                  <c:v>24.6</c:v>
                </c:pt>
                <c:pt idx="602">
                  <c:v>24.6</c:v>
                </c:pt>
                <c:pt idx="603">
                  <c:v>24.6</c:v>
                </c:pt>
                <c:pt idx="604">
                  <c:v>24.6</c:v>
                </c:pt>
                <c:pt idx="605">
                  <c:v>24.6</c:v>
                </c:pt>
                <c:pt idx="606">
                  <c:v>24.6</c:v>
                </c:pt>
                <c:pt idx="607">
                  <c:v>24.5</c:v>
                </c:pt>
                <c:pt idx="608">
                  <c:v>24.5</c:v>
                </c:pt>
                <c:pt idx="609">
                  <c:v>24.5</c:v>
                </c:pt>
                <c:pt idx="610">
                  <c:v>24.5</c:v>
                </c:pt>
                <c:pt idx="611">
                  <c:v>24.5</c:v>
                </c:pt>
                <c:pt idx="612">
                  <c:v>24.4</c:v>
                </c:pt>
                <c:pt idx="613">
                  <c:v>24.2</c:v>
                </c:pt>
                <c:pt idx="614">
                  <c:v>24.0</c:v>
                </c:pt>
                <c:pt idx="615">
                  <c:v>23.8</c:v>
                </c:pt>
                <c:pt idx="616">
                  <c:v>23.6</c:v>
                </c:pt>
                <c:pt idx="617">
                  <c:v>23.5</c:v>
                </c:pt>
                <c:pt idx="618">
                  <c:v>23.3</c:v>
                </c:pt>
                <c:pt idx="619">
                  <c:v>23.2</c:v>
                </c:pt>
                <c:pt idx="620">
                  <c:v>23.1</c:v>
                </c:pt>
                <c:pt idx="621">
                  <c:v>23.1</c:v>
                </c:pt>
                <c:pt idx="622">
                  <c:v>23.0</c:v>
                </c:pt>
                <c:pt idx="623">
                  <c:v>22.8</c:v>
                </c:pt>
                <c:pt idx="624">
                  <c:v>22.4</c:v>
                </c:pt>
                <c:pt idx="625">
                  <c:v>22.0</c:v>
                </c:pt>
                <c:pt idx="626">
                  <c:v>21.6</c:v>
                </c:pt>
                <c:pt idx="627">
                  <c:v>21.4</c:v>
                </c:pt>
                <c:pt idx="628">
                  <c:v>21.2</c:v>
                </c:pt>
                <c:pt idx="629">
                  <c:v>21.1</c:v>
                </c:pt>
                <c:pt idx="630">
                  <c:v>20.9</c:v>
                </c:pt>
                <c:pt idx="631">
                  <c:v>20.7</c:v>
                </c:pt>
                <c:pt idx="632">
                  <c:v>20.5</c:v>
                </c:pt>
                <c:pt idx="633">
                  <c:v>20.4</c:v>
                </c:pt>
                <c:pt idx="634">
                  <c:v>20.3</c:v>
                </c:pt>
                <c:pt idx="635">
                  <c:v>20.2</c:v>
                </c:pt>
                <c:pt idx="636">
                  <c:v>20.1</c:v>
                </c:pt>
                <c:pt idx="637">
                  <c:v>20.1</c:v>
                </c:pt>
                <c:pt idx="638">
                  <c:v>20.1</c:v>
                </c:pt>
                <c:pt idx="639">
                  <c:v>20.0</c:v>
                </c:pt>
                <c:pt idx="640">
                  <c:v>19.9</c:v>
                </c:pt>
                <c:pt idx="641">
                  <c:v>19.8</c:v>
                </c:pt>
                <c:pt idx="642">
                  <c:v>19.8</c:v>
                </c:pt>
                <c:pt idx="643">
                  <c:v>19.8</c:v>
                </c:pt>
                <c:pt idx="644">
                  <c:v>19.8</c:v>
                </c:pt>
                <c:pt idx="645">
                  <c:v>19.5</c:v>
                </c:pt>
                <c:pt idx="646">
                  <c:v>19.2</c:v>
                </c:pt>
                <c:pt idx="647">
                  <c:v>19.0</c:v>
                </c:pt>
                <c:pt idx="648">
                  <c:v>18.8</c:v>
                </c:pt>
                <c:pt idx="649">
                  <c:v>18.6</c:v>
                </c:pt>
                <c:pt idx="650">
                  <c:v>18.4</c:v>
                </c:pt>
                <c:pt idx="651">
                  <c:v>18.1</c:v>
                </c:pt>
                <c:pt idx="652">
                  <c:v>18.0</c:v>
                </c:pt>
                <c:pt idx="653">
                  <c:v>17.8</c:v>
                </c:pt>
                <c:pt idx="654">
                  <c:v>17.6</c:v>
                </c:pt>
                <c:pt idx="655">
                  <c:v>17.4</c:v>
                </c:pt>
                <c:pt idx="656">
                  <c:v>17.2</c:v>
                </c:pt>
                <c:pt idx="657">
                  <c:v>16.9</c:v>
                </c:pt>
                <c:pt idx="658">
                  <c:v>16.6</c:v>
                </c:pt>
                <c:pt idx="659">
                  <c:v>16.3</c:v>
                </c:pt>
                <c:pt idx="660">
                  <c:v>16.1</c:v>
                </c:pt>
                <c:pt idx="661">
                  <c:v>15.9</c:v>
                </c:pt>
                <c:pt idx="662">
                  <c:v>15.8</c:v>
                </c:pt>
                <c:pt idx="663">
                  <c:v>15.7</c:v>
                </c:pt>
                <c:pt idx="664">
                  <c:v>15.6</c:v>
                </c:pt>
                <c:pt idx="665">
                  <c:v>15.4</c:v>
                </c:pt>
                <c:pt idx="666">
                  <c:v>15.1</c:v>
                </c:pt>
                <c:pt idx="667">
                  <c:v>14.8</c:v>
                </c:pt>
                <c:pt idx="668">
                  <c:v>14.5</c:v>
                </c:pt>
                <c:pt idx="669">
                  <c:v>14.3</c:v>
                </c:pt>
                <c:pt idx="670">
                  <c:v>14.1</c:v>
                </c:pt>
                <c:pt idx="671">
                  <c:v>14.0</c:v>
                </c:pt>
                <c:pt idx="672">
                  <c:v>13.7</c:v>
                </c:pt>
                <c:pt idx="673">
                  <c:v>13.4</c:v>
                </c:pt>
                <c:pt idx="674">
                  <c:v>13.1</c:v>
                </c:pt>
                <c:pt idx="675">
                  <c:v>12.9</c:v>
                </c:pt>
                <c:pt idx="676">
                  <c:v>12.7</c:v>
                </c:pt>
                <c:pt idx="677">
                  <c:v>12.5</c:v>
                </c:pt>
                <c:pt idx="678">
                  <c:v>12.3</c:v>
                </c:pt>
                <c:pt idx="679">
                  <c:v>12.0</c:v>
                </c:pt>
                <c:pt idx="680">
                  <c:v>11.7</c:v>
                </c:pt>
                <c:pt idx="681">
                  <c:v>11.5</c:v>
                </c:pt>
                <c:pt idx="682">
                  <c:v>11.4</c:v>
                </c:pt>
                <c:pt idx="683">
                  <c:v>11.2</c:v>
                </c:pt>
                <c:pt idx="684">
                  <c:v>11.1</c:v>
                </c:pt>
                <c:pt idx="685">
                  <c:v>11.0</c:v>
                </c:pt>
                <c:pt idx="686">
                  <c:v>10.8</c:v>
                </c:pt>
                <c:pt idx="687">
                  <c:v>10.6</c:v>
                </c:pt>
                <c:pt idx="688">
                  <c:v>10.4</c:v>
                </c:pt>
                <c:pt idx="689">
                  <c:v>10.2</c:v>
                </c:pt>
                <c:pt idx="690">
                  <c:v>9.9</c:v>
                </c:pt>
                <c:pt idx="691">
                  <c:v>9.700000000000001</c:v>
                </c:pt>
                <c:pt idx="692">
                  <c:v>9.5</c:v>
                </c:pt>
                <c:pt idx="693">
                  <c:v>9.3</c:v>
                </c:pt>
                <c:pt idx="694">
                  <c:v>9.200000000000001</c:v>
                </c:pt>
                <c:pt idx="695">
                  <c:v>9.200000000000001</c:v>
                </c:pt>
                <c:pt idx="696">
                  <c:v>9.1</c:v>
                </c:pt>
                <c:pt idx="697">
                  <c:v>8.9</c:v>
                </c:pt>
                <c:pt idx="698">
                  <c:v>8.8</c:v>
                </c:pt>
                <c:pt idx="699">
                  <c:v>8.700000000000001</c:v>
                </c:pt>
                <c:pt idx="700">
                  <c:v>8.6</c:v>
                </c:pt>
                <c:pt idx="701">
                  <c:v>8.4</c:v>
                </c:pt>
                <c:pt idx="702">
                  <c:v>8.200000000000001</c:v>
                </c:pt>
                <c:pt idx="703">
                  <c:v>8.0</c:v>
                </c:pt>
                <c:pt idx="704">
                  <c:v>7.9</c:v>
                </c:pt>
                <c:pt idx="705">
                  <c:v>7.7</c:v>
                </c:pt>
                <c:pt idx="706">
                  <c:v>7.5</c:v>
                </c:pt>
                <c:pt idx="707">
                  <c:v>7.3</c:v>
                </c:pt>
                <c:pt idx="708">
                  <c:v>7.2</c:v>
                </c:pt>
                <c:pt idx="709">
                  <c:v>7.1</c:v>
                </c:pt>
                <c:pt idx="710">
                  <c:v>6.9</c:v>
                </c:pt>
                <c:pt idx="711">
                  <c:v>6.8</c:v>
                </c:pt>
                <c:pt idx="712">
                  <c:v>6.6</c:v>
                </c:pt>
                <c:pt idx="713">
                  <c:v>6.5</c:v>
                </c:pt>
                <c:pt idx="714">
                  <c:v>6.4</c:v>
                </c:pt>
                <c:pt idx="715">
                  <c:v>6.3</c:v>
                </c:pt>
                <c:pt idx="716">
                  <c:v>6.2</c:v>
                </c:pt>
                <c:pt idx="717">
                  <c:v>6.1</c:v>
                </c:pt>
                <c:pt idx="718">
                  <c:v>6.0</c:v>
                </c:pt>
                <c:pt idx="719">
                  <c:v>5.9</c:v>
                </c:pt>
                <c:pt idx="720">
                  <c:v>5.8</c:v>
                </c:pt>
                <c:pt idx="721">
                  <c:v>5.7</c:v>
                </c:pt>
                <c:pt idx="722">
                  <c:v>5.6</c:v>
                </c:pt>
                <c:pt idx="723">
                  <c:v>5.6</c:v>
                </c:pt>
                <c:pt idx="724">
                  <c:v>5.5</c:v>
                </c:pt>
                <c:pt idx="725">
                  <c:v>5.4</c:v>
                </c:pt>
                <c:pt idx="726">
                  <c:v>5.3</c:v>
                </c:pt>
                <c:pt idx="727">
                  <c:v>5.2</c:v>
                </c:pt>
                <c:pt idx="728">
                  <c:v>5.1</c:v>
                </c:pt>
                <c:pt idx="729">
                  <c:v>5.1</c:v>
                </c:pt>
                <c:pt idx="730">
                  <c:v>5.0</c:v>
                </c:pt>
                <c:pt idx="731">
                  <c:v>4.9</c:v>
                </c:pt>
                <c:pt idx="732">
                  <c:v>4.8</c:v>
                </c:pt>
                <c:pt idx="733">
                  <c:v>4.7</c:v>
                </c:pt>
                <c:pt idx="734">
                  <c:v>4.7</c:v>
                </c:pt>
                <c:pt idx="735">
                  <c:v>4.6</c:v>
                </c:pt>
                <c:pt idx="736">
                  <c:v>4.6</c:v>
                </c:pt>
                <c:pt idx="737">
                  <c:v>4.6</c:v>
                </c:pt>
                <c:pt idx="738">
                  <c:v>4.6</c:v>
                </c:pt>
                <c:pt idx="739">
                  <c:v>4.6</c:v>
                </c:pt>
                <c:pt idx="740">
                  <c:v>4.5</c:v>
                </c:pt>
                <c:pt idx="741">
                  <c:v>4.5</c:v>
                </c:pt>
                <c:pt idx="742">
                  <c:v>4.4</c:v>
                </c:pt>
                <c:pt idx="743">
                  <c:v>4.4</c:v>
                </c:pt>
                <c:pt idx="744">
                  <c:v>4.3</c:v>
                </c:pt>
                <c:pt idx="745">
                  <c:v>4.2</c:v>
                </c:pt>
                <c:pt idx="746">
                  <c:v>4.2</c:v>
                </c:pt>
                <c:pt idx="747">
                  <c:v>4.1</c:v>
                </c:pt>
                <c:pt idx="748">
                  <c:v>4.0</c:v>
                </c:pt>
                <c:pt idx="749">
                  <c:v>4.0</c:v>
                </c:pt>
                <c:pt idx="750">
                  <c:v>3.9</c:v>
                </c:pt>
                <c:pt idx="751">
                  <c:v>3.8</c:v>
                </c:pt>
                <c:pt idx="752">
                  <c:v>3.8</c:v>
                </c:pt>
                <c:pt idx="753">
                  <c:v>3.7</c:v>
                </c:pt>
                <c:pt idx="754">
                  <c:v>3.7</c:v>
                </c:pt>
                <c:pt idx="755">
                  <c:v>3.6</c:v>
                </c:pt>
                <c:pt idx="756">
                  <c:v>3.6</c:v>
                </c:pt>
                <c:pt idx="757">
                  <c:v>3.6</c:v>
                </c:pt>
                <c:pt idx="758">
                  <c:v>3.6</c:v>
                </c:pt>
                <c:pt idx="759">
                  <c:v>3.5</c:v>
                </c:pt>
                <c:pt idx="760">
                  <c:v>3.5</c:v>
                </c:pt>
                <c:pt idx="761">
                  <c:v>3.5</c:v>
                </c:pt>
                <c:pt idx="762">
                  <c:v>3.5</c:v>
                </c:pt>
                <c:pt idx="763">
                  <c:v>3.6</c:v>
                </c:pt>
                <c:pt idx="764">
                  <c:v>3.6</c:v>
                </c:pt>
                <c:pt idx="765">
                  <c:v>3.7</c:v>
                </c:pt>
                <c:pt idx="766">
                  <c:v>3.7</c:v>
                </c:pt>
                <c:pt idx="767">
                  <c:v>3.7</c:v>
                </c:pt>
                <c:pt idx="768">
                  <c:v>3.7</c:v>
                </c:pt>
                <c:pt idx="769">
                  <c:v>3.7</c:v>
                </c:pt>
                <c:pt idx="770">
                  <c:v>3.7</c:v>
                </c:pt>
                <c:pt idx="771">
                  <c:v>3.7</c:v>
                </c:pt>
                <c:pt idx="772">
                  <c:v>3.7</c:v>
                </c:pt>
                <c:pt idx="773">
                  <c:v>3.6</c:v>
                </c:pt>
                <c:pt idx="774">
                  <c:v>3.6</c:v>
                </c:pt>
                <c:pt idx="775">
                  <c:v>3.5</c:v>
                </c:pt>
                <c:pt idx="776">
                  <c:v>3.5</c:v>
                </c:pt>
                <c:pt idx="777">
                  <c:v>3.6</c:v>
                </c:pt>
                <c:pt idx="778">
                  <c:v>3.6</c:v>
                </c:pt>
                <c:pt idx="779">
                  <c:v>3.6</c:v>
                </c:pt>
                <c:pt idx="780">
                  <c:v>3.6</c:v>
                </c:pt>
                <c:pt idx="781">
                  <c:v>3.7</c:v>
                </c:pt>
                <c:pt idx="782">
                  <c:v>3.7</c:v>
                </c:pt>
                <c:pt idx="783">
                  <c:v>3.8</c:v>
                </c:pt>
                <c:pt idx="784">
                  <c:v>3.9</c:v>
                </c:pt>
                <c:pt idx="785">
                  <c:v>4.0</c:v>
                </c:pt>
                <c:pt idx="786">
                  <c:v>4.0</c:v>
                </c:pt>
                <c:pt idx="787">
                  <c:v>4.1</c:v>
                </c:pt>
                <c:pt idx="788">
                  <c:v>4.1</c:v>
                </c:pt>
                <c:pt idx="789">
                  <c:v>4.1</c:v>
                </c:pt>
                <c:pt idx="790">
                  <c:v>4.2</c:v>
                </c:pt>
                <c:pt idx="791">
                  <c:v>4.3</c:v>
                </c:pt>
                <c:pt idx="792">
                  <c:v>4.4</c:v>
                </c:pt>
                <c:pt idx="793">
                  <c:v>4.5</c:v>
                </c:pt>
                <c:pt idx="795">
                  <c:v>4.6</c:v>
                </c:pt>
                <c:pt idx="796">
                  <c:v>4.7</c:v>
                </c:pt>
                <c:pt idx="797">
                  <c:v>4.9</c:v>
                </c:pt>
                <c:pt idx="798">
                  <c:v>5.1</c:v>
                </c:pt>
                <c:pt idx="799">
                  <c:v>5.2</c:v>
                </c:pt>
                <c:pt idx="800">
                  <c:v>5.3</c:v>
                </c:pt>
                <c:pt idx="801">
                  <c:v>5.4</c:v>
                </c:pt>
                <c:pt idx="802">
                  <c:v>5.5</c:v>
                </c:pt>
                <c:pt idx="803">
                  <c:v>5.7</c:v>
                </c:pt>
                <c:pt idx="804">
                  <c:v>5.9</c:v>
                </c:pt>
                <c:pt idx="805">
                  <c:v>6.1</c:v>
                </c:pt>
                <c:pt idx="806">
                  <c:v>6.3</c:v>
                </c:pt>
                <c:pt idx="807">
                  <c:v>6.6</c:v>
                </c:pt>
                <c:pt idx="808">
                  <c:v>7.0</c:v>
                </c:pt>
                <c:pt idx="809">
                  <c:v>7.3</c:v>
                </c:pt>
                <c:pt idx="810">
                  <c:v>7.5</c:v>
                </c:pt>
                <c:pt idx="811">
                  <c:v>7.7</c:v>
                </c:pt>
                <c:pt idx="812">
                  <c:v>7.8</c:v>
                </c:pt>
                <c:pt idx="813">
                  <c:v>7.9</c:v>
                </c:pt>
                <c:pt idx="814">
                  <c:v>8.1</c:v>
                </c:pt>
                <c:pt idx="815">
                  <c:v>8.3</c:v>
                </c:pt>
                <c:pt idx="816">
                  <c:v>8.5</c:v>
                </c:pt>
                <c:pt idx="817">
                  <c:v>8.9</c:v>
                </c:pt>
                <c:pt idx="818">
                  <c:v>9.1</c:v>
                </c:pt>
                <c:pt idx="819">
                  <c:v>9.4</c:v>
                </c:pt>
                <c:pt idx="820">
                  <c:v>9.6</c:v>
                </c:pt>
                <c:pt idx="821">
                  <c:v>9.8</c:v>
                </c:pt>
                <c:pt idx="822">
                  <c:v>10.1</c:v>
                </c:pt>
                <c:pt idx="823">
                  <c:v>10.4</c:v>
                </c:pt>
                <c:pt idx="824">
                  <c:v>10.5</c:v>
                </c:pt>
                <c:pt idx="825">
                  <c:v>10.5</c:v>
                </c:pt>
                <c:pt idx="826">
                  <c:v>10.4</c:v>
                </c:pt>
                <c:pt idx="827">
                  <c:v>10.4</c:v>
                </c:pt>
                <c:pt idx="828">
                  <c:v>10.4</c:v>
                </c:pt>
                <c:pt idx="829">
                  <c:v>10.4</c:v>
                </c:pt>
                <c:pt idx="830">
                  <c:v>10.4</c:v>
                </c:pt>
                <c:pt idx="831">
                  <c:v>10.4</c:v>
                </c:pt>
                <c:pt idx="832">
                  <c:v>10.5</c:v>
                </c:pt>
                <c:pt idx="833">
                  <c:v>10.5</c:v>
                </c:pt>
                <c:pt idx="834">
                  <c:v>10.6</c:v>
                </c:pt>
                <c:pt idx="835">
                  <c:v>10.7</c:v>
                </c:pt>
                <c:pt idx="836">
                  <c:v>10.9</c:v>
                </c:pt>
                <c:pt idx="837">
                  <c:v>10.9</c:v>
                </c:pt>
                <c:pt idx="838">
                  <c:v>10.9</c:v>
                </c:pt>
                <c:pt idx="839">
                  <c:v>11.0</c:v>
                </c:pt>
                <c:pt idx="840">
                  <c:v>11.1</c:v>
                </c:pt>
                <c:pt idx="841">
                  <c:v>11.2</c:v>
                </c:pt>
                <c:pt idx="842">
                  <c:v>11.3</c:v>
                </c:pt>
                <c:pt idx="843">
                  <c:v>11.4</c:v>
                </c:pt>
                <c:pt idx="844">
                  <c:v>11.5</c:v>
                </c:pt>
                <c:pt idx="845">
                  <c:v>11.6</c:v>
                </c:pt>
                <c:pt idx="846">
                  <c:v>11.8</c:v>
                </c:pt>
                <c:pt idx="847">
                  <c:v>12.0</c:v>
                </c:pt>
                <c:pt idx="848">
                  <c:v>12.2</c:v>
                </c:pt>
                <c:pt idx="849">
                  <c:v>12.4</c:v>
                </c:pt>
                <c:pt idx="850">
                  <c:v>12.5</c:v>
                </c:pt>
                <c:pt idx="851">
                  <c:v>12.6</c:v>
                </c:pt>
                <c:pt idx="852">
                  <c:v>12.7</c:v>
                </c:pt>
                <c:pt idx="853">
                  <c:v>12.9</c:v>
                </c:pt>
                <c:pt idx="854">
                  <c:v>13.1</c:v>
                </c:pt>
                <c:pt idx="855">
                  <c:v>13.3</c:v>
                </c:pt>
                <c:pt idx="856">
                  <c:v>13.6</c:v>
                </c:pt>
                <c:pt idx="857">
                  <c:v>13.8</c:v>
                </c:pt>
                <c:pt idx="858">
                  <c:v>13.9</c:v>
                </c:pt>
                <c:pt idx="859">
                  <c:v>13.9</c:v>
                </c:pt>
                <c:pt idx="860">
                  <c:v>14.0</c:v>
                </c:pt>
                <c:pt idx="861">
                  <c:v>14.0</c:v>
                </c:pt>
                <c:pt idx="862">
                  <c:v>14.1</c:v>
                </c:pt>
                <c:pt idx="863">
                  <c:v>14.2</c:v>
                </c:pt>
                <c:pt idx="864">
                  <c:v>14.2</c:v>
                </c:pt>
                <c:pt idx="865">
                  <c:v>14.2</c:v>
                </c:pt>
                <c:pt idx="866">
                  <c:v>14.3</c:v>
                </c:pt>
                <c:pt idx="867">
                  <c:v>14.4</c:v>
                </c:pt>
                <c:pt idx="868">
                  <c:v>14.6</c:v>
                </c:pt>
                <c:pt idx="869">
                  <c:v>14.7</c:v>
                </c:pt>
                <c:pt idx="870">
                  <c:v>14.9</c:v>
                </c:pt>
                <c:pt idx="871">
                  <c:v>15.1</c:v>
                </c:pt>
                <c:pt idx="872">
                  <c:v>15.2</c:v>
                </c:pt>
                <c:pt idx="873">
                  <c:v>15.3</c:v>
                </c:pt>
                <c:pt idx="874">
                  <c:v>15.5</c:v>
                </c:pt>
                <c:pt idx="875">
                  <c:v>15.7</c:v>
                </c:pt>
                <c:pt idx="876">
                  <c:v>15.9</c:v>
                </c:pt>
                <c:pt idx="877">
                  <c:v>16.0</c:v>
                </c:pt>
                <c:pt idx="878">
                  <c:v>16.2</c:v>
                </c:pt>
                <c:pt idx="879">
                  <c:v>16.4</c:v>
                </c:pt>
                <c:pt idx="880">
                  <c:v>16.5</c:v>
                </c:pt>
                <c:pt idx="881">
                  <c:v>16.6</c:v>
                </c:pt>
                <c:pt idx="882">
                  <c:v>16.7</c:v>
                </c:pt>
                <c:pt idx="883">
                  <c:v>16.7</c:v>
                </c:pt>
                <c:pt idx="884">
                  <c:v>16.8</c:v>
                </c:pt>
                <c:pt idx="885">
                  <c:v>16.9</c:v>
                </c:pt>
                <c:pt idx="886">
                  <c:v>17.1</c:v>
                </c:pt>
                <c:pt idx="887">
                  <c:v>17.3</c:v>
                </c:pt>
                <c:pt idx="888">
                  <c:v>17.5</c:v>
                </c:pt>
                <c:pt idx="889">
                  <c:v>17.7</c:v>
                </c:pt>
                <c:pt idx="890">
                  <c:v>17.9</c:v>
                </c:pt>
                <c:pt idx="891">
                  <c:v>18.1</c:v>
                </c:pt>
                <c:pt idx="892">
                  <c:v>18.3</c:v>
                </c:pt>
                <c:pt idx="893">
                  <c:v>18.4</c:v>
                </c:pt>
                <c:pt idx="894">
                  <c:v>18.6</c:v>
                </c:pt>
                <c:pt idx="895">
                  <c:v>18.6</c:v>
                </c:pt>
                <c:pt idx="896">
                  <c:v>18.8</c:v>
                </c:pt>
                <c:pt idx="897">
                  <c:v>19.0</c:v>
                </c:pt>
                <c:pt idx="898">
                  <c:v>19.0</c:v>
                </c:pt>
                <c:pt idx="899">
                  <c:v>19.2</c:v>
                </c:pt>
                <c:pt idx="900">
                  <c:v>19.4</c:v>
                </c:pt>
                <c:pt idx="901">
                  <c:v>19.5</c:v>
                </c:pt>
                <c:pt idx="902">
                  <c:v>19.7</c:v>
                </c:pt>
                <c:pt idx="903">
                  <c:v>19.8</c:v>
                </c:pt>
                <c:pt idx="904">
                  <c:v>19.9</c:v>
                </c:pt>
                <c:pt idx="905">
                  <c:v>19.9</c:v>
                </c:pt>
                <c:pt idx="906">
                  <c:v>20.1</c:v>
                </c:pt>
                <c:pt idx="907">
                  <c:v>20.2</c:v>
                </c:pt>
                <c:pt idx="908">
                  <c:v>20.3</c:v>
                </c:pt>
                <c:pt idx="909">
                  <c:v>20.5</c:v>
                </c:pt>
                <c:pt idx="910">
                  <c:v>20.7</c:v>
                </c:pt>
                <c:pt idx="911">
                  <c:v>20.9</c:v>
                </c:pt>
                <c:pt idx="912">
                  <c:v>21.1</c:v>
                </c:pt>
                <c:pt idx="913">
                  <c:v>21.3</c:v>
                </c:pt>
                <c:pt idx="914">
                  <c:v>21.5</c:v>
                </c:pt>
                <c:pt idx="915">
                  <c:v>21.7</c:v>
                </c:pt>
                <c:pt idx="916">
                  <c:v>21.9</c:v>
                </c:pt>
                <c:pt idx="917">
                  <c:v>22.1</c:v>
                </c:pt>
                <c:pt idx="918">
                  <c:v>22.3</c:v>
                </c:pt>
                <c:pt idx="919">
                  <c:v>22.5</c:v>
                </c:pt>
                <c:pt idx="920">
                  <c:v>22.7</c:v>
                </c:pt>
                <c:pt idx="921">
                  <c:v>22.7</c:v>
                </c:pt>
                <c:pt idx="922">
                  <c:v>22.6</c:v>
                </c:pt>
                <c:pt idx="923">
                  <c:v>22.6</c:v>
                </c:pt>
                <c:pt idx="924">
                  <c:v>22.6</c:v>
                </c:pt>
                <c:pt idx="925">
                  <c:v>22.6</c:v>
                </c:pt>
                <c:pt idx="926">
                  <c:v>22.7</c:v>
                </c:pt>
                <c:pt idx="927">
                  <c:v>22.8</c:v>
                </c:pt>
                <c:pt idx="928">
                  <c:v>22.9</c:v>
                </c:pt>
                <c:pt idx="929">
                  <c:v>22.9</c:v>
                </c:pt>
                <c:pt idx="930">
                  <c:v>23.0</c:v>
                </c:pt>
                <c:pt idx="931">
                  <c:v>23.1</c:v>
                </c:pt>
                <c:pt idx="932">
                  <c:v>23.1</c:v>
                </c:pt>
                <c:pt idx="933">
                  <c:v>23.2</c:v>
                </c:pt>
                <c:pt idx="934">
                  <c:v>23.2</c:v>
                </c:pt>
                <c:pt idx="935">
                  <c:v>23.3</c:v>
                </c:pt>
                <c:pt idx="936">
                  <c:v>23.3</c:v>
                </c:pt>
                <c:pt idx="937">
                  <c:v>23.3</c:v>
                </c:pt>
                <c:pt idx="938">
                  <c:v>23.4</c:v>
                </c:pt>
                <c:pt idx="939">
                  <c:v>23.5</c:v>
                </c:pt>
                <c:pt idx="940">
                  <c:v>23.5</c:v>
                </c:pt>
                <c:pt idx="941">
                  <c:v>23.5</c:v>
                </c:pt>
                <c:pt idx="942">
                  <c:v>23.6</c:v>
                </c:pt>
                <c:pt idx="943">
                  <c:v>23.6</c:v>
                </c:pt>
                <c:pt idx="944">
                  <c:v>23.7</c:v>
                </c:pt>
                <c:pt idx="945">
                  <c:v>23.8</c:v>
                </c:pt>
                <c:pt idx="946">
                  <c:v>23.8</c:v>
                </c:pt>
                <c:pt idx="947">
                  <c:v>23.8</c:v>
                </c:pt>
                <c:pt idx="948">
                  <c:v>23.8</c:v>
                </c:pt>
                <c:pt idx="949">
                  <c:v>23.7</c:v>
                </c:pt>
                <c:pt idx="950">
                  <c:v>23.7</c:v>
                </c:pt>
                <c:pt idx="951">
                  <c:v>23.6</c:v>
                </c:pt>
                <c:pt idx="952">
                  <c:v>23.6</c:v>
                </c:pt>
                <c:pt idx="953">
                  <c:v>23.6</c:v>
                </c:pt>
                <c:pt idx="954">
                  <c:v>23.6</c:v>
                </c:pt>
                <c:pt idx="955">
                  <c:v>23.6</c:v>
                </c:pt>
                <c:pt idx="956">
                  <c:v>23.6</c:v>
                </c:pt>
                <c:pt idx="957">
                  <c:v>23.6</c:v>
                </c:pt>
                <c:pt idx="958">
                  <c:v>23.6</c:v>
                </c:pt>
                <c:pt idx="959">
                  <c:v>23.5</c:v>
                </c:pt>
                <c:pt idx="960">
                  <c:v>23.4</c:v>
                </c:pt>
                <c:pt idx="961">
                  <c:v>23.3</c:v>
                </c:pt>
                <c:pt idx="962">
                  <c:v>23.1</c:v>
                </c:pt>
                <c:pt idx="963">
                  <c:v>22.9</c:v>
                </c:pt>
                <c:pt idx="964">
                  <c:v>22.7</c:v>
                </c:pt>
                <c:pt idx="965">
                  <c:v>22.6</c:v>
                </c:pt>
                <c:pt idx="966">
                  <c:v>22.6</c:v>
                </c:pt>
                <c:pt idx="967">
                  <c:v>22.5</c:v>
                </c:pt>
                <c:pt idx="968">
                  <c:v>22.5</c:v>
                </c:pt>
                <c:pt idx="969">
                  <c:v>22.5</c:v>
                </c:pt>
                <c:pt idx="970">
                  <c:v>22.5</c:v>
                </c:pt>
                <c:pt idx="971">
                  <c:v>22.6</c:v>
                </c:pt>
                <c:pt idx="972">
                  <c:v>22.6</c:v>
                </c:pt>
                <c:pt idx="973">
                  <c:v>22.6</c:v>
                </c:pt>
                <c:pt idx="974">
                  <c:v>22.5</c:v>
                </c:pt>
                <c:pt idx="975">
                  <c:v>22.4</c:v>
                </c:pt>
                <c:pt idx="976">
                  <c:v>22.4</c:v>
                </c:pt>
                <c:pt idx="977">
                  <c:v>22.4</c:v>
                </c:pt>
                <c:pt idx="978">
                  <c:v>22.3</c:v>
                </c:pt>
                <c:pt idx="979">
                  <c:v>22.2</c:v>
                </c:pt>
                <c:pt idx="980">
                  <c:v>22.1</c:v>
                </c:pt>
                <c:pt idx="981">
                  <c:v>22.0</c:v>
                </c:pt>
                <c:pt idx="982">
                  <c:v>21.8</c:v>
                </c:pt>
                <c:pt idx="983">
                  <c:v>21.7</c:v>
                </c:pt>
                <c:pt idx="984">
                  <c:v>21.5</c:v>
                </c:pt>
                <c:pt idx="985">
                  <c:v>21.4</c:v>
                </c:pt>
                <c:pt idx="986">
                  <c:v>21.3</c:v>
                </c:pt>
                <c:pt idx="987">
                  <c:v>21.2</c:v>
                </c:pt>
                <c:pt idx="988">
                  <c:v>20.9</c:v>
                </c:pt>
                <c:pt idx="989">
                  <c:v>20.7</c:v>
                </c:pt>
                <c:pt idx="990">
                  <c:v>20.4</c:v>
                </c:pt>
                <c:pt idx="991">
                  <c:v>20.3</c:v>
                </c:pt>
                <c:pt idx="992">
                  <c:v>20.0</c:v>
                </c:pt>
                <c:pt idx="993">
                  <c:v>19.9</c:v>
                </c:pt>
                <c:pt idx="994">
                  <c:v>19.7</c:v>
                </c:pt>
                <c:pt idx="995">
                  <c:v>19.6</c:v>
                </c:pt>
                <c:pt idx="996">
                  <c:v>19.5</c:v>
                </c:pt>
                <c:pt idx="997">
                  <c:v>19.5</c:v>
                </c:pt>
                <c:pt idx="998">
                  <c:v>19.3</c:v>
                </c:pt>
                <c:pt idx="999">
                  <c:v>19.3</c:v>
                </c:pt>
                <c:pt idx="1000">
                  <c:v>19.2</c:v>
                </c:pt>
                <c:pt idx="1001">
                  <c:v>19.2</c:v>
                </c:pt>
                <c:pt idx="1002">
                  <c:v>19.2</c:v>
                </c:pt>
                <c:pt idx="1003">
                  <c:v>19.1</c:v>
                </c:pt>
                <c:pt idx="1004">
                  <c:v>19.1</c:v>
                </c:pt>
                <c:pt idx="1005">
                  <c:v>19.0</c:v>
                </c:pt>
                <c:pt idx="1006">
                  <c:v>18.9</c:v>
                </c:pt>
                <c:pt idx="1007">
                  <c:v>18.8</c:v>
                </c:pt>
                <c:pt idx="1008">
                  <c:v>18.6</c:v>
                </c:pt>
                <c:pt idx="1009">
                  <c:v>18.4</c:v>
                </c:pt>
                <c:pt idx="1010">
                  <c:v>18.0</c:v>
                </c:pt>
                <c:pt idx="1011">
                  <c:v>17.6</c:v>
                </c:pt>
                <c:pt idx="1012">
                  <c:v>17.2</c:v>
                </c:pt>
                <c:pt idx="1013">
                  <c:v>16.9</c:v>
                </c:pt>
                <c:pt idx="1014">
                  <c:v>16.6</c:v>
                </c:pt>
                <c:pt idx="1015">
                  <c:v>16.3</c:v>
                </c:pt>
                <c:pt idx="1016">
                  <c:v>16.2</c:v>
                </c:pt>
                <c:pt idx="1017">
                  <c:v>16.0</c:v>
                </c:pt>
                <c:pt idx="1018">
                  <c:v>15.9</c:v>
                </c:pt>
                <c:pt idx="1019">
                  <c:v>15.9</c:v>
                </c:pt>
                <c:pt idx="1020">
                  <c:v>15.8</c:v>
                </c:pt>
                <c:pt idx="1021">
                  <c:v>15.8</c:v>
                </c:pt>
                <c:pt idx="1022">
                  <c:v>15.7</c:v>
                </c:pt>
                <c:pt idx="1023">
                  <c:v>15.5</c:v>
                </c:pt>
                <c:pt idx="1024">
                  <c:v>15.3</c:v>
                </c:pt>
                <c:pt idx="1025">
                  <c:v>15.1</c:v>
                </c:pt>
                <c:pt idx="1026">
                  <c:v>15.0</c:v>
                </c:pt>
                <c:pt idx="1027">
                  <c:v>15.0</c:v>
                </c:pt>
                <c:pt idx="1028">
                  <c:v>15.0</c:v>
                </c:pt>
                <c:pt idx="1029">
                  <c:v>14.9</c:v>
                </c:pt>
                <c:pt idx="1030">
                  <c:v>14.8</c:v>
                </c:pt>
                <c:pt idx="1031">
                  <c:v>14.5</c:v>
                </c:pt>
                <c:pt idx="1032">
                  <c:v>14.2</c:v>
                </c:pt>
                <c:pt idx="1033">
                  <c:v>13.9</c:v>
                </c:pt>
                <c:pt idx="1034">
                  <c:v>13.7</c:v>
                </c:pt>
                <c:pt idx="1035">
                  <c:v>13.6</c:v>
                </c:pt>
                <c:pt idx="1036">
                  <c:v>13.5</c:v>
                </c:pt>
                <c:pt idx="1037">
                  <c:v>13.5</c:v>
                </c:pt>
                <c:pt idx="1038">
                  <c:v>13.4</c:v>
                </c:pt>
                <c:pt idx="1039">
                  <c:v>13.4</c:v>
                </c:pt>
                <c:pt idx="1040">
                  <c:v>13.3</c:v>
                </c:pt>
                <c:pt idx="1041">
                  <c:v>13.2</c:v>
                </c:pt>
                <c:pt idx="1042">
                  <c:v>13.1</c:v>
                </c:pt>
                <c:pt idx="1043">
                  <c:v>13.0</c:v>
                </c:pt>
                <c:pt idx="1044">
                  <c:v>13.0</c:v>
                </c:pt>
                <c:pt idx="1045">
                  <c:v>12.9</c:v>
                </c:pt>
                <c:pt idx="1046">
                  <c:v>12.8</c:v>
                </c:pt>
                <c:pt idx="1047">
                  <c:v>12.6</c:v>
                </c:pt>
                <c:pt idx="1048">
                  <c:v>12.2</c:v>
                </c:pt>
                <c:pt idx="1049">
                  <c:v>12.0</c:v>
                </c:pt>
                <c:pt idx="1050">
                  <c:v>11.7</c:v>
                </c:pt>
                <c:pt idx="1051">
                  <c:v>11.5</c:v>
                </c:pt>
                <c:pt idx="1052">
                  <c:v>11.3</c:v>
                </c:pt>
                <c:pt idx="1053">
                  <c:v>11.2</c:v>
                </c:pt>
                <c:pt idx="1054">
                  <c:v>11.1</c:v>
                </c:pt>
                <c:pt idx="1055">
                  <c:v>11.0</c:v>
                </c:pt>
                <c:pt idx="1056">
                  <c:v>10.9</c:v>
                </c:pt>
                <c:pt idx="1057">
                  <c:v>10.9</c:v>
                </c:pt>
                <c:pt idx="1058">
                  <c:v>10.8</c:v>
                </c:pt>
                <c:pt idx="1059">
                  <c:v>10.7</c:v>
                </c:pt>
                <c:pt idx="1060">
                  <c:v>10.5</c:v>
                </c:pt>
                <c:pt idx="1061">
                  <c:v>10.4</c:v>
                </c:pt>
                <c:pt idx="1062">
                  <c:v>10.2</c:v>
                </c:pt>
                <c:pt idx="1063">
                  <c:v>10.0</c:v>
                </c:pt>
                <c:pt idx="1064">
                  <c:v>9.8</c:v>
                </c:pt>
                <c:pt idx="1065">
                  <c:v>9.6</c:v>
                </c:pt>
                <c:pt idx="1066">
                  <c:v>9.4</c:v>
                </c:pt>
                <c:pt idx="1067">
                  <c:v>9.4</c:v>
                </c:pt>
                <c:pt idx="1068">
                  <c:v>9.3</c:v>
                </c:pt>
                <c:pt idx="1069">
                  <c:v>9.3</c:v>
                </c:pt>
                <c:pt idx="1070">
                  <c:v>9.200000000000001</c:v>
                </c:pt>
                <c:pt idx="1071">
                  <c:v>9.200000000000001</c:v>
                </c:pt>
                <c:pt idx="1072">
                  <c:v>9.1</c:v>
                </c:pt>
                <c:pt idx="1073">
                  <c:v>9.1</c:v>
                </c:pt>
                <c:pt idx="1074">
                  <c:v>8.9</c:v>
                </c:pt>
                <c:pt idx="1075">
                  <c:v>8.700000000000001</c:v>
                </c:pt>
                <c:pt idx="1076">
                  <c:v>8.5</c:v>
                </c:pt>
                <c:pt idx="1077">
                  <c:v>8.200000000000001</c:v>
                </c:pt>
                <c:pt idx="1078">
                  <c:v>8.0</c:v>
                </c:pt>
                <c:pt idx="1079">
                  <c:v>7.8</c:v>
                </c:pt>
                <c:pt idx="1080">
                  <c:v>7.7</c:v>
                </c:pt>
                <c:pt idx="1081">
                  <c:v>7.7</c:v>
                </c:pt>
                <c:pt idx="1082">
                  <c:v>7.7</c:v>
                </c:pt>
                <c:pt idx="1083">
                  <c:v>7.6</c:v>
                </c:pt>
                <c:pt idx="1084">
                  <c:v>7.5</c:v>
                </c:pt>
                <c:pt idx="1085">
                  <c:v>7.4</c:v>
                </c:pt>
                <c:pt idx="1086">
                  <c:v>7.3</c:v>
                </c:pt>
                <c:pt idx="1087">
                  <c:v>7.2</c:v>
                </c:pt>
                <c:pt idx="1088">
                  <c:v>7.0</c:v>
                </c:pt>
                <c:pt idx="1089">
                  <c:v>6.8</c:v>
                </c:pt>
                <c:pt idx="1090">
                  <c:v>6.6</c:v>
                </c:pt>
                <c:pt idx="1091">
                  <c:v>6.5</c:v>
                </c:pt>
                <c:pt idx="1092">
                  <c:v>6.2</c:v>
                </c:pt>
                <c:pt idx="1093">
                  <c:v>6.0</c:v>
                </c:pt>
                <c:pt idx="1094">
                  <c:v>5.8</c:v>
                </c:pt>
                <c:pt idx="1095">
                  <c:v>5.6</c:v>
                </c:pt>
                <c:pt idx="1096">
                  <c:v>5.4</c:v>
                </c:pt>
                <c:pt idx="1097">
                  <c:v>5.2</c:v>
                </c:pt>
                <c:pt idx="1098">
                  <c:v>5.1</c:v>
                </c:pt>
                <c:pt idx="1099">
                  <c:v>4.9</c:v>
                </c:pt>
                <c:pt idx="1100">
                  <c:v>4.8</c:v>
                </c:pt>
                <c:pt idx="1101">
                  <c:v>4.6</c:v>
                </c:pt>
                <c:pt idx="1102">
                  <c:v>4.5</c:v>
                </c:pt>
                <c:pt idx="1103">
                  <c:v>4.4</c:v>
                </c:pt>
                <c:pt idx="1104">
                  <c:v>4.4</c:v>
                </c:pt>
                <c:pt idx="1105">
                  <c:v>4.3</c:v>
                </c:pt>
                <c:pt idx="1106">
                  <c:v>4.3</c:v>
                </c:pt>
                <c:pt idx="1107">
                  <c:v>4.3</c:v>
                </c:pt>
                <c:pt idx="1108">
                  <c:v>4.3</c:v>
                </c:pt>
                <c:pt idx="1109">
                  <c:v>4.3</c:v>
                </c:pt>
                <c:pt idx="1110">
                  <c:v>4.2</c:v>
                </c:pt>
                <c:pt idx="1111">
                  <c:v>4.0</c:v>
                </c:pt>
                <c:pt idx="1112">
                  <c:v>3.9</c:v>
                </c:pt>
                <c:pt idx="1113">
                  <c:v>3.8</c:v>
                </c:pt>
                <c:pt idx="1114">
                  <c:v>3.8</c:v>
                </c:pt>
                <c:pt idx="1115">
                  <c:v>3.7</c:v>
                </c:pt>
                <c:pt idx="1116">
                  <c:v>3.7</c:v>
                </c:pt>
                <c:pt idx="1117">
                  <c:v>3.7</c:v>
                </c:pt>
                <c:pt idx="1118">
                  <c:v>3.7</c:v>
                </c:pt>
                <c:pt idx="1119">
                  <c:v>3.7</c:v>
                </c:pt>
                <c:pt idx="1120">
                  <c:v>3.7</c:v>
                </c:pt>
                <c:pt idx="1121">
                  <c:v>3.6</c:v>
                </c:pt>
                <c:pt idx="1122">
                  <c:v>3.6</c:v>
                </c:pt>
                <c:pt idx="1123">
                  <c:v>3.6</c:v>
                </c:pt>
                <c:pt idx="1124">
                  <c:v>3.6</c:v>
                </c:pt>
                <c:pt idx="1125">
                  <c:v>3.6</c:v>
                </c:pt>
                <c:pt idx="1126">
                  <c:v>3.6</c:v>
                </c:pt>
                <c:pt idx="1127">
                  <c:v>3.6</c:v>
                </c:pt>
                <c:pt idx="1128">
                  <c:v>3.7</c:v>
                </c:pt>
                <c:pt idx="1129">
                  <c:v>3.7</c:v>
                </c:pt>
                <c:pt idx="1130">
                  <c:v>3.7</c:v>
                </c:pt>
                <c:pt idx="1131">
                  <c:v>3.7</c:v>
                </c:pt>
                <c:pt idx="1132">
                  <c:v>3.7</c:v>
                </c:pt>
                <c:pt idx="1133">
                  <c:v>3.7</c:v>
                </c:pt>
                <c:pt idx="1134">
                  <c:v>3.8</c:v>
                </c:pt>
                <c:pt idx="1135">
                  <c:v>3.9</c:v>
                </c:pt>
                <c:pt idx="1136">
                  <c:v>4.0</c:v>
                </c:pt>
                <c:pt idx="1137">
                  <c:v>4.1</c:v>
                </c:pt>
                <c:pt idx="1138">
                  <c:v>4.1</c:v>
                </c:pt>
                <c:pt idx="1139">
                  <c:v>4.1</c:v>
                </c:pt>
                <c:pt idx="1140">
                  <c:v>4.1</c:v>
                </c:pt>
                <c:pt idx="1141">
                  <c:v>4.1</c:v>
                </c:pt>
                <c:pt idx="1142">
                  <c:v>4.1</c:v>
                </c:pt>
                <c:pt idx="1143">
                  <c:v>4.0</c:v>
                </c:pt>
                <c:pt idx="1144">
                  <c:v>4.0</c:v>
                </c:pt>
                <c:pt idx="1145">
                  <c:v>4.0</c:v>
                </c:pt>
                <c:pt idx="1146">
                  <c:v>4.1</c:v>
                </c:pt>
                <c:pt idx="1147">
                  <c:v>4.1</c:v>
                </c:pt>
                <c:pt idx="1148">
                  <c:v>4.0</c:v>
                </c:pt>
                <c:pt idx="1149">
                  <c:v>4.0</c:v>
                </c:pt>
                <c:pt idx="1150">
                  <c:v>3.9</c:v>
                </c:pt>
                <c:pt idx="1151">
                  <c:v>3.9</c:v>
                </c:pt>
                <c:pt idx="1152">
                  <c:v>3.9</c:v>
                </c:pt>
                <c:pt idx="1153">
                  <c:v>3.8</c:v>
                </c:pt>
                <c:pt idx="1154">
                  <c:v>3.8</c:v>
                </c:pt>
                <c:pt idx="1155">
                  <c:v>3.7</c:v>
                </c:pt>
                <c:pt idx="1156">
                  <c:v>3.7</c:v>
                </c:pt>
                <c:pt idx="1157">
                  <c:v>3.7</c:v>
                </c:pt>
                <c:pt idx="1158">
                  <c:v>3.8</c:v>
                </c:pt>
                <c:pt idx="1159">
                  <c:v>3.9</c:v>
                </c:pt>
                <c:pt idx="1160">
                  <c:v>4.0</c:v>
                </c:pt>
                <c:pt idx="1161">
                  <c:v>4.0</c:v>
                </c:pt>
                <c:pt idx="1162">
                  <c:v>4.1</c:v>
                </c:pt>
                <c:pt idx="1163">
                  <c:v>4.2</c:v>
                </c:pt>
                <c:pt idx="1164">
                  <c:v>4.5</c:v>
                </c:pt>
                <c:pt idx="1165">
                  <c:v>4.7</c:v>
                </c:pt>
                <c:pt idx="1166">
                  <c:v>4.8</c:v>
                </c:pt>
                <c:pt idx="1167">
                  <c:v>4.9</c:v>
                </c:pt>
                <c:pt idx="1168">
                  <c:v>4.9</c:v>
                </c:pt>
                <c:pt idx="1169">
                  <c:v>5.0</c:v>
                </c:pt>
                <c:pt idx="1170">
                  <c:v>5.2</c:v>
                </c:pt>
                <c:pt idx="1171">
                  <c:v>5.5</c:v>
                </c:pt>
                <c:pt idx="1172">
                  <c:v>5.7</c:v>
                </c:pt>
                <c:pt idx="1173">
                  <c:v>5.8</c:v>
                </c:pt>
                <c:pt idx="1174">
                  <c:v>5.9</c:v>
                </c:pt>
                <c:pt idx="1175">
                  <c:v>6.0</c:v>
                </c:pt>
                <c:pt idx="1176">
                  <c:v>6.1</c:v>
                </c:pt>
                <c:pt idx="1177">
                  <c:v>6.1</c:v>
                </c:pt>
                <c:pt idx="1178">
                  <c:v>6.2</c:v>
                </c:pt>
                <c:pt idx="1179">
                  <c:v>6.2</c:v>
                </c:pt>
                <c:pt idx="1180">
                  <c:v>6.1</c:v>
                </c:pt>
                <c:pt idx="1181">
                  <c:v>6.0</c:v>
                </c:pt>
                <c:pt idx="1182">
                  <c:v>5.9</c:v>
                </c:pt>
                <c:pt idx="1183">
                  <c:v>5.8</c:v>
                </c:pt>
                <c:pt idx="1184">
                  <c:v>6.0</c:v>
                </c:pt>
                <c:pt idx="1185">
                  <c:v>6.2</c:v>
                </c:pt>
                <c:pt idx="1186">
                  <c:v>6.4</c:v>
                </c:pt>
                <c:pt idx="1187">
                  <c:v>6.7</c:v>
                </c:pt>
                <c:pt idx="1188">
                  <c:v>7.0</c:v>
                </c:pt>
                <c:pt idx="1189">
                  <c:v>7.1</c:v>
                </c:pt>
                <c:pt idx="1190">
                  <c:v>7.2</c:v>
                </c:pt>
                <c:pt idx="1192">
                  <c:v>7.4</c:v>
                </c:pt>
                <c:pt idx="1193">
                  <c:v>7.6</c:v>
                </c:pt>
                <c:pt idx="1194">
                  <c:v>7.9</c:v>
                </c:pt>
                <c:pt idx="1195">
                  <c:v>8.1</c:v>
                </c:pt>
                <c:pt idx="1196">
                  <c:v>8.1</c:v>
                </c:pt>
                <c:pt idx="1197">
                  <c:v>8.0</c:v>
                </c:pt>
                <c:pt idx="1198">
                  <c:v>7.8</c:v>
                </c:pt>
                <c:pt idx="1199">
                  <c:v>7.7</c:v>
                </c:pt>
                <c:pt idx="1200">
                  <c:v>7.8</c:v>
                </c:pt>
                <c:pt idx="1201">
                  <c:v>8.0</c:v>
                </c:pt>
                <c:pt idx="1202">
                  <c:v>8.1</c:v>
                </c:pt>
                <c:pt idx="1203">
                  <c:v>8.1</c:v>
                </c:pt>
                <c:pt idx="1204">
                  <c:v>8.0</c:v>
                </c:pt>
                <c:pt idx="1205">
                  <c:v>7.8</c:v>
                </c:pt>
                <c:pt idx="1206">
                  <c:v>7.7</c:v>
                </c:pt>
                <c:pt idx="1207">
                  <c:v>7.7</c:v>
                </c:pt>
                <c:pt idx="1208">
                  <c:v>7.8</c:v>
                </c:pt>
                <c:pt idx="1209">
                  <c:v>7.8</c:v>
                </c:pt>
                <c:pt idx="1210">
                  <c:v>7.8</c:v>
                </c:pt>
                <c:pt idx="1211">
                  <c:v>7.7</c:v>
                </c:pt>
                <c:pt idx="1212">
                  <c:v>7.7</c:v>
                </c:pt>
                <c:pt idx="1213">
                  <c:v>7.8</c:v>
                </c:pt>
                <c:pt idx="1214">
                  <c:v>8.0</c:v>
                </c:pt>
                <c:pt idx="1215">
                  <c:v>8.3</c:v>
                </c:pt>
                <c:pt idx="1216">
                  <c:v>8.700000000000001</c:v>
                </c:pt>
                <c:pt idx="1217">
                  <c:v>9.0</c:v>
                </c:pt>
                <c:pt idx="1218">
                  <c:v>9.1</c:v>
                </c:pt>
                <c:pt idx="1219">
                  <c:v>9.1</c:v>
                </c:pt>
                <c:pt idx="1220">
                  <c:v>9.1</c:v>
                </c:pt>
                <c:pt idx="1221">
                  <c:v>9.1</c:v>
                </c:pt>
                <c:pt idx="1222">
                  <c:v>9.1</c:v>
                </c:pt>
                <c:pt idx="1223">
                  <c:v>9.200000000000001</c:v>
                </c:pt>
                <c:pt idx="1224">
                  <c:v>9.4</c:v>
                </c:pt>
                <c:pt idx="1225">
                  <c:v>9.700000000000001</c:v>
                </c:pt>
                <c:pt idx="1226">
                  <c:v>10.0</c:v>
                </c:pt>
                <c:pt idx="1227">
                  <c:v>10.2</c:v>
                </c:pt>
                <c:pt idx="1228">
                  <c:v>10.5</c:v>
                </c:pt>
                <c:pt idx="1229">
                  <c:v>10.7</c:v>
                </c:pt>
                <c:pt idx="1230">
                  <c:v>11.0</c:v>
                </c:pt>
                <c:pt idx="1231">
                  <c:v>11.3</c:v>
                </c:pt>
                <c:pt idx="1232">
                  <c:v>11.6</c:v>
                </c:pt>
                <c:pt idx="1233">
                  <c:v>12.0</c:v>
                </c:pt>
                <c:pt idx="1234">
                  <c:v>12.4</c:v>
                </c:pt>
                <c:pt idx="1235">
                  <c:v>12.7</c:v>
                </c:pt>
                <c:pt idx="1236">
                  <c:v>13.0</c:v>
                </c:pt>
                <c:pt idx="1237">
                  <c:v>13.1</c:v>
                </c:pt>
                <c:pt idx="1238">
                  <c:v>13.2</c:v>
                </c:pt>
                <c:pt idx="1239">
                  <c:v>13.3</c:v>
                </c:pt>
                <c:pt idx="1240">
                  <c:v>13.4</c:v>
                </c:pt>
                <c:pt idx="1241">
                  <c:v>13.6</c:v>
                </c:pt>
                <c:pt idx="1242">
                  <c:v>13.9</c:v>
                </c:pt>
                <c:pt idx="1243">
                  <c:v>14.2</c:v>
                </c:pt>
                <c:pt idx="1244">
                  <c:v>14.4</c:v>
                </c:pt>
                <c:pt idx="1245">
                  <c:v>14.7</c:v>
                </c:pt>
                <c:pt idx="1246">
                  <c:v>14.9</c:v>
                </c:pt>
                <c:pt idx="1247">
                  <c:v>14.9</c:v>
                </c:pt>
                <c:pt idx="1248">
                  <c:v>14.9</c:v>
                </c:pt>
                <c:pt idx="1249">
                  <c:v>14.9</c:v>
                </c:pt>
                <c:pt idx="1250">
                  <c:v>14.9</c:v>
                </c:pt>
                <c:pt idx="1251">
                  <c:v>15.0</c:v>
                </c:pt>
                <c:pt idx="1252">
                  <c:v>15.2</c:v>
                </c:pt>
                <c:pt idx="1253">
                  <c:v>15.2</c:v>
                </c:pt>
                <c:pt idx="1254">
                  <c:v>15.3</c:v>
                </c:pt>
                <c:pt idx="1255">
                  <c:v>15.3</c:v>
                </c:pt>
                <c:pt idx="1256">
                  <c:v>15.5</c:v>
                </c:pt>
                <c:pt idx="1257">
                  <c:v>15.6</c:v>
                </c:pt>
                <c:pt idx="1258">
                  <c:v>15.9</c:v>
                </c:pt>
                <c:pt idx="1259">
                  <c:v>16.2</c:v>
                </c:pt>
                <c:pt idx="1260">
                  <c:v>16.5</c:v>
                </c:pt>
                <c:pt idx="1261">
                  <c:v>16.8</c:v>
                </c:pt>
                <c:pt idx="1262">
                  <c:v>17.0</c:v>
                </c:pt>
                <c:pt idx="1263">
                  <c:v>17.2</c:v>
                </c:pt>
                <c:pt idx="1264">
                  <c:v>17.4</c:v>
                </c:pt>
                <c:pt idx="1265">
                  <c:v>17.6</c:v>
                </c:pt>
                <c:pt idx="1266">
                  <c:v>17.7</c:v>
                </c:pt>
                <c:pt idx="1267">
                  <c:v>17.8</c:v>
                </c:pt>
                <c:pt idx="1268">
                  <c:v>18.0</c:v>
                </c:pt>
                <c:pt idx="1269">
                  <c:v>18.1</c:v>
                </c:pt>
                <c:pt idx="1270">
                  <c:v>18.4</c:v>
                </c:pt>
                <c:pt idx="1271">
                  <c:v>18.5</c:v>
                </c:pt>
                <c:pt idx="1272">
                  <c:v>18.8</c:v>
                </c:pt>
                <c:pt idx="1273">
                  <c:v>19.0</c:v>
                </c:pt>
                <c:pt idx="1274">
                  <c:v>19.2</c:v>
                </c:pt>
                <c:pt idx="1275">
                  <c:v>19.5</c:v>
                </c:pt>
                <c:pt idx="1276">
                  <c:v>19.7</c:v>
                </c:pt>
                <c:pt idx="1277">
                  <c:v>19.9</c:v>
                </c:pt>
                <c:pt idx="1278">
                  <c:v>20.0</c:v>
                </c:pt>
                <c:pt idx="1279">
                  <c:v>20.0</c:v>
                </c:pt>
                <c:pt idx="1280">
                  <c:v>20.1</c:v>
                </c:pt>
                <c:pt idx="1281">
                  <c:v>20.1</c:v>
                </c:pt>
                <c:pt idx="1282">
                  <c:v>20.2</c:v>
                </c:pt>
                <c:pt idx="1283">
                  <c:v>20.4</c:v>
                </c:pt>
                <c:pt idx="1284">
                  <c:v>20.5</c:v>
                </c:pt>
                <c:pt idx="1285">
                  <c:v>20.7</c:v>
                </c:pt>
                <c:pt idx="1286">
                  <c:v>20.8</c:v>
                </c:pt>
                <c:pt idx="1287">
                  <c:v>20.9</c:v>
                </c:pt>
                <c:pt idx="1288">
                  <c:v>21.0</c:v>
                </c:pt>
                <c:pt idx="1289">
                  <c:v>21.2</c:v>
                </c:pt>
                <c:pt idx="1290">
                  <c:v>21.2</c:v>
                </c:pt>
                <c:pt idx="1291">
                  <c:v>21.4</c:v>
                </c:pt>
                <c:pt idx="1292">
                  <c:v>21.5</c:v>
                </c:pt>
                <c:pt idx="1293">
                  <c:v>21.5</c:v>
                </c:pt>
                <c:pt idx="1294">
                  <c:v>21.5</c:v>
                </c:pt>
                <c:pt idx="1295">
                  <c:v>21.4</c:v>
                </c:pt>
                <c:pt idx="1296">
                  <c:v>21.5</c:v>
                </c:pt>
                <c:pt idx="1297">
                  <c:v>21.6</c:v>
                </c:pt>
                <c:pt idx="1298">
                  <c:v>21.6</c:v>
                </c:pt>
                <c:pt idx="1299">
                  <c:v>21.7</c:v>
                </c:pt>
                <c:pt idx="1300">
                  <c:v>21.8</c:v>
                </c:pt>
                <c:pt idx="1301">
                  <c:v>21.8</c:v>
                </c:pt>
                <c:pt idx="1302">
                  <c:v>21.8</c:v>
                </c:pt>
                <c:pt idx="1303">
                  <c:v>21.8</c:v>
                </c:pt>
                <c:pt idx="1304">
                  <c:v>21.8</c:v>
                </c:pt>
                <c:pt idx="1305">
                  <c:v>21.6</c:v>
                </c:pt>
                <c:pt idx="1306">
                  <c:v>21.4</c:v>
                </c:pt>
                <c:pt idx="1307">
                  <c:v>21.3</c:v>
                </c:pt>
                <c:pt idx="1308">
                  <c:v>21.3</c:v>
                </c:pt>
                <c:pt idx="1309">
                  <c:v>21.3</c:v>
                </c:pt>
                <c:pt idx="1310">
                  <c:v>21.4</c:v>
                </c:pt>
                <c:pt idx="1311">
                  <c:v>21.4</c:v>
                </c:pt>
                <c:pt idx="1312">
                  <c:v>21.5</c:v>
                </c:pt>
                <c:pt idx="1313">
                  <c:v>21.5</c:v>
                </c:pt>
                <c:pt idx="1314">
                  <c:v>21.5</c:v>
                </c:pt>
                <c:pt idx="1315">
                  <c:v>21.6</c:v>
                </c:pt>
                <c:pt idx="1316">
                  <c:v>21.5</c:v>
                </c:pt>
                <c:pt idx="1317">
                  <c:v>21.4</c:v>
                </c:pt>
                <c:pt idx="1318">
                  <c:v>21.4</c:v>
                </c:pt>
                <c:pt idx="1319">
                  <c:v>21.4</c:v>
                </c:pt>
                <c:pt idx="1320">
                  <c:v>21.4</c:v>
                </c:pt>
                <c:pt idx="1321">
                  <c:v>21.4</c:v>
                </c:pt>
                <c:pt idx="1322">
                  <c:v>21.4</c:v>
                </c:pt>
                <c:pt idx="1323">
                  <c:v>21.4</c:v>
                </c:pt>
                <c:pt idx="1324">
                  <c:v>21.3</c:v>
                </c:pt>
                <c:pt idx="1325">
                  <c:v>21.4</c:v>
                </c:pt>
                <c:pt idx="1326">
                  <c:v>21.3</c:v>
                </c:pt>
                <c:pt idx="1327">
                  <c:v>21.3</c:v>
                </c:pt>
                <c:pt idx="1328">
                  <c:v>21.3</c:v>
                </c:pt>
                <c:pt idx="1329">
                  <c:v>21.4</c:v>
                </c:pt>
                <c:pt idx="1330">
                  <c:v>21.5</c:v>
                </c:pt>
                <c:pt idx="1331">
                  <c:v>21.5</c:v>
                </c:pt>
                <c:pt idx="1332">
                  <c:v>21.6</c:v>
                </c:pt>
                <c:pt idx="1333">
                  <c:v>21.6</c:v>
                </c:pt>
                <c:pt idx="1334">
                  <c:v>21.7</c:v>
                </c:pt>
                <c:pt idx="1335">
                  <c:v>21.8</c:v>
                </c:pt>
                <c:pt idx="1336">
                  <c:v>21.8</c:v>
                </c:pt>
                <c:pt idx="1337">
                  <c:v>21.9</c:v>
                </c:pt>
                <c:pt idx="1338">
                  <c:v>21.9</c:v>
                </c:pt>
                <c:pt idx="1339">
                  <c:v>22.0</c:v>
                </c:pt>
                <c:pt idx="1340">
                  <c:v>22.1</c:v>
                </c:pt>
                <c:pt idx="1341">
                  <c:v>22.1</c:v>
                </c:pt>
                <c:pt idx="1342">
                  <c:v>22.0</c:v>
                </c:pt>
                <c:pt idx="1343">
                  <c:v>22.0</c:v>
                </c:pt>
                <c:pt idx="1344">
                  <c:v>22.0</c:v>
                </c:pt>
                <c:pt idx="1345">
                  <c:v>22.0</c:v>
                </c:pt>
                <c:pt idx="1346">
                  <c:v>22.1</c:v>
                </c:pt>
                <c:pt idx="1347">
                  <c:v>22.1</c:v>
                </c:pt>
                <c:pt idx="1348">
                  <c:v>22.2</c:v>
                </c:pt>
                <c:pt idx="1349">
                  <c:v>22.3</c:v>
                </c:pt>
                <c:pt idx="1350">
                  <c:v>22.3</c:v>
                </c:pt>
                <c:pt idx="1351">
                  <c:v>22.3</c:v>
                </c:pt>
                <c:pt idx="1352">
                  <c:v>22.1</c:v>
                </c:pt>
                <c:pt idx="1353">
                  <c:v>22.0</c:v>
                </c:pt>
                <c:pt idx="1354">
                  <c:v>21.7</c:v>
                </c:pt>
                <c:pt idx="1355">
                  <c:v>21.5</c:v>
                </c:pt>
                <c:pt idx="1356">
                  <c:v>21.3</c:v>
                </c:pt>
                <c:pt idx="1357">
                  <c:v>21.2</c:v>
                </c:pt>
                <c:pt idx="1358">
                  <c:v>21.2</c:v>
                </c:pt>
                <c:pt idx="1359">
                  <c:v>21.1</c:v>
                </c:pt>
                <c:pt idx="1360">
                  <c:v>20.9</c:v>
                </c:pt>
                <c:pt idx="1361">
                  <c:v>20.8</c:v>
                </c:pt>
                <c:pt idx="1362">
                  <c:v>20.7</c:v>
                </c:pt>
                <c:pt idx="1363">
                  <c:v>20.5</c:v>
                </c:pt>
                <c:pt idx="1364">
                  <c:v>20.2</c:v>
                </c:pt>
                <c:pt idx="1365">
                  <c:v>20.1</c:v>
                </c:pt>
                <c:pt idx="1366">
                  <c:v>20.0</c:v>
                </c:pt>
                <c:pt idx="1367">
                  <c:v>19.9</c:v>
                </c:pt>
                <c:pt idx="1368">
                  <c:v>19.7</c:v>
                </c:pt>
                <c:pt idx="1369">
                  <c:v>19.4</c:v>
                </c:pt>
                <c:pt idx="1370">
                  <c:v>19.3</c:v>
                </c:pt>
                <c:pt idx="1371">
                  <c:v>19.1</c:v>
                </c:pt>
                <c:pt idx="1372">
                  <c:v>19.0</c:v>
                </c:pt>
                <c:pt idx="1373">
                  <c:v>19.0</c:v>
                </c:pt>
                <c:pt idx="1374">
                  <c:v>18.8</c:v>
                </c:pt>
                <c:pt idx="1375">
                  <c:v>18.6</c:v>
                </c:pt>
                <c:pt idx="1376">
                  <c:v>18.2</c:v>
                </c:pt>
                <c:pt idx="1377">
                  <c:v>18.0</c:v>
                </c:pt>
                <c:pt idx="1378">
                  <c:v>17.9</c:v>
                </c:pt>
                <c:pt idx="1379">
                  <c:v>17.8</c:v>
                </c:pt>
                <c:pt idx="1380">
                  <c:v>17.7</c:v>
                </c:pt>
                <c:pt idx="1381">
                  <c:v>17.5</c:v>
                </c:pt>
                <c:pt idx="1382">
                  <c:v>17.4</c:v>
                </c:pt>
                <c:pt idx="1383">
                  <c:v>17.2</c:v>
                </c:pt>
                <c:pt idx="1384">
                  <c:v>17.0</c:v>
                </c:pt>
                <c:pt idx="1385">
                  <c:v>16.7</c:v>
                </c:pt>
                <c:pt idx="1386">
                  <c:v>16.4</c:v>
                </c:pt>
                <c:pt idx="1387">
                  <c:v>16.1</c:v>
                </c:pt>
                <c:pt idx="1388">
                  <c:v>15.7</c:v>
                </c:pt>
                <c:pt idx="1389">
                  <c:v>15.4</c:v>
                </c:pt>
                <c:pt idx="1390">
                  <c:v>15.1</c:v>
                </c:pt>
                <c:pt idx="1391">
                  <c:v>14.8</c:v>
                </c:pt>
                <c:pt idx="1392">
                  <c:v>14.6</c:v>
                </c:pt>
                <c:pt idx="1393">
                  <c:v>14.5</c:v>
                </c:pt>
                <c:pt idx="1394">
                  <c:v>14.3</c:v>
                </c:pt>
                <c:pt idx="1395">
                  <c:v>14.2</c:v>
                </c:pt>
                <c:pt idx="1396">
                  <c:v>14.0</c:v>
                </c:pt>
                <c:pt idx="1397">
                  <c:v>13.9</c:v>
                </c:pt>
                <c:pt idx="1398">
                  <c:v>13.8</c:v>
                </c:pt>
                <c:pt idx="1399">
                  <c:v>13.6</c:v>
                </c:pt>
                <c:pt idx="1400">
                  <c:v>13.5</c:v>
                </c:pt>
                <c:pt idx="1401">
                  <c:v>13.4</c:v>
                </c:pt>
                <c:pt idx="1402">
                  <c:v>13.3</c:v>
                </c:pt>
                <c:pt idx="1403">
                  <c:v>13.1</c:v>
                </c:pt>
                <c:pt idx="1404">
                  <c:v>13.0</c:v>
                </c:pt>
                <c:pt idx="1405">
                  <c:v>12.8</c:v>
                </c:pt>
                <c:pt idx="1406">
                  <c:v>12.6</c:v>
                </c:pt>
                <c:pt idx="1407">
                  <c:v>12.4</c:v>
                </c:pt>
                <c:pt idx="1408">
                  <c:v>12.2</c:v>
                </c:pt>
                <c:pt idx="1409">
                  <c:v>12.0</c:v>
                </c:pt>
                <c:pt idx="1410">
                  <c:v>11.9</c:v>
                </c:pt>
                <c:pt idx="1411">
                  <c:v>11.8</c:v>
                </c:pt>
                <c:pt idx="1412">
                  <c:v>11.7</c:v>
                </c:pt>
                <c:pt idx="1413">
                  <c:v>11.5</c:v>
                </c:pt>
                <c:pt idx="1414">
                  <c:v>11.3</c:v>
                </c:pt>
                <c:pt idx="1415">
                  <c:v>11.1</c:v>
                </c:pt>
                <c:pt idx="1416">
                  <c:v>11.0</c:v>
                </c:pt>
                <c:pt idx="1417">
                  <c:v>10.9</c:v>
                </c:pt>
                <c:pt idx="1418">
                  <c:v>10.7</c:v>
                </c:pt>
                <c:pt idx="1419">
                  <c:v>10.5</c:v>
                </c:pt>
                <c:pt idx="1420">
                  <c:v>10.4</c:v>
                </c:pt>
                <c:pt idx="1421">
                  <c:v>10.2</c:v>
                </c:pt>
                <c:pt idx="1422">
                  <c:v>10.0</c:v>
                </c:pt>
                <c:pt idx="1423">
                  <c:v>9.8</c:v>
                </c:pt>
                <c:pt idx="1424">
                  <c:v>9.5</c:v>
                </c:pt>
                <c:pt idx="1425">
                  <c:v>9.3</c:v>
                </c:pt>
                <c:pt idx="1426">
                  <c:v>9.0</c:v>
                </c:pt>
                <c:pt idx="1427">
                  <c:v>8.8</c:v>
                </c:pt>
                <c:pt idx="1428">
                  <c:v>8.5</c:v>
                </c:pt>
                <c:pt idx="1429">
                  <c:v>8.3</c:v>
                </c:pt>
                <c:pt idx="1430">
                  <c:v>8.1</c:v>
                </c:pt>
                <c:pt idx="1431">
                  <c:v>7.9</c:v>
                </c:pt>
                <c:pt idx="1432">
                  <c:v>7.8</c:v>
                </c:pt>
                <c:pt idx="1433">
                  <c:v>7.7</c:v>
                </c:pt>
                <c:pt idx="1434">
                  <c:v>7.7</c:v>
                </c:pt>
                <c:pt idx="1435">
                  <c:v>7.5</c:v>
                </c:pt>
                <c:pt idx="1436">
                  <c:v>7.3</c:v>
                </c:pt>
                <c:pt idx="1437">
                  <c:v>7.1</c:v>
                </c:pt>
                <c:pt idx="1438">
                  <c:v>6.8</c:v>
                </c:pt>
                <c:pt idx="1439">
                  <c:v>6.6</c:v>
                </c:pt>
                <c:pt idx="1440">
                  <c:v>6.3</c:v>
                </c:pt>
                <c:pt idx="1441">
                  <c:v>6.0</c:v>
                </c:pt>
                <c:pt idx="1442">
                  <c:v>5.8</c:v>
                </c:pt>
                <c:pt idx="1443">
                  <c:v>5.6</c:v>
                </c:pt>
                <c:pt idx="1444">
                  <c:v>5.4</c:v>
                </c:pt>
                <c:pt idx="1445">
                  <c:v>5.2</c:v>
                </c:pt>
                <c:pt idx="1446">
                  <c:v>5.1</c:v>
                </c:pt>
                <c:pt idx="1447">
                  <c:v>5.0</c:v>
                </c:pt>
                <c:pt idx="1448">
                  <c:v>4.9</c:v>
                </c:pt>
                <c:pt idx="1449">
                  <c:v>4.8</c:v>
                </c:pt>
                <c:pt idx="1450">
                  <c:v>4.8</c:v>
                </c:pt>
                <c:pt idx="1451">
                  <c:v>4.7</c:v>
                </c:pt>
                <c:pt idx="1452">
                  <c:v>4.7</c:v>
                </c:pt>
                <c:pt idx="1453">
                  <c:v>4.6</c:v>
                </c:pt>
                <c:pt idx="1454">
                  <c:v>4.5</c:v>
                </c:pt>
                <c:pt idx="1455">
                  <c:v>4.4</c:v>
                </c:pt>
                <c:pt idx="1456">
                  <c:v>4.3</c:v>
                </c:pt>
                <c:pt idx="1457">
                  <c:v>4.3</c:v>
                </c:pt>
                <c:pt idx="1458">
                  <c:v>4.2</c:v>
                </c:pt>
                <c:pt idx="1459">
                  <c:v>4.2</c:v>
                </c:pt>
                <c:pt idx="1460">
                  <c:v>4.1</c:v>
                </c:pt>
                <c:pt idx="1461">
                  <c:v>4.0</c:v>
                </c:pt>
                <c:pt idx="1462">
                  <c:v>4.0</c:v>
                </c:pt>
                <c:pt idx="1463">
                  <c:v>3.9</c:v>
                </c:pt>
                <c:pt idx="1464">
                  <c:v>3.9</c:v>
                </c:pt>
                <c:pt idx="1465">
                  <c:v>3.8</c:v>
                </c:pt>
                <c:pt idx="1466">
                  <c:v>3.8</c:v>
                </c:pt>
                <c:pt idx="1467">
                  <c:v>3.7</c:v>
                </c:pt>
                <c:pt idx="1468">
                  <c:v>3.6</c:v>
                </c:pt>
                <c:pt idx="1469">
                  <c:v>3.5</c:v>
                </c:pt>
                <c:pt idx="1470">
                  <c:v>3.4</c:v>
                </c:pt>
                <c:pt idx="1471">
                  <c:v>3.3</c:v>
                </c:pt>
                <c:pt idx="1472">
                  <c:v>3.3</c:v>
                </c:pt>
                <c:pt idx="1473">
                  <c:v>3.2</c:v>
                </c:pt>
                <c:pt idx="1474">
                  <c:v>3.2</c:v>
                </c:pt>
                <c:pt idx="1475">
                  <c:v>3.2</c:v>
                </c:pt>
                <c:pt idx="1476">
                  <c:v>3.2</c:v>
                </c:pt>
                <c:pt idx="1477">
                  <c:v>3.2</c:v>
                </c:pt>
                <c:pt idx="1478">
                  <c:v>3.2</c:v>
                </c:pt>
                <c:pt idx="1479">
                  <c:v>3.2</c:v>
                </c:pt>
                <c:pt idx="1480">
                  <c:v>3.2</c:v>
                </c:pt>
                <c:pt idx="1481">
                  <c:v>3.2</c:v>
                </c:pt>
                <c:pt idx="1482">
                  <c:v>3.2</c:v>
                </c:pt>
                <c:pt idx="1483">
                  <c:v>3.2</c:v>
                </c:pt>
                <c:pt idx="1484">
                  <c:v>3.1</c:v>
                </c:pt>
                <c:pt idx="1485">
                  <c:v>3.1</c:v>
                </c:pt>
                <c:pt idx="1486">
                  <c:v>3.1</c:v>
                </c:pt>
                <c:pt idx="1487">
                  <c:v>3.0</c:v>
                </c:pt>
                <c:pt idx="1488">
                  <c:v>3.0</c:v>
                </c:pt>
                <c:pt idx="1489">
                  <c:v>3.0</c:v>
                </c:pt>
                <c:pt idx="1490">
                  <c:v>3.0</c:v>
                </c:pt>
                <c:pt idx="1491">
                  <c:v>2.9</c:v>
                </c:pt>
                <c:pt idx="1492">
                  <c:v>2.9</c:v>
                </c:pt>
                <c:pt idx="1493">
                  <c:v>2.9</c:v>
                </c:pt>
                <c:pt idx="1494">
                  <c:v>2.9</c:v>
                </c:pt>
                <c:pt idx="1495">
                  <c:v>2.8</c:v>
                </c:pt>
                <c:pt idx="1496">
                  <c:v>2.8</c:v>
                </c:pt>
                <c:pt idx="1497">
                  <c:v>2.7</c:v>
                </c:pt>
                <c:pt idx="1498">
                  <c:v>2.6</c:v>
                </c:pt>
                <c:pt idx="1499">
                  <c:v>2.6</c:v>
                </c:pt>
                <c:pt idx="1500">
                  <c:v>2.5</c:v>
                </c:pt>
                <c:pt idx="1501">
                  <c:v>2.5</c:v>
                </c:pt>
                <c:pt idx="1502">
                  <c:v>2.5</c:v>
                </c:pt>
                <c:pt idx="1503">
                  <c:v>2.5</c:v>
                </c:pt>
                <c:pt idx="1504">
                  <c:v>2.5</c:v>
                </c:pt>
                <c:pt idx="1505">
                  <c:v>2.5</c:v>
                </c:pt>
                <c:pt idx="1506">
                  <c:v>2.5</c:v>
                </c:pt>
                <c:pt idx="1507">
                  <c:v>2.5</c:v>
                </c:pt>
                <c:pt idx="1508">
                  <c:v>2.5</c:v>
                </c:pt>
                <c:pt idx="1509">
                  <c:v>2.5</c:v>
                </c:pt>
                <c:pt idx="1510">
                  <c:v>2.6</c:v>
                </c:pt>
                <c:pt idx="1511">
                  <c:v>2.6</c:v>
                </c:pt>
                <c:pt idx="1512">
                  <c:v>2.8</c:v>
                </c:pt>
                <c:pt idx="1513">
                  <c:v>2.9</c:v>
                </c:pt>
                <c:pt idx="1514">
                  <c:v>3.0</c:v>
                </c:pt>
                <c:pt idx="1515">
                  <c:v>3.1</c:v>
                </c:pt>
                <c:pt idx="1516">
                  <c:v>3.1</c:v>
                </c:pt>
                <c:pt idx="1517">
                  <c:v>3.1</c:v>
                </c:pt>
                <c:pt idx="1518">
                  <c:v>3.1</c:v>
                </c:pt>
                <c:pt idx="1519">
                  <c:v>3.1</c:v>
                </c:pt>
                <c:pt idx="1520">
                  <c:v>3.0</c:v>
                </c:pt>
                <c:pt idx="1521">
                  <c:v>3.0</c:v>
                </c:pt>
                <c:pt idx="1522">
                  <c:v>3.0</c:v>
                </c:pt>
                <c:pt idx="1523">
                  <c:v>3.0</c:v>
                </c:pt>
                <c:pt idx="1524">
                  <c:v>2.9</c:v>
                </c:pt>
                <c:pt idx="1525">
                  <c:v>2.9</c:v>
                </c:pt>
                <c:pt idx="1526">
                  <c:v>2.9</c:v>
                </c:pt>
                <c:pt idx="1527">
                  <c:v>2.8</c:v>
                </c:pt>
                <c:pt idx="1528">
                  <c:v>2.8</c:v>
                </c:pt>
                <c:pt idx="1529">
                  <c:v>2.9</c:v>
                </c:pt>
                <c:pt idx="1530">
                  <c:v>3.1</c:v>
                </c:pt>
                <c:pt idx="1531">
                  <c:v>3.3</c:v>
                </c:pt>
                <c:pt idx="1532">
                  <c:v>3.5</c:v>
                </c:pt>
                <c:pt idx="1533">
                  <c:v>3.7</c:v>
                </c:pt>
                <c:pt idx="1534">
                  <c:v>3.9</c:v>
                </c:pt>
                <c:pt idx="1535">
                  <c:v>4.0</c:v>
                </c:pt>
                <c:pt idx="1536">
                  <c:v>4.2</c:v>
                </c:pt>
                <c:pt idx="1537">
                  <c:v>4.4</c:v>
                </c:pt>
                <c:pt idx="1538">
                  <c:v>4.6</c:v>
                </c:pt>
                <c:pt idx="1539">
                  <c:v>4.8</c:v>
                </c:pt>
                <c:pt idx="1540">
                  <c:v>4.9</c:v>
                </c:pt>
                <c:pt idx="1541">
                  <c:v>5.0</c:v>
                </c:pt>
                <c:pt idx="1542">
                  <c:v>5.1</c:v>
                </c:pt>
                <c:pt idx="1543">
                  <c:v>5.2</c:v>
                </c:pt>
                <c:pt idx="1544">
                  <c:v>5.2</c:v>
                </c:pt>
                <c:pt idx="1545">
                  <c:v>5.2</c:v>
                </c:pt>
                <c:pt idx="1546">
                  <c:v>5.3</c:v>
                </c:pt>
                <c:pt idx="1547">
                  <c:v>5.4</c:v>
                </c:pt>
                <c:pt idx="1548">
                  <c:v>5.6</c:v>
                </c:pt>
                <c:pt idx="1549">
                  <c:v>5.7</c:v>
                </c:pt>
                <c:pt idx="1550">
                  <c:v>5.9</c:v>
                </c:pt>
                <c:pt idx="1551">
                  <c:v>6.1</c:v>
                </c:pt>
                <c:pt idx="1552">
                  <c:v>6.3</c:v>
                </c:pt>
                <c:pt idx="1553">
                  <c:v>6.4</c:v>
                </c:pt>
                <c:pt idx="1554">
                  <c:v>6.5</c:v>
                </c:pt>
                <c:pt idx="1555">
                  <c:v>6.6</c:v>
                </c:pt>
                <c:pt idx="1556">
                  <c:v>6.6</c:v>
                </c:pt>
                <c:pt idx="1557">
                  <c:v>6.7</c:v>
                </c:pt>
                <c:pt idx="1558">
                  <c:v>6.9</c:v>
                </c:pt>
                <c:pt idx="1559">
                  <c:v>7.1</c:v>
                </c:pt>
                <c:pt idx="1560">
                  <c:v>7.2</c:v>
                </c:pt>
                <c:pt idx="1561">
                  <c:v>7.4</c:v>
                </c:pt>
                <c:pt idx="1562">
                  <c:v>7.6</c:v>
                </c:pt>
                <c:pt idx="1563">
                  <c:v>7.9</c:v>
                </c:pt>
                <c:pt idx="1564">
                  <c:v>8.200000000000001</c:v>
                </c:pt>
                <c:pt idx="1565">
                  <c:v>8.4</c:v>
                </c:pt>
                <c:pt idx="1566">
                  <c:v>8.3</c:v>
                </c:pt>
                <c:pt idx="1567">
                  <c:v>8.3</c:v>
                </c:pt>
                <c:pt idx="1568">
                  <c:v>8.3</c:v>
                </c:pt>
                <c:pt idx="1569">
                  <c:v>8.4</c:v>
                </c:pt>
                <c:pt idx="1570">
                  <c:v>8.6</c:v>
                </c:pt>
                <c:pt idx="1571">
                  <c:v>8.9</c:v>
                </c:pt>
                <c:pt idx="1572">
                  <c:v>9.1</c:v>
                </c:pt>
                <c:pt idx="1574">
                  <c:v>9.6</c:v>
                </c:pt>
                <c:pt idx="1575">
                  <c:v>9.9</c:v>
                </c:pt>
                <c:pt idx="1576">
                  <c:v>10.0</c:v>
                </c:pt>
                <c:pt idx="1577">
                  <c:v>10.2</c:v>
                </c:pt>
                <c:pt idx="1578">
                  <c:v>10.4</c:v>
                </c:pt>
                <c:pt idx="1579">
                  <c:v>10.6</c:v>
                </c:pt>
                <c:pt idx="1580">
                  <c:v>10.6</c:v>
                </c:pt>
                <c:pt idx="1581">
                  <c:v>10.5</c:v>
                </c:pt>
                <c:pt idx="1582">
                  <c:v>10.4</c:v>
                </c:pt>
                <c:pt idx="1583">
                  <c:v>10.3</c:v>
                </c:pt>
                <c:pt idx="1584">
                  <c:v>10.3</c:v>
                </c:pt>
                <c:pt idx="1585">
                  <c:v>10.5</c:v>
                </c:pt>
                <c:pt idx="1586">
                  <c:v>10.8</c:v>
                </c:pt>
                <c:pt idx="1587">
                  <c:v>11.1</c:v>
                </c:pt>
                <c:pt idx="1588">
                  <c:v>11.3</c:v>
                </c:pt>
                <c:pt idx="1589">
                  <c:v>11.6</c:v>
                </c:pt>
                <c:pt idx="1590">
                  <c:v>11.8</c:v>
                </c:pt>
                <c:pt idx="1591">
                  <c:v>12.0</c:v>
                </c:pt>
                <c:pt idx="1592">
                  <c:v>12.2</c:v>
                </c:pt>
                <c:pt idx="1593">
                  <c:v>12.4</c:v>
                </c:pt>
                <c:pt idx="1594">
                  <c:v>12.4</c:v>
                </c:pt>
                <c:pt idx="1595">
                  <c:v>12.3</c:v>
                </c:pt>
                <c:pt idx="1596">
                  <c:v>12.2</c:v>
                </c:pt>
                <c:pt idx="1597">
                  <c:v>12.2</c:v>
                </c:pt>
                <c:pt idx="1598">
                  <c:v>12.2</c:v>
                </c:pt>
                <c:pt idx="1599">
                  <c:v>12.3</c:v>
                </c:pt>
                <c:pt idx="1600">
                  <c:v>12.4</c:v>
                </c:pt>
                <c:pt idx="1601">
                  <c:v>12.7</c:v>
                </c:pt>
                <c:pt idx="1602">
                  <c:v>13.0</c:v>
                </c:pt>
                <c:pt idx="1603">
                  <c:v>13.3</c:v>
                </c:pt>
                <c:pt idx="1604">
                  <c:v>13.7</c:v>
                </c:pt>
                <c:pt idx="1605">
                  <c:v>13.9</c:v>
                </c:pt>
                <c:pt idx="1606">
                  <c:v>14.2</c:v>
                </c:pt>
                <c:pt idx="1607">
                  <c:v>14.3</c:v>
                </c:pt>
                <c:pt idx="1608">
                  <c:v>14.5</c:v>
                </c:pt>
                <c:pt idx="1609">
                  <c:v>14.7</c:v>
                </c:pt>
                <c:pt idx="1610">
                  <c:v>15.0</c:v>
                </c:pt>
                <c:pt idx="1611">
                  <c:v>15.3</c:v>
                </c:pt>
                <c:pt idx="1612">
                  <c:v>15.5</c:v>
                </c:pt>
                <c:pt idx="1613">
                  <c:v>15.8</c:v>
                </c:pt>
                <c:pt idx="1614">
                  <c:v>16.0</c:v>
                </c:pt>
                <c:pt idx="1615">
                  <c:v>16.2</c:v>
                </c:pt>
                <c:pt idx="1616">
                  <c:v>16.4</c:v>
                </c:pt>
                <c:pt idx="1617">
                  <c:v>16.5</c:v>
                </c:pt>
                <c:pt idx="1618">
                  <c:v>16.6</c:v>
                </c:pt>
                <c:pt idx="1619">
                  <c:v>16.8</c:v>
                </c:pt>
                <c:pt idx="1620">
                  <c:v>16.8</c:v>
                </c:pt>
                <c:pt idx="1621">
                  <c:v>16.7</c:v>
                </c:pt>
                <c:pt idx="1622">
                  <c:v>16.5</c:v>
                </c:pt>
                <c:pt idx="1623">
                  <c:v>16.4</c:v>
                </c:pt>
                <c:pt idx="1624">
                  <c:v>16.5</c:v>
                </c:pt>
                <c:pt idx="1625">
                  <c:v>16.6</c:v>
                </c:pt>
                <c:pt idx="1626">
                  <c:v>16.7</c:v>
                </c:pt>
                <c:pt idx="1627">
                  <c:v>16.8</c:v>
                </c:pt>
                <c:pt idx="1628">
                  <c:v>17.0</c:v>
                </c:pt>
                <c:pt idx="1629">
                  <c:v>17.2</c:v>
                </c:pt>
                <c:pt idx="1630">
                  <c:v>17.4</c:v>
                </c:pt>
                <c:pt idx="1631">
                  <c:v>17.7</c:v>
                </c:pt>
                <c:pt idx="1632">
                  <c:v>17.8</c:v>
                </c:pt>
                <c:pt idx="1633">
                  <c:v>18.1</c:v>
                </c:pt>
                <c:pt idx="1634">
                  <c:v>18.3</c:v>
                </c:pt>
                <c:pt idx="1635">
                  <c:v>18.5</c:v>
                </c:pt>
                <c:pt idx="1636">
                  <c:v>18.6</c:v>
                </c:pt>
                <c:pt idx="1637">
                  <c:v>18.6</c:v>
                </c:pt>
                <c:pt idx="1638">
                  <c:v>18.7</c:v>
                </c:pt>
                <c:pt idx="1639">
                  <c:v>18.8</c:v>
                </c:pt>
                <c:pt idx="1640">
                  <c:v>19.6</c:v>
                </c:pt>
                <c:pt idx="1641">
                  <c:v>19.7</c:v>
                </c:pt>
                <c:pt idx="1642">
                  <c:v>19.8</c:v>
                </c:pt>
                <c:pt idx="1643">
                  <c:v>19.8</c:v>
                </c:pt>
                <c:pt idx="1644">
                  <c:v>19.8</c:v>
                </c:pt>
                <c:pt idx="1645">
                  <c:v>19.8</c:v>
                </c:pt>
                <c:pt idx="1646">
                  <c:v>19.9</c:v>
                </c:pt>
                <c:pt idx="1647">
                  <c:v>19.9</c:v>
                </c:pt>
                <c:pt idx="1648">
                  <c:v>20.1</c:v>
                </c:pt>
                <c:pt idx="1649">
                  <c:v>20.2</c:v>
                </c:pt>
                <c:pt idx="1650">
                  <c:v>20.4</c:v>
                </c:pt>
                <c:pt idx="1651">
                  <c:v>20.4</c:v>
                </c:pt>
                <c:pt idx="1652">
                  <c:v>20.6</c:v>
                </c:pt>
                <c:pt idx="1653">
                  <c:v>20.7</c:v>
                </c:pt>
                <c:pt idx="1654">
                  <c:v>20.7</c:v>
                </c:pt>
                <c:pt idx="1655">
                  <c:v>20.9</c:v>
                </c:pt>
                <c:pt idx="1656">
                  <c:v>21.0</c:v>
                </c:pt>
                <c:pt idx="1657">
                  <c:v>21.0</c:v>
                </c:pt>
                <c:pt idx="1658">
                  <c:v>20.9</c:v>
                </c:pt>
                <c:pt idx="1659">
                  <c:v>20.7</c:v>
                </c:pt>
                <c:pt idx="1660">
                  <c:v>20.6</c:v>
                </c:pt>
                <c:pt idx="1661">
                  <c:v>20.5</c:v>
                </c:pt>
                <c:pt idx="1662">
                  <c:v>20.5</c:v>
                </c:pt>
                <c:pt idx="1663">
                  <c:v>20.6</c:v>
                </c:pt>
                <c:pt idx="1664">
                  <c:v>20.7</c:v>
                </c:pt>
                <c:pt idx="1665">
                  <c:v>20.8</c:v>
                </c:pt>
                <c:pt idx="1666">
                  <c:v>21.0</c:v>
                </c:pt>
                <c:pt idx="1667">
                  <c:v>21.1</c:v>
                </c:pt>
                <c:pt idx="1668">
                  <c:v>21.2</c:v>
                </c:pt>
                <c:pt idx="1669">
                  <c:v>21.3</c:v>
                </c:pt>
                <c:pt idx="1670">
                  <c:v>21.4</c:v>
                </c:pt>
                <c:pt idx="1671">
                  <c:v>21.5</c:v>
                </c:pt>
                <c:pt idx="1672">
                  <c:v>21.5</c:v>
                </c:pt>
                <c:pt idx="1673">
                  <c:v>21.5</c:v>
                </c:pt>
                <c:pt idx="1674">
                  <c:v>21.4</c:v>
                </c:pt>
                <c:pt idx="1675">
                  <c:v>21.4</c:v>
                </c:pt>
                <c:pt idx="1676">
                  <c:v>21.4</c:v>
                </c:pt>
                <c:pt idx="1677">
                  <c:v>21.4</c:v>
                </c:pt>
                <c:pt idx="1678">
                  <c:v>21.4</c:v>
                </c:pt>
                <c:pt idx="1679">
                  <c:v>21.4</c:v>
                </c:pt>
                <c:pt idx="1680">
                  <c:v>21.5</c:v>
                </c:pt>
                <c:pt idx="1681">
                  <c:v>21.5</c:v>
                </c:pt>
                <c:pt idx="1682">
                  <c:v>21.5</c:v>
                </c:pt>
                <c:pt idx="1683">
                  <c:v>21.6</c:v>
                </c:pt>
                <c:pt idx="1684">
                  <c:v>21.7</c:v>
                </c:pt>
                <c:pt idx="1685">
                  <c:v>21.8</c:v>
                </c:pt>
                <c:pt idx="1686">
                  <c:v>21.8</c:v>
                </c:pt>
                <c:pt idx="1687">
                  <c:v>21.8</c:v>
                </c:pt>
                <c:pt idx="1688">
                  <c:v>21.9</c:v>
                </c:pt>
                <c:pt idx="1689">
                  <c:v>22.0</c:v>
                </c:pt>
                <c:pt idx="1690">
                  <c:v>21.9</c:v>
                </c:pt>
                <c:pt idx="1691">
                  <c:v>21.9</c:v>
                </c:pt>
                <c:pt idx="1692">
                  <c:v>21.9</c:v>
                </c:pt>
                <c:pt idx="1693">
                  <c:v>22.0</c:v>
                </c:pt>
                <c:pt idx="1694">
                  <c:v>22.0</c:v>
                </c:pt>
                <c:pt idx="1695">
                  <c:v>22.1</c:v>
                </c:pt>
                <c:pt idx="1696">
                  <c:v>22.1</c:v>
                </c:pt>
                <c:pt idx="1697">
                  <c:v>22.2</c:v>
                </c:pt>
                <c:pt idx="1698">
                  <c:v>22.2</c:v>
                </c:pt>
                <c:pt idx="1699">
                  <c:v>22.2</c:v>
                </c:pt>
                <c:pt idx="1700">
                  <c:v>22.2</c:v>
                </c:pt>
                <c:pt idx="1701">
                  <c:v>22.2</c:v>
                </c:pt>
                <c:pt idx="1702">
                  <c:v>22.1</c:v>
                </c:pt>
                <c:pt idx="1703">
                  <c:v>22.1</c:v>
                </c:pt>
                <c:pt idx="1704">
                  <c:v>22.0</c:v>
                </c:pt>
                <c:pt idx="1705">
                  <c:v>22.0</c:v>
                </c:pt>
                <c:pt idx="1706">
                  <c:v>21.9</c:v>
                </c:pt>
                <c:pt idx="1707">
                  <c:v>21.8</c:v>
                </c:pt>
                <c:pt idx="1708">
                  <c:v>21.8</c:v>
                </c:pt>
                <c:pt idx="1709">
                  <c:v>21.8</c:v>
                </c:pt>
                <c:pt idx="1710">
                  <c:v>21.7</c:v>
                </c:pt>
                <c:pt idx="1711">
                  <c:v>21.5</c:v>
                </c:pt>
                <c:pt idx="1712">
                  <c:v>21.4</c:v>
                </c:pt>
                <c:pt idx="1713">
                  <c:v>21.3</c:v>
                </c:pt>
                <c:pt idx="1714">
                  <c:v>21.3</c:v>
                </c:pt>
                <c:pt idx="1715">
                  <c:v>21.2</c:v>
                </c:pt>
                <c:pt idx="1716">
                  <c:v>20.9</c:v>
                </c:pt>
                <c:pt idx="1717">
                  <c:v>20.5</c:v>
                </c:pt>
                <c:pt idx="1718">
                  <c:v>20.1</c:v>
                </c:pt>
                <c:pt idx="1719">
                  <c:v>19.9</c:v>
                </c:pt>
                <c:pt idx="1720">
                  <c:v>19.7</c:v>
                </c:pt>
                <c:pt idx="1721">
                  <c:v>19.6</c:v>
                </c:pt>
                <c:pt idx="1722">
                  <c:v>19.7</c:v>
                </c:pt>
                <c:pt idx="1723">
                  <c:v>19.7</c:v>
                </c:pt>
                <c:pt idx="1724">
                  <c:v>19.8</c:v>
                </c:pt>
                <c:pt idx="1725">
                  <c:v>19.8</c:v>
                </c:pt>
                <c:pt idx="1726">
                  <c:v>19.8</c:v>
                </c:pt>
                <c:pt idx="1727">
                  <c:v>19.8</c:v>
                </c:pt>
                <c:pt idx="1728">
                  <c:v>19.7</c:v>
                </c:pt>
                <c:pt idx="1729">
                  <c:v>19.8</c:v>
                </c:pt>
                <c:pt idx="1730">
                  <c:v>19.8</c:v>
                </c:pt>
                <c:pt idx="1731">
                  <c:v>19.7</c:v>
                </c:pt>
                <c:pt idx="1732">
                  <c:v>19.7</c:v>
                </c:pt>
                <c:pt idx="1733">
                  <c:v>19.7</c:v>
                </c:pt>
                <c:pt idx="1734">
                  <c:v>19.7</c:v>
                </c:pt>
                <c:pt idx="1735">
                  <c:v>19.6</c:v>
                </c:pt>
                <c:pt idx="1736">
                  <c:v>19.5</c:v>
                </c:pt>
                <c:pt idx="1737">
                  <c:v>19.3</c:v>
                </c:pt>
                <c:pt idx="1738">
                  <c:v>19.0</c:v>
                </c:pt>
                <c:pt idx="1739">
                  <c:v>18.7</c:v>
                </c:pt>
                <c:pt idx="1740">
                  <c:v>18.5</c:v>
                </c:pt>
                <c:pt idx="1741">
                  <c:v>18.3</c:v>
                </c:pt>
                <c:pt idx="1742">
                  <c:v>18.2</c:v>
                </c:pt>
                <c:pt idx="1743">
                  <c:v>18.1</c:v>
                </c:pt>
                <c:pt idx="1744">
                  <c:v>18.0</c:v>
                </c:pt>
                <c:pt idx="1745">
                  <c:v>17.7</c:v>
                </c:pt>
                <c:pt idx="1746">
                  <c:v>17.4</c:v>
                </c:pt>
                <c:pt idx="1747">
                  <c:v>17.2</c:v>
                </c:pt>
                <c:pt idx="1748">
                  <c:v>16.9</c:v>
                </c:pt>
                <c:pt idx="1749">
                  <c:v>16.7</c:v>
                </c:pt>
                <c:pt idx="1750">
                  <c:v>16.5</c:v>
                </c:pt>
                <c:pt idx="1751">
                  <c:v>16.4</c:v>
                </c:pt>
                <c:pt idx="1752">
                  <c:v>16.3</c:v>
                </c:pt>
                <c:pt idx="1753">
                  <c:v>16.2</c:v>
                </c:pt>
                <c:pt idx="1754">
                  <c:v>16.0</c:v>
                </c:pt>
                <c:pt idx="1755">
                  <c:v>15.9</c:v>
                </c:pt>
                <c:pt idx="1756">
                  <c:v>15.8</c:v>
                </c:pt>
                <c:pt idx="1757">
                  <c:v>15.9</c:v>
                </c:pt>
                <c:pt idx="1758">
                  <c:v>15.8</c:v>
                </c:pt>
                <c:pt idx="1759">
                  <c:v>15.8</c:v>
                </c:pt>
                <c:pt idx="1760">
                  <c:v>15.8</c:v>
                </c:pt>
                <c:pt idx="1761">
                  <c:v>15.8</c:v>
                </c:pt>
                <c:pt idx="1762">
                  <c:v>15.7</c:v>
                </c:pt>
                <c:pt idx="1763">
                  <c:v>15.5</c:v>
                </c:pt>
                <c:pt idx="1764">
                  <c:v>15.3</c:v>
                </c:pt>
                <c:pt idx="1765">
                  <c:v>15.1</c:v>
                </c:pt>
                <c:pt idx="1766">
                  <c:v>14.8</c:v>
                </c:pt>
                <c:pt idx="1767">
                  <c:v>14.6</c:v>
                </c:pt>
                <c:pt idx="1768">
                  <c:v>14.4</c:v>
                </c:pt>
                <c:pt idx="1769">
                  <c:v>14.3</c:v>
                </c:pt>
                <c:pt idx="1770">
                  <c:v>14.2</c:v>
                </c:pt>
                <c:pt idx="1771">
                  <c:v>14.0</c:v>
                </c:pt>
                <c:pt idx="1772">
                  <c:v>13.8</c:v>
                </c:pt>
                <c:pt idx="1773">
                  <c:v>13.7</c:v>
                </c:pt>
                <c:pt idx="1774">
                  <c:v>13.5</c:v>
                </c:pt>
                <c:pt idx="1775">
                  <c:v>13.4</c:v>
                </c:pt>
                <c:pt idx="1776">
                  <c:v>13.2</c:v>
                </c:pt>
                <c:pt idx="1777">
                  <c:v>12.9</c:v>
                </c:pt>
                <c:pt idx="1778">
                  <c:v>12.5</c:v>
                </c:pt>
                <c:pt idx="1779">
                  <c:v>12.0</c:v>
                </c:pt>
                <c:pt idx="1780">
                  <c:v>11.5</c:v>
                </c:pt>
                <c:pt idx="1781">
                  <c:v>11.1</c:v>
                </c:pt>
                <c:pt idx="1782">
                  <c:v>10.7</c:v>
                </c:pt>
                <c:pt idx="1783">
                  <c:v>10.3</c:v>
                </c:pt>
                <c:pt idx="1784">
                  <c:v>10.0</c:v>
                </c:pt>
                <c:pt idx="1785">
                  <c:v>9.700000000000001</c:v>
                </c:pt>
                <c:pt idx="1786">
                  <c:v>9.5</c:v>
                </c:pt>
                <c:pt idx="1787">
                  <c:v>9.3</c:v>
                </c:pt>
                <c:pt idx="1788">
                  <c:v>9.200000000000001</c:v>
                </c:pt>
                <c:pt idx="1789">
                  <c:v>9.1</c:v>
                </c:pt>
                <c:pt idx="1790">
                  <c:v>9.0</c:v>
                </c:pt>
                <c:pt idx="1791">
                  <c:v>8.9</c:v>
                </c:pt>
                <c:pt idx="1792">
                  <c:v>8.8</c:v>
                </c:pt>
                <c:pt idx="1793">
                  <c:v>8.700000000000001</c:v>
                </c:pt>
                <c:pt idx="1794">
                  <c:v>8.700000000000001</c:v>
                </c:pt>
                <c:pt idx="1795">
                  <c:v>8.6</c:v>
                </c:pt>
                <c:pt idx="1796">
                  <c:v>8.5</c:v>
                </c:pt>
                <c:pt idx="1797">
                  <c:v>8.3</c:v>
                </c:pt>
                <c:pt idx="1798">
                  <c:v>8.1</c:v>
                </c:pt>
                <c:pt idx="1799">
                  <c:v>7.9</c:v>
                </c:pt>
                <c:pt idx="1800">
                  <c:v>7.8</c:v>
                </c:pt>
                <c:pt idx="1801">
                  <c:v>7.8</c:v>
                </c:pt>
                <c:pt idx="1802">
                  <c:v>7.7</c:v>
                </c:pt>
                <c:pt idx="1803">
                  <c:v>7.7</c:v>
                </c:pt>
                <c:pt idx="1804">
                  <c:v>7.6</c:v>
                </c:pt>
                <c:pt idx="1805">
                  <c:v>7.6</c:v>
                </c:pt>
                <c:pt idx="1806">
                  <c:v>7.5</c:v>
                </c:pt>
                <c:pt idx="1807">
                  <c:v>7.5</c:v>
                </c:pt>
                <c:pt idx="1808">
                  <c:v>7.6</c:v>
                </c:pt>
                <c:pt idx="1809">
                  <c:v>7.7</c:v>
                </c:pt>
                <c:pt idx="1810">
                  <c:v>7.9</c:v>
                </c:pt>
                <c:pt idx="1811">
                  <c:v>7.9</c:v>
                </c:pt>
                <c:pt idx="1812">
                  <c:v>7.8</c:v>
                </c:pt>
                <c:pt idx="1813">
                  <c:v>7.6</c:v>
                </c:pt>
                <c:pt idx="1814">
                  <c:v>7.5</c:v>
                </c:pt>
                <c:pt idx="1815">
                  <c:v>7.4</c:v>
                </c:pt>
                <c:pt idx="1816">
                  <c:v>7.2</c:v>
                </c:pt>
                <c:pt idx="1817">
                  <c:v>7.1</c:v>
                </c:pt>
                <c:pt idx="1818">
                  <c:v>7.0</c:v>
                </c:pt>
                <c:pt idx="1819">
                  <c:v>6.8</c:v>
                </c:pt>
                <c:pt idx="1820">
                  <c:v>6.7</c:v>
                </c:pt>
                <c:pt idx="1821">
                  <c:v>6.5</c:v>
                </c:pt>
                <c:pt idx="1822">
                  <c:v>6.4</c:v>
                </c:pt>
                <c:pt idx="1823">
                  <c:v>6.2</c:v>
                </c:pt>
                <c:pt idx="1824">
                  <c:v>6.1</c:v>
                </c:pt>
                <c:pt idx="1825">
                  <c:v>5.9</c:v>
                </c:pt>
                <c:pt idx="1826">
                  <c:v>5.7</c:v>
                </c:pt>
                <c:pt idx="1827">
                  <c:v>5.6</c:v>
                </c:pt>
                <c:pt idx="1828">
                  <c:v>5.4</c:v>
                </c:pt>
                <c:pt idx="1829">
                  <c:v>5.3</c:v>
                </c:pt>
                <c:pt idx="1830">
                  <c:v>5.1</c:v>
                </c:pt>
                <c:pt idx="1831">
                  <c:v>5.0</c:v>
                </c:pt>
                <c:pt idx="1832">
                  <c:v>4.8</c:v>
                </c:pt>
                <c:pt idx="1833">
                  <c:v>4.7</c:v>
                </c:pt>
                <c:pt idx="1834">
                  <c:v>4.6</c:v>
                </c:pt>
                <c:pt idx="1835">
                  <c:v>4.5</c:v>
                </c:pt>
                <c:pt idx="1836">
                  <c:v>4.4</c:v>
                </c:pt>
                <c:pt idx="1837">
                  <c:v>4.3</c:v>
                </c:pt>
                <c:pt idx="1838">
                  <c:v>4.2</c:v>
                </c:pt>
                <c:pt idx="1839">
                  <c:v>4.1</c:v>
                </c:pt>
                <c:pt idx="1840">
                  <c:v>4.0</c:v>
                </c:pt>
                <c:pt idx="1841">
                  <c:v>3.9</c:v>
                </c:pt>
                <c:pt idx="1842">
                  <c:v>3.9</c:v>
                </c:pt>
                <c:pt idx="1843">
                  <c:v>3.8</c:v>
                </c:pt>
                <c:pt idx="1844">
                  <c:v>3.8</c:v>
                </c:pt>
                <c:pt idx="1845">
                  <c:v>3.7</c:v>
                </c:pt>
                <c:pt idx="1846">
                  <c:v>3.7</c:v>
                </c:pt>
                <c:pt idx="1847">
                  <c:v>3.7</c:v>
                </c:pt>
                <c:pt idx="1848">
                  <c:v>3.6</c:v>
                </c:pt>
                <c:pt idx="1849">
                  <c:v>3.6</c:v>
                </c:pt>
                <c:pt idx="1850">
                  <c:v>3.6</c:v>
                </c:pt>
                <c:pt idx="1851">
                  <c:v>3.6</c:v>
                </c:pt>
                <c:pt idx="1852">
                  <c:v>3.5</c:v>
                </c:pt>
                <c:pt idx="1853">
                  <c:v>3.6</c:v>
                </c:pt>
                <c:pt idx="1854">
                  <c:v>3.6</c:v>
                </c:pt>
                <c:pt idx="1855">
                  <c:v>3.8</c:v>
                </c:pt>
                <c:pt idx="1856">
                  <c:v>3.9</c:v>
                </c:pt>
                <c:pt idx="1857">
                  <c:v>3.9</c:v>
                </c:pt>
                <c:pt idx="1858">
                  <c:v>4.0</c:v>
                </c:pt>
                <c:pt idx="1859">
                  <c:v>4.0</c:v>
                </c:pt>
                <c:pt idx="1860">
                  <c:v>3.9</c:v>
                </c:pt>
                <c:pt idx="1861">
                  <c:v>3.9</c:v>
                </c:pt>
                <c:pt idx="1862">
                  <c:v>3.9</c:v>
                </c:pt>
                <c:pt idx="1863">
                  <c:v>3.8</c:v>
                </c:pt>
                <c:pt idx="1864">
                  <c:v>3.8</c:v>
                </c:pt>
                <c:pt idx="1865">
                  <c:v>3.9</c:v>
                </c:pt>
                <c:pt idx="1866">
                  <c:v>4.0</c:v>
                </c:pt>
                <c:pt idx="1867">
                  <c:v>4.2</c:v>
                </c:pt>
                <c:pt idx="1868">
                  <c:v>4.4</c:v>
                </c:pt>
                <c:pt idx="1869">
                  <c:v>4.5</c:v>
                </c:pt>
                <c:pt idx="1870">
                  <c:v>4.6</c:v>
                </c:pt>
                <c:pt idx="1871">
                  <c:v>4.7</c:v>
                </c:pt>
                <c:pt idx="1872">
                  <c:v>4.7</c:v>
                </c:pt>
                <c:pt idx="1873">
                  <c:v>4.7</c:v>
                </c:pt>
                <c:pt idx="1874">
                  <c:v>4.6</c:v>
                </c:pt>
                <c:pt idx="1875">
                  <c:v>4.6</c:v>
                </c:pt>
                <c:pt idx="1876">
                  <c:v>4.5</c:v>
                </c:pt>
                <c:pt idx="1877">
                  <c:v>4.4</c:v>
                </c:pt>
                <c:pt idx="1878">
                  <c:v>4.4</c:v>
                </c:pt>
                <c:pt idx="1879">
                  <c:v>4.4</c:v>
                </c:pt>
                <c:pt idx="1880">
                  <c:v>4.4</c:v>
                </c:pt>
                <c:pt idx="1881">
                  <c:v>4.3</c:v>
                </c:pt>
                <c:pt idx="1882">
                  <c:v>4.3</c:v>
                </c:pt>
                <c:pt idx="1883">
                  <c:v>4.2</c:v>
                </c:pt>
                <c:pt idx="1884">
                  <c:v>4.1</c:v>
                </c:pt>
                <c:pt idx="1885">
                  <c:v>4.0</c:v>
                </c:pt>
                <c:pt idx="1886">
                  <c:v>3.9</c:v>
                </c:pt>
                <c:pt idx="1887">
                  <c:v>3.8</c:v>
                </c:pt>
                <c:pt idx="1888">
                  <c:v>3.8</c:v>
                </c:pt>
                <c:pt idx="1889">
                  <c:v>3.7</c:v>
                </c:pt>
                <c:pt idx="1890">
                  <c:v>3.6</c:v>
                </c:pt>
                <c:pt idx="1891">
                  <c:v>3.6</c:v>
                </c:pt>
                <c:pt idx="1892">
                  <c:v>3.6</c:v>
                </c:pt>
                <c:pt idx="1893">
                  <c:v>3.6</c:v>
                </c:pt>
                <c:pt idx="1894">
                  <c:v>3.7</c:v>
                </c:pt>
                <c:pt idx="1895">
                  <c:v>3.9</c:v>
                </c:pt>
                <c:pt idx="1896">
                  <c:v>4.1</c:v>
                </c:pt>
                <c:pt idx="1897">
                  <c:v>4.3</c:v>
                </c:pt>
                <c:pt idx="1898">
                  <c:v>4.6</c:v>
                </c:pt>
                <c:pt idx="1899">
                  <c:v>4.9</c:v>
                </c:pt>
                <c:pt idx="1900">
                  <c:v>5.1</c:v>
                </c:pt>
                <c:pt idx="1901">
                  <c:v>5.4</c:v>
                </c:pt>
                <c:pt idx="1902">
                  <c:v>5.7</c:v>
                </c:pt>
                <c:pt idx="1903">
                  <c:v>5.9</c:v>
                </c:pt>
                <c:pt idx="1904">
                  <c:v>6.1</c:v>
                </c:pt>
                <c:pt idx="1905">
                  <c:v>6.3</c:v>
                </c:pt>
                <c:pt idx="1906">
                  <c:v>6.4</c:v>
                </c:pt>
                <c:pt idx="1907">
                  <c:v>6.7</c:v>
                </c:pt>
                <c:pt idx="1908">
                  <c:v>6.9</c:v>
                </c:pt>
                <c:pt idx="1909">
                  <c:v>7.2</c:v>
                </c:pt>
                <c:pt idx="1910">
                  <c:v>7.3</c:v>
                </c:pt>
                <c:pt idx="1911">
                  <c:v>7.4</c:v>
                </c:pt>
                <c:pt idx="1912">
                  <c:v>7.5</c:v>
                </c:pt>
                <c:pt idx="1913">
                  <c:v>7.6</c:v>
                </c:pt>
                <c:pt idx="1914">
                  <c:v>7.8</c:v>
                </c:pt>
                <c:pt idx="1915">
                  <c:v>8.0</c:v>
                </c:pt>
                <c:pt idx="1916">
                  <c:v>8.1</c:v>
                </c:pt>
                <c:pt idx="1917">
                  <c:v>8.4</c:v>
                </c:pt>
                <c:pt idx="1918">
                  <c:v>8.6</c:v>
                </c:pt>
                <c:pt idx="1919">
                  <c:v>8.9</c:v>
                </c:pt>
                <c:pt idx="1920">
                  <c:v>9.0</c:v>
                </c:pt>
                <c:pt idx="1921">
                  <c:v>9.1</c:v>
                </c:pt>
                <c:pt idx="1922">
                  <c:v>9.200000000000001</c:v>
                </c:pt>
                <c:pt idx="1924">
                  <c:v>9.6</c:v>
                </c:pt>
                <c:pt idx="1925">
                  <c:v>9.8</c:v>
                </c:pt>
                <c:pt idx="1926">
                  <c:v>9.9</c:v>
                </c:pt>
                <c:pt idx="1927">
                  <c:v>9.9</c:v>
                </c:pt>
                <c:pt idx="1928">
                  <c:v>10.0</c:v>
                </c:pt>
                <c:pt idx="1929">
                  <c:v>10.2</c:v>
                </c:pt>
                <c:pt idx="1930">
                  <c:v>10.3</c:v>
                </c:pt>
                <c:pt idx="1931">
                  <c:v>10.4</c:v>
                </c:pt>
                <c:pt idx="1932">
                  <c:v>10.5</c:v>
                </c:pt>
                <c:pt idx="1933">
                  <c:v>10.6</c:v>
                </c:pt>
                <c:pt idx="1934">
                  <c:v>10.8</c:v>
                </c:pt>
                <c:pt idx="1935">
                  <c:v>10.9</c:v>
                </c:pt>
                <c:pt idx="1936">
                  <c:v>10.9</c:v>
                </c:pt>
                <c:pt idx="1937">
                  <c:v>10.8</c:v>
                </c:pt>
                <c:pt idx="1938">
                  <c:v>10.8</c:v>
                </c:pt>
                <c:pt idx="1939">
                  <c:v>10.9</c:v>
                </c:pt>
                <c:pt idx="1940">
                  <c:v>11.0</c:v>
                </c:pt>
                <c:pt idx="1941">
                  <c:v>11.1</c:v>
                </c:pt>
                <c:pt idx="1942">
                  <c:v>11.3</c:v>
                </c:pt>
                <c:pt idx="1943">
                  <c:v>11.3</c:v>
                </c:pt>
                <c:pt idx="1944">
                  <c:v>11.3</c:v>
                </c:pt>
                <c:pt idx="1945">
                  <c:v>11.3</c:v>
                </c:pt>
                <c:pt idx="1946">
                  <c:v>11.4</c:v>
                </c:pt>
                <c:pt idx="1947">
                  <c:v>11.5</c:v>
                </c:pt>
                <c:pt idx="1948">
                  <c:v>11.8</c:v>
                </c:pt>
                <c:pt idx="1949">
                  <c:v>12.0</c:v>
                </c:pt>
                <c:pt idx="1950">
                  <c:v>12.3</c:v>
                </c:pt>
                <c:pt idx="1951">
                  <c:v>12.5</c:v>
                </c:pt>
                <c:pt idx="1952">
                  <c:v>12.7</c:v>
                </c:pt>
                <c:pt idx="1953">
                  <c:v>12.9</c:v>
                </c:pt>
                <c:pt idx="1954">
                  <c:v>13.0</c:v>
                </c:pt>
                <c:pt idx="1955">
                  <c:v>13.2</c:v>
                </c:pt>
                <c:pt idx="1956">
                  <c:v>13.2</c:v>
                </c:pt>
                <c:pt idx="1957">
                  <c:v>13.2</c:v>
                </c:pt>
                <c:pt idx="1958">
                  <c:v>13.1</c:v>
                </c:pt>
                <c:pt idx="1959">
                  <c:v>13.0</c:v>
                </c:pt>
                <c:pt idx="1960">
                  <c:v>13.0</c:v>
                </c:pt>
                <c:pt idx="1961">
                  <c:v>13.1</c:v>
                </c:pt>
                <c:pt idx="1962">
                  <c:v>13.3</c:v>
                </c:pt>
                <c:pt idx="1963">
                  <c:v>13.5</c:v>
                </c:pt>
                <c:pt idx="1964">
                  <c:v>13.6</c:v>
                </c:pt>
                <c:pt idx="1965">
                  <c:v>13.7</c:v>
                </c:pt>
                <c:pt idx="1966">
                  <c:v>13.6</c:v>
                </c:pt>
                <c:pt idx="1967">
                  <c:v>13.5</c:v>
                </c:pt>
                <c:pt idx="1968">
                  <c:v>13.4</c:v>
                </c:pt>
                <c:pt idx="1969">
                  <c:v>13.3</c:v>
                </c:pt>
                <c:pt idx="1970">
                  <c:v>13.3</c:v>
                </c:pt>
                <c:pt idx="1971">
                  <c:v>13.4</c:v>
                </c:pt>
                <c:pt idx="1972">
                  <c:v>13.6</c:v>
                </c:pt>
                <c:pt idx="1973">
                  <c:v>13.7</c:v>
                </c:pt>
                <c:pt idx="1974">
                  <c:v>13.9</c:v>
                </c:pt>
                <c:pt idx="1975">
                  <c:v>14.0</c:v>
                </c:pt>
                <c:pt idx="1976">
                  <c:v>14.2</c:v>
                </c:pt>
                <c:pt idx="1977">
                  <c:v>14.3</c:v>
                </c:pt>
                <c:pt idx="1978">
                  <c:v>14.4</c:v>
                </c:pt>
                <c:pt idx="1979">
                  <c:v>14.6</c:v>
                </c:pt>
                <c:pt idx="1980">
                  <c:v>14.9</c:v>
                </c:pt>
                <c:pt idx="1981">
                  <c:v>15.2</c:v>
                </c:pt>
                <c:pt idx="1982">
                  <c:v>15.5</c:v>
                </c:pt>
                <c:pt idx="1983">
                  <c:v>15.8</c:v>
                </c:pt>
                <c:pt idx="1984">
                  <c:v>16.0</c:v>
                </c:pt>
                <c:pt idx="1985">
                  <c:v>16.3</c:v>
                </c:pt>
                <c:pt idx="1986">
                  <c:v>16.5</c:v>
                </c:pt>
                <c:pt idx="1987">
                  <c:v>16.7</c:v>
                </c:pt>
                <c:pt idx="1988">
                  <c:v>16.8</c:v>
                </c:pt>
                <c:pt idx="1989">
                  <c:v>17.0</c:v>
                </c:pt>
                <c:pt idx="1990">
                  <c:v>17.2</c:v>
                </c:pt>
                <c:pt idx="1991">
                  <c:v>17.3</c:v>
                </c:pt>
                <c:pt idx="1992">
                  <c:v>17.4</c:v>
                </c:pt>
                <c:pt idx="1993">
                  <c:v>17.5</c:v>
                </c:pt>
                <c:pt idx="1994">
                  <c:v>17.6</c:v>
                </c:pt>
                <c:pt idx="1995">
                  <c:v>17.8</c:v>
                </c:pt>
                <c:pt idx="1996">
                  <c:v>17.9</c:v>
                </c:pt>
                <c:pt idx="1997">
                  <c:v>18.1</c:v>
                </c:pt>
                <c:pt idx="1998">
                  <c:v>18.3</c:v>
                </c:pt>
                <c:pt idx="1999">
                  <c:v>18.5</c:v>
                </c:pt>
                <c:pt idx="2000">
                  <c:v>18.7</c:v>
                </c:pt>
                <c:pt idx="2001">
                  <c:v>18.8</c:v>
                </c:pt>
                <c:pt idx="2002">
                  <c:v>19.0</c:v>
                </c:pt>
                <c:pt idx="2003">
                  <c:v>19.1</c:v>
                </c:pt>
                <c:pt idx="2004">
                  <c:v>19.2</c:v>
                </c:pt>
                <c:pt idx="2005">
                  <c:v>19.2</c:v>
                </c:pt>
                <c:pt idx="2006">
                  <c:v>19.3</c:v>
                </c:pt>
                <c:pt idx="2007">
                  <c:v>19.3</c:v>
                </c:pt>
                <c:pt idx="2008">
                  <c:v>19.4</c:v>
                </c:pt>
                <c:pt idx="2009">
                  <c:v>19.5</c:v>
                </c:pt>
                <c:pt idx="2010">
                  <c:v>19.6</c:v>
                </c:pt>
                <c:pt idx="2011">
                  <c:v>19.7</c:v>
                </c:pt>
                <c:pt idx="2012">
                  <c:v>19.7</c:v>
                </c:pt>
                <c:pt idx="2013">
                  <c:v>19.9</c:v>
                </c:pt>
                <c:pt idx="2014">
                  <c:v>19.9</c:v>
                </c:pt>
                <c:pt idx="2015">
                  <c:v>19.9</c:v>
                </c:pt>
                <c:pt idx="2016">
                  <c:v>19.9</c:v>
                </c:pt>
                <c:pt idx="2017">
                  <c:v>19.8</c:v>
                </c:pt>
                <c:pt idx="2018">
                  <c:v>19.9</c:v>
                </c:pt>
                <c:pt idx="2019">
                  <c:v>20.0</c:v>
                </c:pt>
                <c:pt idx="2020">
                  <c:v>20.1</c:v>
                </c:pt>
                <c:pt idx="2021">
                  <c:v>20.3</c:v>
                </c:pt>
                <c:pt idx="2022">
                  <c:v>20.4</c:v>
                </c:pt>
                <c:pt idx="2023">
                  <c:v>20.6</c:v>
                </c:pt>
                <c:pt idx="2024">
                  <c:v>20.7</c:v>
                </c:pt>
                <c:pt idx="2025">
                  <c:v>20.8</c:v>
                </c:pt>
                <c:pt idx="2026">
                  <c:v>20.9</c:v>
                </c:pt>
                <c:pt idx="2027">
                  <c:v>21.0</c:v>
                </c:pt>
                <c:pt idx="2028">
                  <c:v>21.2</c:v>
                </c:pt>
                <c:pt idx="2029">
                  <c:v>21.2</c:v>
                </c:pt>
                <c:pt idx="2030">
                  <c:v>21.2</c:v>
                </c:pt>
                <c:pt idx="2031">
                  <c:v>21.4</c:v>
                </c:pt>
                <c:pt idx="2032">
                  <c:v>21.5</c:v>
                </c:pt>
                <c:pt idx="2033">
                  <c:v>21.6</c:v>
                </c:pt>
                <c:pt idx="2034">
                  <c:v>21.7</c:v>
                </c:pt>
                <c:pt idx="2035">
                  <c:v>21.8</c:v>
                </c:pt>
                <c:pt idx="2036">
                  <c:v>21.8</c:v>
                </c:pt>
                <c:pt idx="2037">
                  <c:v>21.7</c:v>
                </c:pt>
                <c:pt idx="2038">
                  <c:v>21.7</c:v>
                </c:pt>
                <c:pt idx="2039">
                  <c:v>21.7</c:v>
                </c:pt>
                <c:pt idx="2040">
                  <c:v>21.7</c:v>
                </c:pt>
                <c:pt idx="2041">
                  <c:v>21.8</c:v>
                </c:pt>
                <c:pt idx="2042">
                  <c:v>21.9</c:v>
                </c:pt>
                <c:pt idx="2043">
                  <c:v>22.0</c:v>
                </c:pt>
                <c:pt idx="2044">
                  <c:v>22.0</c:v>
                </c:pt>
                <c:pt idx="2045">
                  <c:v>22.0</c:v>
                </c:pt>
                <c:pt idx="2046">
                  <c:v>22.1</c:v>
                </c:pt>
                <c:pt idx="2047">
                  <c:v>22.1</c:v>
                </c:pt>
                <c:pt idx="2048">
                  <c:v>22.2</c:v>
                </c:pt>
                <c:pt idx="2049">
                  <c:v>22.3</c:v>
                </c:pt>
                <c:pt idx="2050">
                  <c:v>22.3</c:v>
                </c:pt>
                <c:pt idx="2051">
                  <c:v>22.3</c:v>
                </c:pt>
                <c:pt idx="2052">
                  <c:v>22.3</c:v>
                </c:pt>
                <c:pt idx="2053">
                  <c:v>22.4</c:v>
                </c:pt>
                <c:pt idx="2054">
                  <c:v>22.4</c:v>
                </c:pt>
                <c:pt idx="2055">
                  <c:v>22.5</c:v>
                </c:pt>
                <c:pt idx="2056">
                  <c:v>22.4</c:v>
                </c:pt>
                <c:pt idx="2057">
                  <c:v>22.4</c:v>
                </c:pt>
                <c:pt idx="2058">
                  <c:v>22.2</c:v>
                </c:pt>
                <c:pt idx="2059">
                  <c:v>22.1</c:v>
                </c:pt>
                <c:pt idx="2060">
                  <c:v>22.0</c:v>
                </c:pt>
                <c:pt idx="2061">
                  <c:v>22.0</c:v>
                </c:pt>
                <c:pt idx="2062">
                  <c:v>22.0</c:v>
                </c:pt>
                <c:pt idx="2063">
                  <c:v>21.9</c:v>
                </c:pt>
                <c:pt idx="2064">
                  <c:v>21.9</c:v>
                </c:pt>
                <c:pt idx="2065">
                  <c:v>21.9</c:v>
                </c:pt>
                <c:pt idx="2066">
                  <c:v>22.0</c:v>
                </c:pt>
                <c:pt idx="2067">
                  <c:v>22.0</c:v>
                </c:pt>
                <c:pt idx="2068">
                  <c:v>22.0</c:v>
                </c:pt>
                <c:pt idx="2069">
                  <c:v>22.0</c:v>
                </c:pt>
                <c:pt idx="2070">
                  <c:v>22.0</c:v>
                </c:pt>
                <c:pt idx="2071">
                  <c:v>22.0</c:v>
                </c:pt>
                <c:pt idx="2072">
                  <c:v>22.0</c:v>
                </c:pt>
                <c:pt idx="2073">
                  <c:v>22.1</c:v>
                </c:pt>
                <c:pt idx="2074">
                  <c:v>22.2</c:v>
                </c:pt>
                <c:pt idx="2075">
                  <c:v>22.3</c:v>
                </c:pt>
                <c:pt idx="2076">
                  <c:v>22.4</c:v>
                </c:pt>
                <c:pt idx="2077">
                  <c:v>22.5</c:v>
                </c:pt>
                <c:pt idx="2078">
                  <c:v>22.5</c:v>
                </c:pt>
                <c:pt idx="2079">
                  <c:v>22.5</c:v>
                </c:pt>
                <c:pt idx="2080">
                  <c:v>22.5</c:v>
                </c:pt>
                <c:pt idx="2081">
                  <c:v>22.4</c:v>
                </c:pt>
                <c:pt idx="2082">
                  <c:v>22.3</c:v>
                </c:pt>
                <c:pt idx="2083">
                  <c:v>22.2</c:v>
                </c:pt>
                <c:pt idx="2084">
                  <c:v>22.2</c:v>
                </c:pt>
                <c:pt idx="2085">
                  <c:v>22.1</c:v>
                </c:pt>
                <c:pt idx="2086">
                  <c:v>22.1</c:v>
                </c:pt>
                <c:pt idx="2087">
                  <c:v>22.1</c:v>
                </c:pt>
                <c:pt idx="2088">
                  <c:v>22.0</c:v>
                </c:pt>
                <c:pt idx="2089">
                  <c:v>21.8</c:v>
                </c:pt>
                <c:pt idx="2090">
                  <c:v>21.7</c:v>
                </c:pt>
                <c:pt idx="2091">
                  <c:v>21.7</c:v>
                </c:pt>
                <c:pt idx="2092">
                  <c:v>21.7</c:v>
                </c:pt>
                <c:pt idx="2093">
                  <c:v>21.6</c:v>
                </c:pt>
                <c:pt idx="2094">
                  <c:v>21.5</c:v>
                </c:pt>
                <c:pt idx="2095">
                  <c:v>21.4</c:v>
                </c:pt>
                <c:pt idx="2096">
                  <c:v>21.4</c:v>
                </c:pt>
                <c:pt idx="2097">
                  <c:v>21.3</c:v>
                </c:pt>
                <c:pt idx="2098">
                  <c:v>21.2</c:v>
                </c:pt>
                <c:pt idx="2099">
                  <c:v>21.1</c:v>
                </c:pt>
                <c:pt idx="2100">
                  <c:v>20.9</c:v>
                </c:pt>
                <c:pt idx="2101">
                  <c:v>20.7</c:v>
                </c:pt>
                <c:pt idx="2102">
                  <c:v>20.5</c:v>
                </c:pt>
                <c:pt idx="2103">
                  <c:v>20.3</c:v>
                </c:pt>
                <c:pt idx="2104">
                  <c:v>20.0</c:v>
                </c:pt>
                <c:pt idx="2105">
                  <c:v>19.9</c:v>
                </c:pt>
                <c:pt idx="2106">
                  <c:v>19.8</c:v>
                </c:pt>
                <c:pt idx="2107">
                  <c:v>19.7</c:v>
                </c:pt>
                <c:pt idx="2108">
                  <c:v>19.6</c:v>
                </c:pt>
                <c:pt idx="2109">
                  <c:v>19.5</c:v>
                </c:pt>
                <c:pt idx="2110">
                  <c:v>19.4</c:v>
                </c:pt>
                <c:pt idx="2111">
                  <c:v>19.3</c:v>
                </c:pt>
                <c:pt idx="2112">
                  <c:v>19.1</c:v>
                </c:pt>
                <c:pt idx="2113">
                  <c:v>18.9</c:v>
                </c:pt>
                <c:pt idx="2114">
                  <c:v>18.8</c:v>
                </c:pt>
                <c:pt idx="2115">
                  <c:v>18.6</c:v>
                </c:pt>
                <c:pt idx="2116">
                  <c:v>18.4</c:v>
                </c:pt>
                <c:pt idx="2117">
                  <c:v>18.2</c:v>
                </c:pt>
                <c:pt idx="2118">
                  <c:v>18.1</c:v>
                </c:pt>
                <c:pt idx="2119">
                  <c:v>18.0</c:v>
                </c:pt>
                <c:pt idx="2120">
                  <c:v>18.0</c:v>
                </c:pt>
                <c:pt idx="2121">
                  <c:v>17.9</c:v>
                </c:pt>
                <c:pt idx="2122">
                  <c:v>17.8</c:v>
                </c:pt>
                <c:pt idx="2123">
                  <c:v>17.6</c:v>
                </c:pt>
                <c:pt idx="2124">
                  <c:v>17.3</c:v>
                </c:pt>
                <c:pt idx="2125">
                  <c:v>17.0</c:v>
                </c:pt>
                <c:pt idx="2126">
                  <c:v>16.8</c:v>
                </c:pt>
                <c:pt idx="2127">
                  <c:v>16.6</c:v>
                </c:pt>
                <c:pt idx="2128">
                  <c:v>16.3</c:v>
                </c:pt>
                <c:pt idx="2129">
                  <c:v>16.0</c:v>
                </c:pt>
                <c:pt idx="2130">
                  <c:v>15.7</c:v>
                </c:pt>
                <c:pt idx="2131">
                  <c:v>15.4</c:v>
                </c:pt>
                <c:pt idx="2132">
                  <c:v>15.2</c:v>
                </c:pt>
                <c:pt idx="2133">
                  <c:v>14.9</c:v>
                </c:pt>
                <c:pt idx="2134">
                  <c:v>14.9</c:v>
                </c:pt>
                <c:pt idx="2135">
                  <c:v>14.8</c:v>
                </c:pt>
                <c:pt idx="2136">
                  <c:v>14.6</c:v>
                </c:pt>
                <c:pt idx="2137">
                  <c:v>14.5</c:v>
                </c:pt>
                <c:pt idx="2138">
                  <c:v>14.2</c:v>
                </c:pt>
                <c:pt idx="2139">
                  <c:v>13.9</c:v>
                </c:pt>
                <c:pt idx="2140">
                  <c:v>13.7</c:v>
                </c:pt>
                <c:pt idx="2141">
                  <c:v>13.5</c:v>
                </c:pt>
                <c:pt idx="2142">
                  <c:v>13.3</c:v>
                </c:pt>
                <c:pt idx="2143">
                  <c:v>13.0</c:v>
                </c:pt>
                <c:pt idx="2144">
                  <c:v>12.7</c:v>
                </c:pt>
                <c:pt idx="2145">
                  <c:v>12.5</c:v>
                </c:pt>
                <c:pt idx="2146">
                  <c:v>12.3</c:v>
                </c:pt>
                <c:pt idx="2147">
                  <c:v>12.2</c:v>
                </c:pt>
                <c:pt idx="2148">
                  <c:v>12.1</c:v>
                </c:pt>
                <c:pt idx="2149">
                  <c:v>11.8</c:v>
                </c:pt>
                <c:pt idx="2150">
                  <c:v>11.6</c:v>
                </c:pt>
                <c:pt idx="2151">
                  <c:v>11.3</c:v>
                </c:pt>
                <c:pt idx="2152">
                  <c:v>10.9</c:v>
                </c:pt>
                <c:pt idx="2153">
                  <c:v>10.6</c:v>
                </c:pt>
                <c:pt idx="2154">
                  <c:v>10.2</c:v>
                </c:pt>
                <c:pt idx="2155">
                  <c:v>10.0</c:v>
                </c:pt>
                <c:pt idx="2156">
                  <c:v>9.8</c:v>
                </c:pt>
                <c:pt idx="2157">
                  <c:v>9.5</c:v>
                </c:pt>
                <c:pt idx="2158">
                  <c:v>9.3</c:v>
                </c:pt>
                <c:pt idx="2159">
                  <c:v>9.1</c:v>
                </c:pt>
                <c:pt idx="2160">
                  <c:v>8.8</c:v>
                </c:pt>
                <c:pt idx="2161">
                  <c:v>8.6</c:v>
                </c:pt>
                <c:pt idx="2162">
                  <c:v>8.4</c:v>
                </c:pt>
                <c:pt idx="2163">
                  <c:v>8.200000000000001</c:v>
                </c:pt>
                <c:pt idx="2164">
                  <c:v>8.0</c:v>
                </c:pt>
                <c:pt idx="2165">
                  <c:v>7.9</c:v>
                </c:pt>
                <c:pt idx="2166">
                  <c:v>7.8</c:v>
                </c:pt>
                <c:pt idx="2167">
                  <c:v>7.7</c:v>
                </c:pt>
                <c:pt idx="2168">
                  <c:v>7.6</c:v>
                </c:pt>
                <c:pt idx="2169">
                  <c:v>7.6</c:v>
                </c:pt>
                <c:pt idx="2170">
                  <c:v>7.6</c:v>
                </c:pt>
                <c:pt idx="2171">
                  <c:v>7.6</c:v>
                </c:pt>
                <c:pt idx="2172">
                  <c:v>7.6</c:v>
                </c:pt>
                <c:pt idx="2173">
                  <c:v>7.6</c:v>
                </c:pt>
                <c:pt idx="2174">
                  <c:v>7.6</c:v>
                </c:pt>
                <c:pt idx="2175">
                  <c:v>7.5</c:v>
                </c:pt>
                <c:pt idx="2176">
                  <c:v>7.4</c:v>
                </c:pt>
                <c:pt idx="2177">
                  <c:v>7.3</c:v>
                </c:pt>
                <c:pt idx="2178">
                  <c:v>7.1</c:v>
                </c:pt>
                <c:pt idx="2179">
                  <c:v>6.9</c:v>
                </c:pt>
                <c:pt idx="2180">
                  <c:v>6.7</c:v>
                </c:pt>
                <c:pt idx="2181">
                  <c:v>6.5</c:v>
                </c:pt>
                <c:pt idx="2182">
                  <c:v>6.4</c:v>
                </c:pt>
                <c:pt idx="2183">
                  <c:v>6.4</c:v>
                </c:pt>
                <c:pt idx="2184">
                  <c:v>6.3</c:v>
                </c:pt>
                <c:pt idx="2185">
                  <c:v>6.2</c:v>
                </c:pt>
                <c:pt idx="2186">
                  <c:v>6.1</c:v>
                </c:pt>
                <c:pt idx="2187">
                  <c:v>6.0</c:v>
                </c:pt>
                <c:pt idx="2188">
                  <c:v>5.9</c:v>
                </c:pt>
                <c:pt idx="2189">
                  <c:v>5.7</c:v>
                </c:pt>
                <c:pt idx="2190">
                  <c:v>5.6</c:v>
                </c:pt>
                <c:pt idx="2191">
                  <c:v>5.5</c:v>
                </c:pt>
                <c:pt idx="2192">
                  <c:v>5.3</c:v>
                </c:pt>
                <c:pt idx="2193">
                  <c:v>5.2</c:v>
                </c:pt>
                <c:pt idx="2194">
                  <c:v>5.0</c:v>
                </c:pt>
                <c:pt idx="2195">
                  <c:v>4.9</c:v>
                </c:pt>
                <c:pt idx="2196">
                  <c:v>4.8</c:v>
                </c:pt>
                <c:pt idx="2197">
                  <c:v>4.7</c:v>
                </c:pt>
                <c:pt idx="2198">
                  <c:v>4.6</c:v>
                </c:pt>
                <c:pt idx="2199">
                  <c:v>4.5</c:v>
                </c:pt>
                <c:pt idx="2200">
                  <c:v>4.4</c:v>
                </c:pt>
                <c:pt idx="2201">
                  <c:v>4.4</c:v>
                </c:pt>
                <c:pt idx="2202">
                  <c:v>4.3</c:v>
                </c:pt>
                <c:pt idx="2203">
                  <c:v>4.3</c:v>
                </c:pt>
                <c:pt idx="2204">
                  <c:v>4.2</c:v>
                </c:pt>
                <c:pt idx="2205">
                  <c:v>4.1</c:v>
                </c:pt>
                <c:pt idx="2206">
                  <c:v>4.1</c:v>
                </c:pt>
                <c:pt idx="2207">
                  <c:v>4.0</c:v>
                </c:pt>
                <c:pt idx="2208">
                  <c:v>4.0</c:v>
                </c:pt>
                <c:pt idx="2209">
                  <c:v>3.9</c:v>
                </c:pt>
                <c:pt idx="2210">
                  <c:v>3.9</c:v>
                </c:pt>
                <c:pt idx="2211">
                  <c:v>3.8</c:v>
                </c:pt>
                <c:pt idx="2212">
                  <c:v>3.8</c:v>
                </c:pt>
                <c:pt idx="2213">
                  <c:v>3.7</c:v>
                </c:pt>
                <c:pt idx="2214">
                  <c:v>3.7</c:v>
                </c:pt>
                <c:pt idx="2215">
                  <c:v>3.7</c:v>
                </c:pt>
                <c:pt idx="2216">
                  <c:v>3.6</c:v>
                </c:pt>
                <c:pt idx="2217">
                  <c:v>3.6</c:v>
                </c:pt>
                <c:pt idx="2218">
                  <c:v>3.5</c:v>
                </c:pt>
                <c:pt idx="2219">
                  <c:v>3.5</c:v>
                </c:pt>
                <c:pt idx="2220">
                  <c:v>3.5</c:v>
                </c:pt>
                <c:pt idx="2221">
                  <c:v>3.5</c:v>
                </c:pt>
                <c:pt idx="2222">
                  <c:v>3.5</c:v>
                </c:pt>
                <c:pt idx="2223">
                  <c:v>3.5</c:v>
                </c:pt>
                <c:pt idx="2224">
                  <c:v>3.5</c:v>
                </c:pt>
                <c:pt idx="2225">
                  <c:v>3.5</c:v>
                </c:pt>
                <c:pt idx="2226">
                  <c:v>3.5</c:v>
                </c:pt>
                <c:pt idx="2227">
                  <c:v>3.5</c:v>
                </c:pt>
                <c:pt idx="2228">
                  <c:v>3.5</c:v>
                </c:pt>
                <c:pt idx="2229">
                  <c:v>3.4</c:v>
                </c:pt>
                <c:pt idx="2230">
                  <c:v>3.4</c:v>
                </c:pt>
                <c:pt idx="2231">
                  <c:v>3.3</c:v>
                </c:pt>
                <c:pt idx="2232">
                  <c:v>3.3</c:v>
                </c:pt>
                <c:pt idx="2233">
                  <c:v>3.4</c:v>
                </c:pt>
                <c:pt idx="2234">
                  <c:v>3.4</c:v>
                </c:pt>
                <c:pt idx="2235">
                  <c:v>3.5</c:v>
                </c:pt>
                <c:pt idx="2236">
                  <c:v>3.5</c:v>
                </c:pt>
                <c:pt idx="2237">
                  <c:v>3.6</c:v>
                </c:pt>
                <c:pt idx="2238">
                  <c:v>3.7</c:v>
                </c:pt>
                <c:pt idx="2239">
                  <c:v>3.9</c:v>
                </c:pt>
                <c:pt idx="2240">
                  <c:v>4.0</c:v>
                </c:pt>
                <c:pt idx="2241">
                  <c:v>4.2</c:v>
                </c:pt>
                <c:pt idx="2242">
                  <c:v>4.4</c:v>
                </c:pt>
                <c:pt idx="2243">
                  <c:v>4.7</c:v>
                </c:pt>
                <c:pt idx="2244">
                  <c:v>4.8</c:v>
                </c:pt>
                <c:pt idx="2245">
                  <c:v>4.9</c:v>
                </c:pt>
                <c:pt idx="2246">
                  <c:v>5.0</c:v>
                </c:pt>
                <c:pt idx="2247">
                  <c:v>5.0</c:v>
                </c:pt>
                <c:pt idx="2248">
                  <c:v>5.0</c:v>
                </c:pt>
                <c:pt idx="2249">
                  <c:v>5.0</c:v>
                </c:pt>
                <c:pt idx="2250">
                  <c:v>5.0</c:v>
                </c:pt>
                <c:pt idx="2251">
                  <c:v>5.1</c:v>
                </c:pt>
                <c:pt idx="2252">
                  <c:v>5.3</c:v>
                </c:pt>
                <c:pt idx="2253">
                  <c:v>5.4</c:v>
                </c:pt>
                <c:pt idx="2254">
                  <c:v>5.5</c:v>
                </c:pt>
                <c:pt idx="2255">
                  <c:v>5.6</c:v>
                </c:pt>
                <c:pt idx="2256">
                  <c:v>5.7</c:v>
                </c:pt>
                <c:pt idx="2257">
                  <c:v>5.9</c:v>
                </c:pt>
                <c:pt idx="2258">
                  <c:v>6.0</c:v>
                </c:pt>
                <c:pt idx="2259">
                  <c:v>6.2</c:v>
                </c:pt>
                <c:pt idx="2260">
                  <c:v>6.3</c:v>
                </c:pt>
                <c:pt idx="2261">
                  <c:v>6.4</c:v>
                </c:pt>
                <c:pt idx="2262">
                  <c:v>6.6</c:v>
                </c:pt>
                <c:pt idx="2263">
                  <c:v>6.8</c:v>
                </c:pt>
                <c:pt idx="2264">
                  <c:v>6.9</c:v>
                </c:pt>
                <c:pt idx="2265">
                  <c:v>7.2</c:v>
                </c:pt>
                <c:pt idx="2266">
                  <c:v>7.4</c:v>
                </c:pt>
                <c:pt idx="2267">
                  <c:v>7.5</c:v>
                </c:pt>
                <c:pt idx="2268">
                  <c:v>7.6</c:v>
                </c:pt>
                <c:pt idx="2269">
                  <c:v>7.6</c:v>
                </c:pt>
                <c:pt idx="2270">
                  <c:v>7.6</c:v>
                </c:pt>
                <c:pt idx="2271">
                  <c:v>7.5</c:v>
                </c:pt>
                <c:pt idx="2272">
                  <c:v>7.4</c:v>
                </c:pt>
                <c:pt idx="2273">
                  <c:v>7.3</c:v>
                </c:pt>
                <c:pt idx="2274">
                  <c:v>7.3</c:v>
                </c:pt>
                <c:pt idx="2275">
                  <c:v>7.3</c:v>
                </c:pt>
                <c:pt idx="2276">
                  <c:v>7.3</c:v>
                </c:pt>
                <c:pt idx="2277">
                  <c:v>7.4</c:v>
                </c:pt>
                <c:pt idx="2278">
                  <c:v>7.4</c:v>
                </c:pt>
                <c:pt idx="2279">
                  <c:v>7.4</c:v>
                </c:pt>
                <c:pt idx="2280">
                  <c:v>7.5</c:v>
                </c:pt>
                <c:pt idx="2281">
                  <c:v>7.6</c:v>
                </c:pt>
                <c:pt idx="2282">
                  <c:v>7.8</c:v>
                </c:pt>
                <c:pt idx="2283">
                  <c:v>7.9</c:v>
                </c:pt>
                <c:pt idx="2284">
                  <c:v>8.0</c:v>
                </c:pt>
                <c:pt idx="2285">
                  <c:v>8.0</c:v>
                </c:pt>
                <c:pt idx="2286">
                  <c:v>8.200000000000001</c:v>
                </c:pt>
                <c:pt idx="2287">
                  <c:v>8.4</c:v>
                </c:pt>
                <c:pt idx="2288">
                  <c:v>8.6</c:v>
                </c:pt>
                <c:pt idx="2289">
                  <c:v>8.8</c:v>
                </c:pt>
                <c:pt idx="2290">
                  <c:v>8.9</c:v>
                </c:pt>
                <c:pt idx="2291">
                  <c:v>9.0</c:v>
                </c:pt>
                <c:pt idx="2292">
                  <c:v>9.200000000000001</c:v>
                </c:pt>
                <c:pt idx="2293">
                  <c:v>9.4</c:v>
                </c:pt>
                <c:pt idx="2294">
                  <c:v>9.5</c:v>
                </c:pt>
                <c:pt idx="2295">
                  <c:v>9.700000000000001</c:v>
                </c:pt>
                <c:pt idx="2297">
                  <c:v>10.0</c:v>
                </c:pt>
                <c:pt idx="2298">
                  <c:v>10.2</c:v>
                </c:pt>
                <c:pt idx="2299">
                  <c:v>10.4</c:v>
                </c:pt>
                <c:pt idx="2300">
                  <c:v>10.4</c:v>
                </c:pt>
                <c:pt idx="2301">
                  <c:v>10.4</c:v>
                </c:pt>
                <c:pt idx="2302">
                  <c:v>10.4</c:v>
                </c:pt>
                <c:pt idx="2303">
                  <c:v>10.4</c:v>
                </c:pt>
                <c:pt idx="2304">
                  <c:v>10.5</c:v>
                </c:pt>
                <c:pt idx="2305">
                  <c:v>10.6</c:v>
                </c:pt>
                <c:pt idx="2306">
                  <c:v>10.8</c:v>
                </c:pt>
                <c:pt idx="2307">
                  <c:v>11.0</c:v>
                </c:pt>
                <c:pt idx="2308">
                  <c:v>11.3</c:v>
                </c:pt>
                <c:pt idx="2309">
                  <c:v>11.5</c:v>
                </c:pt>
                <c:pt idx="2310">
                  <c:v>11.5</c:v>
                </c:pt>
                <c:pt idx="2311">
                  <c:v>11.5</c:v>
                </c:pt>
                <c:pt idx="2312">
                  <c:v>11.4</c:v>
                </c:pt>
                <c:pt idx="2313">
                  <c:v>11.2</c:v>
                </c:pt>
                <c:pt idx="2314">
                  <c:v>11.0</c:v>
                </c:pt>
                <c:pt idx="2315">
                  <c:v>11.0</c:v>
                </c:pt>
                <c:pt idx="2316">
                  <c:v>11.0</c:v>
                </c:pt>
                <c:pt idx="2317">
                  <c:v>11.1</c:v>
                </c:pt>
                <c:pt idx="2318">
                  <c:v>11.3</c:v>
                </c:pt>
                <c:pt idx="2319">
                  <c:v>11.5</c:v>
                </c:pt>
                <c:pt idx="2320">
                  <c:v>11.7</c:v>
                </c:pt>
                <c:pt idx="2321">
                  <c:v>11.9</c:v>
                </c:pt>
                <c:pt idx="2322">
                  <c:v>12.0</c:v>
                </c:pt>
                <c:pt idx="2323">
                  <c:v>12.2</c:v>
                </c:pt>
                <c:pt idx="2324">
                  <c:v>12.4</c:v>
                </c:pt>
                <c:pt idx="2325">
                  <c:v>12.6</c:v>
                </c:pt>
                <c:pt idx="2326">
                  <c:v>12.7</c:v>
                </c:pt>
                <c:pt idx="2327">
                  <c:v>12.7</c:v>
                </c:pt>
                <c:pt idx="2328">
                  <c:v>12.7</c:v>
                </c:pt>
                <c:pt idx="2329">
                  <c:v>12.6</c:v>
                </c:pt>
                <c:pt idx="2330">
                  <c:v>12.6</c:v>
                </c:pt>
                <c:pt idx="2331">
                  <c:v>12.5</c:v>
                </c:pt>
                <c:pt idx="2332">
                  <c:v>12.5</c:v>
                </c:pt>
                <c:pt idx="2333">
                  <c:v>12.6</c:v>
                </c:pt>
                <c:pt idx="2334">
                  <c:v>12.7</c:v>
                </c:pt>
                <c:pt idx="2335">
                  <c:v>13.0</c:v>
                </c:pt>
                <c:pt idx="2336">
                  <c:v>13.3</c:v>
                </c:pt>
                <c:pt idx="2337">
                  <c:v>13.6</c:v>
                </c:pt>
                <c:pt idx="2338">
                  <c:v>13.9</c:v>
                </c:pt>
                <c:pt idx="2339">
                  <c:v>14.1</c:v>
                </c:pt>
                <c:pt idx="2340">
                  <c:v>14.3</c:v>
                </c:pt>
                <c:pt idx="2341">
                  <c:v>14.4</c:v>
                </c:pt>
                <c:pt idx="2342">
                  <c:v>14.5</c:v>
                </c:pt>
                <c:pt idx="2343">
                  <c:v>14.7</c:v>
                </c:pt>
                <c:pt idx="2344">
                  <c:v>14.9</c:v>
                </c:pt>
                <c:pt idx="2345">
                  <c:v>15.1</c:v>
                </c:pt>
                <c:pt idx="2346">
                  <c:v>15.2</c:v>
                </c:pt>
                <c:pt idx="2347">
                  <c:v>15.4</c:v>
                </c:pt>
                <c:pt idx="2348">
                  <c:v>15.6</c:v>
                </c:pt>
                <c:pt idx="2349">
                  <c:v>15.8</c:v>
                </c:pt>
                <c:pt idx="2350">
                  <c:v>15.9</c:v>
                </c:pt>
                <c:pt idx="2351">
                  <c:v>16.1</c:v>
                </c:pt>
                <c:pt idx="2352">
                  <c:v>16.3</c:v>
                </c:pt>
                <c:pt idx="2353">
                  <c:v>16.5</c:v>
                </c:pt>
                <c:pt idx="2354">
                  <c:v>16.8</c:v>
                </c:pt>
                <c:pt idx="2355">
                  <c:v>17.0</c:v>
                </c:pt>
                <c:pt idx="2356">
                  <c:v>17.3</c:v>
                </c:pt>
                <c:pt idx="2357">
                  <c:v>17.5</c:v>
                </c:pt>
                <c:pt idx="2358">
                  <c:v>17.8</c:v>
                </c:pt>
                <c:pt idx="2359">
                  <c:v>18.0</c:v>
                </c:pt>
                <c:pt idx="2360">
                  <c:v>18.3</c:v>
                </c:pt>
                <c:pt idx="2361">
                  <c:v>18.5</c:v>
                </c:pt>
                <c:pt idx="2362">
                  <c:v>18.7</c:v>
                </c:pt>
                <c:pt idx="2363">
                  <c:v>18.8</c:v>
                </c:pt>
                <c:pt idx="2364">
                  <c:v>19.1</c:v>
                </c:pt>
                <c:pt idx="2365">
                  <c:v>19.2</c:v>
                </c:pt>
                <c:pt idx="2366">
                  <c:v>19.4</c:v>
                </c:pt>
                <c:pt idx="2367">
                  <c:v>19.5</c:v>
                </c:pt>
                <c:pt idx="2368">
                  <c:v>19.7</c:v>
                </c:pt>
                <c:pt idx="2369">
                  <c:v>19.8</c:v>
                </c:pt>
                <c:pt idx="2370">
                  <c:v>20.0</c:v>
                </c:pt>
                <c:pt idx="2371">
                  <c:v>20.1</c:v>
                </c:pt>
                <c:pt idx="2372">
                  <c:v>20.2</c:v>
                </c:pt>
                <c:pt idx="2373">
                  <c:v>20.3</c:v>
                </c:pt>
                <c:pt idx="2374">
                  <c:v>20.4</c:v>
                </c:pt>
                <c:pt idx="2375">
                  <c:v>20.4</c:v>
                </c:pt>
                <c:pt idx="2376">
                  <c:v>20.4</c:v>
                </c:pt>
                <c:pt idx="2377">
                  <c:v>20.5</c:v>
                </c:pt>
                <c:pt idx="2378">
                  <c:v>20.6</c:v>
                </c:pt>
                <c:pt idx="2379">
                  <c:v>20.7</c:v>
                </c:pt>
                <c:pt idx="2380">
                  <c:v>20.8</c:v>
                </c:pt>
                <c:pt idx="2381">
                  <c:v>21.0</c:v>
                </c:pt>
                <c:pt idx="2382">
                  <c:v>21.1</c:v>
                </c:pt>
                <c:pt idx="2383">
                  <c:v>21.2</c:v>
                </c:pt>
                <c:pt idx="2384">
                  <c:v>21.3</c:v>
                </c:pt>
                <c:pt idx="2385">
                  <c:v>21.5</c:v>
                </c:pt>
                <c:pt idx="2386">
                  <c:v>21.6</c:v>
                </c:pt>
                <c:pt idx="2387">
                  <c:v>21.7</c:v>
                </c:pt>
                <c:pt idx="2388">
                  <c:v>21.8</c:v>
                </c:pt>
                <c:pt idx="2389">
                  <c:v>21.8</c:v>
                </c:pt>
                <c:pt idx="2390">
                  <c:v>21.8</c:v>
                </c:pt>
                <c:pt idx="2391">
                  <c:v>21.9</c:v>
                </c:pt>
                <c:pt idx="2392">
                  <c:v>22.0</c:v>
                </c:pt>
                <c:pt idx="2393">
                  <c:v>22.2</c:v>
                </c:pt>
                <c:pt idx="2394">
                  <c:v>22.4</c:v>
                </c:pt>
                <c:pt idx="2395">
                  <c:v>22.5</c:v>
                </c:pt>
                <c:pt idx="2396">
                  <c:v>22.7</c:v>
                </c:pt>
                <c:pt idx="2397">
                  <c:v>22.9</c:v>
                </c:pt>
                <c:pt idx="2398">
                  <c:v>23.0</c:v>
                </c:pt>
                <c:pt idx="2399">
                  <c:v>23.2</c:v>
                </c:pt>
                <c:pt idx="2400">
                  <c:v>23.2</c:v>
                </c:pt>
                <c:pt idx="2401">
                  <c:v>23.3</c:v>
                </c:pt>
                <c:pt idx="2402">
                  <c:v>23.3</c:v>
                </c:pt>
                <c:pt idx="2403">
                  <c:v>23.1</c:v>
                </c:pt>
                <c:pt idx="2404">
                  <c:v>23.1</c:v>
                </c:pt>
                <c:pt idx="2405">
                  <c:v>23.2</c:v>
                </c:pt>
                <c:pt idx="2406">
                  <c:v>23.2</c:v>
                </c:pt>
                <c:pt idx="2407">
                  <c:v>23.3</c:v>
                </c:pt>
                <c:pt idx="2408">
                  <c:v>23.3</c:v>
                </c:pt>
                <c:pt idx="2409">
                  <c:v>23.4</c:v>
                </c:pt>
                <c:pt idx="2410">
                  <c:v>23.4</c:v>
                </c:pt>
                <c:pt idx="2411">
                  <c:v>23.2</c:v>
                </c:pt>
                <c:pt idx="2412">
                  <c:v>23.1</c:v>
                </c:pt>
                <c:pt idx="2413">
                  <c:v>23.0</c:v>
                </c:pt>
                <c:pt idx="2414">
                  <c:v>23.0</c:v>
                </c:pt>
                <c:pt idx="2415">
                  <c:v>23.0</c:v>
                </c:pt>
                <c:pt idx="2416">
                  <c:v>23.0</c:v>
                </c:pt>
                <c:pt idx="2417">
                  <c:v>23.1</c:v>
                </c:pt>
                <c:pt idx="2418">
                  <c:v>23.0</c:v>
                </c:pt>
                <c:pt idx="2419">
                  <c:v>22.9</c:v>
                </c:pt>
                <c:pt idx="2420">
                  <c:v>22.9</c:v>
                </c:pt>
                <c:pt idx="2421">
                  <c:v>22.9</c:v>
                </c:pt>
                <c:pt idx="2422">
                  <c:v>22.8</c:v>
                </c:pt>
                <c:pt idx="2423">
                  <c:v>22.8</c:v>
                </c:pt>
                <c:pt idx="2424">
                  <c:v>22.7</c:v>
                </c:pt>
                <c:pt idx="2425">
                  <c:v>22.6</c:v>
                </c:pt>
                <c:pt idx="2426">
                  <c:v>22.5</c:v>
                </c:pt>
                <c:pt idx="2427">
                  <c:v>22.5</c:v>
                </c:pt>
                <c:pt idx="2428">
                  <c:v>22.5</c:v>
                </c:pt>
                <c:pt idx="2429">
                  <c:v>22.5</c:v>
                </c:pt>
                <c:pt idx="2430">
                  <c:v>22.4</c:v>
                </c:pt>
                <c:pt idx="2431">
                  <c:v>22.3</c:v>
                </c:pt>
                <c:pt idx="2432">
                  <c:v>22.3</c:v>
                </c:pt>
                <c:pt idx="2433">
                  <c:v>22.2</c:v>
                </c:pt>
                <c:pt idx="2434">
                  <c:v>22.2</c:v>
                </c:pt>
                <c:pt idx="2435">
                  <c:v>22.1</c:v>
                </c:pt>
                <c:pt idx="2436">
                  <c:v>22.1</c:v>
                </c:pt>
                <c:pt idx="2437">
                  <c:v>22.0</c:v>
                </c:pt>
                <c:pt idx="2438">
                  <c:v>21.9</c:v>
                </c:pt>
                <c:pt idx="2439">
                  <c:v>21.9</c:v>
                </c:pt>
                <c:pt idx="2440">
                  <c:v>21.9</c:v>
                </c:pt>
                <c:pt idx="2441">
                  <c:v>21.9</c:v>
                </c:pt>
                <c:pt idx="2442">
                  <c:v>21.9</c:v>
                </c:pt>
                <c:pt idx="2443">
                  <c:v>22.1</c:v>
                </c:pt>
                <c:pt idx="2444">
                  <c:v>22.1</c:v>
                </c:pt>
                <c:pt idx="2445">
                  <c:v>22.1</c:v>
                </c:pt>
                <c:pt idx="2446">
                  <c:v>21.9</c:v>
                </c:pt>
                <c:pt idx="2447">
                  <c:v>21.8</c:v>
                </c:pt>
                <c:pt idx="2448">
                  <c:v>21.6</c:v>
                </c:pt>
                <c:pt idx="2449">
                  <c:v>21.5</c:v>
                </c:pt>
                <c:pt idx="2450">
                  <c:v>21.3</c:v>
                </c:pt>
                <c:pt idx="2451">
                  <c:v>21.1</c:v>
                </c:pt>
                <c:pt idx="2452">
                  <c:v>21.1</c:v>
                </c:pt>
                <c:pt idx="2453">
                  <c:v>20.9</c:v>
                </c:pt>
                <c:pt idx="2454">
                  <c:v>20.8</c:v>
                </c:pt>
                <c:pt idx="2455">
                  <c:v>20.7</c:v>
                </c:pt>
                <c:pt idx="2456">
                  <c:v>20.7</c:v>
                </c:pt>
                <c:pt idx="2457">
                  <c:v>20.6</c:v>
                </c:pt>
                <c:pt idx="2458">
                  <c:v>20.6</c:v>
                </c:pt>
                <c:pt idx="2459">
                  <c:v>20.6</c:v>
                </c:pt>
                <c:pt idx="2460">
                  <c:v>20.6</c:v>
                </c:pt>
                <c:pt idx="2461">
                  <c:v>20.4</c:v>
                </c:pt>
                <c:pt idx="2462">
                  <c:v>20.2</c:v>
                </c:pt>
                <c:pt idx="2463">
                  <c:v>20.0</c:v>
                </c:pt>
                <c:pt idx="2464">
                  <c:v>19.9</c:v>
                </c:pt>
                <c:pt idx="2465">
                  <c:v>19.7</c:v>
                </c:pt>
                <c:pt idx="2466">
                  <c:v>19.5</c:v>
                </c:pt>
                <c:pt idx="2467">
                  <c:v>19.4</c:v>
                </c:pt>
                <c:pt idx="2468">
                  <c:v>19.3</c:v>
                </c:pt>
                <c:pt idx="2469">
                  <c:v>19.2</c:v>
                </c:pt>
                <c:pt idx="2470">
                  <c:v>19.2</c:v>
                </c:pt>
                <c:pt idx="2471">
                  <c:v>19.0</c:v>
                </c:pt>
                <c:pt idx="2472">
                  <c:v>18.8</c:v>
                </c:pt>
                <c:pt idx="2473">
                  <c:v>18.6</c:v>
                </c:pt>
                <c:pt idx="2474">
                  <c:v>18.5</c:v>
                </c:pt>
                <c:pt idx="2475">
                  <c:v>18.4</c:v>
                </c:pt>
                <c:pt idx="2476">
                  <c:v>18.3</c:v>
                </c:pt>
                <c:pt idx="2477">
                  <c:v>18.2</c:v>
                </c:pt>
                <c:pt idx="2478">
                  <c:v>18.1</c:v>
                </c:pt>
                <c:pt idx="2479">
                  <c:v>17.9</c:v>
                </c:pt>
                <c:pt idx="2480">
                  <c:v>17.9</c:v>
                </c:pt>
                <c:pt idx="2481">
                  <c:v>17.8</c:v>
                </c:pt>
                <c:pt idx="2482">
                  <c:v>17.7</c:v>
                </c:pt>
                <c:pt idx="2483">
                  <c:v>17.6</c:v>
                </c:pt>
                <c:pt idx="2484">
                  <c:v>17.5</c:v>
                </c:pt>
                <c:pt idx="2485">
                  <c:v>17.3</c:v>
                </c:pt>
                <c:pt idx="2486">
                  <c:v>17.2</c:v>
                </c:pt>
                <c:pt idx="2487">
                  <c:v>17.0</c:v>
                </c:pt>
                <c:pt idx="2488">
                  <c:v>16.8</c:v>
                </c:pt>
                <c:pt idx="2489">
                  <c:v>16.7</c:v>
                </c:pt>
                <c:pt idx="2490">
                  <c:v>16.6</c:v>
                </c:pt>
                <c:pt idx="2491">
                  <c:v>16.5</c:v>
                </c:pt>
                <c:pt idx="2492">
                  <c:v>16.5</c:v>
                </c:pt>
                <c:pt idx="2493">
                  <c:v>16.4</c:v>
                </c:pt>
                <c:pt idx="2494">
                  <c:v>16.5</c:v>
                </c:pt>
                <c:pt idx="2495">
                  <c:v>16.4</c:v>
                </c:pt>
                <c:pt idx="2496">
                  <c:v>16.4</c:v>
                </c:pt>
                <c:pt idx="2497">
                  <c:v>16.4</c:v>
                </c:pt>
                <c:pt idx="2498">
                  <c:v>16.4</c:v>
                </c:pt>
                <c:pt idx="2499">
                  <c:v>16.3</c:v>
                </c:pt>
                <c:pt idx="2500">
                  <c:v>16.2</c:v>
                </c:pt>
                <c:pt idx="2501">
                  <c:v>16.1</c:v>
                </c:pt>
                <c:pt idx="2502">
                  <c:v>15.9</c:v>
                </c:pt>
                <c:pt idx="2503">
                  <c:v>15.8</c:v>
                </c:pt>
                <c:pt idx="2504">
                  <c:v>15.8</c:v>
                </c:pt>
                <c:pt idx="2505">
                  <c:v>15.7</c:v>
                </c:pt>
                <c:pt idx="2506">
                  <c:v>15.5</c:v>
                </c:pt>
                <c:pt idx="2507">
                  <c:v>15.2</c:v>
                </c:pt>
                <c:pt idx="2508">
                  <c:v>15.0</c:v>
                </c:pt>
                <c:pt idx="2509">
                  <c:v>14.7</c:v>
                </c:pt>
                <c:pt idx="2510">
                  <c:v>14.5</c:v>
                </c:pt>
                <c:pt idx="2511">
                  <c:v>14.3</c:v>
                </c:pt>
                <c:pt idx="2512">
                  <c:v>14.2</c:v>
                </c:pt>
                <c:pt idx="2513">
                  <c:v>14.1</c:v>
                </c:pt>
                <c:pt idx="2514">
                  <c:v>14.0</c:v>
                </c:pt>
                <c:pt idx="2515">
                  <c:v>13.7</c:v>
                </c:pt>
                <c:pt idx="2516">
                  <c:v>13.4</c:v>
                </c:pt>
                <c:pt idx="2517">
                  <c:v>13.2</c:v>
                </c:pt>
                <c:pt idx="2518">
                  <c:v>13.0</c:v>
                </c:pt>
                <c:pt idx="2519">
                  <c:v>12.8</c:v>
                </c:pt>
                <c:pt idx="2520">
                  <c:v>12.7</c:v>
                </c:pt>
                <c:pt idx="2521">
                  <c:v>12.4</c:v>
                </c:pt>
                <c:pt idx="2522">
                  <c:v>12.2</c:v>
                </c:pt>
                <c:pt idx="2523">
                  <c:v>12.0</c:v>
                </c:pt>
                <c:pt idx="2524">
                  <c:v>11.8</c:v>
                </c:pt>
                <c:pt idx="2525">
                  <c:v>11.6</c:v>
                </c:pt>
                <c:pt idx="2526">
                  <c:v>11.4</c:v>
                </c:pt>
                <c:pt idx="2527">
                  <c:v>11.2</c:v>
                </c:pt>
                <c:pt idx="2528">
                  <c:v>10.9</c:v>
                </c:pt>
                <c:pt idx="2529">
                  <c:v>10.7</c:v>
                </c:pt>
                <c:pt idx="2530">
                  <c:v>10.4</c:v>
                </c:pt>
                <c:pt idx="2531">
                  <c:v>10.2</c:v>
                </c:pt>
                <c:pt idx="2532">
                  <c:v>10.0</c:v>
                </c:pt>
                <c:pt idx="2533">
                  <c:v>9.9</c:v>
                </c:pt>
                <c:pt idx="2534">
                  <c:v>9.6</c:v>
                </c:pt>
                <c:pt idx="2535">
                  <c:v>9.3</c:v>
                </c:pt>
                <c:pt idx="2536">
                  <c:v>9.0</c:v>
                </c:pt>
                <c:pt idx="2537">
                  <c:v>8.700000000000001</c:v>
                </c:pt>
                <c:pt idx="2538">
                  <c:v>8.5</c:v>
                </c:pt>
                <c:pt idx="2539">
                  <c:v>8.3</c:v>
                </c:pt>
                <c:pt idx="2540">
                  <c:v>8.0</c:v>
                </c:pt>
                <c:pt idx="2541">
                  <c:v>7.7</c:v>
                </c:pt>
                <c:pt idx="2542">
                  <c:v>7.5</c:v>
                </c:pt>
                <c:pt idx="2543">
                  <c:v>7.3</c:v>
                </c:pt>
                <c:pt idx="2544">
                  <c:v>7.0</c:v>
                </c:pt>
                <c:pt idx="2545">
                  <c:v>6.7</c:v>
                </c:pt>
                <c:pt idx="2546">
                  <c:v>6.4</c:v>
                </c:pt>
                <c:pt idx="2547">
                  <c:v>6.2</c:v>
                </c:pt>
                <c:pt idx="2548">
                  <c:v>6.1</c:v>
                </c:pt>
                <c:pt idx="2549">
                  <c:v>6.0</c:v>
                </c:pt>
                <c:pt idx="2550">
                  <c:v>6.0</c:v>
                </c:pt>
                <c:pt idx="2551">
                  <c:v>6.0</c:v>
                </c:pt>
                <c:pt idx="2552">
                  <c:v>6.0</c:v>
                </c:pt>
                <c:pt idx="2553">
                  <c:v>5.9</c:v>
                </c:pt>
                <c:pt idx="2554">
                  <c:v>5.9</c:v>
                </c:pt>
                <c:pt idx="2555">
                  <c:v>5.8</c:v>
                </c:pt>
                <c:pt idx="2556">
                  <c:v>5.7</c:v>
                </c:pt>
              </c:numCache>
            </c:numRef>
          </c:yVal>
          <c:smooth val="0"/>
          <c:extLst xmlns:c16r2="http://schemas.microsoft.com/office/drawing/2015/06/chart">
            <c:ext xmlns:c16="http://schemas.microsoft.com/office/drawing/2014/chart" uri="{C3380CC4-5D6E-409C-BE32-E72D297353CC}">
              <c16:uniqueId val="{00000000-C1E8-4D95-811C-DB083FF6EAD7}"/>
            </c:ext>
          </c:extLst>
        </c:ser>
        <c:ser>
          <c:idx val="1"/>
          <c:order val="1"/>
          <c:tx>
            <c:v>Tmodel</c:v>
          </c:tx>
          <c:spPr>
            <a:ln w="19050">
              <a:noFill/>
            </a:ln>
          </c:spPr>
          <c:xVal>
            <c:numRef>
              <c:f>[10]calculations!$B$2:$B$2558</c:f>
              <c:numCache>
                <c:formatCode>General</c:formatCode>
                <c:ptCount val="2557"/>
                <c:pt idx="0">
                  <c:v>40179.0</c:v>
                </c:pt>
                <c:pt idx="1">
                  <c:v>40180.0</c:v>
                </c:pt>
                <c:pt idx="2">
                  <c:v>40181.0</c:v>
                </c:pt>
                <c:pt idx="3">
                  <c:v>40182.0</c:v>
                </c:pt>
                <c:pt idx="4">
                  <c:v>40183.0</c:v>
                </c:pt>
                <c:pt idx="5">
                  <c:v>40184.0</c:v>
                </c:pt>
                <c:pt idx="6">
                  <c:v>40185.0</c:v>
                </c:pt>
                <c:pt idx="7">
                  <c:v>40186.0</c:v>
                </c:pt>
                <c:pt idx="8">
                  <c:v>40187.0</c:v>
                </c:pt>
                <c:pt idx="9">
                  <c:v>40188.0</c:v>
                </c:pt>
                <c:pt idx="10">
                  <c:v>40189.0</c:v>
                </c:pt>
                <c:pt idx="11">
                  <c:v>40190.0</c:v>
                </c:pt>
                <c:pt idx="12">
                  <c:v>40191.0</c:v>
                </c:pt>
                <c:pt idx="13">
                  <c:v>40192.0</c:v>
                </c:pt>
                <c:pt idx="14">
                  <c:v>40193.0</c:v>
                </c:pt>
                <c:pt idx="15">
                  <c:v>40194.0</c:v>
                </c:pt>
                <c:pt idx="16">
                  <c:v>40195.0</c:v>
                </c:pt>
                <c:pt idx="17">
                  <c:v>40196.0</c:v>
                </c:pt>
                <c:pt idx="18">
                  <c:v>40197.0</c:v>
                </c:pt>
                <c:pt idx="19">
                  <c:v>40198.0</c:v>
                </c:pt>
                <c:pt idx="20">
                  <c:v>40199.0</c:v>
                </c:pt>
                <c:pt idx="21">
                  <c:v>40200.0</c:v>
                </c:pt>
                <c:pt idx="22">
                  <c:v>40201.0</c:v>
                </c:pt>
                <c:pt idx="23">
                  <c:v>40202.0</c:v>
                </c:pt>
                <c:pt idx="24">
                  <c:v>40203.0</c:v>
                </c:pt>
                <c:pt idx="25">
                  <c:v>40204.0</c:v>
                </c:pt>
                <c:pt idx="26">
                  <c:v>40205.0</c:v>
                </c:pt>
                <c:pt idx="27">
                  <c:v>40206.0</c:v>
                </c:pt>
                <c:pt idx="28">
                  <c:v>40207.0</c:v>
                </c:pt>
                <c:pt idx="29">
                  <c:v>40208.0</c:v>
                </c:pt>
                <c:pt idx="30">
                  <c:v>40209.0</c:v>
                </c:pt>
                <c:pt idx="31">
                  <c:v>40210.0</c:v>
                </c:pt>
                <c:pt idx="32">
                  <c:v>40211.0</c:v>
                </c:pt>
                <c:pt idx="33">
                  <c:v>40212.0</c:v>
                </c:pt>
                <c:pt idx="34">
                  <c:v>40213.0</c:v>
                </c:pt>
                <c:pt idx="35">
                  <c:v>40214.0</c:v>
                </c:pt>
                <c:pt idx="36">
                  <c:v>40215.0</c:v>
                </c:pt>
                <c:pt idx="37">
                  <c:v>40216.0</c:v>
                </c:pt>
                <c:pt idx="38">
                  <c:v>40217.0</c:v>
                </c:pt>
                <c:pt idx="39">
                  <c:v>40218.0</c:v>
                </c:pt>
                <c:pt idx="40">
                  <c:v>40219.0</c:v>
                </c:pt>
                <c:pt idx="41">
                  <c:v>40220.0</c:v>
                </c:pt>
                <c:pt idx="42">
                  <c:v>40221.0</c:v>
                </c:pt>
                <c:pt idx="43">
                  <c:v>40222.0</c:v>
                </c:pt>
                <c:pt idx="44">
                  <c:v>40223.0</c:v>
                </c:pt>
                <c:pt idx="45">
                  <c:v>40224.0</c:v>
                </c:pt>
                <c:pt idx="46">
                  <c:v>40225.0</c:v>
                </c:pt>
                <c:pt idx="47">
                  <c:v>40226.0</c:v>
                </c:pt>
                <c:pt idx="48">
                  <c:v>40227.0</c:v>
                </c:pt>
                <c:pt idx="49">
                  <c:v>40228.0</c:v>
                </c:pt>
                <c:pt idx="50">
                  <c:v>40229.0</c:v>
                </c:pt>
                <c:pt idx="51">
                  <c:v>40230.0</c:v>
                </c:pt>
                <c:pt idx="52">
                  <c:v>40231.0</c:v>
                </c:pt>
                <c:pt idx="53">
                  <c:v>40232.0</c:v>
                </c:pt>
                <c:pt idx="54">
                  <c:v>40233.0</c:v>
                </c:pt>
                <c:pt idx="55">
                  <c:v>40234.0</c:v>
                </c:pt>
                <c:pt idx="56">
                  <c:v>40235.0</c:v>
                </c:pt>
                <c:pt idx="57">
                  <c:v>40236.0</c:v>
                </c:pt>
                <c:pt idx="58">
                  <c:v>40237.0</c:v>
                </c:pt>
                <c:pt idx="59">
                  <c:v>40238.0</c:v>
                </c:pt>
                <c:pt idx="60">
                  <c:v>40239.0</c:v>
                </c:pt>
                <c:pt idx="61">
                  <c:v>40240.0</c:v>
                </c:pt>
                <c:pt idx="62">
                  <c:v>40241.0</c:v>
                </c:pt>
                <c:pt idx="63">
                  <c:v>40242.0</c:v>
                </c:pt>
                <c:pt idx="64">
                  <c:v>40243.0</c:v>
                </c:pt>
                <c:pt idx="65">
                  <c:v>40244.0</c:v>
                </c:pt>
                <c:pt idx="66">
                  <c:v>40245.0</c:v>
                </c:pt>
                <c:pt idx="67">
                  <c:v>40246.0</c:v>
                </c:pt>
                <c:pt idx="68">
                  <c:v>40247.0</c:v>
                </c:pt>
                <c:pt idx="69">
                  <c:v>40248.0</c:v>
                </c:pt>
                <c:pt idx="70">
                  <c:v>40249.0</c:v>
                </c:pt>
                <c:pt idx="71">
                  <c:v>40250.0</c:v>
                </c:pt>
                <c:pt idx="72">
                  <c:v>40251.0</c:v>
                </c:pt>
                <c:pt idx="73">
                  <c:v>40252.0</c:v>
                </c:pt>
                <c:pt idx="74">
                  <c:v>40253.0</c:v>
                </c:pt>
                <c:pt idx="75">
                  <c:v>40254.0</c:v>
                </c:pt>
                <c:pt idx="76">
                  <c:v>40255.0</c:v>
                </c:pt>
                <c:pt idx="77">
                  <c:v>40256.0</c:v>
                </c:pt>
                <c:pt idx="78">
                  <c:v>40257.0</c:v>
                </c:pt>
                <c:pt idx="79">
                  <c:v>40258.0</c:v>
                </c:pt>
                <c:pt idx="80">
                  <c:v>40259.0</c:v>
                </c:pt>
                <c:pt idx="81">
                  <c:v>40260.0</c:v>
                </c:pt>
                <c:pt idx="82">
                  <c:v>40261.0</c:v>
                </c:pt>
                <c:pt idx="83">
                  <c:v>40262.0</c:v>
                </c:pt>
                <c:pt idx="84">
                  <c:v>40263.0</c:v>
                </c:pt>
                <c:pt idx="85">
                  <c:v>40264.0</c:v>
                </c:pt>
                <c:pt idx="86">
                  <c:v>40265.0</c:v>
                </c:pt>
                <c:pt idx="87">
                  <c:v>40266.0</c:v>
                </c:pt>
                <c:pt idx="88">
                  <c:v>40267.0</c:v>
                </c:pt>
                <c:pt idx="89">
                  <c:v>40268.0</c:v>
                </c:pt>
                <c:pt idx="90">
                  <c:v>40269.0</c:v>
                </c:pt>
                <c:pt idx="91">
                  <c:v>40270.0</c:v>
                </c:pt>
                <c:pt idx="92">
                  <c:v>40271.0</c:v>
                </c:pt>
                <c:pt idx="93">
                  <c:v>40272.0</c:v>
                </c:pt>
                <c:pt idx="94">
                  <c:v>40273.0</c:v>
                </c:pt>
                <c:pt idx="95">
                  <c:v>40274.0</c:v>
                </c:pt>
                <c:pt idx="96">
                  <c:v>40275.0</c:v>
                </c:pt>
                <c:pt idx="97">
                  <c:v>40276.0</c:v>
                </c:pt>
                <c:pt idx="98">
                  <c:v>40277.0</c:v>
                </c:pt>
                <c:pt idx="99">
                  <c:v>40278.0</c:v>
                </c:pt>
                <c:pt idx="100">
                  <c:v>40279.0</c:v>
                </c:pt>
                <c:pt idx="101">
                  <c:v>40280.0</c:v>
                </c:pt>
                <c:pt idx="102">
                  <c:v>40281.0</c:v>
                </c:pt>
                <c:pt idx="103">
                  <c:v>40282.0</c:v>
                </c:pt>
                <c:pt idx="104">
                  <c:v>40283.0</c:v>
                </c:pt>
                <c:pt idx="105">
                  <c:v>40284.0</c:v>
                </c:pt>
                <c:pt idx="106">
                  <c:v>40285.0</c:v>
                </c:pt>
                <c:pt idx="107">
                  <c:v>40286.0</c:v>
                </c:pt>
                <c:pt idx="108">
                  <c:v>40287.0</c:v>
                </c:pt>
                <c:pt idx="109">
                  <c:v>40288.0</c:v>
                </c:pt>
                <c:pt idx="110">
                  <c:v>40289.0</c:v>
                </c:pt>
                <c:pt idx="111">
                  <c:v>40290.0</c:v>
                </c:pt>
                <c:pt idx="112">
                  <c:v>40291.0</c:v>
                </c:pt>
                <c:pt idx="113">
                  <c:v>40292.0</c:v>
                </c:pt>
                <c:pt idx="114">
                  <c:v>40293.0</c:v>
                </c:pt>
                <c:pt idx="115">
                  <c:v>40294.0</c:v>
                </c:pt>
                <c:pt idx="116">
                  <c:v>40295.0</c:v>
                </c:pt>
                <c:pt idx="117">
                  <c:v>40296.0</c:v>
                </c:pt>
                <c:pt idx="118">
                  <c:v>40297.0</c:v>
                </c:pt>
                <c:pt idx="119">
                  <c:v>40298.0</c:v>
                </c:pt>
                <c:pt idx="120">
                  <c:v>40299.0</c:v>
                </c:pt>
                <c:pt idx="121">
                  <c:v>40300.0</c:v>
                </c:pt>
                <c:pt idx="122">
                  <c:v>40301.0</c:v>
                </c:pt>
                <c:pt idx="123">
                  <c:v>40302.0</c:v>
                </c:pt>
                <c:pt idx="124">
                  <c:v>40303.0</c:v>
                </c:pt>
                <c:pt idx="125">
                  <c:v>40304.0</c:v>
                </c:pt>
                <c:pt idx="126">
                  <c:v>40305.0</c:v>
                </c:pt>
                <c:pt idx="127">
                  <c:v>40306.0</c:v>
                </c:pt>
                <c:pt idx="128">
                  <c:v>40307.0</c:v>
                </c:pt>
                <c:pt idx="129">
                  <c:v>40308.0</c:v>
                </c:pt>
                <c:pt idx="130">
                  <c:v>40309.0</c:v>
                </c:pt>
                <c:pt idx="131">
                  <c:v>40310.0</c:v>
                </c:pt>
                <c:pt idx="132">
                  <c:v>40311.0</c:v>
                </c:pt>
                <c:pt idx="133">
                  <c:v>40312.0</c:v>
                </c:pt>
                <c:pt idx="134">
                  <c:v>40313.0</c:v>
                </c:pt>
                <c:pt idx="135">
                  <c:v>40314.0</c:v>
                </c:pt>
                <c:pt idx="136">
                  <c:v>40315.0</c:v>
                </c:pt>
                <c:pt idx="137">
                  <c:v>40316.0</c:v>
                </c:pt>
                <c:pt idx="138">
                  <c:v>40317.0</c:v>
                </c:pt>
                <c:pt idx="139">
                  <c:v>40318.0</c:v>
                </c:pt>
                <c:pt idx="140">
                  <c:v>40319.0</c:v>
                </c:pt>
                <c:pt idx="141">
                  <c:v>40320.0</c:v>
                </c:pt>
                <c:pt idx="142">
                  <c:v>40321.0</c:v>
                </c:pt>
                <c:pt idx="143">
                  <c:v>40322.0</c:v>
                </c:pt>
                <c:pt idx="144">
                  <c:v>40323.0</c:v>
                </c:pt>
                <c:pt idx="145">
                  <c:v>40324.0</c:v>
                </c:pt>
                <c:pt idx="146">
                  <c:v>40325.0</c:v>
                </c:pt>
                <c:pt idx="147">
                  <c:v>40326.0</c:v>
                </c:pt>
                <c:pt idx="148">
                  <c:v>40327.0</c:v>
                </c:pt>
                <c:pt idx="149">
                  <c:v>40328.0</c:v>
                </c:pt>
                <c:pt idx="150">
                  <c:v>40329.0</c:v>
                </c:pt>
                <c:pt idx="151">
                  <c:v>40330.0</c:v>
                </c:pt>
                <c:pt idx="152">
                  <c:v>40331.0</c:v>
                </c:pt>
                <c:pt idx="153">
                  <c:v>40332.0</c:v>
                </c:pt>
                <c:pt idx="154">
                  <c:v>40333.0</c:v>
                </c:pt>
                <c:pt idx="155">
                  <c:v>40334.0</c:v>
                </c:pt>
                <c:pt idx="156">
                  <c:v>40335.0</c:v>
                </c:pt>
                <c:pt idx="157">
                  <c:v>40336.0</c:v>
                </c:pt>
                <c:pt idx="158">
                  <c:v>40337.0</c:v>
                </c:pt>
                <c:pt idx="159">
                  <c:v>40338.0</c:v>
                </c:pt>
                <c:pt idx="160">
                  <c:v>40339.0</c:v>
                </c:pt>
                <c:pt idx="161">
                  <c:v>40340.0</c:v>
                </c:pt>
                <c:pt idx="162">
                  <c:v>40341.0</c:v>
                </c:pt>
                <c:pt idx="163">
                  <c:v>40342.0</c:v>
                </c:pt>
                <c:pt idx="164">
                  <c:v>40343.0</c:v>
                </c:pt>
                <c:pt idx="165">
                  <c:v>40344.0</c:v>
                </c:pt>
                <c:pt idx="166">
                  <c:v>40345.0</c:v>
                </c:pt>
                <c:pt idx="167">
                  <c:v>40346.0</c:v>
                </c:pt>
                <c:pt idx="168">
                  <c:v>40347.0</c:v>
                </c:pt>
                <c:pt idx="169">
                  <c:v>40348.0</c:v>
                </c:pt>
                <c:pt idx="170">
                  <c:v>40349.0</c:v>
                </c:pt>
                <c:pt idx="171">
                  <c:v>40350.0</c:v>
                </c:pt>
                <c:pt idx="172">
                  <c:v>40351.0</c:v>
                </c:pt>
                <c:pt idx="173">
                  <c:v>40352.0</c:v>
                </c:pt>
                <c:pt idx="174">
                  <c:v>40353.0</c:v>
                </c:pt>
                <c:pt idx="175">
                  <c:v>40354.0</c:v>
                </c:pt>
                <c:pt idx="176">
                  <c:v>40355.0</c:v>
                </c:pt>
                <c:pt idx="177">
                  <c:v>40356.0</c:v>
                </c:pt>
                <c:pt idx="178">
                  <c:v>40357.0</c:v>
                </c:pt>
                <c:pt idx="179">
                  <c:v>40358.0</c:v>
                </c:pt>
                <c:pt idx="180">
                  <c:v>40359.0</c:v>
                </c:pt>
                <c:pt idx="181">
                  <c:v>40360.0</c:v>
                </c:pt>
                <c:pt idx="182">
                  <c:v>40361.0</c:v>
                </c:pt>
                <c:pt idx="183">
                  <c:v>40362.0</c:v>
                </c:pt>
                <c:pt idx="184">
                  <c:v>40363.0</c:v>
                </c:pt>
                <c:pt idx="185">
                  <c:v>40364.0</c:v>
                </c:pt>
                <c:pt idx="186">
                  <c:v>40365.0</c:v>
                </c:pt>
                <c:pt idx="187">
                  <c:v>40366.0</c:v>
                </c:pt>
                <c:pt idx="188">
                  <c:v>40367.0</c:v>
                </c:pt>
                <c:pt idx="189">
                  <c:v>40368.0</c:v>
                </c:pt>
                <c:pt idx="190">
                  <c:v>40369.0</c:v>
                </c:pt>
                <c:pt idx="191">
                  <c:v>40370.0</c:v>
                </c:pt>
                <c:pt idx="192">
                  <c:v>40371.0</c:v>
                </c:pt>
                <c:pt idx="193">
                  <c:v>40372.0</c:v>
                </c:pt>
                <c:pt idx="194">
                  <c:v>40373.0</c:v>
                </c:pt>
                <c:pt idx="195">
                  <c:v>40374.0</c:v>
                </c:pt>
                <c:pt idx="196">
                  <c:v>40375.0</c:v>
                </c:pt>
                <c:pt idx="197">
                  <c:v>40376.0</c:v>
                </c:pt>
                <c:pt idx="198">
                  <c:v>40377.0</c:v>
                </c:pt>
                <c:pt idx="199">
                  <c:v>40378.0</c:v>
                </c:pt>
                <c:pt idx="200">
                  <c:v>40379.0</c:v>
                </c:pt>
                <c:pt idx="201">
                  <c:v>40380.0</c:v>
                </c:pt>
                <c:pt idx="202">
                  <c:v>40381.0</c:v>
                </c:pt>
                <c:pt idx="203">
                  <c:v>40382.0</c:v>
                </c:pt>
                <c:pt idx="204">
                  <c:v>40383.0</c:v>
                </c:pt>
                <c:pt idx="205">
                  <c:v>40384.0</c:v>
                </c:pt>
                <c:pt idx="206">
                  <c:v>40385.0</c:v>
                </c:pt>
                <c:pt idx="207">
                  <c:v>40386.0</c:v>
                </c:pt>
                <c:pt idx="208">
                  <c:v>40387.0</c:v>
                </c:pt>
                <c:pt idx="209">
                  <c:v>40388.0</c:v>
                </c:pt>
                <c:pt idx="210">
                  <c:v>40389.0</c:v>
                </c:pt>
                <c:pt idx="211">
                  <c:v>40390.0</c:v>
                </c:pt>
                <c:pt idx="212">
                  <c:v>40391.0</c:v>
                </c:pt>
                <c:pt idx="213">
                  <c:v>40392.0</c:v>
                </c:pt>
                <c:pt idx="214">
                  <c:v>40393.0</c:v>
                </c:pt>
                <c:pt idx="215">
                  <c:v>40394.0</c:v>
                </c:pt>
                <c:pt idx="216">
                  <c:v>40395.0</c:v>
                </c:pt>
                <c:pt idx="217">
                  <c:v>40396.0</c:v>
                </c:pt>
                <c:pt idx="218">
                  <c:v>40397.0</c:v>
                </c:pt>
                <c:pt idx="219">
                  <c:v>40398.0</c:v>
                </c:pt>
                <c:pt idx="220">
                  <c:v>40399.0</c:v>
                </c:pt>
                <c:pt idx="221">
                  <c:v>40400.0</c:v>
                </c:pt>
                <c:pt idx="222">
                  <c:v>40401.0</c:v>
                </c:pt>
                <c:pt idx="223">
                  <c:v>40402.0</c:v>
                </c:pt>
                <c:pt idx="224">
                  <c:v>40403.0</c:v>
                </c:pt>
                <c:pt idx="225">
                  <c:v>40404.0</c:v>
                </c:pt>
                <c:pt idx="226">
                  <c:v>40405.0</c:v>
                </c:pt>
                <c:pt idx="227">
                  <c:v>40406.0</c:v>
                </c:pt>
                <c:pt idx="228">
                  <c:v>40407.0</c:v>
                </c:pt>
                <c:pt idx="229">
                  <c:v>40408.0</c:v>
                </c:pt>
                <c:pt idx="230">
                  <c:v>40409.0</c:v>
                </c:pt>
                <c:pt idx="231">
                  <c:v>40410.0</c:v>
                </c:pt>
                <c:pt idx="232">
                  <c:v>40411.0</c:v>
                </c:pt>
                <c:pt idx="233">
                  <c:v>40412.0</c:v>
                </c:pt>
                <c:pt idx="234">
                  <c:v>40413.0</c:v>
                </c:pt>
                <c:pt idx="235">
                  <c:v>40414.0</c:v>
                </c:pt>
                <c:pt idx="236">
                  <c:v>40415.0</c:v>
                </c:pt>
                <c:pt idx="237">
                  <c:v>40416.0</c:v>
                </c:pt>
                <c:pt idx="238">
                  <c:v>40417.0</c:v>
                </c:pt>
                <c:pt idx="239">
                  <c:v>40418.0</c:v>
                </c:pt>
                <c:pt idx="240">
                  <c:v>40419.0</c:v>
                </c:pt>
                <c:pt idx="241">
                  <c:v>40420.0</c:v>
                </c:pt>
                <c:pt idx="242">
                  <c:v>40421.0</c:v>
                </c:pt>
                <c:pt idx="243">
                  <c:v>40422.0</c:v>
                </c:pt>
                <c:pt idx="244">
                  <c:v>40423.0</c:v>
                </c:pt>
                <c:pt idx="245">
                  <c:v>40424.0</c:v>
                </c:pt>
                <c:pt idx="246">
                  <c:v>40425.0</c:v>
                </c:pt>
                <c:pt idx="247">
                  <c:v>40426.0</c:v>
                </c:pt>
                <c:pt idx="248">
                  <c:v>40427.0</c:v>
                </c:pt>
                <c:pt idx="249">
                  <c:v>40428.0</c:v>
                </c:pt>
                <c:pt idx="250">
                  <c:v>40429.0</c:v>
                </c:pt>
                <c:pt idx="251">
                  <c:v>40430.0</c:v>
                </c:pt>
                <c:pt idx="252">
                  <c:v>40431.0</c:v>
                </c:pt>
                <c:pt idx="253">
                  <c:v>40432.0</c:v>
                </c:pt>
                <c:pt idx="254">
                  <c:v>40433.0</c:v>
                </c:pt>
                <c:pt idx="255">
                  <c:v>40434.0</c:v>
                </c:pt>
                <c:pt idx="256">
                  <c:v>40435.0</c:v>
                </c:pt>
                <c:pt idx="257">
                  <c:v>40436.0</c:v>
                </c:pt>
                <c:pt idx="258">
                  <c:v>40437.0</c:v>
                </c:pt>
                <c:pt idx="259">
                  <c:v>40438.0</c:v>
                </c:pt>
                <c:pt idx="260">
                  <c:v>40439.0</c:v>
                </c:pt>
                <c:pt idx="261">
                  <c:v>40440.0</c:v>
                </c:pt>
                <c:pt idx="262">
                  <c:v>40441.0</c:v>
                </c:pt>
                <c:pt idx="263">
                  <c:v>40442.0</c:v>
                </c:pt>
                <c:pt idx="264">
                  <c:v>40443.0</c:v>
                </c:pt>
                <c:pt idx="265">
                  <c:v>40444.0</c:v>
                </c:pt>
                <c:pt idx="266">
                  <c:v>40445.0</c:v>
                </c:pt>
                <c:pt idx="267">
                  <c:v>40446.0</c:v>
                </c:pt>
                <c:pt idx="268">
                  <c:v>40447.0</c:v>
                </c:pt>
                <c:pt idx="269">
                  <c:v>40448.0</c:v>
                </c:pt>
                <c:pt idx="270">
                  <c:v>40449.0</c:v>
                </c:pt>
                <c:pt idx="271">
                  <c:v>40450.0</c:v>
                </c:pt>
                <c:pt idx="272">
                  <c:v>40451.0</c:v>
                </c:pt>
                <c:pt idx="273">
                  <c:v>40452.0</c:v>
                </c:pt>
                <c:pt idx="274">
                  <c:v>40453.0</c:v>
                </c:pt>
                <c:pt idx="275">
                  <c:v>40454.0</c:v>
                </c:pt>
                <c:pt idx="276">
                  <c:v>40455.0</c:v>
                </c:pt>
                <c:pt idx="277">
                  <c:v>40456.0</c:v>
                </c:pt>
                <c:pt idx="278">
                  <c:v>40457.0</c:v>
                </c:pt>
                <c:pt idx="279">
                  <c:v>40458.0</c:v>
                </c:pt>
                <c:pt idx="280">
                  <c:v>40459.0</c:v>
                </c:pt>
                <c:pt idx="281">
                  <c:v>40460.0</c:v>
                </c:pt>
                <c:pt idx="282">
                  <c:v>40461.0</c:v>
                </c:pt>
                <c:pt idx="283">
                  <c:v>40462.0</c:v>
                </c:pt>
                <c:pt idx="284">
                  <c:v>40463.0</c:v>
                </c:pt>
                <c:pt idx="285">
                  <c:v>40464.0</c:v>
                </c:pt>
                <c:pt idx="286">
                  <c:v>40465.0</c:v>
                </c:pt>
                <c:pt idx="287">
                  <c:v>40466.0</c:v>
                </c:pt>
                <c:pt idx="288">
                  <c:v>40467.0</c:v>
                </c:pt>
                <c:pt idx="289">
                  <c:v>40468.0</c:v>
                </c:pt>
                <c:pt idx="290">
                  <c:v>40469.0</c:v>
                </c:pt>
                <c:pt idx="291">
                  <c:v>40470.0</c:v>
                </c:pt>
                <c:pt idx="292">
                  <c:v>40471.0</c:v>
                </c:pt>
                <c:pt idx="293">
                  <c:v>40472.0</c:v>
                </c:pt>
                <c:pt idx="294">
                  <c:v>40473.0</c:v>
                </c:pt>
                <c:pt idx="295">
                  <c:v>40474.0</c:v>
                </c:pt>
                <c:pt idx="296">
                  <c:v>40475.0</c:v>
                </c:pt>
                <c:pt idx="297">
                  <c:v>40476.0</c:v>
                </c:pt>
                <c:pt idx="298">
                  <c:v>40477.0</c:v>
                </c:pt>
                <c:pt idx="299">
                  <c:v>40478.0</c:v>
                </c:pt>
                <c:pt idx="300">
                  <c:v>40479.0</c:v>
                </c:pt>
                <c:pt idx="301">
                  <c:v>40480.0</c:v>
                </c:pt>
                <c:pt idx="302">
                  <c:v>40481.0</c:v>
                </c:pt>
                <c:pt idx="303">
                  <c:v>40482.0</c:v>
                </c:pt>
                <c:pt idx="304">
                  <c:v>40483.0</c:v>
                </c:pt>
                <c:pt idx="305">
                  <c:v>40484.0</c:v>
                </c:pt>
                <c:pt idx="306">
                  <c:v>40485.0</c:v>
                </c:pt>
                <c:pt idx="307">
                  <c:v>40486.0</c:v>
                </c:pt>
                <c:pt idx="308">
                  <c:v>40487.0</c:v>
                </c:pt>
                <c:pt idx="309">
                  <c:v>40488.0</c:v>
                </c:pt>
                <c:pt idx="310">
                  <c:v>40489.0</c:v>
                </c:pt>
                <c:pt idx="311">
                  <c:v>40490.0</c:v>
                </c:pt>
                <c:pt idx="312">
                  <c:v>40491.0</c:v>
                </c:pt>
                <c:pt idx="313">
                  <c:v>40492.0</c:v>
                </c:pt>
                <c:pt idx="314">
                  <c:v>40493.0</c:v>
                </c:pt>
                <c:pt idx="315">
                  <c:v>40494.0</c:v>
                </c:pt>
                <c:pt idx="316">
                  <c:v>40495.0</c:v>
                </c:pt>
                <c:pt idx="317">
                  <c:v>40496.0</c:v>
                </c:pt>
                <c:pt idx="318">
                  <c:v>40497.0</c:v>
                </c:pt>
                <c:pt idx="319">
                  <c:v>40498.0</c:v>
                </c:pt>
                <c:pt idx="320">
                  <c:v>40499.0</c:v>
                </c:pt>
                <c:pt idx="321">
                  <c:v>40500.0</c:v>
                </c:pt>
                <c:pt idx="322">
                  <c:v>40501.0</c:v>
                </c:pt>
                <c:pt idx="323">
                  <c:v>40502.0</c:v>
                </c:pt>
                <c:pt idx="324">
                  <c:v>40503.0</c:v>
                </c:pt>
                <c:pt idx="325">
                  <c:v>40504.0</c:v>
                </c:pt>
                <c:pt idx="326">
                  <c:v>40505.0</c:v>
                </c:pt>
                <c:pt idx="327">
                  <c:v>40506.0</c:v>
                </c:pt>
                <c:pt idx="328">
                  <c:v>40507.0</c:v>
                </c:pt>
                <c:pt idx="329">
                  <c:v>40508.0</c:v>
                </c:pt>
                <c:pt idx="330">
                  <c:v>40509.0</c:v>
                </c:pt>
                <c:pt idx="331">
                  <c:v>40510.0</c:v>
                </c:pt>
                <c:pt idx="332">
                  <c:v>40511.0</c:v>
                </c:pt>
                <c:pt idx="333">
                  <c:v>40512.0</c:v>
                </c:pt>
                <c:pt idx="334">
                  <c:v>40513.0</c:v>
                </c:pt>
                <c:pt idx="335">
                  <c:v>40514.0</c:v>
                </c:pt>
                <c:pt idx="336">
                  <c:v>40515.0</c:v>
                </c:pt>
                <c:pt idx="337">
                  <c:v>40516.0</c:v>
                </c:pt>
                <c:pt idx="338">
                  <c:v>40517.0</c:v>
                </c:pt>
                <c:pt idx="339">
                  <c:v>40518.0</c:v>
                </c:pt>
                <c:pt idx="340">
                  <c:v>40519.0</c:v>
                </c:pt>
                <c:pt idx="341">
                  <c:v>40520.0</c:v>
                </c:pt>
                <c:pt idx="342">
                  <c:v>40521.0</c:v>
                </c:pt>
                <c:pt idx="343">
                  <c:v>40522.0</c:v>
                </c:pt>
                <c:pt idx="344">
                  <c:v>40523.0</c:v>
                </c:pt>
                <c:pt idx="345">
                  <c:v>40524.0</c:v>
                </c:pt>
                <c:pt idx="346">
                  <c:v>40525.0</c:v>
                </c:pt>
                <c:pt idx="347">
                  <c:v>40526.0</c:v>
                </c:pt>
                <c:pt idx="348">
                  <c:v>40527.0</c:v>
                </c:pt>
                <c:pt idx="349">
                  <c:v>40528.0</c:v>
                </c:pt>
                <c:pt idx="350">
                  <c:v>40529.0</c:v>
                </c:pt>
                <c:pt idx="351">
                  <c:v>40530.0</c:v>
                </c:pt>
                <c:pt idx="352">
                  <c:v>40531.0</c:v>
                </c:pt>
                <c:pt idx="353">
                  <c:v>40532.0</c:v>
                </c:pt>
                <c:pt idx="354">
                  <c:v>40533.0</c:v>
                </c:pt>
                <c:pt idx="355">
                  <c:v>40534.0</c:v>
                </c:pt>
                <c:pt idx="356">
                  <c:v>40535.0</c:v>
                </c:pt>
                <c:pt idx="357">
                  <c:v>40536.0</c:v>
                </c:pt>
                <c:pt idx="358">
                  <c:v>40537.0</c:v>
                </c:pt>
                <c:pt idx="359">
                  <c:v>40538.0</c:v>
                </c:pt>
                <c:pt idx="360">
                  <c:v>40539.0</c:v>
                </c:pt>
                <c:pt idx="361">
                  <c:v>40540.0</c:v>
                </c:pt>
                <c:pt idx="362">
                  <c:v>40541.0</c:v>
                </c:pt>
                <c:pt idx="363">
                  <c:v>40542.0</c:v>
                </c:pt>
                <c:pt idx="364">
                  <c:v>40543.0</c:v>
                </c:pt>
                <c:pt idx="365">
                  <c:v>40544.0</c:v>
                </c:pt>
                <c:pt idx="366">
                  <c:v>40545.0</c:v>
                </c:pt>
                <c:pt idx="367">
                  <c:v>40546.0</c:v>
                </c:pt>
                <c:pt idx="368">
                  <c:v>40547.0</c:v>
                </c:pt>
                <c:pt idx="369">
                  <c:v>40548.0</c:v>
                </c:pt>
                <c:pt idx="370">
                  <c:v>40549.0</c:v>
                </c:pt>
                <c:pt idx="371">
                  <c:v>40550.0</c:v>
                </c:pt>
                <c:pt idx="372">
                  <c:v>40551.0</c:v>
                </c:pt>
                <c:pt idx="373">
                  <c:v>40552.0</c:v>
                </c:pt>
                <c:pt idx="374">
                  <c:v>40553.0</c:v>
                </c:pt>
                <c:pt idx="375">
                  <c:v>40554.0</c:v>
                </c:pt>
                <c:pt idx="376">
                  <c:v>40555.0</c:v>
                </c:pt>
                <c:pt idx="377">
                  <c:v>40556.0</c:v>
                </c:pt>
                <c:pt idx="378">
                  <c:v>40557.0</c:v>
                </c:pt>
                <c:pt idx="379">
                  <c:v>40558.0</c:v>
                </c:pt>
                <c:pt idx="380">
                  <c:v>40559.0</c:v>
                </c:pt>
                <c:pt idx="381">
                  <c:v>40560.0</c:v>
                </c:pt>
                <c:pt idx="382">
                  <c:v>40561.0</c:v>
                </c:pt>
                <c:pt idx="383">
                  <c:v>40562.0</c:v>
                </c:pt>
                <c:pt idx="384">
                  <c:v>40563.0</c:v>
                </c:pt>
                <c:pt idx="385">
                  <c:v>40564.0</c:v>
                </c:pt>
                <c:pt idx="386">
                  <c:v>40565.0</c:v>
                </c:pt>
                <c:pt idx="387">
                  <c:v>40566.0</c:v>
                </c:pt>
                <c:pt idx="388">
                  <c:v>40567.0</c:v>
                </c:pt>
                <c:pt idx="389">
                  <c:v>40568.0</c:v>
                </c:pt>
                <c:pt idx="390">
                  <c:v>40569.0</c:v>
                </c:pt>
                <c:pt idx="391">
                  <c:v>40570.0</c:v>
                </c:pt>
                <c:pt idx="392">
                  <c:v>40571.0</c:v>
                </c:pt>
                <c:pt idx="393">
                  <c:v>40572.0</c:v>
                </c:pt>
                <c:pt idx="394">
                  <c:v>40573.0</c:v>
                </c:pt>
                <c:pt idx="395">
                  <c:v>40574.0</c:v>
                </c:pt>
                <c:pt idx="396">
                  <c:v>40575.0</c:v>
                </c:pt>
                <c:pt idx="397">
                  <c:v>40576.0</c:v>
                </c:pt>
                <c:pt idx="398">
                  <c:v>40577.0</c:v>
                </c:pt>
                <c:pt idx="399">
                  <c:v>40578.0</c:v>
                </c:pt>
                <c:pt idx="400">
                  <c:v>40579.0</c:v>
                </c:pt>
                <c:pt idx="401">
                  <c:v>40580.0</c:v>
                </c:pt>
                <c:pt idx="402">
                  <c:v>40581.0</c:v>
                </c:pt>
                <c:pt idx="403">
                  <c:v>40582.0</c:v>
                </c:pt>
                <c:pt idx="404">
                  <c:v>40583.0</c:v>
                </c:pt>
                <c:pt idx="405">
                  <c:v>40584.0</c:v>
                </c:pt>
                <c:pt idx="406">
                  <c:v>40585.0</c:v>
                </c:pt>
                <c:pt idx="407">
                  <c:v>40586.0</c:v>
                </c:pt>
                <c:pt idx="408">
                  <c:v>40587.0</c:v>
                </c:pt>
                <c:pt idx="409">
                  <c:v>40588.0</c:v>
                </c:pt>
                <c:pt idx="410">
                  <c:v>40589.0</c:v>
                </c:pt>
                <c:pt idx="411">
                  <c:v>40590.0</c:v>
                </c:pt>
                <c:pt idx="412">
                  <c:v>40591.0</c:v>
                </c:pt>
                <c:pt idx="413">
                  <c:v>40592.0</c:v>
                </c:pt>
                <c:pt idx="414">
                  <c:v>40593.0</c:v>
                </c:pt>
                <c:pt idx="415">
                  <c:v>40594.0</c:v>
                </c:pt>
                <c:pt idx="416">
                  <c:v>40595.0</c:v>
                </c:pt>
                <c:pt idx="417">
                  <c:v>40596.0</c:v>
                </c:pt>
                <c:pt idx="418">
                  <c:v>40597.0</c:v>
                </c:pt>
                <c:pt idx="419">
                  <c:v>40598.0</c:v>
                </c:pt>
                <c:pt idx="420">
                  <c:v>40599.0</c:v>
                </c:pt>
                <c:pt idx="421">
                  <c:v>40600.0</c:v>
                </c:pt>
                <c:pt idx="422">
                  <c:v>40601.0</c:v>
                </c:pt>
                <c:pt idx="423">
                  <c:v>40602.0</c:v>
                </c:pt>
                <c:pt idx="424">
                  <c:v>40603.0</c:v>
                </c:pt>
                <c:pt idx="425">
                  <c:v>40604.0</c:v>
                </c:pt>
                <c:pt idx="426">
                  <c:v>40605.0</c:v>
                </c:pt>
                <c:pt idx="427">
                  <c:v>40606.0</c:v>
                </c:pt>
                <c:pt idx="428">
                  <c:v>40607.0</c:v>
                </c:pt>
                <c:pt idx="429">
                  <c:v>40608.0</c:v>
                </c:pt>
                <c:pt idx="430">
                  <c:v>40609.0</c:v>
                </c:pt>
                <c:pt idx="431">
                  <c:v>40610.0</c:v>
                </c:pt>
                <c:pt idx="432">
                  <c:v>40611.0</c:v>
                </c:pt>
                <c:pt idx="433">
                  <c:v>40612.0</c:v>
                </c:pt>
                <c:pt idx="434">
                  <c:v>40613.0</c:v>
                </c:pt>
                <c:pt idx="435">
                  <c:v>40614.0</c:v>
                </c:pt>
                <c:pt idx="436">
                  <c:v>40615.0</c:v>
                </c:pt>
                <c:pt idx="437">
                  <c:v>40616.0</c:v>
                </c:pt>
                <c:pt idx="438">
                  <c:v>40617.0</c:v>
                </c:pt>
                <c:pt idx="439">
                  <c:v>40618.0</c:v>
                </c:pt>
                <c:pt idx="440">
                  <c:v>40619.0</c:v>
                </c:pt>
                <c:pt idx="441">
                  <c:v>40620.0</c:v>
                </c:pt>
                <c:pt idx="442">
                  <c:v>40621.0</c:v>
                </c:pt>
                <c:pt idx="443">
                  <c:v>40622.0</c:v>
                </c:pt>
                <c:pt idx="444">
                  <c:v>40623.0</c:v>
                </c:pt>
                <c:pt idx="445">
                  <c:v>40624.0</c:v>
                </c:pt>
                <c:pt idx="446">
                  <c:v>40625.0</c:v>
                </c:pt>
                <c:pt idx="447">
                  <c:v>40626.0</c:v>
                </c:pt>
                <c:pt idx="448">
                  <c:v>40627.0</c:v>
                </c:pt>
                <c:pt idx="449">
                  <c:v>40628.0</c:v>
                </c:pt>
                <c:pt idx="450">
                  <c:v>40629.0</c:v>
                </c:pt>
                <c:pt idx="451">
                  <c:v>40630.0</c:v>
                </c:pt>
                <c:pt idx="452">
                  <c:v>40631.0</c:v>
                </c:pt>
                <c:pt idx="453">
                  <c:v>40632.0</c:v>
                </c:pt>
                <c:pt idx="454">
                  <c:v>40633.0</c:v>
                </c:pt>
                <c:pt idx="455">
                  <c:v>40634.0</c:v>
                </c:pt>
                <c:pt idx="456">
                  <c:v>40635.0</c:v>
                </c:pt>
                <c:pt idx="457">
                  <c:v>40636.0</c:v>
                </c:pt>
                <c:pt idx="458">
                  <c:v>40637.0</c:v>
                </c:pt>
                <c:pt idx="459">
                  <c:v>40638.0</c:v>
                </c:pt>
                <c:pt idx="460">
                  <c:v>40639.0</c:v>
                </c:pt>
                <c:pt idx="461">
                  <c:v>40640.0</c:v>
                </c:pt>
                <c:pt idx="462">
                  <c:v>40641.0</c:v>
                </c:pt>
                <c:pt idx="463">
                  <c:v>40642.0</c:v>
                </c:pt>
                <c:pt idx="464">
                  <c:v>40643.0</c:v>
                </c:pt>
                <c:pt idx="465">
                  <c:v>40644.0</c:v>
                </c:pt>
                <c:pt idx="466">
                  <c:v>40645.0</c:v>
                </c:pt>
                <c:pt idx="467">
                  <c:v>40646.0</c:v>
                </c:pt>
                <c:pt idx="468">
                  <c:v>40647.0</c:v>
                </c:pt>
                <c:pt idx="469">
                  <c:v>40648.0</c:v>
                </c:pt>
                <c:pt idx="470">
                  <c:v>40649.0</c:v>
                </c:pt>
                <c:pt idx="471">
                  <c:v>40650.0</c:v>
                </c:pt>
                <c:pt idx="472">
                  <c:v>40651.0</c:v>
                </c:pt>
                <c:pt idx="473">
                  <c:v>40652.0</c:v>
                </c:pt>
                <c:pt idx="474">
                  <c:v>40653.0</c:v>
                </c:pt>
                <c:pt idx="475">
                  <c:v>40654.0</c:v>
                </c:pt>
                <c:pt idx="476">
                  <c:v>40655.0</c:v>
                </c:pt>
                <c:pt idx="477">
                  <c:v>40656.0</c:v>
                </c:pt>
                <c:pt idx="478">
                  <c:v>40657.0</c:v>
                </c:pt>
                <c:pt idx="479">
                  <c:v>40658.0</c:v>
                </c:pt>
                <c:pt idx="480">
                  <c:v>40659.0</c:v>
                </c:pt>
                <c:pt idx="481">
                  <c:v>40660.0</c:v>
                </c:pt>
                <c:pt idx="482">
                  <c:v>40661.0</c:v>
                </c:pt>
                <c:pt idx="483">
                  <c:v>40662.0</c:v>
                </c:pt>
                <c:pt idx="484">
                  <c:v>40663.0</c:v>
                </c:pt>
                <c:pt idx="485">
                  <c:v>40664.0</c:v>
                </c:pt>
                <c:pt idx="486">
                  <c:v>40665.0</c:v>
                </c:pt>
                <c:pt idx="487">
                  <c:v>40666.0</c:v>
                </c:pt>
                <c:pt idx="488">
                  <c:v>40667.0</c:v>
                </c:pt>
                <c:pt idx="489">
                  <c:v>40668.0</c:v>
                </c:pt>
                <c:pt idx="490">
                  <c:v>40669.0</c:v>
                </c:pt>
                <c:pt idx="491">
                  <c:v>40670.0</c:v>
                </c:pt>
                <c:pt idx="492">
                  <c:v>40671.0</c:v>
                </c:pt>
                <c:pt idx="493">
                  <c:v>40672.0</c:v>
                </c:pt>
                <c:pt idx="494">
                  <c:v>40673.0</c:v>
                </c:pt>
                <c:pt idx="495">
                  <c:v>40674.0</c:v>
                </c:pt>
                <c:pt idx="496">
                  <c:v>40675.0</c:v>
                </c:pt>
                <c:pt idx="497">
                  <c:v>40676.0</c:v>
                </c:pt>
                <c:pt idx="498">
                  <c:v>40677.0</c:v>
                </c:pt>
                <c:pt idx="499">
                  <c:v>40678.0</c:v>
                </c:pt>
                <c:pt idx="500">
                  <c:v>40679.0</c:v>
                </c:pt>
                <c:pt idx="501">
                  <c:v>40680.0</c:v>
                </c:pt>
                <c:pt idx="502">
                  <c:v>40681.0</c:v>
                </c:pt>
                <c:pt idx="503">
                  <c:v>40682.0</c:v>
                </c:pt>
                <c:pt idx="504">
                  <c:v>40683.0</c:v>
                </c:pt>
                <c:pt idx="505">
                  <c:v>40684.0</c:v>
                </c:pt>
                <c:pt idx="506">
                  <c:v>40685.0</c:v>
                </c:pt>
                <c:pt idx="507">
                  <c:v>40686.0</c:v>
                </c:pt>
                <c:pt idx="508">
                  <c:v>40687.0</c:v>
                </c:pt>
                <c:pt idx="509">
                  <c:v>40688.0</c:v>
                </c:pt>
                <c:pt idx="510">
                  <c:v>40689.0</c:v>
                </c:pt>
                <c:pt idx="511">
                  <c:v>40690.0</c:v>
                </c:pt>
                <c:pt idx="512">
                  <c:v>40691.0</c:v>
                </c:pt>
                <c:pt idx="513">
                  <c:v>40692.0</c:v>
                </c:pt>
                <c:pt idx="514">
                  <c:v>40693.0</c:v>
                </c:pt>
                <c:pt idx="515">
                  <c:v>40694.0</c:v>
                </c:pt>
                <c:pt idx="516">
                  <c:v>40695.0</c:v>
                </c:pt>
                <c:pt idx="517">
                  <c:v>40696.0</c:v>
                </c:pt>
                <c:pt idx="518">
                  <c:v>40697.0</c:v>
                </c:pt>
                <c:pt idx="519">
                  <c:v>40698.0</c:v>
                </c:pt>
                <c:pt idx="520">
                  <c:v>40699.0</c:v>
                </c:pt>
                <c:pt idx="521">
                  <c:v>40700.0</c:v>
                </c:pt>
                <c:pt idx="522">
                  <c:v>40701.0</c:v>
                </c:pt>
                <c:pt idx="523">
                  <c:v>40702.0</c:v>
                </c:pt>
                <c:pt idx="524">
                  <c:v>40703.0</c:v>
                </c:pt>
                <c:pt idx="525">
                  <c:v>40704.0</c:v>
                </c:pt>
                <c:pt idx="526">
                  <c:v>40705.0</c:v>
                </c:pt>
                <c:pt idx="527">
                  <c:v>40706.0</c:v>
                </c:pt>
                <c:pt idx="528">
                  <c:v>40707.0</c:v>
                </c:pt>
                <c:pt idx="529">
                  <c:v>40708.0</c:v>
                </c:pt>
                <c:pt idx="530">
                  <c:v>40709.0</c:v>
                </c:pt>
                <c:pt idx="531">
                  <c:v>40710.0</c:v>
                </c:pt>
                <c:pt idx="532">
                  <c:v>40711.0</c:v>
                </c:pt>
                <c:pt idx="533">
                  <c:v>40712.0</c:v>
                </c:pt>
                <c:pt idx="534">
                  <c:v>40713.0</c:v>
                </c:pt>
                <c:pt idx="535">
                  <c:v>40714.0</c:v>
                </c:pt>
                <c:pt idx="536">
                  <c:v>40715.0</c:v>
                </c:pt>
                <c:pt idx="537">
                  <c:v>40716.0</c:v>
                </c:pt>
                <c:pt idx="538">
                  <c:v>40717.0</c:v>
                </c:pt>
                <c:pt idx="539">
                  <c:v>40718.0</c:v>
                </c:pt>
                <c:pt idx="540">
                  <c:v>40719.0</c:v>
                </c:pt>
                <c:pt idx="541">
                  <c:v>40720.0</c:v>
                </c:pt>
                <c:pt idx="542">
                  <c:v>40721.0</c:v>
                </c:pt>
                <c:pt idx="543">
                  <c:v>40722.0</c:v>
                </c:pt>
                <c:pt idx="544">
                  <c:v>40723.0</c:v>
                </c:pt>
                <c:pt idx="545">
                  <c:v>40724.0</c:v>
                </c:pt>
                <c:pt idx="546">
                  <c:v>40725.0</c:v>
                </c:pt>
                <c:pt idx="547">
                  <c:v>40726.0</c:v>
                </c:pt>
                <c:pt idx="548">
                  <c:v>40727.0</c:v>
                </c:pt>
                <c:pt idx="549">
                  <c:v>40728.0</c:v>
                </c:pt>
                <c:pt idx="550">
                  <c:v>40729.0</c:v>
                </c:pt>
                <c:pt idx="551">
                  <c:v>40730.0</c:v>
                </c:pt>
                <c:pt idx="552">
                  <c:v>40731.0</c:v>
                </c:pt>
                <c:pt idx="553">
                  <c:v>40732.0</c:v>
                </c:pt>
                <c:pt idx="554">
                  <c:v>40733.0</c:v>
                </c:pt>
                <c:pt idx="555">
                  <c:v>40734.0</c:v>
                </c:pt>
                <c:pt idx="556">
                  <c:v>40735.0</c:v>
                </c:pt>
                <c:pt idx="557">
                  <c:v>40736.0</c:v>
                </c:pt>
                <c:pt idx="558">
                  <c:v>40737.0</c:v>
                </c:pt>
                <c:pt idx="559">
                  <c:v>40738.0</c:v>
                </c:pt>
                <c:pt idx="560">
                  <c:v>40739.0</c:v>
                </c:pt>
                <c:pt idx="561">
                  <c:v>40740.0</c:v>
                </c:pt>
                <c:pt idx="562">
                  <c:v>40741.0</c:v>
                </c:pt>
                <c:pt idx="563">
                  <c:v>40742.0</c:v>
                </c:pt>
                <c:pt idx="564">
                  <c:v>40743.0</c:v>
                </c:pt>
                <c:pt idx="565">
                  <c:v>40744.0</c:v>
                </c:pt>
                <c:pt idx="566">
                  <c:v>40745.0</c:v>
                </c:pt>
                <c:pt idx="567">
                  <c:v>40746.0</c:v>
                </c:pt>
                <c:pt idx="568">
                  <c:v>40747.0</c:v>
                </c:pt>
                <c:pt idx="569">
                  <c:v>40748.0</c:v>
                </c:pt>
                <c:pt idx="570">
                  <c:v>40749.0</c:v>
                </c:pt>
                <c:pt idx="571">
                  <c:v>40750.0</c:v>
                </c:pt>
                <c:pt idx="572">
                  <c:v>40751.0</c:v>
                </c:pt>
                <c:pt idx="573">
                  <c:v>40752.0</c:v>
                </c:pt>
                <c:pt idx="574">
                  <c:v>40753.0</c:v>
                </c:pt>
                <c:pt idx="575">
                  <c:v>40754.0</c:v>
                </c:pt>
                <c:pt idx="576">
                  <c:v>40755.0</c:v>
                </c:pt>
                <c:pt idx="577">
                  <c:v>40756.0</c:v>
                </c:pt>
                <c:pt idx="578">
                  <c:v>40757.0</c:v>
                </c:pt>
                <c:pt idx="579">
                  <c:v>40758.0</c:v>
                </c:pt>
                <c:pt idx="580">
                  <c:v>40759.0</c:v>
                </c:pt>
                <c:pt idx="581">
                  <c:v>40760.0</c:v>
                </c:pt>
                <c:pt idx="582">
                  <c:v>40761.0</c:v>
                </c:pt>
                <c:pt idx="583">
                  <c:v>40762.0</c:v>
                </c:pt>
                <c:pt idx="584">
                  <c:v>40763.0</c:v>
                </c:pt>
                <c:pt idx="585">
                  <c:v>40764.0</c:v>
                </c:pt>
                <c:pt idx="586">
                  <c:v>40765.0</c:v>
                </c:pt>
                <c:pt idx="587">
                  <c:v>40766.0</c:v>
                </c:pt>
                <c:pt idx="588">
                  <c:v>40767.0</c:v>
                </c:pt>
                <c:pt idx="589">
                  <c:v>40768.0</c:v>
                </c:pt>
                <c:pt idx="590">
                  <c:v>40769.0</c:v>
                </c:pt>
                <c:pt idx="591">
                  <c:v>40770.0</c:v>
                </c:pt>
                <c:pt idx="592">
                  <c:v>40771.0</c:v>
                </c:pt>
                <c:pt idx="593">
                  <c:v>40772.0</c:v>
                </c:pt>
                <c:pt idx="594">
                  <c:v>40773.0</c:v>
                </c:pt>
                <c:pt idx="595">
                  <c:v>40774.0</c:v>
                </c:pt>
                <c:pt idx="596">
                  <c:v>40775.0</c:v>
                </c:pt>
                <c:pt idx="597">
                  <c:v>40776.0</c:v>
                </c:pt>
                <c:pt idx="598">
                  <c:v>40777.0</c:v>
                </c:pt>
                <c:pt idx="599">
                  <c:v>40778.0</c:v>
                </c:pt>
                <c:pt idx="600">
                  <c:v>40779.0</c:v>
                </c:pt>
                <c:pt idx="601">
                  <c:v>40780.0</c:v>
                </c:pt>
                <c:pt idx="602">
                  <c:v>40781.0</c:v>
                </c:pt>
                <c:pt idx="603">
                  <c:v>40782.0</c:v>
                </c:pt>
                <c:pt idx="604">
                  <c:v>40783.0</c:v>
                </c:pt>
                <c:pt idx="605">
                  <c:v>40784.0</c:v>
                </c:pt>
                <c:pt idx="606">
                  <c:v>40785.0</c:v>
                </c:pt>
                <c:pt idx="607">
                  <c:v>40786.0</c:v>
                </c:pt>
                <c:pt idx="608">
                  <c:v>40787.0</c:v>
                </c:pt>
                <c:pt idx="609">
                  <c:v>40788.0</c:v>
                </c:pt>
                <c:pt idx="610">
                  <c:v>40789.0</c:v>
                </c:pt>
                <c:pt idx="611">
                  <c:v>40790.0</c:v>
                </c:pt>
                <c:pt idx="612">
                  <c:v>40791.0</c:v>
                </c:pt>
                <c:pt idx="613">
                  <c:v>40792.0</c:v>
                </c:pt>
                <c:pt idx="614">
                  <c:v>40793.0</c:v>
                </c:pt>
                <c:pt idx="615">
                  <c:v>40794.0</c:v>
                </c:pt>
                <c:pt idx="616">
                  <c:v>40795.0</c:v>
                </c:pt>
                <c:pt idx="617">
                  <c:v>40796.0</c:v>
                </c:pt>
                <c:pt idx="618">
                  <c:v>40797.0</c:v>
                </c:pt>
                <c:pt idx="619">
                  <c:v>40798.0</c:v>
                </c:pt>
                <c:pt idx="620">
                  <c:v>40799.0</c:v>
                </c:pt>
                <c:pt idx="621">
                  <c:v>40800.0</c:v>
                </c:pt>
                <c:pt idx="622">
                  <c:v>40801.0</c:v>
                </c:pt>
                <c:pt idx="623">
                  <c:v>40802.0</c:v>
                </c:pt>
                <c:pt idx="624">
                  <c:v>40803.0</c:v>
                </c:pt>
                <c:pt idx="625">
                  <c:v>40804.0</c:v>
                </c:pt>
                <c:pt idx="626">
                  <c:v>40805.0</c:v>
                </c:pt>
                <c:pt idx="627">
                  <c:v>40806.0</c:v>
                </c:pt>
                <c:pt idx="628">
                  <c:v>40807.0</c:v>
                </c:pt>
                <c:pt idx="629">
                  <c:v>40808.0</c:v>
                </c:pt>
                <c:pt idx="630">
                  <c:v>40809.0</c:v>
                </c:pt>
                <c:pt idx="631">
                  <c:v>40810.0</c:v>
                </c:pt>
                <c:pt idx="632">
                  <c:v>40811.0</c:v>
                </c:pt>
                <c:pt idx="633">
                  <c:v>40812.0</c:v>
                </c:pt>
                <c:pt idx="634">
                  <c:v>40813.0</c:v>
                </c:pt>
                <c:pt idx="635">
                  <c:v>40814.0</c:v>
                </c:pt>
                <c:pt idx="636">
                  <c:v>40815.0</c:v>
                </c:pt>
                <c:pt idx="637">
                  <c:v>40816.0</c:v>
                </c:pt>
                <c:pt idx="638">
                  <c:v>40817.0</c:v>
                </c:pt>
                <c:pt idx="639">
                  <c:v>40818.0</c:v>
                </c:pt>
                <c:pt idx="640">
                  <c:v>40819.0</c:v>
                </c:pt>
                <c:pt idx="641">
                  <c:v>40820.0</c:v>
                </c:pt>
                <c:pt idx="642">
                  <c:v>40821.0</c:v>
                </c:pt>
                <c:pt idx="643">
                  <c:v>40822.0</c:v>
                </c:pt>
                <c:pt idx="644">
                  <c:v>40823.0</c:v>
                </c:pt>
                <c:pt idx="645">
                  <c:v>40824.0</c:v>
                </c:pt>
                <c:pt idx="646">
                  <c:v>40825.0</c:v>
                </c:pt>
                <c:pt idx="647">
                  <c:v>40826.0</c:v>
                </c:pt>
                <c:pt idx="648">
                  <c:v>40827.0</c:v>
                </c:pt>
                <c:pt idx="649">
                  <c:v>40828.0</c:v>
                </c:pt>
                <c:pt idx="650">
                  <c:v>40829.0</c:v>
                </c:pt>
                <c:pt idx="651">
                  <c:v>40830.0</c:v>
                </c:pt>
                <c:pt idx="652">
                  <c:v>40831.0</c:v>
                </c:pt>
                <c:pt idx="653">
                  <c:v>40832.0</c:v>
                </c:pt>
                <c:pt idx="654">
                  <c:v>40833.0</c:v>
                </c:pt>
                <c:pt idx="655">
                  <c:v>40834.0</c:v>
                </c:pt>
                <c:pt idx="656">
                  <c:v>40835.0</c:v>
                </c:pt>
                <c:pt idx="657">
                  <c:v>40836.0</c:v>
                </c:pt>
                <c:pt idx="658">
                  <c:v>40837.0</c:v>
                </c:pt>
                <c:pt idx="659">
                  <c:v>40838.0</c:v>
                </c:pt>
                <c:pt idx="660">
                  <c:v>40839.0</c:v>
                </c:pt>
                <c:pt idx="661">
                  <c:v>40840.0</c:v>
                </c:pt>
                <c:pt idx="662">
                  <c:v>40841.0</c:v>
                </c:pt>
                <c:pt idx="663">
                  <c:v>40842.0</c:v>
                </c:pt>
                <c:pt idx="664">
                  <c:v>40843.0</c:v>
                </c:pt>
                <c:pt idx="665">
                  <c:v>40844.0</c:v>
                </c:pt>
                <c:pt idx="666">
                  <c:v>40845.0</c:v>
                </c:pt>
                <c:pt idx="667">
                  <c:v>40846.0</c:v>
                </c:pt>
                <c:pt idx="668">
                  <c:v>40847.0</c:v>
                </c:pt>
                <c:pt idx="669">
                  <c:v>40848.0</c:v>
                </c:pt>
                <c:pt idx="670">
                  <c:v>40849.0</c:v>
                </c:pt>
                <c:pt idx="671">
                  <c:v>40850.0</c:v>
                </c:pt>
                <c:pt idx="672">
                  <c:v>40851.0</c:v>
                </c:pt>
                <c:pt idx="673">
                  <c:v>40852.0</c:v>
                </c:pt>
                <c:pt idx="674">
                  <c:v>40853.0</c:v>
                </c:pt>
                <c:pt idx="675">
                  <c:v>40854.0</c:v>
                </c:pt>
                <c:pt idx="676">
                  <c:v>40855.0</c:v>
                </c:pt>
                <c:pt idx="677">
                  <c:v>40856.0</c:v>
                </c:pt>
                <c:pt idx="678">
                  <c:v>40857.0</c:v>
                </c:pt>
                <c:pt idx="679">
                  <c:v>40858.0</c:v>
                </c:pt>
                <c:pt idx="680">
                  <c:v>40859.0</c:v>
                </c:pt>
                <c:pt idx="681">
                  <c:v>40860.0</c:v>
                </c:pt>
                <c:pt idx="682">
                  <c:v>40861.0</c:v>
                </c:pt>
                <c:pt idx="683">
                  <c:v>40862.0</c:v>
                </c:pt>
                <c:pt idx="684">
                  <c:v>40863.0</c:v>
                </c:pt>
                <c:pt idx="685">
                  <c:v>40864.0</c:v>
                </c:pt>
                <c:pt idx="686">
                  <c:v>40865.0</c:v>
                </c:pt>
                <c:pt idx="687">
                  <c:v>40866.0</c:v>
                </c:pt>
                <c:pt idx="688">
                  <c:v>40867.0</c:v>
                </c:pt>
                <c:pt idx="689">
                  <c:v>40868.0</c:v>
                </c:pt>
                <c:pt idx="690">
                  <c:v>40869.0</c:v>
                </c:pt>
                <c:pt idx="691">
                  <c:v>40870.0</c:v>
                </c:pt>
                <c:pt idx="692">
                  <c:v>40871.0</c:v>
                </c:pt>
                <c:pt idx="693">
                  <c:v>40872.0</c:v>
                </c:pt>
                <c:pt idx="694">
                  <c:v>40873.0</c:v>
                </c:pt>
                <c:pt idx="695">
                  <c:v>40874.0</c:v>
                </c:pt>
                <c:pt idx="696">
                  <c:v>40875.0</c:v>
                </c:pt>
                <c:pt idx="697">
                  <c:v>40876.0</c:v>
                </c:pt>
                <c:pt idx="698">
                  <c:v>40877.0</c:v>
                </c:pt>
                <c:pt idx="699">
                  <c:v>40878.0</c:v>
                </c:pt>
                <c:pt idx="700">
                  <c:v>40879.0</c:v>
                </c:pt>
                <c:pt idx="701">
                  <c:v>40880.0</c:v>
                </c:pt>
                <c:pt idx="702">
                  <c:v>40881.0</c:v>
                </c:pt>
                <c:pt idx="703">
                  <c:v>40882.0</c:v>
                </c:pt>
                <c:pt idx="704">
                  <c:v>40883.0</c:v>
                </c:pt>
                <c:pt idx="705">
                  <c:v>40884.0</c:v>
                </c:pt>
                <c:pt idx="706">
                  <c:v>40885.0</c:v>
                </c:pt>
                <c:pt idx="707">
                  <c:v>40886.0</c:v>
                </c:pt>
                <c:pt idx="708">
                  <c:v>40887.0</c:v>
                </c:pt>
                <c:pt idx="709">
                  <c:v>40888.0</c:v>
                </c:pt>
                <c:pt idx="710">
                  <c:v>40889.0</c:v>
                </c:pt>
                <c:pt idx="711">
                  <c:v>40890.0</c:v>
                </c:pt>
                <c:pt idx="712">
                  <c:v>40891.0</c:v>
                </c:pt>
                <c:pt idx="713">
                  <c:v>40892.0</c:v>
                </c:pt>
                <c:pt idx="714">
                  <c:v>40893.0</c:v>
                </c:pt>
                <c:pt idx="715">
                  <c:v>40894.0</c:v>
                </c:pt>
                <c:pt idx="716">
                  <c:v>40895.0</c:v>
                </c:pt>
                <c:pt idx="717">
                  <c:v>40896.0</c:v>
                </c:pt>
                <c:pt idx="718">
                  <c:v>40897.0</c:v>
                </c:pt>
                <c:pt idx="719">
                  <c:v>40898.0</c:v>
                </c:pt>
                <c:pt idx="720">
                  <c:v>40899.0</c:v>
                </c:pt>
                <c:pt idx="721">
                  <c:v>40900.0</c:v>
                </c:pt>
                <c:pt idx="722">
                  <c:v>40901.0</c:v>
                </c:pt>
                <c:pt idx="723">
                  <c:v>40902.0</c:v>
                </c:pt>
                <c:pt idx="724">
                  <c:v>40903.0</c:v>
                </c:pt>
                <c:pt idx="725">
                  <c:v>40904.0</c:v>
                </c:pt>
                <c:pt idx="726">
                  <c:v>40905.0</c:v>
                </c:pt>
                <c:pt idx="727">
                  <c:v>40906.0</c:v>
                </c:pt>
                <c:pt idx="728">
                  <c:v>40907.0</c:v>
                </c:pt>
                <c:pt idx="729">
                  <c:v>40908.0</c:v>
                </c:pt>
                <c:pt idx="730">
                  <c:v>40909.0</c:v>
                </c:pt>
                <c:pt idx="731">
                  <c:v>40910.0</c:v>
                </c:pt>
                <c:pt idx="732">
                  <c:v>40911.0</c:v>
                </c:pt>
                <c:pt idx="733">
                  <c:v>40912.0</c:v>
                </c:pt>
                <c:pt idx="734">
                  <c:v>40913.0</c:v>
                </c:pt>
                <c:pt idx="735">
                  <c:v>40914.0</c:v>
                </c:pt>
                <c:pt idx="736">
                  <c:v>40915.0</c:v>
                </c:pt>
                <c:pt idx="737">
                  <c:v>40916.0</c:v>
                </c:pt>
                <c:pt idx="738">
                  <c:v>40917.0</c:v>
                </c:pt>
                <c:pt idx="739">
                  <c:v>40918.0</c:v>
                </c:pt>
                <c:pt idx="740">
                  <c:v>40919.0</c:v>
                </c:pt>
                <c:pt idx="741">
                  <c:v>40920.0</c:v>
                </c:pt>
                <c:pt idx="742">
                  <c:v>40921.0</c:v>
                </c:pt>
                <c:pt idx="743">
                  <c:v>40922.0</c:v>
                </c:pt>
                <c:pt idx="744">
                  <c:v>40923.0</c:v>
                </c:pt>
                <c:pt idx="745">
                  <c:v>40924.0</c:v>
                </c:pt>
                <c:pt idx="746">
                  <c:v>40925.0</c:v>
                </c:pt>
                <c:pt idx="747">
                  <c:v>40926.0</c:v>
                </c:pt>
                <c:pt idx="748">
                  <c:v>40927.0</c:v>
                </c:pt>
                <c:pt idx="749">
                  <c:v>40928.0</c:v>
                </c:pt>
                <c:pt idx="750">
                  <c:v>40929.0</c:v>
                </c:pt>
                <c:pt idx="751">
                  <c:v>40930.0</c:v>
                </c:pt>
                <c:pt idx="752">
                  <c:v>40931.0</c:v>
                </c:pt>
                <c:pt idx="753">
                  <c:v>40932.0</c:v>
                </c:pt>
                <c:pt idx="754">
                  <c:v>40933.0</c:v>
                </c:pt>
                <c:pt idx="755">
                  <c:v>40934.0</c:v>
                </c:pt>
                <c:pt idx="756">
                  <c:v>40935.0</c:v>
                </c:pt>
                <c:pt idx="757">
                  <c:v>40936.0</c:v>
                </c:pt>
                <c:pt idx="758">
                  <c:v>40937.0</c:v>
                </c:pt>
                <c:pt idx="759">
                  <c:v>40938.0</c:v>
                </c:pt>
                <c:pt idx="760">
                  <c:v>40939.0</c:v>
                </c:pt>
                <c:pt idx="761">
                  <c:v>40940.0</c:v>
                </c:pt>
                <c:pt idx="762">
                  <c:v>40941.0</c:v>
                </c:pt>
                <c:pt idx="763">
                  <c:v>40942.0</c:v>
                </c:pt>
                <c:pt idx="764">
                  <c:v>40943.0</c:v>
                </c:pt>
                <c:pt idx="765">
                  <c:v>40944.0</c:v>
                </c:pt>
                <c:pt idx="766">
                  <c:v>40945.0</c:v>
                </c:pt>
                <c:pt idx="767">
                  <c:v>40946.0</c:v>
                </c:pt>
                <c:pt idx="768">
                  <c:v>40947.0</c:v>
                </c:pt>
                <c:pt idx="769">
                  <c:v>40948.0</c:v>
                </c:pt>
                <c:pt idx="770">
                  <c:v>40949.0</c:v>
                </c:pt>
                <c:pt idx="771">
                  <c:v>40950.0</c:v>
                </c:pt>
                <c:pt idx="772">
                  <c:v>40951.0</c:v>
                </c:pt>
                <c:pt idx="773">
                  <c:v>40952.0</c:v>
                </c:pt>
                <c:pt idx="774">
                  <c:v>40953.0</c:v>
                </c:pt>
                <c:pt idx="775">
                  <c:v>40954.0</c:v>
                </c:pt>
                <c:pt idx="776">
                  <c:v>40955.0</c:v>
                </c:pt>
                <c:pt idx="777">
                  <c:v>40956.0</c:v>
                </c:pt>
                <c:pt idx="778">
                  <c:v>40957.0</c:v>
                </c:pt>
                <c:pt idx="779">
                  <c:v>40958.0</c:v>
                </c:pt>
                <c:pt idx="780">
                  <c:v>40959.0</c:v>
                </c:pt>
                <c:pt idx="781">
                  <c:v>40960.0</c:v>
                </c:pt>
                <c:pt idx="782">
                  <c:v>40961.0</c:v>
                </c:pt>
                <c:pt idx="783">
                  <c:v>40962.0</c:v>
                </c:pt>
                <c:pt idx="784">
                  <c:v>40963.0</c:v>
                </c:pt>
                <c:pt idx="785">
                  <c:v>40964.0</c:v>
                </c:pt>
                <c:pt idx="786">
                  <c:v>40965.0</c:v>
                </c:pt>
                <c:pt idx="787">
                  <c:v>40966.0</c:v>
                </c:pt>
                <c:pt idx="788">
                  <c:v>40967.0</c:v>
                </c:pt>
                <c:pt idx="789">
                  <c:v>40968.0</c:v>
                </c:pt>
                <c:pt idx="790">
                  <c:v>40969.0</c:v>
                </c:pt>
                <c:pt idx="791">
                  <c:v>40970.0</c:v>
                </c:pt>
                <c:pt idx="792">
                  <c:v>40971.0</c:v>
                </c:pt>
                <c:pt idx="793">
                  <c:v>40972.0</c:v>
                </c:pt>
                <c:pt idx="794">
                  <c:v>40973.0</c:v>
                </c:pt>
                <c:pt idx="795">
                  <c:v>40974.0</c:v>
                </c:pt>
                <c:pt idx="796">
                  <c:v>40975.0</c:v>
                </c:pt>
                <c:pt idx="797">
                  <c:v>40976.0</c:v>
                </c:pt>
                <c:pt idx="798">
                  <c:v>40977.0</c:v>
                </c:pt>
                <c:pt idx="799">
                  <c:v>40978.0</c:v>
                </c:pt>
                <c:pt idx="800">
                  <c:v>40979.0</c:v>
                </c:pt>
                <c:pt idx="801">
                  <c:v>40980.0</c:v>
                </c:pt>
                <c:pt idx="802">
                  <c:v>40981.0</c:v>
                </c:pt>
                <c:pt idx="803">
                  <c:v>40982.0</c:v>
                </c:pt>
                <c:pt idx="804">
                  <c:v>40983.0</c:v>
                </c:pt>
                <c:pt idx="805">
                  <c:v>40984.0</c:v>
                </c:pt>
                <c:pt idx="806">
                  <c:v>40985.0</c:v>
                </c:pt>
                <c:pt idx="807">
                  <c:v>40986.0</c:v>
                </c:pt>
                <c:pt idx="808">
                  <c:v>40987.0</c:v>
                </c:pt>
                <c:pt idx="809">
                  <c:v>40988.0</c:v>
                </c:pt>
                <c:pt idx="810">
                  <c:v>40989.0</c:v>
                </c:pt>
                <c:pt idx="811">
                  <c:v>40990.0</c:v>
                </c:pt>
                <c:pt idx="812">
                  <c:v>40991.0</c:v>
                </c:pt>
                <c:pt idx="813">
                  <c:v>40992.0</c:v>
                </c:pt>
                <c:pt idx="814">
                  <c:v>40993.0</c:v>
                </c:pt>
                <c:pt idx="815">
                  <c:v>40994.0</c:v>
                </c:pt>
                <c:pt idx="816">
                  <c:v>40995.0</c:v>
                </c:pt>
                <c:pt idx="817">
                  <c:v>40996.0</c:v>
                </c:pt>
                <c:pt idx="818">
                  <c:v>40997.0</c:v>
                </c:pt>
                <c:pt idx="819">
                  <c:v>40998.0</c:v>
                </c:pt>
                <c:pt idx="820">
                  <c:v>40999.0</c:v>
                </c:pt>
                <c:pt idx="821">
                  <c:v>41000.0</c:v>
                </c:pt>
                <c:pt idx="822">
                  <c:v>41001.0</c:v>
                </c:pt>
                <c:pt idx="823">
                  <c:v>41002.0</c:v>
                </c:pt>
                <c:pt idx="824">
                  <c:v>41003.0</c:v>
                </c:pt>
                <c:pt idx="825">
                  <c:v>41004.0</c:v>
                </c:pt>
                <c:pt idx="826">
                  <c:v>41005.0</c:v>
                </c:pt>
                <c:pt idx="827">
                  <c:v>41006.0</c:v>
                </c:pt>
                <c:pt idx="828">
                  <c:v>41007.0</c:v>
                </c:pt>
                <c:pt idx="829">
                  <c:v>41008.0</c:v>
                </c:pt>
                <c:pt idx="830">
                  <c:v>41009.0</c:v>
                </c:pt>
                <c:pt idx="831">
                  <c:v>41010.0</c:v>
                </c:pt>
                <c:pt idx="832">
                  <c:v>41011.0</c:v>
                </c:pt>
                <c:pt idx="833">
                  <c:v>41012.0</c:v>
                </c:pt>
                <c:pt idx="834">
                  <c:v>41013.0</c:v>
                </c:pt>
                <c:pt idx="835">
                  <c:v>41014.0</c:v>
                </c:pt>
                <c:pt idx="836">
                  <c:v>41015.0</c:v>
                </c:pt>
                <c:pt idx="837">
                  <c:v>41016.0</c:v>
                </c:pt>
                <c:pt idx="838">
                  <c:v>41017.0</c:v>
                </c:pt>
                <c:pt idx="839">
                  <c:v>41018.0</c:v>
                </c:pt>
                <c:pt idx="840">
                  <c:v>41019.0</c:v>
                </c:pt>
                <c:pt idx="841">
                  <c:v>41020.0</c:v>
                </c:pt>
                <c:pt idx="842">
                  <c:v>41021.0</c:v>
                </c:pt>
                <c:pt idx="843">
                  <c:v>41022.0</c:v>
                </c:pt>
                <c:pt idx="844">
                  <c:v>41023.0</c:v>
                </c:pt>
                <c:pt idx="845">
                  <c:v>41024.0</c:v>
                </c:pt>
                <c:pt idx="846">
                  <c:v>41025.0</c:v>
                </c:pt>
                <c:pt idx="847">
                  <c:v>41026.0</c:v>
                </c:pt>
                <c:pt idx="848">
                  <c:v>41027.0</c:v>
                </c:pt>
                <c:pt idx="849">
                  <c:v>41028.0</c:v>
                </c:pt>
                <c:pt idx="850">
                  <c:v>41029.0</c:v>
                </c:pt>
                <c:pt idx="851">
                  <c:v>41030.0</c:v>
                </c:pt>
                <c:pt idx="852">
                  <c:v>41031.0</c:v>
                </c:pt>
                <c:pt idx="853">
                  <c:v>41032.0</c:v>
                </c:pt>
                <c:pt idx="854">
                  <c:v>41033.0</c:v>
                </c:pt>
                <c:pt idx="855">
                  <c:v>41034.0</c:v>
                </c:pt>
                <c:pt idx="856">
                  <c:v>41035.0</c:v>
                </c:pt>
                <c:pt idx="857">
                  <c:v>41036.0</c:v>
                </c:pt>
                <c:pt idx="858">
                  <c:v>41037.0</c:v>
                </c:pt>
                <c:pt idx="859">
                  <c:v>41038.0</c:v>
                </c:pt>
                <c:pt idx="860">
                  <c:v>41039.0</c:v>
                </c:pt>
                <c:pt idx="861">
                  <c:v>41040.0</c:v>
                </c:pt>
                <c:pt idx="862">
                  <c:v>41041.0</c:v>
                </c:pt>
                <c:pt idx="863">
                  <c:v>41042.0</c:v>
                </c:pt>
                <c:pt idx="864">
                  <c:v>41043.0</c:v>
                </c:pt>
                <c:pt idx="865">
                  <c:v>41044.0</c:v>
                </c:pt>
                <c:pt idx="866">
                  <c:v>41045.0</c:v>
                </c:pt>
                <c:pt idx="867">
                  <c:v>41046.0</c:v>
                </c:pt>
                <c:pt idx="868">
                  <c:v>41047.0</c:v>
                </c:pt>
                <c:pt idx="869">
                  <c:v>41048.0</c:v>
                </c:pt>
                <c:pt idx="870">
                  <c:v>41049.0</c:v>
                </c:pt>
                <c:pt idx="871">
                  <c:v>41050.0</c:v>
                </c:pt>
                <c:pt idx="872">
                  <c:v>41051.0</c:v>
                </c:pt>
                <c:pt idx="873">
                  <c:v>41052.0</c:v>
                </c:pt>
                <c:pt idx="874">
                  <c:v>41053.0</c:v>
                </c:pt>
                <c:pt idx="875">
                  <c:v>41054.0</c:v>
                </c:pt>
                <c:pt idx="876">
                  <c:v>41055.0</c:v>
                </c:pt>
                <c:pt idx="877">
                  <c:v>41056.0</c:v>
                </c:pt>
                <c:pt idx="878">
                  <c:v>41057.0</c:v>
                </c:pt>
                <c:pt idx="879">
                  <c:v>41058.0</c:v>
                </c:pt>
                <c:pt idx="880">
                  <c:v>41059.0</c:v>
                </c:pt>
                <c:pt idx="881">
                  <c:v>41060.0</c:v>
                </c:pt>
                <c:pt idx="882">
                  <c:v>41061.0</c:v>
                </c:pt>
                <c:pt idx="883">
                  <c:v>41062.0</c:v>
                </c:pt>
                <c:pt idx="884">
                  <c:v>41063.0</c:v>
                </c:pt>
                <c:pt idx="885">
                  <c:v>41064.0</c:v>
                </c:pt>
                <c:pt idx="886">
                  <c:v>41065.0</c:v>
                </c:pt>
                <c:pt idx="887">
                  <c:v>41066.0</c:v>
                </c:pt>
                <c:pt idx="888">
                  <c:v>41067.0</c:v>
                </c:pt>
                <c:pt idx="889">
                  <c:v>41068.0</c:v>
                </c:pt>
                <c:pt idx="890">
                  <c:v>41069.0</c:v>
                </c:pt>
                <c:pt idx="891">
                  <c:v>41070.0</c:v>
                </c:pt>
                <c:pt idx="892">
                  <c:v>41071.0</c:v>
                </c:pt>
                <c:pt idx="893">
                  <c:v>41072.0</c:v>
                </c:pt>
                <c:pt idx="894">
                  <c:v>41073.0</c:v>
                </c:pt>
                <c:pt idx="895">
                  <c:v>41074.0</c:v>
                </c:pt>
                <c:pt idx="896">
                  <c:v>41075.0</c:v>
                </c:pt>
                <c:pt idx="897">
                  <c:v>41076.0</c:v>
                </c:pt>
                <c:pt idx="898">
                  <c:v>41077.0</c:v>
                </c:pt>
                <c:pt idx="899">
                  <c:v>41078.0</c:v>
                </c:pt>
                <c:pt idx="900">
                  <c:v>41079.0</c:v>
                </c:pt>
                <c:pt idx="901">
                  <c:v>41080.0</c:v>
                </c:pt>
                <c:pt idx="902">
                  <c:v>41081.0</c:v>
                </c:pt>
                <c:pt idx="903">
                  <c:v>41082.0</c:v>
                </c:pt>
                <c:pt idx="904">
                  <c:v>41083.0</c:v>
                </c:pt>
                <c:pt idx="905">
                  <c:v>41084.0</c:v>
                </c:pt>
                <c:pt idx="906">
                  <c:v>41085.0</c:v>
                </c:pt>
                <c:pt idx="907">
                  <c:v>41086.0</c:v>
                </c:pt>
                <c:pt idx="908">
                  <c:v>41087.0</c:v>
                </c:pt>
                <c:pt idx="909">
                  <c:v>41088.0</c:v>
                </c:pt>
                <c:pt idx="910">
                  <c:v>41089.0</c:v>
                </c:pt>
                <c:pt idx="911">
                  <c:v>41090.0</c:v>
                </c:pt>
                <c:pt idx="912">
                  <c:v>41091.0</c:v>
                </c:pt>
                <c:pt idx="913">
                  <c:v>41092.0</c:v>
                </c:pt>
                <c:pt idx="914">
                  <c:v>41093.0</c:v>
                </c:pt>
                <c:pt idx="915">
                  <c:v>41094.0</c:v>
                </c:pt>
                <c:pt idx="916">
                  <c:v>41095.0</c:v>
                </c:pt>
                <c:pt idx="917">
                  <c:v>41096.0</c:v>
                </c:pt>
                <c:pt idx="918">
                  <c:v>41097.0</c:v>
                </c:pt>
                <c:pt idx="919">
                  <c:v>41098.0</c:v>
                </c:pt>
                <c:pt idx="920">
                  <c:v>41099.0</c:v>
                </c:pt>
                <c:pt idx="921">
                  <c:v>41100.0</c:v>
                </c:pt>
                <c:pt idx="922">
                  <c:v>41101.0</c:v>
                </c:pt>
                <c:pt idx="923">
                  <c:v>41102.0</c:v>
                </c:pt>
                <c:pt idx="924">
                  <c:v>41103.0</c:v>
                </c:pt>
                <c:pt idx="925">
                  <c:v>41104.0</c:v>
                </c:pt>
                <c:pt idx="926">
                  <c:v>41105.0</c:v>
                </c:pt>
                <c:pt idx="927">
                  <c:v>41106.0</c:v>
                </c:pt>
                <c:pt idx="928">
                  <c:v>41107.0</c:v>
                </c:pt>
                <c:pt idx="929">
                  <c:v>41108.0</c:v>
                </c:pt>
                <c:pt idx="930">
                  <c:v>41109.0</c:v>
                </c:pt>
                <c:pt idx="931">
                  <c:v>41110.0</c:v>
                </c:pt>
                <c:pt idx="932">
                  <c:v>41111.0</c:v>
                </c:pt>
                <c:pt idx="933">
                  <c:v>41112.0</c:v>
                </c:pt>
                <c:pt idx="934">
                  <c:v>41113.0</c:v>
                </c:pt>
                <c:pt idx="935">
                  <c:v>41114.0</c:v>
                </c:pt>
                <c:pt idx="936">
                  <c:v>41115.0</c:v>
                </c:pt>
                <c:pt idx="937">
                  <c:v>41116.0</c:v>
                </c:pt>
                <c:pt idx="938">
                  <c:v>41117.0</c:v>
                </c:pt>
                <c:pt idx="939">
                  <c:v>41118.0</c:v>
                </c:pt>
                <c:pt idx="940">
                  <c:v>41119.0</c:v>
                </c:pt>
                <c:pt idx="941">
                  <c:v>41120.0</c:v>
                </c:pt>
                <c:pt idx="942">
                  <c:v>41121.0</c:v>
                </c:pt>
                <c:pt idx="943">
                  <c:v>41122.0</c:v>
                </c:pt>
                <c:pt idx="944">
                  <c:v>41123.0</c:v>
                </c:pt>
                <c:pt idx="945">
                  <c:v>41124.0</c:v>
                </c:pt>
                <c:pt idx="946">
                  <c:v>41125.0</c:v>
                </c:pt>
                <c:pt idx="947">
                  <c:v>41126.0</c:v>
                </c:pt>
                <c:pt idx="948">
                  <c:v>41127.0</c:v>
                </c:pt>
                <c:pt idx="949">
                  <c:v>41128.0</c:v>
                </c:pt>
                <c:pt idx="950">
                  <c:v>41129.0</c:v>
                </c:pt>
                <c:pt idx="951">
                  <c:v>41130.0</c:v>
                </c:pt>
                <c:pt idx="952">
                  <c:v>41131.0</c:v>
                </c:pt>
                <c:pt idx="953">
                  <c:v>41132.0</c:v>
                </c:pt>
                <c:pt idx="954">
                  <c:v>41133.0</c:v>
                </c:pt>
                <c:pt idx="955">
                  <c:v>41134.0</c:v>
                </c:pt>
                <c:pt idx="956">
                  <c:v>41135.0</c:v>
                </c:pt>
                <c:pt idx="957">
                  <c:v>41136.0</c:v>
                </c:pt>
                <c:pt idx="958">
                  <c:v>41137.0</c:v>
                </c:pt>
                <c:pt idx="959">
                  <c:v>41138.0</c:v>
                </c:pt>
                <c:pt idx="960">
                  <c:v>41139.0</c:v>
                </c:pt>
                <c:pt idx="961">
                  <c:v>41140.0</c:v>
                </c:pt>
                <c:pt idx="962">
                  <c:v>41141.0</c:v>
                </c:pt>
                <c:pt idx="963">
                  <c:v>41142.0</c:v>
                </c:pt>
                <c:pt idx="964">
                  <c:v>41143.0</c:v>
                </c:pt>
                <c:pt idx="965">
                  <c:v>41144.0</c:v>
                </c:pt>
                <c:pt idx="966">
                  <c:v>41145.0</c:v>
                </c:pt>
                <c:pt idx="967">
                  <c:v>41146.0</c:v>
                </c:pt>
                <c:pt idx="968">
                  <c:v>41147.0</c:v>
                </c:pt>
                <c:pt idx="969">
                  <c:v>41148.0</c:v>
                </c:pt>
                <c:pt idx="970">
                  <c:v>41149.0</c:v>
                </c:pt>
                <c:pt idx="971">
                  <c:v>41150.0</c:v>
                </c:pt>
                <c:pt idx="972">
                  <c:v>41151.0</c:v>
                </c:pt>
                <c:pt idx="973">
                  <c:v>41152.0</c:v>
                </c:pt>
                <c:pt idx="974">
                  <c:v>41153.0</c:v>
                </c:pt>
                <c:pt idx="975">
                  <c:v>41154.0</c:v>
                </c:pt>
                <c:pt idx="976">
                  <c:v>41155.0</c:v>
                </c:pt>
                <c:pt idx="977">
                  <c:v>41156.0</c:v>
                </c:pt>
                <c:pt idx="978">
                  <c:v>41157.0</c:v>
                </c:pt>
                <c:pt idx="979">
                  <c:v>41158.0</c:v>
                </c:pt>
                <c:pt idx="980">
                  <c:v>41159.0</c:v>
                </c:pt>
                <c:pt idx="981">
                  <c:v>41160.0</c:v>
                </c:pt>
                <c:pt idx="982">
                  <c:v>41161.0</c:v>
                </c:pt>
                <c:pt idx="983">
                  <c:v>41162.0</c:v>
                </c:pt>
                <c:pt idx="984">
                  <c:v>41163.0</c:v>
                </c:pt>
                <c:pt idx="985">
                  <c:v>41164.0</c:v>
                </c:pt>
                <c:pt idx="986">
                  <c:v>41165.0</c:v>
                </c:pt>
                <c:pt idx="987">
                  <c:v>41166.0</c:v>
                </c:pt>
                <c:pt idx="988">
                  <c:v>41167.0</c:v>
                </c:pt>
                <c:pt idx="989">
                  <c:v>41168.0</c:v>
                </c:pt>
                <c:pt idx="990">
                  <c:v>41169.0</c:v>
                </c:pt>
                <c:pt idx="991">
                  <c:v>41170.0</c:v>
                </c:pt>
                <c:pt idx="992">
                  <c:v>41171.0</c:v>
                </c:pt>
                <c:pt idx="993">
                  <c:v>41172.0</c:v>
                </c:pt>
                <c:pt idx="994">
                  <c:v>41173.0</c:v>
                </c:pt>
                <c:pt idx="995">
                  <c:v>41174.0</c:v>
                </c:pt>
                <c:pt idx="996">
                  <c:v>41175.0</c:v>
                </c:pt>
                <c:pt idx="997">
                  <c:v>41176.0</c:v>
                </c:pt>
                <c:pt idx="998">
                  <c:v>41177.0</c:v>
                </c:pt>
                <c:pt idx="999">
                  <c:v>41178.0</c:v>
                </c:pt>
                <c:pt idx="1000">
                  <c:v>41179.0</c:v>
                </c:pt>
                <c:pt idx="1001">
                  <c:v>41180.0</c:v>
                </c:pt>
                <c:pt idx="1002">
                  <c:v>41181.0</c:v>
                </c:pt>
                <c:pt idx="1003">
                  <c:v>41182.0</c:v>
                </c:pt>
                <c:pt idx="1004">
                  <c:v>41183.0</c:v>
                </c:pt>
                <c:pt idx="1005">
                  <c:v>41184.0</c:v>
                </c:pt>
                <c:pt idx="1006">
                  <c:v>41185.0</c:v>
                </c:pt>
                <c:pt idx="1007">
                  <c:v>41186.0</c:v>
                </c:pt>
                <c:pt idx="1008">
                  <c:v>41187.0</c:v>
                </c:pt>
                <c:pt idx="1009">
                  <c:v>41188.0</c:v>
                </c:pt>
                <c:pt idx="1010">
                  <c:v>41189.0</c:v>
                </c:pt>
                <c:pt idx="1011">
                  <c:v>41190.0</c:v>
                </c:pt>
                <c:pt idx="1012">
                  <c:v>41191.0</c:v>
                </c:pt>
                <c:pt idx="1013">
                  <c:v>41192.0</c:v>
                </c:pt>
                <c:pt idx="1014">
                  <c:v>41193.0</c:v>
                </c:pt>
                <c:pt idx="1015">
                  <c:v>41194.0</c:v>
                </c:pt>
                <c:pt idx="1016">
                  <c:v>41195.0</c:v>
                </c:pt>
                <c:pt idx="1017">
                  <c:v>41196.0</c:v>
                </c:pt>
                <c:pt idx="1018">
                  <c:v>41197.0</c:v>
                </c:pt>
                <c:pt idx="1019">
                  <c:v>41198.0</c:v>
                </c:pt>
                <c:pt idx="1020">
                  <c:v>41199.0</c:v>
                </c:pt>
                <c:pt idx="1021">
                  <c:v>41200.0</c:v>
                </c:pt>
                <c:pt idx="1022">
                  <c:v>41201.0</c:v>
                </c:pt>
                <c:pt idx="1023">
                  <c:v>41202.0</c:v>
                </c:pt>
                <c:pt idx="1024">
                  <c:v>41203.0</c:v>
                </c:pt>
                <c:pt idx="1025">
                  <c:v>41204.0</c:v>
                </c:pt>
                <c:pt idx="1026">
                  <c:v>41205.0</c:v>
                </c:pt>
                <c:pt idx="1027">
                  <c:v>41206.0</c:v>
                </c:pt>
                <c:pt idx="1028">
                  <c:v>41207.0</c:v>
                </c:pt>
                <c:pt idx="1029">
                  <c:v>41208.0</c:v>
                </c:pt>
                <c:pt idx="1030">
                  <c:v>41209.0</c:v>
                </c:pt>
                <c:pt idx="1031">
                  <c:v>41210.0</c:v>
                </c:pt>
                <c:pt idx="1032">
                  <c:v>41211.0</c:v>
                </c:pt>
                <c:pt idx="1033">
                  <c:v>41212.0</c:v>
                </c:pt>
                <c:pt idx="1034">
                  <c:v>41213.0</c:v>
                </c:pt>
                <c:pt idx="1035">
                  <c:v>41214.0</c:v>
                </c:pt>
                <c:pt idx="1036">
                  <c:v>41215.0</c:v>
                </c:pt>
                <c:pt idx="1037">
                  <c:v>41216.0</c:v>
                </c:pt>
                <c:pt idx="1038">
                  <c:v>41217.0</c:v>
                </c:pt>
                <c:pt idx="1039">
                  <c:v>41218.0</c:v>
                </c:pt>
                <c:pt idx="1040">
                  <c:v>41219.0</c:v>
                </c:pt>
                <c:pt idx="1041">
                  <c:v>41220.0</c:v>
                </c:pt>
                <c:pt idx="1042">
                  <c:v>41221.0</c:v>
                </c:pt>
                <c:pt idx="1043">
                  <c:v>41222.0</c:v>
                </c:pt>
                <c:pt idx="1044">
                  <c:v>41223.0</c:v>
                </c:pt>
                <c:pt idx="1045">
                  <c:v>41224.0</c:v>
                </c:pt>
                <c:pt idx="1046">
                  <c:v>41225.0</c:v>
                </c:pt>
                <c:pt idx="1047">
                  <c:v>41226.0</c:v>
                </c:pt>
                <c:pt idx="1048">
                  <c:v>41227.0</c:v>
                </c:pt>
                <c:pt idx="1049">
                  <c:v>41228.0</c:v>
                </c:pt>
                <c:pt idx="1050">
                  <c:v>41229.0</c:v>
                </c:pt>
                <c:pt idx="1051">
                  <c:v>41230.0</c:v>
                </c:pt>
                <c:pt idx="1052">
                  <c:v>41231.0</c:v>
                </c:pt>
                <c:pt idx="1053">
                  <c:v>41232.0</c:v>
                </c:pt>
                <c:pt idx="1054">
                  <c:v>41233.0</c:v>
                </c:pt>
                <c:pt idx="1055">
                  <c:v>41234.0</c:v>
                </c:pt>
                <c:pt idx="1056">
                  <c:v>41235.0</c:v>
                </c:pt>
                <c:pt idx="1057">
                  <c:v>41236.0</c:v>
                </c:pt>
                <c:pt idx="1058">
                  <c:v>41237.0</c:v>
                </c:pt>
                <c:pt idx="1059">
                  <c:v>41238.0</c:v>
                </c:pt>
                <c:pt idx="1060">
                  <c:v>41239.0</c:v>
                </c:pt>
                <c:pt idx="1061">
                  <c:v>41240.0</c:v>
                </c:pt>
                <c:pt idx="1062">
                  <c:v>41241.0</c:v>
                </c:pt>
                <c:pt idx="1063">
                  <c:v>41242.0</c:v>
                </c:pt>
                <c:pt idx="1064">
                  <c:v>41243.0</c:v>
                </c:pt>
                <c:pt idx="1065">
                  <c:v>41244.0</c:v>
                </c:pt>
                <c:pt idx="1066">
                  <c:v>41245.0</c:v>
                </c:pt>
                <c:pt idx="1067">
                  <c:v>41246.0</c:v>
                </c:pt>
                <c:pt idx="1068">
                  <c:v>41247.0</c:v>
                </c:pt>
                <c:pt idx="1069">
                  <c:v>41248.0</c:v>
                </c:pt>
                <c:pt idx="1070">
                  <c:v>41249.0</c:v>
                </c:pt>
                <c:pt idx="1071">
                  <c:v>41250.0</c:v>
                </c:pt>
                <c:pt idx="1072">
                  <c:v>41251.0</c:v>
                </c:pt>
                <c:pt idx="1073">
                  <c:v>41252.0</c:v>
                </c:pt>
                <c:pt idx="1074">
                  <c:v>41253.0</c:v>
                </c:pt>
                <c:pt idx="1075">
                  <c:v>41254.0</c:v>
                </c:pt>
                <c:pt idx="1076">
                  <c:v>41255.0</c:v>
                </c:pt>
                <c:pt idx="1077">
                  <c:v>41256.0</c:v>
                </c:pt>
                <c:pt idx="1078">
                  <c:v>41257.0</c:v>
                </c:pt>
                <c:pt idx="1079">
                  <c:v>41258.0</c:v>
                </c:pt>
                <c:pt idx="1080">
                  <c:v>41259.0</c:v>
                </c:pt>
                <c:pt idx="1081">
                  <c:v>41260.0</c:v>
                </c:pt>
                <c:pt idx="1082">
                  <c:v>41261.0</c:v>
                </c:pt>
                <c:pt idx="1083">
                  <c:v>41262.0</c:v>
                </c:pt>
                <c:pt idx="1084">
                  <c:v>41263.0</c:v>
                </c:pt>
                <c:pt idx="1085">
                  <c:v>41264.0</c:v>
                </c:pt>
                <c:pt idx="1086">
                  <c:v>41265.0</c:v>
                </c:pt>
                <c:pt idx="1087">
                  <c:v>41266.0</c:v>
                </c:pt>
                <c:pt idx="1088">
                  <c:v>41267.0</c:v>
                </c:pt>
                <c:pt idx="1089">
                  <c:v>41268.0</c:v>
                </c:pt>
                <c:pt idx="1090">
                  <c:v>41269.0</c:v>
                </c:pt>
                <c:pt idx="1091">
                  <c:v>41270.0</c:v>
                </c:pt>
                <c:pt idx="1092">
                  <c:v>41271.0</c:v>
                </c:pt>
                <c:pt idx="1093">
                  <c:v>41272.0</c:v>
                </c:pt>
                <c:pt idx="1094">
                  <c:v>41273.0</c:v>
                </c:pt>
                <c:pt idx="1095">
                  <c:v>41274.0</c:v>
                </c:pt>
                <c:pt idx="1096">
                  <c:v>41275.0</c:v>
                </c:pt>
                <c:pt idx="1097">
                  <c:v>41276.0</c:v>
                </c:pt>
                <c:pt idx="1098">
                  <c:v>41277.0</c:v>
                </c:pt>
                <c:pt idx="1099">
                  <c:v>41278.0</c:v>
                </c:pt>
                <c:pt idx="1100">
                  <c:v>41279.0</c:v>
                </c:pt>
                <c:pt idx="1101">
                  <c:v>41280.0</c:v>
                </c:pt>
                <c:pt idx="1102">
                  <c:v>41281.0</c:v>
                </c:pt>
                <c:pt idx="1103">
                  <c:v>41282.0</c:v>
                </c:pt>
                <c:pt idx="1104">
                  <c:v>41283.0</c:v>
                </c:pt>
                <c:pt idx="1105">
                  <c:v>41284.0</c:v>
                </c:pt>
                <c:pt idx="1106">
                  <c:v>41285.0</c:v>
                </c:pt>
                <c:pt idx="1107">
                  <c:v>41286.0</c:v>
                </c:pt>
                <c:pt idx="1108">
                  <c:v>41287.0</c:v>
                </c:pt>
                <c:pt idx="1109">
                  <c:v>41288.0</c:v>
                </c:pt>
                <c:pt idx="1110">
                  <c:v>41289.0</c:v>
                </c:pt>
                <c:pt idx="1111">
                  <c:v>41290.0</c:v>
                </c:pt>
                <c:pt idx="1112">
                  <c:v>41291.0</c:v>
                </c:pt>
                <c:pt idx="1113">
                  <c:v>41292.0</c:v>
                </c:pt>
                <c:pt idx="1114">
                  <c:v>41293.0</c:v>
                </c:pt>
                <c:pt idx="1115">
                  <c:v>41294.0</c:v>
                </c:pt>
                <c:pt idx="1116">
                  <c:v>41295.0</c:v>
                </c:pt>
                <c:pt idx="1117">
                  <c:v>41296.0</c:v>
                </c:pt>
                <c:pt idx="1118">
                  <c:v>41297.0</c:v>
                </c:pt>
                <c:pt idx="1119">
                  <c:v>41298.0</c:v>
                </c:pt>
                <c:pt idx="1120">
                  <c:v>41299.0</c:v>
                </c:pt>
                <c:pt idx="1121">
                  <c:v>41300.0</c:v>
                </c:pt>
                <c:pt idx="1122">
                  <c:v>41301.0</c:v>
                </c:pt>
                <c:pt idx="1123">
                  <c:v>41302.0</c:v>
                </c:pt>
                <c:pt idx="1124">
                  <c:v>41303.0</c:v>
                </c:pt>
                <c:pt idx="1125">
                  <c:v>41304.0</c:v>
                </c:pt>
                <c:pt idx="1126">
                  <c:v>41305.0</c:v>
                </c:pt>
                <c:pt idx="1127">
                  <c:v>41306.0</c:v>
                </c:pt>
                <c:pt idx="1128">
                  <c:v>41307.0</c:v>
                </c:pt>
                <c:pt idx="1129">
                  <c:v>41308.0</c:v>
                </c:pt>
                <c:pt idx="1130">
                  <c:v>41309.0</c:v>
                </c:pt>
                <c:pt idx="1131">
                  <c:v>41310.0</c:v>
                </c:pt>
                <c:pt idx="1132">
                  <c:v>41311.0</c:v>
                </c:pt>
                <c:pt idx="1133">
                  <c:v>41312.0</c:v>
                </c:pt>
                <c:pt idx="1134">
                  <c:v>41313.0</c:v>
                </c:pt>
                <c:pt idx="1135">
                  <c:v>41314.0</c:v>
                </c:pt>
                <c:pt idx="1136">
                  <c:v>41315.0</c:v>
                </c:pt>
                <c:pt idx="1137">
                  <c:v>41316.0</c:v>
                </c:pt>
                <c:pt idx="1138">
                  <c:v>41317.0</c:v>
                </c:pt>
                <c:pt idx="1139">
                  <c:v>41318.0</c:v>
                </c:pt>
                <c:pt idx="1140">
                  <c:v>41319.0</c:v>
                </c:pt>
                <c:pt idx="1141">
                  <c:v>41320.0</c:v>
                </c:pt>
                <c:pt idx="1142">
                  <c:v>41321.0</c:v>
                </c:pt>
                <c:pt idx="1143">
                  <c:v>41322.0</c:v>
                </c:pt>
                <c:pt idx="1144">
                  <c:v>41323.0</c:v>
                </c:pt>
                <c:pt idx="1145">
                  <c:v>41324.0</c:v>
                </c:pt>
                <c:pt idx="1146">
                  <c:v>41325.0</c:v>
                </c:pt>
                <c:pt idx="1147">
                  <c:v>41326.0</c:v>
                </c:pt>
                <c:pt idx="1148">
                  <c:v>41327.0</c:v>
                </c:pt>
                <c:pt idx="1149">
                  <c:v>41328.0</c:v>
                </c:pt>
                <c:pt idx="1150">
                  <c:v>41329.0</c:v>
                </c:pt>
                <c:pt idx="1151">
                  <c:v>41330.0</c:v>
                </c:pt>
                <c:pt idx="1152">
                  <c:v>41331.0</c:v>
                </c:pt>
                <c:pt idx="1153">
                  <c:v>41332.0</c:v>
                </c:pt>
                <c:pt idx="1154">
                  <c:v>41333.0</c:v>
                </c:pt>
                <c:pt idx="1155">
                  <c:v>41334.0</c:v>
                </c:pt>
                <c:pt idx="1156">
                  <c:v>41335.0</c:v>
                </c:pt>
                <c:pt idx="1157">
                  <c:v>41336.0</c:v>
                </c:pt>
                <c:pt idx="1158">
                  <c:v>41337.0</c:v>
                </c:pt>
                <c:pt idx="1159">
                  <c:v>41338.0</c:v>
                </c:pt>
                <c:pt idx="1160">
                  <c:v>41339.0</c:v>
                </c:pt>
                <c:pt idx="1161">
                  <c:v>41340.0</c:v>
                </c:pt>
                <c:pt idx="1162">
                  <c:v>41341.0</c:v>
                </c:pt>
                <c:pt idx="1163">
                  <c:v>41342.0</c:v>
                </c:pt>
                <c:pt idx="1164">
                  <c:v>41343.0</c:v>
                </c:pt>
                <c:pt idx="1165">
                  <c:v>41344.0</c:v>
                </c:pt>
                <c:pt idx="1166">
                  <c:v>41345.0</c:v>
                </c:pt>
                <c:pt idx="1167">
                  <c:v>41346.0</c:v>
                </c:pt>
                <c:pt idx="1168">
                  <c:v>41347.0</c:v>
                </c:pt>
                <c:pt idx="1169">
                  <c:v>41348.0</c:v>
                </c:pt>
                <c:pt idx="1170">
                  <c:v>41349.0</c:v>
                </c:pt>
                <c:pt idx="1171">
                  <c:v>41350.0</c:v>
                </c:pt>
                <c:pt idx="1172">
                  <c:v>41351.0</c:v>
                </c:pt>
                <c:pt idx="1173">
                  <c:v>41352.0</c:v>
                </c:pt>
                <c:pt idx="1174">
                  <c:v>41353.0</c:v>
                </c:pt>
                <c:pt idx="1175">
                  <c:v>41354.0</c:v>
                </c:pt>
                <c:pt idx="1176">
                  <c:v>41355.0</c:v>
                </c:pt>
                <c:pt idx="1177">
                  <c:v>41356.0</c:v>
                </c:pt>
                <c:pt idx="1178">
                  <c:v>41357.0</c:v>
                </c:pt>
                <c:pt idx="1179">
                  <c:v>41358.0</c:v>
                </c:pt>
                <c:pt idx="1180">
                  <c:v>41359.0</c:v>
                </c:pt>
                <c:pt idx="1181">
                  <c:v>41360.0</c:v>
                </c:pt>
                <c:pt idx="1182">
                  <c:v>41361.0</c:v>
                </c:pt>
                <c:pt idx="1183">
                  <c:v>41362.0</c:v>
                </c:pt>
                <c:pt idx="1184">
                  <c:v>41363.0</c:v>
                </c:pt>
                <c:pt idx="1185">
                  <c:v>41364.0</c:v>
                </c:pt>
                <c:pt idx="1186">
                  <c:v>41365.0</c:v>
                </c:pt>
                <c:pt idx="1187">
                  <c:v>41366.0</c:v>
                </c:pt>
                <c:pt idx="1188">
                  <c:v>41367.0</c:v>
                </c:pt>
                <c:pt idx="1189">
                  <c:v>41368.0</c:v>
                </c:pt>
                <c:pt idx="1190">
                  <c:v>41369.0</c:v>
                </c:pt>
                <c:pt idx="1191">
                  <c:v>41370.0</c:v>
                </c:pt>
                <c:pt idx="1192">
                  <c:v>41371.0</c:v>
                </c:pt>
                <c:pt idx="1193">
                  <c:v>41372.0</c:v>
                </c:pt>
                <c:pt idx="1194">
                  <c:v>41373.0</c:v>
                </c:pt>
                <c:pt idx="1195">
                  <c:v>41374.0</c:v>
                </c:pt>
                <c:pt idx="1196">
                  <c:v>41375.0</c:v>
                </c:pt>
                <c:pt idx="1197">
                  <c:v>41376.0</c:v>
                </c:pt>
                <c:pt idx="1198">
                  <c:v>41377.0</c:v>
                </c:pt>
                <c:pt idx="1199">
                  <c:v>41378.0</c:v>
                </c:pt>
                <c:pt idx="1200">
                  <c:v>41379.0</c:v>
                </c:pt>
                <c:pt idx="1201">
                  <c:v>41380.0</c:v>
                </c:pt>
                <c:pt idx="1202">
                  <c:v>41381.0</c:v>
                </c:pt>
                <c:pt idx="1203">
                  <c:v>41382.0</c:v>
                </c:pt>
                <c:pt idx="1204">
                  <c:v>41383.0</c:v>
                </c:pt>
                <c:pt idx="1205">
                  <c:v>41384.0</c:v>
                </c:pt>
                <c:pt idx="1206">
                  <c:v>41385.0</c:v>
                </c:pt>
                <c:pt idx="1207">
                  <c:v>41386.0</c:v>
                </c:pt>
                <c:pt idx="1208">
                  <c:v>41387.0</c:v>
                </c:pt>
                <c:pt idx="1209">
                  <c:v>41388.0</c:v>
                </c:pt>
                <c:pt idx="1210">
                  <c:v>41389.0</c:v>
                </c:pt>
                <c:pt idx="1211">
                  <c:v>41390.0</c:v>
                </c:pt>
                <c:pt idx="1212">
                  <c:v>41391.0</c:v>
                </c:pt>
                <c:pt idx="1213">
                  <c:v>41392.0</c:v>
                </c:pt>
                <c:pt idx="1214">
                  <c:v>41393.0</c:v>
                </c:pt>
                <c:pt idx="1215">
                  <c:v>41394.0</c:v>
                </c:pt>
                <c:pt idx="1216">
                  <c:v>41395.0</c:v>
                </c:pt>
                <c:pt idx="1217">
                  <c:v>41396.0</c:v>
                </c:pt>
                <c:pt idx="1218">
                  <c:v>41397.0</c:v>
                </c:pt>
                <c:pt idx="1219">
                  <c:v>41398.0</c:v>
                </c:pt>
                <c:pt idx="1220">
                  <c:v>41399.0</c:v>
                </c:pt>
                <c:pt idx="1221">
                  <c:v>41400.0</c:v>
                </c:pt>
                <c:pt idx="1222">
                  <c:v>41401.0</c:v>
                </c:pt>
                <c:pt idx="1223">
                  <c:v>41402.0</c:v>
                </c:pt>
                <c:pt idx="1224">
                  <c:v>41403.0</c:v>
                </c:pt>
                <c:pt idx="1225">
                  <c:v>41404.0</c:v>
                </c:pt>
                <c:pt idx="1226">
                  <c:v>41405.0</c:v>
                </c:pt>
                <c:pt idx="1227">
                  <c:v>41406.0</c:v>
                </c:pt>
                <c:pt idx="1228">
                  <c:v>41407.0</c:v>
                </c:pt>
                <c:pt idx="1229">
                  <c:v>41408.0</c:v>
                </c:pt>
                <c:pt idx="1230">
                  <c:v>41409.0</c:v>
                </c:pt>
                <c:pt idx="1231">
                  <c:v>41410.0</c:v>
                </c:pt>
                <c:pt idx="1232">
                  <c:v>41411.0</c:v>
                </c:pt>
                <c:pt idx="1233">
                  <c:v>41412.0</c:v>
                </c:pt>
                <c:pt idx="1234">
                  <c:v>41413.0</c:v>
                </c:pt>
                <c:pt idx="1235">
                  <c:v>41414.0</c:v>
                </c:pt>
                <c:pt idx="1236">
                  <c:v>41415.0</c:v>
                </c:pt>
                <c:pt idx="1237">
                  <c:v>41416.0</c:v>
                </c:pt>
                <c:pt idx="1238">
                  <c:v>41417.0</c:v>
                </c:pt>
                <c:pt idx="1239">
                  <c:v>41418.0</c:v>
                </c:pt>
                <c:pt idx="1240">
                  <c:v>41419.0</c:v>
                </c:pt>
                <c:pt idx="1241">
                  <c:v>41420.0</c:v>
                </c:pt>
                <c:pt idx="1242">
                  <c:v>41421.0</c:v>
                </c:pt>
                <c:pt idx="1243">
                  <c:v>41422.0</c:v>
                </c:pt>
                <c:pt idx="1244">
                  <c:v>41423.0</c:v>
                </c:pt>
                <c:pt idx="1245">
                  <c:v>41424.0</c:v>
                </c:pt>
                <c:pt idx="1246">
                  <c:v>41425.0</c:v>
                </c:pt>
                <c:pt idx="1247">
                  <c:v>41426.0</c:v>
                </c:pt>
                <c:pt idx="1248">
                  <c:v>41427.0</c:v>
                </c:pt>
                <c:pt idx="1249">
                  <c:v>41428.0</c:v>
                </c:pt>
                <c:pt idx="1250">
                  <c:v>41429.0</c:v>
                </c:pt>
                <c:pt idx="1251">
                  <c:v>41430.0</c:v>
                </c:pt>
                <c:pt idx="1252">
                  <c:v>41431.0</c:v>
                </c:pt>
                <c:pt idx="1253">
                  <c:v>41432.0</c:v>
                </c:pt>
                <c:pt idx="1254">
                  <c:v>41433.0</c:v>
                </c:pt>
                <c:pt idx="1255">
                  <c:v>41434.0</c:v>
                </c:pt>
                <c:pt idx="1256">
                  <c:v>41435.0</c:v>
                </c:pt>
                <c:pt idx="1257">
                  <c:v>41436.0</c:v>
                </c:pt>
                <c:pt idx="1258">
                  <c:v>41437.0</c:v>
                </c:pt>
                <c:pt idx="1259">
                  <c:v>41438.0</c:v>
                </c:pt>
                <c:pt idx="1260">
                  <c:v>41439.0</c:v>
                </c:pt>
                <c:pt idx="1261">
                  <c:v>41440.0</c:v>
                </c:pt>
                <c:pt idx="1262">
                  <c:v>41441.0</c:v>
                </c:pt>
                <c:pt idx="1263">
                  <c:v>41442.0</c:v>
                </c:pt>
                <c:pt idx="1264">
                  <c:v>41443.0</c:v>
                </c:pt>
                <c:pt idx="1265">
                  <c:v>41444.0</c:v>
                </c:pt>
                <c:pt idx="1266">
                  <c:v>41445.0</c:v>
                </c:pt>
                <c:pt idx="1267">
                  <c:v>41446.0</c:v>
                </c:pt>
                <c:pt idx="1268">
                  <c:v>41447.0</c:v>
                </c:pt>
                <c:pt idx="1269">
                  <c:v>41448.0</c:v>
                </c:pt>
                <c:pt idx="1270">
                  <c:v>41449.0</c:v>
                </c:pt>
                <c:pt idx="1271">
                  <c:v>41450.0</c:v>
                </c:pt>
                <c:pt idx="1272">
                  <c:v>41451.0</c:v>
                </c:pt>
                <c:pt idx="1273">
                  <c:v>41452.0</c:v>
                </c:pt>
                <c:pt idx="1274">
                  <c:v>41453.0</c:v>
                </c:pt>
                <c:pt idx="1275">
                  <c:v>41454.0</c:v>
                </c:pt>
                <c:pt idx="1276">
                  <c:v>41455.0</c:v>
                </c:pt>
                <c:pt idx="1277">
                  <c:v>41456.0</c:v>
                </c:pt>
                <c:pt idx="1278">
                  <c:v>41457.0</c:v>
                </c:pt>
                <c:pt idx="1279">
                  <c:v>41458.0</c:v>
                </c:pt>
                <c:pt idx="1280">
                  <c:v>41459.0</c:v>
                </c:pt>
                <c:pt idx="1281">
                  <c:v>41460.0</c:v>
                </c:pt>
                <c:pt idx="1282">
                  <c:v>41461.0</c:v>
                </c:pt>
                <c:pt idx="1283">
                  <c:v>41462.0</c:v>
                </c:pt>
                <c:pt idx="1284">
                  <c:v>41463.0</c:v>
                </c:pt>
                <c:pt idx="1285">
                  <c:v>41464.0</c:v>
                </c:pt>
                <c:pt idx="1286">
                  <c:v>41465.0</c:v>
                </c:pt>
                <c:pt idx="1287">
                  <c:v>41466.0</c:v>
                </c:pt>
                <c:pt idx="1288">
                  <c:v>41467.0</c:v>
                </c:pt>
                <c:pt idx="1289">
                  <c:v>41468.0</c:v>
                </c:pt>
                <c:pt idx="1290">
                  <c:v>41469.0</c:v>
                </c:pt>
                <c:pt idx="1291">
                  <c:v>41470.0</c:v>
                </c:pt>
                <c:pt idx="1292">
                  <c:v>41471.0</c:v>
                </c:pt>
                <c:pt idx="1293">
                  <c:v>41472.0</c:v>
                </c:pt>
                <c:pt idx="1294">
                  <c:v>41473.0</c:v>
                </c:pt>
                <c:pt idx="1295">
                  <c:v>41474.0</c:v>
                </c:pt>
                <c:pt idx="1296">
                  <c:v>41475.0</c:v>
                </c:pt>
                <c:pt idx="1297">
                  <c:v>41476.0</c:v>
                </c:pt>
                <c:pt idx="1298">
                  <c:v>41477.0</c:v>
                </c:pt>
                <c:pt idx="1299">
                  <c:v>41478.0</c:v>
                </c:pt>
                <c:pt idx="1300">
                  <c:v>41479.0</c:v>
                </c:pt>
                <c:pt idx="1301">
                  <c:v>41480.0</c:v>
                </c:pt>
                <c:pt idx="1302">
                  <c:v>41481.0</c:v>
                </c:pt>
                <c:pt idx="1303">
                  <c:v>41482.0</c:v>
                </c:pt>
                <c:pt idx="1304">
                  <c:v>41483.0</c:v>
                </c:pt>
                <c:pt idx="1305">
                  <c:v>41484.0</c:v>
                </c:pt>
                <c:pt idx="1306">
                  <c:v>41485.0</c:v>
                </c:pt>
                <c:pt idx="1307">
                  <c:v>41486.0</c:v>
                </c:pt>
                <c:pt idx="1308">
                  <c:v>41487.0</c:v>
                </c:pt>
                <c:pt idx="1309">
                  <c:v>41488.0</c:v>
                </c:pt>
                <c:pt idx="1310">
                  <c:v>41489.0</c:v>
                </c:pt>
                <c:pt idx="1311">
                  <c:v>41490.0</c:v>
                </c:pt>
                <c:pt idx="1312">
                  <c:v>41491.0</c:v>
                </c:pt>
                <c:pt idx="1313">
                  <c:v>41492.0</c:v>
                </c:pt>
                <c:pt idx="1314">
                  <c:v>41493.0</c:v>
                </c:pt>
                <c:pt idx="1315">
                  <c:v>41494.0</c:v>
                </c:pt>
                <c:pt idx="1316">
                  <c:v>41495.0</c:v>
                </c:pt>
                <c:pt idx="1317">
                  <c:v>41496.0</c:v>
                </c:pt>
                <c:pt idx="1318">
                  <c:v>41497.0</c:v>
                </c:pt>
                <c:pt idx="1319">
                  <c:v>41498.0</c:v>
                </c:pt>
                <c:pt idx="1320">
                  <c:v>41499.0</c:v>
                </c:pt>
                <c:pt idx="1321">
                  <c:v>41500.0</c:v>
                </c:pt>
                <c:pt idx="1322">
                  <c:v>41501.0</c:v>
                </c:pt>
                <c:pt idx="1323">
                  <c:v>41502.0</c:v>
                </c:pt>
                <c:pt idx="1324">
                  <c:v>41503.0</c:v>
                </c:pt>
                <c:pt idx="1325">
                  <c:v>41504.0</c:v>
                </c:pt>
                <c:pt idx="1326">
                  <c:v>41505.0</c:v>
                </c:pt>
                <c:pt idx="1327">
                  <c:v>41506.0</c:v>
                </c:pt>
                <c:pt idx="1328">
                  <c:v>41507.0</c:v>
                </c:pt>
                <c:pt idx="1329">
                  <c:v>41508.0</c:v>
                </c:pt>
                <c:pt idx="1330">
                  <c:v>41509.0</c:v>
                </c:pt>
                <c:pt idx="1331">
                  <c:v>41510.0</c:v>
                </c:pt>
                <c:pt idx="1332">
                  <c:v>41511.0</c:v>
                </c:pt>
                <c:pt idx="1333">
                  <c:v>41512.0</c:v>
                </c:pt>
                <c:pt idx="1334">
                  <c:v>41513.0</c:v>
                </c:pt>
                <c:pt idx="1335">
                  <c:v>41514.0</c:v>
                </c:pt>
                <c:pt idx="1336">
                  <c:v>41515.0</c:v>
                </c:pt>
                <c:pt idx="1337">
                  <c:v>41516.0</c:v>
                </c:pt>
                <c:pt idx="1338">
                  <c:v>41517.0</c:v>
                </c:pt>
                <c:pt idx="1339">
                  <c:v>41518.0</c:v>
                </c:pt>
                <c:pt idx="1340">
                  <c:v>41519.0</c:v>
                </c:pt>
                <c:pt idx="1341">
                  <c:v>41520.0</c:v>
                </c:pt>
                <c:pt idx="1342">
                  <c:v>41521.0</c:v>
                </c:pt>
                <c:pt idx="1343">
                  <c:v>41522.0</c:v>
                </c:pt>
                <c:pt idx="1344">
                  <c:v>41523.0</c:v>
                </c:pt>
                <c:pt idx="1345">
                  <c:v>41524.0</c:v>
                </c:pt>
                <c:pt idx="1346">
                  <c:v>41525.0</c:v>
                </c:pt>
                <c:pt idx="1347">
                  <c:v>41526.0</c:v>
                </c:pt>
                <c:pt idx="1348">
                  <c:v>41527.0</c:v>
                </c:pt>
                <c:pt idx="1349">
                  <c:v>41528.0</c:v>
                </c:pt>
                <c:pt idx="1350">
                  <c:v>41529.0</c:v>
                </c:pt>
                <c:pt idx="1351">
                  <c:v>41530.0</c:v>
                </c:pt>
                <c:pt idx="1352">
                  <c:v>41531.0</c:v>
                </c:pt>
                <c:pt idx="1353">
                  <c:v>41532.0</c:v>
                </c:pt>
                <c:pt idx="1354">
                  <c:v>41533.0</c:v>
                </c:pt>
                <c:pt idx="1355">
                  <c:v>41534.0</c:v>
                </c:pt>
                <c:pt idx="1356">
                  <c:v>41535.0</c:v>
                </c:pt>
                <c:pt idx="1357">
                  <c:v>41536.0</c:v>
                </c:pt>
                <c:pt idx="1358">
                  <c:v>41537.0</c:v>
                </c:pt>
                <c:pt idx="1359">
                  <c:v>41538.0</c:v>
                </c:pt>
                <c:pt idx="1360">
                  <c:v>41539.0</c:v>
                </c:pt>
                <c:pt idx="1361">
                  <c:v>41540.0</c:v>
                </c:pt>
                <c:pt idx="1362">
                  <c:v>41541.0</c:v>
                </c:pt>
                <c:pt idx="1363">
                  <c:v>41542.0</c:v>
                </c:pt>
                <c:pt idx="1364">
                  <c:v>41543.0</c:v>
                </c:pt>
                <c:pt idx="1365">
                  <c:v>41544.0</c:v>
                </c:pt>
                <c:pt idx="1366">
                  <c:v>41545.0</c:v>
                </c:pt>
                <c:pt idx="1367">
                  <c:v>41546.0</c:v>
                </c:pt>
                <c:pt idx="1368">
                  <c:v>41547.0</c:v>
                </c:pt>
                <c:pt idx="1369">
                  <c:v>41548.0</c:v>
                </c:pt>
                <c:pt idx="1370">
                  <c:v>41549.0</c:v>
                </c:pt>
                <c:pt idx="1371">
                  <c:v>41550.0</c:v>
                </c:pt>
                <c:pt idx="1372">
                  <c:v>41551.0</c:v>
                </c:pt>
                <c:pt idx="1373">
                  <c:v>41552.0</c:v>
                </c:pt>
                <c:pt idx="1374">
                  <c:v>41553.0</c:v>
                </c:pt>
                <c:pt idx="1375">
                  <c:v>41554.0</c:v>
                </c:pt>
                <c:pt idx="1376">
                  <c:v>41555.0</c:v>
                </c:pt>
                <c:pt idx="1377">
                  <c:v>41556.0</c:v>
                </c:pt>
                <c:pt idx="1378">
                  <c:v>41557.0</c:v>
                </c:pt>
                <c:pt idx="1379">
                  <c:v>41558.0</c:v>
                </c:pt>
                <c:pt idx="1380">
                  <c:v>41559.0</c:v>
                </c:pt>
                <c:pt idx="1381">
                  <c:v>41560.0</c:v>
                </c:pt>
                <c:pt idx="1382">
                  <c:v>41561.0</c:v>
                </c:pt>
                <c:pt idx="1383">
                  <c:v>41562.0</c:v>
                </c:pt>
                <c:pt idx="1384">
                  <c:v>41563.0</c:v>
                </c:pt>
                <c:pt idx="1385">
                  <c:v>41564.0</c:v>
                </c:pt>
                <c:pt idx="1386">
                  <c:v>41565.0</c:v>
                </c:pt>
                <c:pt idx="1387">
                  <c:v>41566.0</c:v>
                </c:pt>
                <c:pt idx="1388">
                  <c:v>41567.0</c:v>
                </c:pt>
                <c:pt idx="1389">
                  <c:v>41568.0</c:v>
                </c:pt>
                <c:pt idx="1390">
                  <c:v>41569.0</c:v>
                </c:pt>
                <c:pt idx="1391">
                  <c:v>41570.0</c:v>
                </c:pt>
                <c:pt idx="1392">
                  <c:v>41571.0</c:v>
                </c:pt>
                <c:pt idx="1393">
                  <c:v>41572.0</c:v>
                </c:pt>
                <c:pt idx="1394">
                  <c:v>41573.0</c:v>
                </c:pt>
                <c:pt idx="1395">
                  <c:v>41574.0</c:v>
                </c:pt>
                <c:pt idx="1396">
                  <c:v>41575.0</c:v>
                </c:pt>
                <c:pt idx="1397">
                  <c:v>41576.0</c:v>
                </c:pt>
                <c:pt idx="1398">
                  <c:v>41577.0</c:v>
                </c:pt>
                <c:pt idx="1399">
                  <c:v>41578.0</c:v>
                </c:pt>
                <c:pt idx="1400">
                  <c:v>41579.0</c:v>
                </c:pt>
                <c:pt idx="1401">
                  <c:v>41580.0</c:v>
                </c:pt>
                <c:pt idx="1402">
                  <c:v>41581.0</c:v>
                </c:pt>
                <c:pt idx="1403">
                  <c:v>41582.0</c:v>
                </c:pt>
                <c:pt idx="1404">
                  <c:v>41583.0</c:v>
                </c:pt>
                <c:pt idx="1405">
                  <c:v>41584.0</c:v>
                </c:pt>
                <c:pt idx="1406">
                  <c:v>41585.0</c:v>
                </c:pt>
                <c:pt idx="1407">
                  <c:v>41586.0</c:v>
                </c:pt>
                <c:pt idx="1408">
                  <c:v>41587.0</c:v>
                </c:pt>
                <c:pt idx="1409">
                  <c:v>41588.0</c:v>
                </c:pt>
                <c:pt idx="1410">
                  <c:v>41589.0</c:v>
                </c:pt>
                <c:pt idx="1411">
                  <c:v>41590.0</c:v>
                </c:pt>
                <c:pt idx="1412">
                  <c:v>41591.0</c:v>
                </c:pt>
                <c:pt idx="1413">
                  <c:v>41592.0</c:v>
                </c:pt>
                <c:pt idx="1414">
                  <c:v>41593.0</c:v>
                </c:pt>
                <c:pt idx="1415">
                  <c:v>41594.0</c:v>
                </c:pt>
                <c:pt idx="1416">
                  <c:v>41595.0</c:v>
                </c:pt>
                <c:pt idx="1417">
                  <c:v>41596.0</c:v>
                </c:pt>
                <c:pt idx="1418">
                  <c:v>41597.0</c:v>
                </c:pt>
                <c:pt idx="1419">
                  <c:v>41598.0</c:v>
                </c:pt>
                <c:pt idx="1420">
                  <c:v>41599.0</c:v>
                </c:pt>
                <c:pt idx="1421">
                  <c:v>41600.0</c:v>
                </c:pt>
                <c:pt idx="1422">
                  <c:v>41601.0</c:v>
                </c:pt>
                <c:pt idx="1423">
                  <c:v>41602.0</c:v>
                </c:pt>
                <c:pt idx="1424">
                  <c:v>41603.0</c:v>
                </c:pt>
                <c:pt idx="1425">
                  <c:v>41604.0</c:v>
                </c:pt>
                <c:pt idx="1426">
                  <c:v>41605.0</c:v>
                </c:pt>
                <c:pt idx="1427">
                  <c:v>41606.0</c:v>
                </c:pt>
                <c:pt idx="1428">
                  <c:v>41607.0</c:v>
                </c:pt>
                <c:pt idx="1429">
                  <c:v>41608.0</c:v>
                </c:pt>
                <c:pt idx="1430">
                  <c:v>41609.0</c:v>
                </c:pt>
                <c:pt idx="1431">
                  <c:v>41610.0</c:v>
                </c:pt>
                <c:pt idx="1432">
                  <c:v>41611.0</c:v>
                </c:pt>
                <c:pt idx="1433">
                  <c:v>41612.0</c:v>
                </c:pt>
                <c:pt idx="1434">
                  <c:v>41613.0</c:v>
                </c:pt>
                <c:pt idx="1435">
                  <c:v>41614.0</c:v>
                </c:pt>
                <c:pt idx="1436">
                  <c:v>41615.0</c:v>
                </c:pt>
                <c:pt idx="1437">
                  <c:v>41616.0</c:v>
                </c:pt>
                <c:pt idx="1438">
                  <c:v>41617.0</c:v>
                </c:pt>
                <c:pt idx="1439">
                  <c:v>41618.0</c:v>
                </c:pt>
                <c:pt idx="1440">
                  <c:v>41619.0</c:v>
                </c:pt>
                <c:pt idx="1441">
                  <c:v>41620.0</c:v>
                </c:pt>
                <c:pt idx="1442">
                  <c:v>41621.0</c:v>
                </c:pt>
                <c:pt idx="1443">
                  <c:v>41622.0</c:v>
                </c:pt>
                <c:pt idx="1444">
                  <c:v>41623.0</c:v>
                </c:pt>
                <c:pt idx="1445">
                  <c:v>41624.0</c:v>
                </c:pt>
                <c:pt idx="1446">
                  <c:v>41625.0</c:v>
                </c:pt>
                <c:pt idx="1447">
                  <c:v>41626.0</c:v>
                </c:pt>
                <c:pt idx="1448">
                  <c:v>41627.0</c:v>
                </c:pt>
                <c:pt idx="1449">
                  <c:v>41628.0</c:v>
                </c:pt>
                <c:pt idx="1450">
                  <c:v>41629.0</c:v>
                </c:pt>
                <c:pt idx="1451">
                  <c:v>41630.0</c:v>
                </c:pt>
                <c:pt idx="1452">
                  <c:v>41631.0</c:v>
                </c:pt>
                <c:pt idx="1453">
                  <c:v>41632.0</c:v>
                </c:pt>
                <c:pt idx="1454">
                  <c:v>41633.0</c:v>
                </c:pt>
                <c:pt idx="1455">
                  <c:v>41634.0</c:v>
                </c:pt>
                <c:pt idx="1456">
                  <c:v>41635.0</c:v>
                </c:pt>
                <c:pt idx="1457">
                  <c:v>41636.0</c:v>
                </c:pt>
                <c:pt idx="1458">
                  <c:v>41637.0</c:v>
                </c:pt>
                <c:pt idx="1459">
                  <c:v>41638.0</c:v>
                </c:pt>
                <c:pt idx="1460">
                  <c:v>41639.0</c:v>
                </c:pt>
                <c:pt idx="1461">
                  <c:v>41640.0</c:v>
                </c:pt>
                <c:pt idx="1462">
                  <c:v>41641.0</c:v>
                </c:pt>
                <c:pt idx="1463">
                  <c:v>41642.0</c:v>
                </c:pt>
                <c:pt idx="1464">
                  <c:v>41643.0</c:v>
                </c:pt>
                <c:pt idx="1465">
                  <c:v>41644.0</c:v>
                </c:pt>
                <c:pt idx="1466">
                  <c:v>41645.0</c:v>
                </c:pt>
                <c:pt idx="1467">
                  <c:v>41646.0</c:v>
                </c:pt>
                <c:pt idx="1468">
                  <c:v>41647.0</c:v>
                </c:pt>
                <c:pt idx="1469">
                  <c:v>41648.0</c:v>
                </c:pt>
                <c:pt idx="1470">
                  <c:v>41649.0</c:v>
                </c:pt>
                <c:pt idx="1471">
                  <c:v>41650.0</c:v>
                </c:pt>
                <c:pt idx="1472">
                  <c:v>41651.0</c:v>
                </c:pt>
                <c:pt idx="1473">
                  <c:v>41652.0</c:v>
                </c:pt>
                <c:pt idx="1474">
                  <c:v>41653.0</c:v>
                </c:pt>
                <c:pt idx="1475">
                  <c:v>41654.0</c:v>
                </c:pt>
                <c:pt idx="1476">
                  <c:v>41655.0</c:v>
                </c:pt>
                <c:pt idx="1477">
                  <c:v>41656.0</c:v>
                </c:pt>
                <c:pt idx="1478">
                  <c:v>41657.0</c:v>
                </c:pt>
                <c:pt idx="1479">
                  <c:v>41658.0</c:v>
                </c:pt>
                <c:pt idx="1480">
                  <c:v>41659.0</c:v>
                </c:pt>
                <c:pt idx="1481">
                  <c:v>41660.0</c:v>
                </c:pt>
                <c:pt idx="1482">
                  <c:v>41661.0</c:v>
                </c:pt>
                <c:pt idx="1483">
                  <c:v>41662.0</c:v>
                </c:pt>
                <c:pt idx="1484">
                  <c:v>41663.0</c:v>
                </c:pt>
                <c:pt idx="1485">
                  <c:v>41664.0</c:v>
                </c:pt>
                <c:pt idx="1486">
                  <c:v>41665.0</c:v>
                </c:pt>
                <c:pt idx="1487">
                  <c:v>41666.0</c:v>
                </c:pt>
                <c:pt idx="1488">
                  <c:v>41667.0</c:v>
                </c:pt>
                <c:pt idx="1489">
                  <c:v>41668.0</c:v>
                </c:pt>
                <c:pt idx="1490">
                  <c:v>41669.0</c:v>
                </c:pt>
                <c:pt idx="1491">
                  <c:v>41670.0</c:v>
                </c:pt>
                <c:pt idx="1492">
                  <c:v>41671.0</c:v>
                </c:pt>
                <c:pt idx="1493">
                  <c:v>41672.0</c:v>
                </c:pt>
                <c:pt idx="1494">
                  <c:v>41673.0</c:v>
                </c:pt>
                <c:pt idx="1495">
                  <c:v>41674.0</c:v>
                </c:pt>
                <c:pt idx="1496">
                  <c:v>41675.0</c:v>
                </c:pt>
                <c:pt idx="1497">
                  <c:v>41676.0</c:v>
                </c:pt>
                <c:pt idx="1498">
                  <c:v>41677.0</c:v>
                </c:pt>
                <c:pt idx="1499">
                  <c:v>41678.0</c:v>
                </c:pt>
                <c:pt idx="1500">
                  <c:v>41679.0</c:v>
                </c:pt>
                <c:pt idx="1501">
                  <c:v>41680.0</c:v>
                </c:pt>
                <c:pt idx="1502">
                  <c:v>41681.0</c:v>
                </c:pt>
                <c:pt idx="1503">
                  <c:v>41682.0</c:v>
                </c:pt>
                <c:pt idx="1504">
                  <c:v>41683.0</c:v>
                </c:pt>
                <c:pt idx="1505">
                  <c:v>41684.0</c:v>
                </c:pt>
                <c:pt idx="1506">
                  <c:v>41685.0</c:v>
                </c:pt>
                <c:pt idx="1507">
                  <c:v>41686.0</c:v>
                </c:pt>
                <c:pt idx="1508">
                  <c:v>41687.0</c:v>
                </c:pt>
                <c:pt idx="1509">
                  <c:v>41688.0</c:v>
                </c:pt>
                <c:pt idx="1510">
                  <c:v>41689.0</c:v>
                </c:pt>
                <c:pt idx="1511">
                  <c:v>41690.0</c:v>
                </c:pt>
                <c:pt idx="1512">
                  <c:v>41691.0</c:v>
                </c:pt>
                <c:pt idx="1513">
                  <c:v>41692.0</c:v>
                </c:pt>
                <c:pt idx="1514">
                  <c:v>41693.0</c:v>
                </c:pt>
                <c:pt idx="1515">
                  <c:v>41694.0</c:v>
                </c:pt>
                <c:pt idx="1516">
                  <c:v>41695.0</c:v>
                </c:pt>
                <c:pt idx="1517">
                  <c:v>41696.0</c:v>
                </c:pt>
                <c:pt idx="1518">
                  <c:v>41697.0</c:v>
                </c:pt>
                <c:pt idx="1519">
                  <c:v>41698.0</c:v>
                </c:pt>
                <c:pt idx="1520">
                  <c:v>41699.0</c:v>
                </c:pt>
                <c:pt idx="1521">
                  <c:v>41700.0</c:v>
                </c:pt>
                <c:pt idx="1522">
                  <c:v>41701.0</c:v>
                </c:pt>
                <c:pt idx="1523">
                  <c:v>41702.0</c:v>
                </c:pt>
                <c:pt idx="1524">
                  <c:v>41703.0</c:v>
                </c:pt>
                <c:pt idx="1525">
                  <c:v>41704.0</c:v>
                </c:pt>
                <c:pt idx="1526">
                  <c:v>41705.0</c:v>
                </c:pt>
                <c:pt idx="1527">
                  <c:v>41706.0</c:v>
                </c:pt>
                <c:pt idx="1528">
                  <c:v>41707.0</c:v>
                </c:pt>
                <c:pt idx="1529">
                  <c:v>41708.0</c:v>
                </c:pt>
                <c:pt idx="1530">
                  <c:v>41709.0</c:v>
                </c:pt>
                <c:pt idx="1531">
                  <c:v>41710.0</c:v>
                </c:pt>
                <c:pt idx="1532">
                  <c:v>41711.0</c:v>
                </c:pt>
                <c:pt idx="1533">
                  <c:v>41712.0</c:v>
                </c:pt>
                <c:pt idx="1534">
                  <c:v>41713.0</c:v>
                </c:pt>
                <c:pt idx="1535">
                  <c:v>41714.0</c:v>
                </c:pt>
                <c:pt idx="1536">
                  <c:v>41715.0</c:v>
                </c:pt>
                <c:pt idx="1537">
                  <c:v>41716.0</c:v>
                </c:pt>
                <c:pt idx="1538">
                  <c:v>41717.0</c:v>
                </c:pt>
                <c:pt idx="1539">
                  <c:v>41718.0</c:v>
                </c:pt>
                <c:pt idx="1540">
                  <c:v>41719.0</c:v>
                </c:pt>
                <c:pt idx="1541">
                  <c:v>41720.0</c:v>
                </c:pt>
                <c:pt idx="1542">
                  <c:v>41721.0</c:v>
                </c:pt>
                <c:pt idx="1543">
                  <c:v>41722.0</c:v>
                </c:pt>
                <c:pt idx="1544">
                  <c:v>41723.0</c:v>
                </c:pt>
                <c:pt idx="1545">
                  <c:v>41724.0</c:v>
                </c:pt>
                <c:pt idx="1546">
                  <c:v>41725.0</c:v>
                </c:pt>
                <c:pt idx="1547">
                  <c:v>41726.0</c:v>
                </c:pt>
                <c:pt idx="1548">
                  <c:v>41727.0</c:v>
                </c:pt>
                <c:pt idx="1549">
                  <c:v>41728.0</c:v>
                </c:pt>
                <c:pt idx="1550">
                  <c:v>41729.0</c:v>
                </c:pt>
                <c:pt idx="1551">
                  <c:v>41730.0</c:v>
                </c:pt>
                <c:pt idx="1552">
                  <c:v>41731.0</c:v>
                </c:pt>
                <c:pt idx="1553">
                  <c:v>41732.0</c:v>
                </c:pt>
                <c:pt idx="1554">
                  <c:v>41733.0</c:v>
                </c:pt>
                <c:pt idx="1555">
                  <c:v>41734.0</c:v>
                </c:pt>
                <c:pt idx="1556">
                  <c:v>41735.0</c:v>
                </c:pt>
                <c:pt idx="1557">
                  <c:v>41736.0</c:v>
                </c:pt>
                <c:pt idx="1558">
                  <c:v>41737.0</c:v>
                </c:pt>
                <c:pt idx="1559">
                  <c:v>41738.0</c:v>
                </c:pt>
                <c:pt idx="1560">
                  <c:v>41739.0</c:v>
                </c:pt>
                <c:pt idx="1561">
                  <c:v>41740.0</c:v>
                </c:pt>
                <c:pt idx="1562">
                  <c:v>41741.0</c:v>
                </c:pt>
                <c:pt idx="1563">
                  <c:v>41742.0</c:v>
                </c:pt>
                <c:pt idx="1564">
                  <c:v>41743.0</c:v>
                </c:pt>
                <c:pt idx="1565">
                  <c:v>41744.0</c:v>
                </c:pt>
                <c:pt idx="1566">
                  <c:v>41745.0</c:v>
                </c:pt>
                <c:pt idx="1567">
                  <c:v>41746.0</c:v>
                </c:pt>
                <c:pt idx="1568">
                  <c:v>41747.0</c:v>
                </c:pt>
                <c:pt idx="1569">
                  <c:v>41748.0</c:v>
                </c:pt>
                <c:pt idx="1570">
                  <c:v>41749.0</c:v>
                </c:pt>
                <c:pt idx="1571">
                  <c:v>41750.0</c:v>
                </c:pt>
                <c:pt idx="1572">
                  <c:v>41751.0</c:v>
                </c:pt>
                <c:pt idx="1573">
                  <c:v>41752.0</c:v>
                </c:pt>
                <c:pt idx="1574">
                  <c:v>41753.0</c:v>
                </c:pt>
                <c:pt idx="1575">
                  <c:v>41754.0</c:v>
                </c:pt>
                <c:pt idx="1576">
                  <c:v>41755.0</c:v>
                </c:pt>
                <c:pt idx="1577">
                  <c:v>41756.0</c:v>
                </c:pt>
                <c:pt idx="1578">
                  <c:v>41757.0</c:v>
                </c:pt>
                <c:pt idx="1579">
                  <c:v>41758.0</c:v>
                </c:pt>
                <c:pt idx="1580">
                  <c:v>41759.0</c:v>
                </c:pt>
                <c:pt idx="1581">
                  <c:v>41760.0</c:v>
                </c:pt>
                <c:pt idx="1582">
                  <c:v>41761.0</c:v>
                </c:pt>
                <c:pt idx="1583">
                  <c:v>41762.0</c:v>
                </c:pt>
                <c:pt idx="1584">
                  <c:v>41763.0</c:v>
                </c:pt>
                <c:pt idx="1585">
                  <c:v>41764.0</c:v>
                </c:pt>
                <c:pt idx="1586">
                  <c:v>41765.0</c:v>
                </c:pt>
                <c:pt idx="1587">
                  <c:v>41766.0</c:v>
                </c:pt>
                <c:pt idx="1588">
                  <c:v>41767.0</c:v>
                </c:pt>
                <c:pt idx="1589">
                  <c:v>41768.0</c:v>
                </c:pt>
                <c:pt idx="1590">
                  <c:v>41769.0</c:v>
                </c:pt>
                <c:pt idx="1591">
                  <c:v>41770.0</c:v>
                </c:pt>
                <c:pt idx="1592">
                  <c:v>41771.0</c:v>
                </c:pt>
                <c:pt idx="1593">
                  <c:v>41772.0</c:v>
                </c:pt>
                <c:pt idx="1594">
                  <c:v>41773.0</c:v>
                </c:pt>
                <c:pt idx="1595">
                  <c:v>41774.0</c:v>
                </c:pt>
                <c:pt idx="1596">
                  <c:v>41775.0</c:v>
                </c:pt>
                <c:pt idx="1597">
                  <c:v>41776.0</c:v>
                </c:pt>
                <c:pt idx="1598">
                  <c:v>41777.0</c:v>
                </c:pt>
                <c:pt idx="1599">
                  <c:v>41778.0</c:v>
                </c:pt>
                <c:pt idx="1600">
                  <c:v>41779.0</c:v>
                </c:pt>
                <c:pt idx="1601">
                  <c:v>41780.0</c:v>
                </c:pt>
                <c:pt idx="1602">
                  <c:v>41781.0</c:v>
                </c:pt>
                <c:pt idx="1603">
                  <c:v>41782.0</c:v>
                </c:pt>
                <c:pt idx="1604">
                  <c:v>41783.0</c:v>
                </c:pt>
                <c:pt idx="1605">
                  <c:v>41784.0</c:v>
                </c:pt>
                <c:pt idx="1606">
                  <c:v>41785.0</c:v>
                </c:pt>
                <c:pt idx="1607">
                  <c:v>41786.0</c:v>
                </c:pt>
                <c:pt idx="1608">
                  <c:v>41787.0</c:v>
                </c:pt>
                <c:pt idx="1609">
                  <c:v>41788.0</c:v>
                </c:pt>
                <c:pt idx="1610">
                  <c:v>41789.0</c:v>
                </c:pt>
                <c:pt idx="1611">
                  <c:v>41790.0</c:v>
                </c:pt>
                <c:pt idx="1612">
                  <c:v>41791.0</c:v>
                </c:pt>
                <c:pt idx="1613">
                  <c:v>41792.0</c:v>
                </c:pt>
                <c:pt idx="1614">
                  <c:v>41793.0</c:v>
                </c:pt>
                <c:pt idx="1615">
                  <c:v>41794.0</c:v>
                </c:pt>
                <c:pt idx="1616">
                  <c:v>41795.0</c:v>
                </c:pt>
                <c:pt idx="1617">
                  <c:v>41796.0</c:v>
                </c:pt>
                <c:pt idx="1618">
                  <c:v>41797.0</c:v>
                </c:pt>
                <c:pt idx="1619">
                  <c:v>41798.0</c:v>
                </c:pt>
                <c:pt idx="1620">
                  <c:v>41799.0</c:v>
                </c:pt>
                <c:pt idx="1621">
                  <c:v>41800.0</c:v>
                </c:pt>
                <c:pt idx="1622">
                  <c:v>41801.0</c:v>
                </c:pt>
                <c:pt idx="1623">
                  <c:v>41802.0</c:v>
                </c:pt>
                <c:pt idx="1624">
                  <c:v>41803.0</c:v>
                </c:pt>
                <c:pt idx="1625">
                  <c:v>41804.0</c:v>
                </c:pt>
                <c:pt idx="1626">
                  <c:v>41805.0</c:v>
                </c:pt>
                <c:pt idx="1627">
                  <c:v>41806.0</c:v>
                </c:pt>
                <c:pt idx="1628">
                  <c:v>41807.0</c:v>
                </c:pt>
                <c:pt idx="1629">
                  <c:v>41808.0</c:v>
                </c:pt>
                <c:pt idx="1630">
                  <c:v>41809.0</c:v>
                </c:pt>
                <c:pt idx="1631">
                  <c:v>41810.0</c:v>
                </c:pt>
                <c:pt idx="1632">
                  <c:v>41811.0</c:v>
                </c:pt>
                <c:pt idx="1633">
                  <c:v>41812.0</c:v>
                </c:pt>
                <c:pt idx="1634">
                  <c:v>41813.0</c:v>
                </c:pt>
                <c:pt idx="1635">
                  <c:v>41814.0</c:v>
                </c:pt>
                <c:pt idx="1636">
                  <c:v>41815.0</c:v>
                </c:pt>
                <c:pt idx="1637">
                  <c:v>41816.0</c:v>
                </c:pt>
                <c:pt idx="1638">
                  <c:v>41817.0</c:v>
                </c:pt>
                <c:pt idx="1639">
                  <c:v>41818.0</c:v>
                </c:pt>
                <c:pt idx="1640">
                  <c:v>41819.0</c:v>
                </c:pt>
                <c:pt idx="1641">
                  <c:v>41820.0</c:v>
                </c:pt>
                <c:pt idx="1642">
                  <c:v>41821.0</c:v>
                </c:pt>
                <c:pt idx="1643">
                  <c:v>41822.0</c:v>
                </c:pt>
                <c:pt idx="1644">
                  <c:v>41823.0</c:v>
                </c:pt>
                <c:pt idx="1645">
                  <c:v>41824.0</c:v>
                </c:pt>
                <c:pt idx="1646">
                  <c:v>41825.0</c:v>
                </c:pt>
                <c:pt idx="1647">
                  <c:v>41826.0</c:v>
                </c:pt>
                <c:pt idx="1648">
                  <c:v>41827.0</c:v>
                </c:pt>
                <c:pt idx="1649">
                  <c:v>41828.0</c:v>
                </c:pt>
                <c:pt idx="1650">
                  <c:v>41829.0</c:v>
                </c:pt>
                <c:pt idx="1651">
                  <c:v>41830.0</c:v>
                </c:pt>
                <c:pt idx="1652">
                  <c:v>41831.0</c:v>
                </c:pt>
                <c:pt idx="1653">
                  <c:v>41832.0</c:v>
                </c:pt>
                <c:pt idx="1654">
                  <c:v>41833.0</c:v>
                </c:pt>
                <c:pt idx="1655">
                  <c:v>41834.0</c:v>
                </c:pt>
                <c:pt idx="1656">
                  <c:v>41835.0</c:v>
                </c:pt>
                <c:pt idx="1657">
                  <c:v>41836.0</c:v>
                </c:pt>
                <c:pt idx="1658">
                  <c:v>41837.0</c:v>
                </c:pt>
                <c:pt idx="1659">
                  <c:v>41838.0</c:v>
                </c:pt>
                <c:pt idx="1660">
                  <c:v>41839.0</c:v>
                </c:pt>
                <c:pt idx="1661">
                  <c:v>41840.0</c:v>
                </c:pt>
                <c:pt idx="1662">
                  <c:v>41841.0</c:v>
                </c:pt>
                <c:pt idx="1663">
                  <c:v>41842.0</c:v>
                </c:pt>
                <c:pt idx="1664">
                  <c:v>41843.0</c:v>
                </c:pt>
                <c:pt idx="1665">
                  <c:v>41844.0</c:v>
                </c:pt>
                <c:pt idx="1666">
                  <c:v>41845.0</c:v>
                </c:pt>
                <c:pt idx="1667">
                  <c:v>41846.0</c:v>
                </c:pt>
                <c:pt idx="1668">
                  <c:v>41847.0</c:v>
                </c:pt>
                <c:pt idx="1669">
                  <c:v>41848.0</c:v>
                </c:pt>
                <c:pt idx="1670">
                  <c:v>41849.0</c:v>
                </c:pt>
                <c:pt idx="1671">
                  <c:v>41850.0</c:v>
                </c:pt>
                <c:pt idx="1672">
                  <c:v>41851.0</c:v>
                </c:pt>
                <c:pt idx="1673">
                  <c:v>41852.0</c:v>
                </c:pt>
                <c:pt idx="1674">
                  <c:v>41853.0</c:v>
                </c:pt>
                <c:pt idx="1675">
                  <c:v>41854.0</c:v>
                </c:pt>
                <c:pt idx="1676">
                  <c:v>41855.0</c:v>
                </c:pt>
                <c:pt idx="1677">
                  <c:v>41856.0</c:v>
                </c:pt>
                <c:pt idx="1678">
                  <c:v>41857.0</c:v>
                </c:pt>
                <c:pt idx="1679">
                  <c:v>41858.0</c:v>
                </c:pt>
                <c:pt idx="1680">
                  <c:v>41859.0</c:v>
                </c:pt>
                <c:pt idx="1681">
                  <c:v>41860.0</c:v>
                </c:pt>
                <c:pt idx="1682">
                  <c:v>41861.0</c:v>
                </c:pt>
                <c:pt idx="1683">
                  <c:v>41862.0</c:v>
                </c:pt>
                <c:pt idx="1684">
                  <c:v>41863.0</c:v>
                </c:pt>
                <c:pt idx="1685">
                  <c:v>41864.0</c:v>
                </c:pt>
                <c:pt idx="1686">
                  <c:v>41865.0</c:v>
                </c:pt>
                <c:pt idx="1687">
                  <c:v>41866.0</c:v>
                </c:pt>
                <c:pt idx="1688">
                  <c:v>41867.0</c:v>
                </c:pt>
                <c:pt idx="1689">
                  <c:v>41868.0</c:v>
                </c:pt>
                <c:pt idx="1690">
                  <c:v>41869.0</c:v>
                </c:pt>
                <c:pt idx="1691">
                  <c:v>41870.0</c:v>
                </c:pt>
                <c:pt idx="1692">
                  <c:v>41871.0</c:v>
                </c:pt>
                <c:pt idx="1693">
                  <c:v>41872.0</c:v>
                </c:pt>
                <c:pt idx="1694">
                  <c:v>41873.0</c:v>
                </c:pt>
                <c:pt idx="1695">
                  <c:v>41874.0</c:v>
                </c:pt>
                <c:pt idx="1696">
                  <c:v>41875.0</c:v>
                </c:pt>
                <c:pt idx="1697">
                  <c:v>41876.0</c:v>
                </c:pt>
                <c:pt idx="1698">
                  <c:v>41877.0</c:v>
                </c:pt>
                <c:pt idx="1699">
                  <c:v>41878.0</c:v>
                </c:pt>
                <c:pt idx="1700">
                  <c:v>41879.0</c:v>
                </c:pt>
                <c:pt idx="1701">
                  <c:v>41880.0</c:v>
                </c:pt>
                <c:pt idx="1702">
                  <c:v>41881.0</c:v>
                </c:pt>
                <c:pt idx="1703">
                  <c:v>41882.0</c:v>
                </c:pt>
                <c:pt idx="1704">
                  <c:v>41883.0</c:v>
                </c:pt>
                <c:pt idx="1705">
                  <c:v>41884.0</c:v>
                </c:pt>
                <c:pt idx="1706">
                  <c:v>41885.0</c:v>
                </c:pt>
                <c:pt idx="1707">
                  <c:v>41886.0</c:v>
                </c:pt>
                <c:pt idx="1708">
                  <c:v>41887.0</c:v>
                </c:pt>
                <c:pt idx="1709">
                  <c:v>41888.0</c:v>
                </c:pt>
                <c:pt idx="1710">
                  <c:v>41889.0</c:v>
                </c:pt>
                <c:pt idx="1711">
                  <c:v>41890.0</c:v>
                </c:pt>
                <c:pt idx="1712">
                  <c:v>41891.0</c:v>
                </c:pt>
                <c:pt idx="1713">
                  <c:v>41892.0</c:v>
                </c:pt>
                <c:pt idx="1714">
                  <c:v>41893.0</c:v>
                </c:pt>
                <c:pt idx="1715">
                  <c:v>41894.0</c:v>
                </c:pt>
                <c:pt idx="1716">
                  <c:v>41895.0</c:v>
                </c:pt>
                <c:pt idx="1717">
                  <c:v>41896.0</c:v>
                </c:pt>
                <c:pt idx="1718">
                  <c:v>41897.0</c:v>
                </c:pt>
                <c:pt idx="1719">
                  <c:v>41898.0</c:v>
                </c:pt>
                <c:pt idx="1720">
                  <c:v>41899.0</c:v>
                </c:pt>
                <c:pt idx="1721">
                  <c:v>41900.0</c:v>
                </c:pt>
                <c:pt idx="1722">
                  <c:v>41901.0</c:v>
                </c:pt>
                <c:pt idx="1723">
                  <c:v>41902.0</c:v>
                </c:pt>
                <c:pt idx="1724">
                  <c:v>41903.0</c:v>
                </c:pt>
                <c:pt idx="1725">
                  <c:v>41904.0</c:v>
                </c:pt>
                <c:pt idx="1726">
                  <c:v>41905.0</c:v>
                </c:pt>
                <c:pt idx="1727">
                  <c:v>41906.0</c:v>
                </c:pt>
                <c:pt idx="1728">
                  <c:v>41907.0</c:v>
                </c:pt>
                <c:pt idx="1729">
                  <c:v>41908.0</c:v>
                </c:pt>
                <c:pt idx="1730">
                  <c:v>41909.0</c:v>
                </c:pt>
                <c:pt idx="1731">
                  <c:v>41910.0</c:v>
                </c:pt>
                <c:pt idx="1732">
                  <c:v>41911.0</c:v>
                </c:pt>
                <c:pt idx="1733">
                  <c:v>41912.0</c:v>
                </c:pt>
                <c:pt idx="1734">
                  <c:v>41913.0</c:v>
                </c:pt>
                <c:pt idx="1735">
                  <c:v>41914.0</c:v>
                </c:pt>
                <c:pt idx="1736">
                  <c:v>41915.0</c:v>
                </c:pt>
                <c:pt idx="1737">
                  <c:v>41916.0</c:v>
                </c:pt>
                <c:pt idx="1738">
                  <c:v>41917.0</c:v>
                </c:pt>
                <c:pt idx="1739">
                  <c:v>41918.0</c:v>
                </c:pt>
                <c:pt idx="1740">
                  <c:v>41919.0</c:v>
                </c:pt>
                <c:pt idx="1741">
                  <c:v>41920.0</c:v>
                </c:pt>
                <c:pt idx="1742">
                  <c:v>41921.0</c:v>
                </c:pt>
                <c:pt idx="1743">
                  <c:v>41922.0</c:v>
                </c:pt>
                <c:pt idx="1744">
                  <c:v>41923.0</c:v>
                </c:pt>
                <c:pt idx="1745">
                  <c:v>41924.0</c:v>
                </c:pt>
                <c:pt idx="1746">
                  <c:v>41925.0</c:v>
                </c:pt>
                <c:pt idx="1747">
                  <c:v>41926.0</c:v>
                </c:pt>
                <c:pt idx="1748">
                  <c:v>41927.0</c:v>
                </c:pt>
                <c:pt idx="1749">
                  <c:v>41928.0</c:v>
                </c:pt>
                <c:pt idx="1750">
                  <c:v>41929.0</c:v>
                </c:pt>
                <c:pt idx="1751">
                  <c:v>41930.0</c:v>
                </c:pt>
                <c:pt idx="1752">
                  <c:v>41931.0</c:v>
                </c:pt>
                <c:pt idx="1753">
                  <c:v>41932.0</c:v>
                </c:pt>
                <c:pt idx="1754">
                  <c:v>41933.0</c:v>
                </c:pt>
                <c:pt idx="1755">
                  <c:v>41934.0</c:v>
                </c:pt>
                <c:pt idx="1756">
                  <c:v>41935.0</c:v>
                </c:pt>
                <c:pt idx="1757">
                  <c:v>41936.0</c:v>
                </c:pt>
                <c:pt idx="1758">
                  <c:v>41937.0</c:v>
                </c:pt>
                <c:pt idx="1759">
                  <c:v>41938.0</c:v>
                </c:pt>
                <c:pt idx="1760">
                  <c:v>41939.0</c:v>
                </c:pt>
                <c:pt idx="1761">
                  <c:v>41940.0</c:v>
                </c:pt>
                <c:pt idx="1762">
                  <c:v>41941.0</c:v>
                </c:pt>
                <c:pt idx="1763">
                  <c:v>41942.0</c:v>
                </c:pt>
                <c:pt idx="1764">
                  <c:v>41943.0</c:v>
                </c:pt>
                <c:pt idx="1765">
                  <c:v>41944.0</c:v>
                </c:pt>
                <c:pt idx="1766">
                  <c:v>41945.0</c:v>
                </c:pt>
                <c:pt idx="1767">
                  <c:v>41946.0</c:v>
                </c:pt>
                <c:pt idx="1768">
                  <c:v>41947.0</c:v>
                </c:pt>
                <c:pt idx="1769">
                  <c:v>41948.0</c:v>
                </c:pt>
                <c:pt idx="1770">
                  <c:v>41949.0</c:v>
                </c:pt>
                <c:pt idx="1771">
                  <c:v>41950.0</c:v>
                </c:pt>
                <c:pt idx="1772">
                  <c:v>41951.0</c:v>
                </c:pt>
                <c:pt idx="1773">
                  <c:v>41952.0</c:v>
                </c:pt>
                <c:pt idx="1774">
                  <c:v>41953.0</c:v>
                </c:pt>
                <c:pt idx="1775">
                  <c:v>41954.0</c:v>
                </c:pt>
                <c:pt idx="1776">
                  <c:v>41955.0</c:v>
                </c:pt>
                <c:pt idx="1777">
                  <c:v>41956.0</c:v>
                </c:pt>
                <c:pt idx="1778">
                  <c:v>41957.0</c:v>
                </c:pt>
                <c:pt idx="1779">
                  <c:v>41958.0</c:v>
                </c:pt>
                <c:pt idx="1780">
                  <c:v>41959.0</c:v>
                </c:pt>
                <c:pt idx="1781">
                  <c:v>41960.0</c:v>
                </c:pt>
                <c:pt idx="1782">
                  <c:v>41961.0</c:v>
                </c:pt>
                <c:pt idx="1783">
                  <c:v>41962.0</c:v>
                </c:pt>
                <c:pt idx="1784">
                  <c:v>41963.0</c:v>
                </c:pt>
                <c:pt idx="1785">
                  <c:v>41964.0</c:v>
                </c:pt>
                <c:pt idx="1786">
                  <c:v>41965.0</c:v>
                </c:pt>
                <c:pt idx="1787">
                  <c:v>41966.0</c:v>
                </c:pt>
                <c:pt idx="1788">
                  <c:v>41967.0</c:v>
                </c:pt>
                <c:pt idx="1789">
                  <c:v>41968.0</c:v>
                </c:pt>
                <c:pt idx="1790">
                  <c:v>41969.0</c:v>
                </c:pt>
                <c:pt idx="1791">
                  <c:v>41970.0</c:v>
                </c:pt>
                <c:pt idx="1792">
                  <c:v>41971.0</c:v>
                </c:pt>
                <c:pt idx="1793">
                  <c:v>41972.0</c:v>
                </c:pt>
                <c:pt idx="1794">
                  <c:v>41973.0</c:v>
                </c:pt>
                <c:pt idx="1795">
                  <c:v>41974.0</c:v>
                </c:pt>
                <c:pt idx="1796">
                  <c:v>41975.0</c:v>
                </c:pt>
                <c:pt idx="1797">
                  <c:v>41976.0</c:v>
                </c:pt>
                <c:pt idx="1798">
                  <c:v>41977.0</c:v>
                </c:pt>
                <c:pt idx="1799">
                  <c:v>41978.0</c:v>
                </c:pt>
                <c:pt idx="1800">
                  <c:v>41979.0</c:v>
                </c:pt>
                <c:pt idx="1801">
                  <c:v>41980.0</c:v>
                </c:pt>
                <c:pt idx="1802">
                  <c:v>41981.0</c:v>
                </c:pt>
                <c:pt idx="1803">
                  <c:v>41982.0</c:v>
                </c:pt>
                <c:pt idx="1804">
                  <c:v>41983.0</c:v>
                </c:pt>
                <c:pt idx="1805">
                  <c:v>41984.0</c:v>
                </c:pt>
                <c:pt idx="1806">
                  <c:v>41985.0</c:v>
                </c:pt>
                <c:pt idx="1807">
                  <c:v>41986.0</c:v>
                </c:pt>
                <c:pt idx="1808">
                  <c:v>41987.0</c:v>
                </c:pt>
                <c:pt idx="1809">
                  <c:v>41988.0</c:v>
                </c:pt>
                <c:pt idx="1810">
                  <c:v>41989.0</c:v>
                </c:pt>
                <c:pt idx="1811">
                  <c:v>41990.0</c:v>
                </c:pt>
                <c:pt idx="1812">
                  <c:v>41991.0</c:v>
                </c:pt>
                <c:pt idx="1813">
                  <c:v>41992.0</c:v>
                </c:pt>
                <c:pt idx="1814">
                  <c:v>41993.0</c:v>
                </c:pt>
                <c:pt idx="1815">
                  <c:v>41994.0</c:v>
                </c:pt>
                <c:pt idx="1816">
                  <c:v>41995.0</c:v>
                </c:pt>
                <c:pt idx="1817">
                  <c:v>41996.0</c:v>
                </c:pt>
                <c:pt idx="1818">
                  <c:v>41997.0</c:v>
                </c:pt>
                <c:pt idx="1819">
                  <c:v>41998.0</c:v>
                </c:pt>
                <c:pt idx="1820">
                  <c:v>41999.0</c:v>
                </c:pt>
                <c:pt idx="1821">
                  <c:v>42000.0</c:v>
                </c:pt>
                <c:pt idx="1822">
                  <c:v>42001.0</c:v>
                </c:pt>
                <c:pt idx="1823">
                  <c:v>42002.0</c:v>
                </c:pt>
                <c:pt idx="1824">
                  <c:v>42003.0</c:v>
                </c:pt>
                <c:pt idx="1825">
                  <c:v>42004.0</c:v>
                </c:pt>
                <c:pt idx="1826">
                  <c:v>42005.0</c:v>
                </c:pt>
                <c:pt idx="1827">
                  <c:v>42006.0</c:v>
                </c:pt>
                <c:pt idx="1828">
                  <c:v>42007.0</c:v>
                </c:pt>
                <c:pt idx="1829">
                  <c:v>42008.0</c:v>
                </c:pt>
                <c:pt idx="1830">
                  <c:v>42009.0</c:v>
                </c:pt>
                <c:pt idx="1831">
                  <c:v>42010.0</c:v>
                </c:pt>
                <c:pt idx="1832">
                  <c:v>42011.0</c:v>
                </c:pt>
                <c:pt idx="1833">
                  <c:v>42012.0</c:v>
                </c:pt>
                <c:pt idx="1834">
                  <c:v>42013.0</c:v>
                </c:pt>
                <c:pt idx="1835">
                  <c:v>42014.0</c:v>
                </c:pt>
                <c:pt idx="1836">
                  <c:v>42015.0</c:v>
                </c:pt>
                <c:pt idx="1837">
                  <c:v>42016.0</c:v>
                </c:pt>
                <c:pt idx="1838">
                  <c:v>42017.0</c:v>
                </c:pt>
                <c:pt idx="1839">
                  <c:v>42018.0</c:v>
                </c:pt>
                <c:pt idx="1840">
                  <c:v>42019.0</c:v>
                </c:pt>
                <c:pt idx="1841">
                  <c:v>42020.0</c:v>
                </c:pt>
                <c:pt idx="1842">
                  <c:v>42021.0</c:v>
                </c:pt>
                <c:pt idx="1843">
                  <c:v>42022.0</c:v>
                </c:pt>
                <c:pt idx="1844">
                  <c:v>42023.0</c:v>
                </c:pt>
                <c:pt idx="1845">
                  <c:v>42024.0</c:v>
                </c:pt>
                <c:pt idx="1846">
                  <c:v>42025.0</c:v>
                </c:pt>
                <c:pt idx="1847">
                  <c:v>42026.0</c:v>
                </c:pt>
                <c:pt idx="1848">
                  <c:v>42027.0</c:v>
                </c:pt>
                <c:pt idx="1849">
                  <c:v>42028.0</c:v>
                </c:pt>
                <c:pt idx="1850">
                  <c:v>42029.0</c:v>
                </c:pt>
                <c:pt idx="1851">
                  <c:v>42030.0</c:v>
                </c:pt>
                <c:pt idx="1852">
                  <c:v>42031.0</c:v>
                </c:pt>
                <c:pt idx="1853">
                  <c:v>42032.0</c:v>
                </c:pt>
                <c:pt idx="1854">
                  <c:v>42033.0</c:v>
                </c:pt>
                <c:pt idx="1855">
                  <c:v>42034.0</c:v>
                </c:pt>
                <c:pt idx="1856">
                  <c:v>42035.0</c:v>
                </c:pt>
                <c:pt idx="1857">
                  <c:v>42036.0</c:v>
                </c:pt>
                <c:pt idx="1858">
                  <c:v>42037.0</c:v>
                </c:pt>
                <c:pt idx="1859">
                  <c:v>42038.0</c:v>
                </c:pt>
                <c:pt idx="1860">
                  <c:v>42039.0</c:v>
                </c:pt>
                <c:pt idx="1861">
                  <c:v>42040.0</c:v>
                </c:pt>
                <c:pt idx="1862">
                  <c:v>42041.0</c:v>
                </c:pt>
                <c:pt idx="1863">
                  <c:v>42042.0</c:v>
                </c:pt>
                <c:pt idx="1864">
                  <c:v>42043.0</c:v>
                </c:pt>
                <c:pt idx="1865">
                  <c:v>42044.0</c:v>
                </c:pt>
                <c:pt idx="1866">
                  <c:v>42045.0</c:v>
                </c:pt>
                <c:pt idx="1867">
                  <c:v>42046.0</c:v>
                </c:pt>
                <c:pt idx="1868">
                  <c:v>42047.0</c:v>
                </c:pt>
                <c:pt idx="1869">
                  <c:v>42048.0</c:v>
                </c:pt>
                <c:pt idx="1870">
                  <c:v>42049.0</c:v>
                </c:pt>
                <c:pt idx="1871">
                  <c:v>42050.0</c:v>
                </c:pt>
                <c:pt idx="1872">
                  <c:v>42051.0</c:v>
                </c:pt>
                <c:pt idx="1873">
                  <c:v>42052.0</c:v>
                </c:pt>
                <c:pt idx="1874">
                  <c:v>42053.0</c:v>
                </c:pt>
                <c:pt idx="1875">
                  <c:v>42054.0</c:v>
                </c:pt>
                <c:pt idx="1876">
                  <c:v>42055.0</c:v>
                </c:pt>
                <c:pt idx="1877">
                  <c:v>42056.0</c:v>
                </c:pt>
                <c:pt idx="1878">
                  <c:v>42057.0</c:v>
                </c:pt>
                <c:pt idx="1879">
                  <c:v>42058.0</c:v>
                </c:pt>
                <c:pt idx="1880">
                  <c:v>42059.0</c:v>
                </c:pt>
                <c:pt idx="1881">
                  <c:v>42060.0</c:v>
                </c:pt>
                <c:pt idx="1882">
                  <c:v>42061.0</c:v>
                </c:pt>
                <c:pt idx="1883">
                  <c:v>42062.0</c:v>
                </c:pt>
                <c:pt idx="1884">
                  <c:v>42063.0</c:v>
                </c:pt>
                <c:pt idx="1885">
                  <c:v>42064.0</c:v>
                </c:pt>
                <c:pt idx="1886">
                  <c:v>42065.0</c:v>
                </c:pt>
                <c:pt idx="1887">
                  <c:v>42066.0</c:v>
                </c:pt>
                <c:pt idx="1888">
                  <c:v>42067.0</c:v>
                </c:pt>
                <c:pt idx="1889">
                  <c:v>42068.0</c:v>
                </c:pt>
                <c:pt idx="1890">
                  <c:v>42069.0</c:v>
                </c:pt>
                <c:pt idx="1891">
                  <c:v>42070.0</c:v>
                </c:pt>
                <c:pt idx="1892">
                  <c:v>42071.0</c:v>
                </c:pt>
                <c:pt idx="1893">
                  <c:v>42072.0</c:v>
                </c:pt>
                <c:pt idx="1894">
                  <c:v>42073.0</c:v>
                </c:pt>
                <c:pt idx="1895">
                  <c:v>42074.0</c:v>
                </c:pt>
                <c:pt idx="1896">
                  <c:v>42075.0</c:v>
                </c:pt>
                <c:pt idx="1897">
                  <c:v>42076.0</c:v>
                </c:pt>
                <c:pt idx="1898">
                  <c:v>42077.0</c:v>
                </c:pt>
                <c:pt idx="1899">
                  <c:v>42078.0</c:v>
                </c:pt>
                <c:pt idx="1900">
                  <c:v>42079.0</c:v>
                </c:pt>
                <c:pt idx="1901">
                  <c:v>42080.0</c:v>
                </c:pt>
                <c:pt idx="1902">
                  <c:v>42081.0</c:v>
                </c:pt>
                <c:pt idx="1903">
                  <c:v>42082.0</c:v>
                </c:pt>
                <c:pt idx="1904">
                  <c:v>42083.0</c:v>
                </c:pt>
                <c:pt idx="1905">
                  <c:v>42084.0</c:v>
                </c:pt>
                <c:pt idx="1906">
                  <c:v>42085.0</c:v>
                </c:pt>
                <c:pt idx="1907">
                  <c:v>42086.0</c:v>
                </c:pt>
                <c:pt idx="1908">
                  <c:v>42087.0</c:v>
                </c:pt>
                <c:pt idx="1909">
                  <c:v>42088.0</c:v>
                </c:pt>
                <c:pt idx="1910">
                  <c:v>42089.0</c:v>
                </c:pt>
                <c:pt idx="1911">
                  <c:v>42090.0</c:v>
                </c:pt>
                <c:pt idx="1912">
                  <c:v>42091.0</c:v>
                </c:pt>
                <c:pt idx="1913">
                  <c:v>42092.0</c:v>
                </c:pt>
                <c:pt idx="1914">
                  <c:v>42093.0</c:v>
                </c:pt>
                <c:pt idx="1915">
                  <c:v>42094.0</c:v>
                </c:pt>
                <c:pt idx="1916">
                  <c:v>42095.0</c:v>
                </c:pt>
                <c:pt idx="1917">
                  <c:v>42096.0</c:v>
                </c:pt>
                <c:pt idx="1918">
                  <c:v>42097.0</c:v>
                </c:pt>
                <c:pt idx="1919">
                  <c:v>42098.0</c:v>
                </c:pt>
                <c:pt idx="1920">
                  <c:v>42099.0</c:v>
                </c:pt>
                <c:pt idx="1921">
                  <c:v>42100.0</c:v>
                </c:pt>
                <c:pt idx="1922">
                  <c:v>42101.0</c:v>
                </c:pt>
                <c:pt idx="1923">
                  <c:v>42102.0</c:v>
                </c:pt>
                <c:pt idx="1924">
                  <c:v>42103.0</c:v>
                </c:pt>
                <c:pt idx="1925">
                  <c:v>42104.0</c:v>
                </c:pt>
                <c:pt idx="1926">
                  <c:v>42105.0</c:v>
                </c:pt>
                <c:pt idx="1927">
                  <c:v>42106.0</c:v>
                </c:pt>
                <c:pt idx="1928">
                  <c:v>42107.0</c:v>
                </c:pt>
                <c:pt idx="1929">
                  <c:v>42108.0</c:v>
                </c:pt>
                <c:pt idx="1930">
                  <c:v>42109.0</c:v>
                </c:pt>
                <c:pt idx="1931">
                  <c:v>42110.0</c:v>
                </c:pt>
                <c:pt idx="1932">
                  <c:v>42111.0</c:v>
                </c:pt>
                <c:pt idx="1933">
                  <c:v>42112.0</c:v>
                </c:pt>
                <c:pt idx="1934">
                  <c:v>42113.0</c:v>
                </c:pt>
                <c:pt idx="1935">
                  <c:v>42114.0</c:v>
                </c:pt>
                <c:pt idx="1936">
                  <c:v>42115.0</c:v>
                </c:pt>
                <c:pt idx="1937">
                  <c:v>42116.0</c:v>
                </c:pt>
                <c:pt idx="1938">
                  <c:v>42117.0</c:v>
                </c:pt>
                <c:pt idx="1939">
                  <c:v>42118.0</c:v>
                </c:pt>
                <c:pt idx="1940">
                  <c:v>42119.0</c:v>
                </c:pt>
                <c:pt idx="1941">
                  <c:v>42120.0</c:v>
                </c:pt>
                <c:pt idx="1942">
                  <c:v>42121.0</c:v>
                </c:pt>
                <c:pt idx="1943">
                  <c:v>42122.0</c:v>
                </c:pt>
                <c:pt idx="1944">
                  <c:v>42123.0</c:v>
                </c:pt>
                <c:pt idx="1945">
                  <c:v>42124.0</c:v>
                </c:pt>
                <c:pt idx="1946">
                  <c:v>42125.0</c:v>
                </c:pt>
                <c:pt idx="1947">
                  <c:v>42126.0</c:v>
                </c:pt>
                <c:pt idx="1948">
                  <c:v>42127.0</c:v>
                </c:pt>
                <c:pt idx="1949">
                  <c:v>42128.0</c:v>
                </c:pt>
                <c:pt idx="1950">
                  <c:v>42129.0</c:v>
                </c:pt>
                <c:pt idx="1951">
                  <c:v>42130.0</c:v>
                </c:pt>
                <c:pt idx="1952">
                  <c:v>42131.0</c:v>
                </c:pt>
                <c:pt idx="1953">
                  <c:v>42132.0</c:v>
                </c:pt>
                <c:pt idx="1954">
                  <c:v>42133.0</c:v>
                </c:pt>
                <c:pt idx="1955">
                  <c:v>42134.0</c:v>
                </c:pt>
                <c:pt idx="1956">
                  <c:v>42135.0</c:v>
                </c:pt>
                <c:pt idx="1957">
                  <c:v>42136.0</c:v>
                </c:pt>
                <c:pt idx="1958">
                  <c:v>42137.0</c:v>
                </c:pt>
                <c:pt idx="1959">
                  <c:v>42138.0</c:v>
                </c:pt>
                <c:pt idx="1960">
                  <c:v>42139.0</c:v>
                </c:pt>
                <c:pt idx="1961">
                  <c:v>42140.0</c:v>
                </c:pt>
                <c:pt idx="1962">
                  <c:v>42141.0</c:v>
                </c:pt>
                <c:pt idx="1963">
                  <c:v>42142.0</c:v>
                </c:pt>
                <c:pt idx="1964">
                  <c:v>42143.0</c:v>
                </c:pt>
                <c:pt idx="1965">
                  <c:v>42144.0</c:v>
                </c:pt>
                <c:pt idx="1966">
                  <c:v>42145.0</c:v>
                </c:pt>
                <c:pt idx="1967">
                  <c:v>42146.0</c:v>
                </c:pt>
                <c:pt idx="1968">
                  <c:v>42147.0</c:v>
                </c:pt>
                <c:pt idx="1969">
                  <c:v>42148.0</c:v>
                </c:pt>
                <c:pt idx="1970">
                  <c:v>42149.0</c:v>
                </c:pt>
                <c:pt idx="1971">
                  <c:v>42150.0</c:v>
                </c:pt>
                <c:pt idx="1972">
                  <c:v>42151.0</c:v>
                </c:pt>
                <c:pt idx="1973">
                  <c:v>42152.0</c:v>
                </c:pt>
                <c:pt idx="1974">
                  <c:v>42153.0</c:v>
                </c:pt>
                <c:pt idx="1975">
                  <c:v>42154.0</c:v>
                </c:pt>
                <c:pt idx="1976">
                  <c:v>42155.0</c:v>
                </c:pt>
                <c:pt idx="1977">
                  <c:v>42156.0</c:v>
                </c:pt>
                <c:pt idx="1978">
                  <c:v>42157.0</c:v>
                </c:pt>
                <c:pt idx="1979">
                  <c:v>42158.0</c:v>
                </c:pt>
                <c:pt idx="1980">
                  <c:v>42159.0</c:v>
                </c:pt>
                <c:pt idx="1981">
                  <c:v>42160.0</c:v>
                </c:pt>
                <c:pt idx="1982">
                  <c:v>42161.0</c:v>
                </c:pt>
                <c:pt idx="1983">
                  <c:v>42162.0</c:v>
                </c:pt>
                <c:pt idx="1984">
                  <c:v>42163.0</c:v>
                </c:pt>
                <c:pt idx="1985">
                  <c:v>42164.0</c:v>
                </c:pt>
                <c:pt idx="1986">
                  <c:v>42165.0</c:v>
                </c:pt>
                <c:pt idx="1987">
                  <c:v>42166.0</c:v>
                </c:pt>
                <c:pt idx="1988">
                  <c:v>42167.0</c:v>
                </c:pt>
                <c:pt idx="1989">
                  <c:v>42168.0</c:v>
                </c:pt>
                <c:pt idx="1990">
                  <c:v>42169.0</c:v>
                </c:pt>
                <c:pt idx="1991">
                  <c:v>42170.0</c:v>
                </c:pt>
                <c:pt idx="1992">
                  <c:v>42171.0</c:v>
                </c:pt>
                <c:pt idx="1993">
                  <c:v>42172.0</c:v>
                </c:pt>
                <c:pt idx="1994">
                  <c:v>42173.0</c:v>
                </c:pt>
                <c:pt idx="1995">
                  <c:v>42174.0</c:v>
                </c:pt>
                <c:pt idx="1996">
                  <c:v>42175.0</c:v>
                </c:pt>
                <c:pt idx="1997">
                  <c:v>42176.0</c:v>
                </c:pt>
                <c:pt idx="1998">
                  <c:v>42177.0</c:v>
                </c:pt>
                <c:pt idx="1999">
                  <c:v>42178.0</c:v>
                </c:pt>
                <c:pt idx="2000">
                  <c:v>42179.0</c:v>
                </c:pt>
                <c:pt idx="2001">
                  <c:v>42180.0</c:v>
                </c:pt>
                <c:pt idx="2002">
                  <c:v>42181.0</c:v>
                </c:pt>
                <c:pt idx="2003">
                  <c:v>42182.0</c:v>
                </c:pt>
                <c:pt idx="2004">
                  <c:v>42183.0</c:v>
                </c:pt>
                <c:pt idx="2005">
                  <c:v>42184.0</c:v>
                </c:pt>
                <c:pt idx="2006">
                  <c:v>42185.0</c:v>
                </c:pt>
                <c:pt idx="2007">
                  <c:v>42186.0</c:v>
                </c:pt>
                <c:pt idx="2008">
                  <c:v>42187.0</c:v>
                </c:pt>
                <c:pt idx="2009">
                  <c:v>42188.0</c:v>
                </c:pt>
                <c:pt idx="2010">
                  <c:v>42189.0</c:v>
                </c:pt>
                <c:pt idx="2011">
                  <c:v>42190.0</c:v>
                </c:pt>
                <c:pt idx="2012">
                  <c:v>42191.0</c:v>
                </c:pt>
                <c:pt idx="2013">
                  <c:v>42192.0</c:v>
                </c:pt>
                <c:pt idx="2014">
                  <c:v>42193.0</c:v>
                </c:pt>
                <c:pt idx="2015">
                  <c:v>42194.0</c:v>
                </c:pt>
                <c:pt idx="2016">
                  <c:v>42195.0</c:v>
                </c:pt>
                <c:pt idx="2017">
                  <c:v>42196.0</c:v>
                </c:pt>
                <c:pt idx="2018">
                  <c:v>42197.0</c:v>
                </c:pt>
                <c:pt idx="2019">
                  <c:v>42198.0</c:v>
                </c:pt>
                <c:pt idx="2020">
                  <c:v>42199.0</c:v>
                </c:pt>
                <c:pt idx="2021">
                  <c:v>42200.0</c:v>
                </c:pt>
                <c:pt idx="2022">
                  <c:v>42201.0</c:v>
                </c:pt>
                <c:pt idx="2023">
                  <c:v>42202.0</c:v>
                </c:pt>
                <c:pt idx="2024">
                  <c:v>42203.0</c:v>
                </c:pt>
                <c:pt idx="2025">
                  <c:v>42204.0</c:v>
                </c:pt>
                <c:pt idx="2026">
                  <c:v>42205.0</c:v>
                </c:pt>
                <c:pt idx="2027">
                  <c:v>42206.0</c:v>
                </c:pt>
                <c:pt idx="2028">
                  <c:v>42207.0</c:v>
                </c:pt>
                <c:pt idx="2029">
                  <c:v>42208.0</c:v>
                </c:pt>
                <c:pt idx="2030">
                  <c:v>42209.0</c:v>
                </c:pt>
                <c:pt idx="2031">
                  <c:v>42210.0</c:v>
                </c:pt>
                <c:pt idx="2032">
                  <c:v>42211.0</c:v>
                </c:pt>
                <c:pt idx="2033">
                  <c:v>42212.0</c:v>
                </c:pt>
                <c:pt idx="2034">
                  <c:v>42213.0</c:v>
                </c:pt>
                <c:pt idx="2035">
                  <c:v>42214.0</c:v>
                </c:pt>
                <c:pt idx="2036">
                  <c:v>42215.0</c:v>
                </c:pt>
                <c:pt idx="2037">
                  <c:v>42216.0</c:v>
                </c:pt>
                <c:pt idx="2038">
                  <c:v>42217.0</c:v>
                </c:pt>
                <c:pt idx="2039">
                  <c:v>42218.0</c:v>
                </c:pt>
                <c:pt idx="2040">
                  <c:v>42219.0</c:v>
                </c:pt>
                <c:pt idx="2041">
                  <c:v>42220.0</c:v>
                </c:pt>
                <c:pt idx="2042">
                  <c:v>42221.0</c:v>
                </c:pt>
                <c:pt idx="2043">
                  <c:v>42222.0</c:v>
                </c:pt>
                <c:pt idx="2044">
                  <c:v>42223.0</c:v>
                </c:pt>
                <c:pt idx="2045">
                  <c:v>42224.0</c:v>
                </c:pt>
                <c:pt idx="2046">
                  <c:v>42225.0</c:v>
                </c:pt>
                <c:pt idx="2047">
                  <c:v>42226.0</c:v>
                </c:pt>
                <c:pt idx="2048">
                  <c:v>42227.0</c:v>
                </c:pt>
                <c:pt idx="2049">
                  <c:v>42228.0</c:v>
                </c:pt>
                <c:pt idx="2050">
                  <c:v>42229.0</c:v>
                </c:pt>
                <c:pt idx="2051">
                  <c:v>42230.0</c:v>
                </c:pt>
                <c:pt idx="2052">
                  <c:v>42231.0</c:v>
                </c:pt>
                <c:pt idx="2053">
                  <c:v>42232.0</c:v>
                </c:pt>
                <c:pt idx="2054">
                  <c:v>42233.0</c:v>
                </c:pt>
                <c:pt idx="2055">
                  <c:v>42234.0</c:v>
                </c:pt>
                <c:pt idx="2056">
                  <c:v>42235.0</c:v>
                </c:pt>
                <c:pt idx="2057">
                  <c:v>42236.0</c:v>
                </c:pt>
                <c:pt idx="2058">
                  <c:v>42237.0</c:v>
                </c:pt>
                <c:pt idx="2059">
                  <c:v>42238.0</c:v>
                </c:pt>
                <c:pt idx="2060">
                  <c:v>42239.0</c:v>
                </c:pt>
                <c:pt idx="2061">
                  <c:v>42240.0</c:v>
                </c:pt>
                <c:pt idx="2062">
                  <c:v>42241.0</c:v>
                </c:pt>
                <c:pt idx="2063">
                  <c:v>42242.0</c:v>
                </c:pt>
                <c:pt idx="2064">
                  <c:v>42243.0</c:v>
                </c:pt>
                <c:pt idx="2065">
                  <c:v>42244.0</c:v>
                </c:pt>
                <c:pt idx="2066">
                  <c:v>42245.0</c:v>
                </c:pt>
                <c:pt idx="2067">
                  <c:v>42246.0</c:v>
                </c:pt>
                <c:pt idx="2068">
                  <c:v>42247.0</c:v>
                </c:pt>
                <c:pt idx="2069">
                  <c:v>42248.0</c:v>
                </c:pt>
                <c:pt idx="2070">
                  <c:v>42249.0</c:v>
                </c:pt>
                <c:pt idx="2071">
                  <c:v>42250.0</c:v>
                </c:pt>
                <c:pt idx="2072">
                  <c:v>42251.0</c:v>
                </c:pt>
                <c:pt idx="2073">
                  <c:v>42252.0</c:v>
                </c:pt>
                <c:pt idx="2074">
                  <c:v>42253.0</c:v>
                </c:pt>
                <c:pt idx="2075">
                  <c:v>42254.0</c:v>
                </c:pt>
                <c:pt idx="2076">
                  <c:v>42255.0</c:v>
                </c:pt>
                <c:pt idx="2077">
                  <c:v>42256.0</c:v>
                </c:pt>
                <c:pt idx="2078">
                  <c:v>42257.0</c:v>
                </c:pt>
                <c:pt idx="2079">
                  <c:v>42258.0</c:v>
                </c:pt>
                <c:pt idx="2080">
                  <c:v>42259.0</c:v>
                </c:pt>
                <c:pt idx="2081">
                  <c:v>42260.0</c:v>
                </c:pt>
                <c:pt idx="2082">
                  <c:v>42261.0</c:v>
                </c:pt>
                <c:pt idx="2083">
                  <c:v>42262.0</c:v>
                </c:pt>
                <c:pt idx="2084">
                  <c:v>42263.0</c:v>
                </c:pt>
                <c:pt idx="2085">
                  <c:v>42264.0</c:v>
                </c:pt>
                <c:pt idx="2086">
                  <c:v>42265.0</c:v>
                </c:pt>
                <c:pt idx="2087">
                  <c:v>42266.0</c:v>
                </c:pt>
                <c:pt idx="2088">
                  <c:v>42267.0</c:v>
                </c:pt>
                <c:pt idx="2089">
                  <c:v>42268.0</c:v>
                </c:pt>
                <c:pt idx="2090">
                  <c:v>42269.0</c:v>
                </c:pt>
                <c:pt idx="2091">
                  <c:v>42270.0</c:v>
                </c:pt>
                <c:pt idx="2092">
                  <c:v>42271.0</c:v>
                </c:pt>
                <c:pt idx="2093">
                  <c:v>42272.0</c:v>
                </c:pt>
                <c:pt idx="2094">
                  <c:v>42273.0</c:v>
                </c:pt>
                <c:pt idx="2095">
                  <c:v>42274.0</c:v>
                </c:pt>
                <c:pt idx="2096">
                  <c:v>42275.0</c:v>
                </c:pt>
                <c:pt idx="2097">
                  <c:v>42276.0</c:v>
                </c:pt>
                <c:pt idx="2098">
                  <c:v>42277.0</c:v>
                </c:pt>
                <c:pt idx="2099">
                  <c:v>42278.0</c:v>
                </c:pt>
                <c:pt idx="2100">
                  <c:v>42279.0</c:v>
                </c:pt>
                <c:pt idx="2101">
                  <c:v>42280.0</c:v>
                </c:pt>
                <c:pt idx="2102">
                  <c:v>42281.0</c:v>
                </c:pt>
                <c:pt idx="2103">
                  <c:v>42282.0</c:v>
                </c:pt>
                <c:pt idx="2104">
                  <c:v>42283.0</c:v>
                </c:pt>
                <c:pt idx="2105">
                  <c:v>42284.0</c:v>
                </c:pt>
                <c:pt idx="2106">
                  <c:v>42285.0</c:v>
                </c:pt>
                <c:pt idx="2107">
                  <c:v>42286.0</c:v>
                </c:pt>
                <c:pt idx="2108">
                  <c:v>42287.0</c:v>
                </c:pt>
                <c:pt idx="2109">
                  <c:v>42288.0</c:v>
                </c:pt>
                <c:pt idx="2110">
                  <c:v>42289.0</c:v>
                </c:pt>
                <c:pt idx="2111">
                  <c:v>42290.0</c:v>
                </c:pt>
                <c:pt idx="2112">
                  <c:v>42291.0</c:v>
                </c:pt>
                <c:pt idx="2113">
                  <c:v>42292.0</c:v>
                </c:pt>
                <c:pt idx="2114">
                  <c:v>42293.0</c:v>
                </c:pt>
                <c:pt idx="2115">
                  <c:v>42294.0</c:v>
                </c:pt>
                <c:pt idx="2116">
                  <c:v>42295.0</c:v>
                </c:pt>
                <c:pt idx="2117">
                  <c:v>42296.0</c:v>
                </c:pt>
                <c:pt idx="2118">
                  <c:v>42297.0</c:v>
                </c:pt>
                <c:pt idx="2119">
                  <c:v>42298.0</c:v>
                </c:pt>
                <c:pt idx="2120">
                  <c:v>42299.0</c:v>
                </c:pt>
                <c:pt idx="2121">
                  <c:v>42300.0</c:v>
                </c:pt>
                <c:pt idx="2122">
                  <c:v>42301.0</c:v>
                </c:pt>
                <c:pt idx="2123">
                  <c:v>42302.0</c:v>
                </c:pt>
                <c:pt idx="2124">
                  <c:v>42303.0</c:v>
                </c:pt>
                <c:pt idx="2125">
                  <c:v>42304.0</c:v>
                </c:pt>
                <c:pt idx="2126">
                  <c:v>42305.0</c:v>
                </c:pt>
                <c:pt idx="2127">
                  <c:v>42306.0</c:v>
                </c:pt>
                <c:pt idx="2128">
                  <c:v>42307.0</c:v>
                </c:pt>
                <c:pt idx="2129">
                  <c:v>42308.0</c:v>
                </c:pt>
                <c:pt idx="2130">
                  <c:v>42309.0</c:v>
                </c:pt>
                <c:pt idx="2131">
                  <c:v>42310.0</c:v>
                </c:pt>
                <c:pt idx="2132">
                  <c:v>42311.0</c:v>
                </c:pt>
                <c:pt idx="2133">
                  <c:v>42312.0</c:v>
                </c:pt>
                <c:pt idx="2134">
                  <c:v>42313.0</c:v>
                </c:pt>
                <c:pt idx="2135">
                  <c:v>42314.0</c:v>
                </c:pt>
                <c:pt idx="2136">
                  <c:v>42315.0</c:v>
                </c:pt>
                <c:pt idx="2137">
                  <c:v>42316.0</c:v>
                </c:pt>
                <c:pt idx="2138">
                  <c:v>42317.0</c:v>
                </c:pt>
                <c:pt idx="2139">
                  <c:v>42318.0</c:v>
                </c:pt>
                <c:pt idx="2140">
                  <c:v>42319.0</c:v>
                </c:pt>
                <c:pt idx="2141">
                  <c:v>42320.0</c:v>
                </c:pt>
                <c:pt idx="2142">
                  <c:v>42321.0</c:v>
                </c:pt>
                <c:pt idx="2143">
                  <c:v>42322.0</c:v>
                </c:pt>
                <c:pt idx="2144">
                  <c:v>42323.0</c:v>
                </c:pt>
                <c:pt idx="2145">
                  <c:v>42324.0</c:v>
                </c:pt>
                <c:pt idx="2146">
                  <c:v>42325.0</c:v>
                </c:pt>
                <c:pt idx="2147">
                  <c:v>42326.0</c:v>
                </c:pt>
                <c:pt idx="2148">
                  <c:v>42327.0</c:v>
                </c:pt>
                <c:pt idx="2149">
                  <c:v>42328.0</c:v>
                </c:pt>
                <c:pt idx="2150">
                  <c:v>42329.0</c:v>
                </c:pt>
                <c:pt idx="2151">
                  <c:v>42330.0</c:v>
                </c:pt>
                <c:pt idx="2152">
                  <c:v>42331.0</c:v>
                </c:pt>
                <c:pt idx="2153">
                  <c:v>42332.0</c:v>
                </c:pt>
                <c:pt idx="2154">
                  <c:v>42333.0</c:v>
                </c:pt>
                <c:pt idx="2155">
                  <c:v>42334.0</c:v>
                </c:pt>
                <c:pt idx="2156">
                  <c:v>42335.0</c:v>
                </c:pt>
                <c:pt idx="2157">
                  <c:v>42336.0</c:v>
                </c:pt>
                <c:pt idx="2158">
                  <c:v>42337.0</c:v>
                </c:pt>
                <c:pt idx="2159">
                  <c:v>42338.0</c:v>
                </c:pt>
                <c:pt idx="2160">
                  <c:v>42339.0</c:v>
                </c:pt>
                <c:pt idx="2161">
                  <c:v>42340.0</c:v>
                </c:pt>
                <c:pt idx="2162">
                  <c:v>42341.0</c:v>
                </c:pt>
                <c:pt idx="2163">
                  <c:v>42342.0</c:v>
                </c:pt>
                <c:pt idx="2164">
                  <c:v>42343.0</c:v>
                </c:pt>
                <c:pt idx="2165">
                  <c:v>42344.0</c:v>
                </c:pt>
                <c:pt idx="2166">
                  <c:v>42345.0</c:v>
                </c:pt>
                <c:pt idx="2167">
                  <c:v>42346.0</c:v>
                </c:pt>
                <c:pt idx="2168">
                  <c:v>42347.0</c:v>
                </c:pt>
                <c:pt idx="2169">
                  <c:v>42348.0</c:v>
                </c:pt>
                <c:pt idx="2170">
                  <c:v>42349.0</c:v>
                </c:pt>
                <c:pt idx="2171">
                  <c:v>42350.0</c:v>
                </c:pt>
                <c:pt idx="2172">
                  <c:v>42351.0</c:v>
                </c:pt>
                <c:pt idx="2173">
                  <c:v>42352.0</c:v>
                </c:pt>
                <c:pt idx="2174">
                  <c:v>42353.0</c:v>
                </c:pt>
                <c:pt idx="2175">
                  <c:v>42354.0</c:v>
                </c:pt>
                <c:pt idx="2176">
                  <c:v>42355.0</c:v>
                </c:pt>
                <c:pt idx="2177">
                  <c:v>42356.0</c:v>
                </c:pt>
                <c:pt idx="2178">
                  <c:v>42357.0</c:v>
                </c:pt>
                <c:pt idx="2179">
                  <c:v>42358.0</c:v>
                </c:pt>
                <c:pt idx="2180">
                  <c:v>42359.0</c:v>
                </c:pt>
                <c:pt idx="2181">
                  <c:v>42360.0</c:v>
                </c:pt>
                <c:pt idx="2182">
                  <c:v>42361.0</c:v>
                </c:pt>
                <c:pt idx="2183">
                  <c:v>42362.0</c:v>
                </c:pt>
                <c:pt idx="2184">
                  <c:v>42363.0</c:v>
                </c:pt>
                <c:pt idx="2185">
                  <c:v>42364.0</c:v>
                </c:pt>
                <c:pt idx="2186">
                  <c:v>42365.0</c:v>
                </c:pt>
                <c:pt idx="2187">
                  <c:v>42366.0</c:v>
                </c:pt>
                <c:pt idx="2188">
                  <c:v>42367.0</c:v>
                </c:pt>
                <c:pt idx="2189">
                  <c:v>42368.0</c:v>
                </c:pt>
                <c:pt idx="2190">
                  <c:v>42369.0</c:v>
                </c:pt>
                <c:pt idx="2191">
                  <c:v>42370.0</c:v>
                </c:pt>
                <c:pt idx="2192">
                  <c:v>42371.0</c:v>
                </c:pt>
                <c:pt idx="2193">
                  <c:v>42372.0</c:v>
                </c:pt>
                <c:pt idx="2194">
                  <c:v>42373.0</c:v>
                </c:pt>
                <c:pt idx="2195">
                  <c:v>42374.0</c:v>
                </c:pt>
                <c:pt idx="2196">
                  <c:v>42375.0</c:v>
                </c:pt>
                <c:pt idx="2197">
                  <c:v>42376.0</c:v>
                </c:pt>
                <c:pt idx="2198">
                  <c:v>42377.0</c:v>
                </c:pt>
                <c:pt idx="2199">
                  <c:v>42378.0</c:v>
                </c:pt>
                <c:pt idx="2200">
                  <c:v>42379.0</c:v>
                </c:pt>
                <c:pt idx="2201">
                  <c:v>42380.0</c:v>
                </c:pt>
                <c:pt idx="2202">
                  <c:v>42381.0</c:v>
                </c:pt>
                <c:pt idx="2203">
                  <c:v>42382.0</c:v>
                </c:pt>
                <c:pt idx="2204">
                  <c:v>42383.0</c:v>
                </c:pt>
                <c:pt idx="2205">
                  <c:v>42384.0</c:v>
                </c:pt>
                <c:pt idx="2206">
                  <c:v>42385.0</c:v>
                </c:pt>
                <c:pt idx="2207">
                  <c:v>42386.0</c:v>
                </c:pt>
                <c:pt idx="2208">
                  <c:v>42387.0</c:v>
                </c:pt>
                <c:pt idx="2209">
                  <c:v>42388.0</c:v>
                </c:pt>
                <c:pt idx="2210">
                  <c:v>42389.0</c:v>
                </c:pt>
                <c:pt idx="2211">
                  <c:v>42390.0</c:v>
                </c:pt>
                <c:pt idx="2212">
                  <c:v>42391.0</c:v>
                </c:pt>
                <c:pt idx="2213">
                  <c:v>42392.0</c:v>
                </c:pt>
                <c:pt idx="2214">
                  <c:v>42393.0</c:v>
                </c:pt>
                <c:pt idx="2215">
                  <c:v>42394.0</c:v>
                </c:pt>
                <c:pt idx="2216">
                  <c:v>42395.0</c:v>
                </c:pt>
                <c:pt idx="2217">
                  <c:v>42396.0</c:v>
                </c:pt>
                <c:pt idx="2218">
                  <c:v>42397.0</c:v>
                </c:pt>
                <c:pt idx="2219">
                  <c:v>42398.0</c:v>
                </c:pt>
                <c:pt idx="2220">
                  <c:v>42399.0</c:v>
                </c:pt>
                <c:pt idx="2221">
                  <c:v>42400.0</c:v>
                </c:pt>
                <c:pt idx="2222">
                  <c:v>42401.0</c:v>
                </c:pt>
                <c:pt idx="2223">
                  <c:v>42402.0</c:v>
                </c:pt>
                <c:pt idx="2224">
                  <c:v>42403.0</c:v>
                </c:pt>
                <c:pt idx="2225">
                  <c:v>42404.0</c:v>
                </c:pt>
                <c:pt idx="2226">
                  <c:v>42405.0</c:v>
                </c:pt>
                <c:pt idx="2227">
                  <c:v>42406.0</c:v>
                </c:pt>
                <c:pt idx="2228">
                  <c:v>42407.0</c:v>
                </c:pt>
                <c:pt idx="2229">
                  <c:v>42408.0</c:v>
                </c:pt>
                <c:pt idx="2230">
                  <c:v>42409.0</c:v>
                </c:pt>
                <c:pt idx="2231">
                  <c:v>42410.0</c:v>
                </c:pt>
                <c:pt idx="2232">
                  <c:v>42411.0</c:v>
                </c:pt>
                <c:pt idx="2233">
                  <c:v>42412.0</c:v>
                </c:pt>
                <c:pt idx="2234">
                  <c:v>42413.0</c:v>
                </c:pt>
                <c:pt idx="2235">
                  <c:v>42414.0</c:v>
                </c:pt>
                <c:pt idx="2236">
                  <c:v>42415.0</c:v>
                </c:pt>
                <c:pt idx="2237">
                  <c:v>42416.0</c:v>
                </c:pt>
                <c:pt idx="2238">
                  <c:v>42417.0</c:v>
                </c:pt>
                <c:pt idx="2239">
                  <c:v>42418.0</c:v>
                </c:pt>
                <c:pt idx="2240">
                  <c:v>42419.0</c:v>
                </c:pt>
                <c:pt idx="2241">
                  <c:v>42420.0</c:v>
                </c:pt>
                <c:pt idx="2242">
                  <c:v>42421.0</c:v>
                </c:pt>
                <c:pt idx="2243">
                  <c:v>42422.0</c:v>
                </c:pt>
                <c:pt idx="2244">
                  <c:v>42423.0</c:v>
                </c:pt>
                <c:pt idx="2245">
                  <c:v>42424.0</c:v>
                </c:pt>
                <c:pt idx="2246">
                  <c:v>42425.0</c:v>
                </c:pt>
                <c:pt idx="2247">
                  <c:v>42426.0</c:v>
                </c:pt>
                <c:pt idx="2248">
                  <c:v>42427.0</c:v>
                </c:pt>
                <c:pt idx="2249">
                  <c:v>42428.0</c:v>
                </c:pt>
                <c:pt idx="2250">
                  <c:v>42429.0</c:v>
                </c:pt>
                <c:pt idx="2251">
                  <c:v>42430.0</c:v>
                </c:pt>
                <c:pt idx="2252">
                  <c:v>42431.0</c:v>
                </c:pt>
                <c:pt idx="2253">
                  <c:v>42432.0</c:v>
                </c:pt>
                <c:pt idx="2254">
                  <c:v>42433.0</c:v>
                </c:pt>
                <c:pt idx="2255">
                  <c:v>42434.0</c:v>
                </c:pt>
                <c:pt idx="2256">
                  <c:v>42435.0</c:v>
                </c:pt>
                <c:pt idx="2257">
                  <c:v>42436.0</c:v>
                </c:pt>
                <c:pt idx="2258">
                  <c:v>42437.0</c:v>
                </c:pt>
                <c:pt idx="2259">
                  <c:v>42438.0</c:v>
                </c:pt>
                <c:pt idx="2260">
                  <c:v>42439.0</c:v>
                </c:pt>
                <c:pt idx="2261">
                  <c:v>42440.0</c:v>
                </c:pt>
                <c:pt idx="2262">
                  <c:v>42441.0</c:v>
                </c:pt>
                <c:pt idx="2263">
                  <c:v>42442.0</c:v>
                </c:pt>
                <c:pt idx="2264">
                  <c:v>42443.0</c:v>
                </c:pt>
                <c:pt idx="2265">
                  <c:v>42444.0</c:v>
                </c:pt>
                <c:pt idx="2266">
                  <c:v>42445.0</c:v>
                </c:pt>
                <c:pt idx="2267">
                  <c:v>42446.0</c:v>
                </c:pt>
                <c:pt idx="2268">
                  <c:v>42447.0</c:v>
                </c:pt>
                <c:pt idx="2269">
                  <c:v>42448.0</c:v>
                </c:pt>
                <c:pt idx="2270">
                  <c:v>42449.0</c:v>
                </c:pt>
                <c:pt idx="2271">
                  <c:v>42450.0</c:v>
                </c:pt>
                <c:pt idx="2272">
                  <c:v>42451.0</c:v>
                </c:pt>
                <c:pt idx="2273">
                  <c:v>42452.0</c:v>
                </c:pt>
                <c:pt idx="2274">
                  <c:v>42453.0</c:v>
                </c:pt>
                <c:pt idx="2275">
                  <c:v>42454.0</c:v>
                </c:pt>
                <c:pt idx="2276">
                  <c:v>42455.0</c:v>
                </c:pt>
                <c:pt idx="2277">
                  <c:v>42456.0</c:v>
                </c:pt>
                <c:pt idx="2278">
                  <c:v>42457.0</c:v>
                </c:pt>
                <c:pt idx="2279">
                  <c:v>42458.0</c:v>
                </c:pt>
                <c:pt idx="2280">
                  <c:v>42459.0</c:v>
                </c:pt>
                <c:pt idx="2281">
                  <c:v>42460.0</c:v>
                </c:pt>
                <c:pt idx="2282">
                  <c:v>42461.0</c:v>
                </c:pt>
                <c:pt idx="2283">
                  <c:v>42462.0</c:v>
                </c:pt>
                <c:pt idx="2284">
                  <c:v>42463.0</c:v>
                </c:pt>
                <c:pt idx="2285">
                  <c:v>42464.0</c:v>
                </c:pt>
                <c:pt idx="2286">
                  <c:v>42465.0</c:v>
                </c:pt>
                <c:pt idx="2287">
                  <c:v>42466.0</c:v>
                </c:pt>
                <c:pt idx="2288">
                  <c:v>42467.0</c:v>
                </c:pt>
                <c:pt idx="2289">
                  <c:v>42468.0</c:v>
                </c:pt>
                <c:pt idx="2290">
                  <c:v>42469.0</c:v>
                </c:pt>
                <c:pt idx="2291">
                  <c:v>42470.0</c:v>
                </c:pt>
                <c:pt idx="2292">
                  <c:v>42471.0</c:v>
                </c:pt>
                <c:pt idx="2293">
                  <c:v>42472.0</c:v>
                </c:pt>
                <c:pt idx="2294">
                  <c:v>42473.0</c:v>
                </c:pt>
                <c:pt idx="2295">
                  <c:v>42474.0</c:v>
                </c:pt>
                <c:pt idx="2296">
                  <c:v>42475.0</c:v>
                </c:pt>
                <c:pt idx="2297">
                  <c:v>42476.0</c:v>
                </c:pt>
                <c:pt idx="2298">
                  <c:v>42477.0</c:v>
                </c:pt>
                <c:pt idx="2299">
                  <c:v>42478.0</c:v>
                </c:pt>
                <c:pt idx="2300">
                  <c:v>42479.0</c:v>
                </c:pt>
                <c:pt idx="2301">
                  <c:v>42480.0</c:v>
                </c:pt>
                <c:pt idx="2302">
                  <c:v>42481.0</c:v>
                </c:pt>
                <c:pt idx="2303">
                  <c:v>42482.0</c:v>
                </c:pt>
                <c:pt idx="2304">
                  <c:v>42483.0</c:v>
                </c:pt>
                <c:pt idx="2305">
                  <c:v>42484.0</c:v>
                </c:pt>
                <c:pt idx="2306">
                  <c:v>42485.0</c:v>
                </c:pt>
                <c:pt idx="2307">
                  <c:v>42486.0</c:v>
                </c:pt>
                <c:pt idx="2308">
                  <c:v>42487.0</c:v>
                </c:pt>
                <c:pt idx="2309">
                  <c:v>42488.0</c:v>
                </c:pt>
                <c:pt idx="2310">
                  <c:v>42489.0</c:v>
                </c:pt>
                <c:pt idx="2311">
                  <c:v>42490.0</c:v>
                </c:pt>
                <c:pt idx="2312">
                  <c:v>42491.0</c:v>
                </c:pt>
                <c:pt idx="2313">
                  <c:v>42492.0</c:v>
                </c:pt>
                <c:pt idx="2314">
                  <c:v>42493.0</c:v>
                </c:pt>
                <c:pt idx="2315">
                  <c:v>42494.0</c:v>
                </c:pt>
                <c:pt idx="2316">
                  <c:v>42495.0</c:v>
                </c:pt>
                <c:pt idx="2317">
                  <c:v>42496.0</c:v>
                </c:pt>
                <c:pt idx="2318">
                  <c:v>42497.0</c:v>
                </c:pt>
                <c:pt idx="2319">
                  <c:v>42498.0</c:v>
                </c:pt>
                <c:pt idx="2320">
                  <c:v>42499.0</c:v>
                </c:pt>
                <c:pt idx="2321">
                  <c:v>42500.0</c:v>
                </c:pt>
                <c:pt idx="2322">
                  <c:v>42501.0</c:v>
                </c:pt>
                <c:pt idx="2323">
                  <c:v>42502.0</c:v>
                </c:pt>
                <c:pt idx="2324">
                  <c:v>42503.0</c:v>
                </c:pt>
                <c:pt idx="2325">
                  <c:v>42504.0</c:v>
                </c:pt>
                <c:pt idx="2326">
                  <c:v>42505.0</c:v>
                </c:pt>
                <c:pt idx="2327">
                  <c:v>42506.0</c:v>
                </c:pt>
                <c:pt idx="2328">
                  <c:v>42507.0</c:v>
                </c:pt>
                <c:pt idx="2329">
                  <c:v>42508.0</c:v>
                </c:pt>
                <c:pt idx="2330">
                  <c:v>42509.0</c:v>
                </c:pt>
                <c:pt idx="2331">
                  <c:v>42510.0</c:v>
                </c:pt>
                <c:pt idx="2332">
                  <c:v>42511.0</c:v>
                </c:pt>
                <c:pt idx="2333">
                  <c:v>42512.0</c:v>
                </c:pt>
                <c:pt idx="2334">
                  <c:v>42513.0</c:v>
                </c:pt>
                <c:pt idx="2335">
                  <c:v>42514.0</c:v>
                </c:pt>
                <c:pt idx="2336">
                  <c:v>42515.0</c:v>
                </c:pt>
                <c:pt idx="2337">
                  <c:v>42516.0</c:v>
                </c:pt>
                <c:pt idx="2338">
                  <c:v>42517.0</c:v>
                </c:pt>
                <c:pt idx="2339">
                  <c:v>42518.0</c:v>
                </c:pt>
                <c:pt idx="2340">
                  <c:v>42519.0</c:v>
                </c:pt>
                <c:pt idx="2341">
                  <c:v>42520.0</c:v>
                </c:pt>
                <c:pt idx="2342">
                  <c:v>42521.0</c:v>
                </c:pt>
                <c:pt idx="2343">
                  <c:v>42522.0</c:v>
                </c:pt>
                <c:pt idx="2344">
                  <c:v>42523.0</c:v>
                </c:pt>
                <c:pt idx="2345">
                  <c:v>42524.0</c:v>
                </c:pt>
                <c:pt idx="2346">
                  <c:v>42525.0</c:v>
                </c:pt>
                <c:pt idx="2347">
                  <c:v>42526.0</c:v>
                </c:pt>
                <c:pt idx="2348">
                  <c:v>42527.0</c:v>
                </c:pt>
                <c:pt idx="2349">
                  <c:v>42528.0</c:v>
                </c:pt>
                <c:pt idx="2350">
                  <c:v>42529.0</c:v>
                </c:pt>
                <c:pt idx="2351">
                  <c:v>42530.0</c:v>
                </c:pt>
                <c:pt idx="2352">
                  <c:v>42531.0</c:v>
                </c:pt>
                <c:pt idx="2353">
                  <c:v>42532.0</c:v>
                </c:pt>
                <c:pt idx="2354">
                  <c:v>42533.0</c:v>
                </c:pt>
                <c:pt idx="2355">
                  <c:v>42534.0</c:v>
                </c:pt>
                <c:pt idx="2356">
                  <c:v>42535.0</c:v>
                </c:pt>
                <c:pt idx="2357">
                  <c:v>42536.0</c:v>
                </c:pt>
                <c:pt idx="2358">
                  <c:v>42537.0</c:v>
                </c:pt>
                <c:pt idx="2359">
                  <c:v>42538.0</c:v>
                </c:pt>
                <c:pt idx="2360">
                  <c:v>42539.0</c:v>
                </c:pt>
                <c:pt idx="2361">
                  <c:v>42540.0</c:v>
                </c:pt>
                <c:pt idx="2362">
                  <c:v>42541.0</c:v>
                </c:pt>
                <c:pt idx="2363">
                  <c:v>42542.0</c:v>
                </c:pt>
                <c:pt idx="2364">
                  <c:v>42543.0</c:v>
                </c:pt>
                <c:pt idx="2365">
                  <c:v>42544.0</c:v>
                </c:pt>
                <c:pt idx="2366">
                  <c:v>42545.0</c:v>
                </c:pt>
                <c:pt idx="2367">
                  <c:v>42546.0</c:v>
                </c:pt>
                <c:pt idx="2368">
                  <c:v>42547.0</c:v>
                </c:pt>
                <c:pt idx="2369">
                  <c:v>42548.0</c:v>
                </c:pt>
                <c:pt idx="2370">
                  <c:v>42549.0</c:v>
                </c:pt>
                <c:pt idx="2371">
                  <c:v>42550.0</c:v>
                </c:pt>
                <c:pt idx="2372">
                  <c:v>42551.0</c:v>
                </c:pt>
                <c:pt idx="2373">
                  <c:v>42552.0</c:v>
                </c:pt>
                <c:pt idx="2374">
                  <c:v>42553.0</c:v>
                </c:pt>
                <c:pt idx="2375">
                  <c:v>42554.0</c:v>
                </c:pt>
                <c:pt idx="2376">
                  <c:v>42555.0</c:v>
                </c:pt>
                <c:pt idx="2377">
                  <c:v>42556.0</c:v>
                </c:pt>
                <c:pt idx="2378">
                  <c:v>42557.0</c:v>
                </c:pt>
                <c:pt idx="2379">
                  <c:v>42558.0</c:v>
                </c:pt>
                <c:pt idx="2380">
                  <c:v>42559.0</c:v>
                </c:pt>
                <c:pt idx="2381">
                  <c:v>42560.0</c:v>
                </c:pt>
                <c:pt idx="2382">
                  <c:v>42561.0</c:v>
                </c:pt>
                <c:pt idx="2383">
                  <c:v>42562.0</c:v>
                </c:pt>
                <c:pt idx="2384">
                  <c:v>42563.0</c:v>
                </c:pt>
                <c:pt idx="2385">
                  <c:v>42564.0</c:v>
                </c:pt>
                <c:pt idx="2386">
                  <c:v>42565.0</c:v>
                </c:pt>
                <c:pt idx="2387">
                  <c:v>42566.0</c:v>
                </c:pt>
                <c:pt idx="2388">
                  <c:v>42567.0</c:v>
                </c:pt>
                <c:pt idx="2389">
                  <c:v>42568.0</c:v>
                </c:pt>
                <c:pt idx="2390">
                  <c:v>42569.0</c:v>
                </c:pt>
                <c:pt idx="2391">
                  <c:v>42570.0</c:v>
                </c:pt>
                <c:pt idx="2392">
                  <c:v>42571.0</c:v>
                </c:pt>
                <c:pt idx="2393">
                  <c:v>42572.0</c:v>
                </c:pt>
                <c:pt idx="2394">
                  <c:v>42573.0</c:v>
                </c:pt>
                <c:pt idx="2395">
                  <c:v>42574.0</c:v>
                </c:pt>
                <c:pt idx="2396">
                  <c:v>42575.0</c:v>
                </c:pt>
                <c:pt idx="2397">
                  <c:v>42576.0</c:v>
                </c:pt>
                <c:pt idx="2398">
                  <c:v>42577.0</c:v>
                </c:pt>
                <c:pt idx="2399">
                  <c:v>42578.0</c:v>
                </c:pt>
                <c:pt idx="2400">
                  <c:v>42579.0</c:v>
                </c:pt>
                <c:pt idx="2401">
                  <c:v>42580.0</c:v>
                </c:pt>
                <c:pt idx="2402">
                  <c:v>42581.0</c:v>
                </c:pt>
                <c:pt idx="2403">
                  <c:v>42582.0</c:v>
                </c:pt>
                <c:pt idx="2404">
                  <c:v>42583.0</c:v>
                </c:pt>
                <c:pt idx="2405">
                  <c:v>42584.0</c:v>
                </c:pt>
                <c:pt idx="2406">
                  <c:v>42585.0</c:v>
                </c:pt>
                <c:pt idx="2407">
                  <c:v>42586.0</c:v>
                </c:pt>
                <c:pt idx="2408">
                  <c:v>42587.0</c:v>
                </c:pt>
                <c:pt idx="2409">
                  <c:v>42588.0</c:v>
                </c:pt>
                <c:pt idx="2410">
                  <c:v>42589.0</c:v>
                </c:pt>
                <c:pt idx="2411">
                  <c:v>42590.0</c:v>
                </c:pt>
                <c:pt idx="2412">
                  <c:v>42591.0</c:v>
                </c:pt>
                <c:pt idx="2413">
                  <c:v>42592.0</c:v>
                </c:pt>
                <c:pt idx="2414">
                  <c:v>42593.0</c:v>
                </c:pt>
                <c:pt idx="2415">
                  <c:v>42594.0</c:v>
                </c:pt>
                <c:pt idx="2416">
                  <c:v>42595.0</c:v>
                </c:pt>
                <c:pt idx="2417">
                  <c:v>42596.0</c:v>
                </c:pt>
                <c:pt idx="2418">
                  <c:v>42597.0</c:v>
                </c:pt>
                <c:pt idx="2419">
                  <c:v>42598.0</c:v>
                </c:pt>
                <c:pt idx="2420">
                  <c:v>42599.0</c:v>
                </c:pt>
                <c:pt idx="2421">
                  <c:v>42600.0</c:v>
                </c:pt>
                <c:pt idx="2422">
                  <c:v>42601.0</c:v>
                </c:pt>
                <c:pt idx="2423">
                  <c:v>42602.0</c:v>
                </c:pt>
                <c:pt idx="2424">
                  <c:v>42603.0</c:v>
                </c:pt>
                <c:pt idx="2425">
                  <c:v>42604.0</c:v>
                </c:pt>
                <c:pt idx="2426">
                  <c:v>42605.0</c:v>
                </c:pt>
                <c:pt idx="2427">
                  <c:v>42606.0</c:v>
                </c:pt>
                <c:pt idx="2428">
                  <c:v>42607.0</c:v>
                </c:pt>
                <c:pt idx="2429">
                  <c:v>42608.0</c:v>
                </c:pt>
                <c:pt idx="2430">
                  <c:v>42609.0</c:v>
                </c:pt>
                <c:pt idx="2431">
                  <c:v>42610.0</c:v>
                </c:pt>
                <c:pt idx="2432">
                  <c:v>42611.0</c:v>
                </c:pt>
                <c:pt idx="2433">
                  <c:v>42612.0</c:v>
                </c:pt>
                <c:pt idx="2434">
                  <c:v>42613.0</c:v>
                </c:pt>
                <c:pt idx="2435">
                  <c:v>42614.0</c:v>
                </c:pt>
                <c:pt idx="2436">
                  <c:v>42615.0</c:v>
                </c:pt>
                <c:pt idx="2437">
                  <c:v>42616.0</c:v>
                </c:pt>
                <c:pt idx="2438">
                  <c:v>42617.0</c:v>
                </c:pt>
                <c:pt idx="2439">
                  <c:v>42618.0</c:v>
                </c:pt>
                <c:pt idx="2440">
                  <c:v>42619.0</c:v>
                </c:pt>
                <c:pt idx="2441">
                  <c:v>42620.0</c:v>
                </c:pt>
                <c:pt idx="2442">
                  <c:v>42621.0</c:v>
                </c:pt>
                <c:pt idx="2443">
                  <c:v>42622.0</c:v>
                </c:pt>
                <c:pt idx="2444">
                  <c:v>42623.0</c:v>
                </c:pt>
                <c:pt idx="2445">
                  <c:v>42624.0</c:v>
                </c:pt>
                <c:pt idx="2446">
                  <c:v>42625.0</c:v>
                </c:pt>
                <c:pt idx="2447">
                  <c:v>42626.0</c:v>
                </c:pt>
                <c:pt idx="2448">
                  <c:v>42627.0</c:v>
                </c:pt>
                <c:pt idx="2449">
                  <c:v>42628.0</c:v>
                </c:pt>
                <c:pt idx="2450">
                  <c:v>42629.0</c:v>
                </c:pt>
                <c:pt idx="2451">
                  <c:v>42630.0</c:v>
                </c:pt>
                <c:pt idx="2452">
                  <c:v>42631.0</c:v>
                </c:pt>
                <c:pt idx="2453">
                  <c:v>42632.0</c:v>
                </c:pt>
                <c:pt idx="2454">
                  <c:v>42633.0</c:v>
                </c:pt>
                <c:pt idx="2455">
                  <c:v>42634.0</c:v>
                </c:pt>
                <c:pt idx="2456">
                  <c:v>42635.0</c:v>
                </c:pt>
                <c:pt idx="2457">
                  <c:v>42636.0</c:v>
                </c:pt>
                <c:pt idx="2458">
                  <c:v>42637.0</c:v>
                </c:pt>
                <c:pt idx="2459">
                  <c:v>42638.0</c:v>
                </c:pt>
                <c:pt idx="2460">
                  <c:v>42639.0</c:v>
                </c:pt>
                <c:pt idx="2461">
                  <c:v>42640.0</c:v>
                </c:pt>
                <c:pt idx="2462">
                  <c:v>42641.0</c:v>
                </c:pt>
                <c:pt idx="2463">
                  <c:v>42642.0</c:v>
                </c:pt>
                <c:pt idx="2464">
                  <c:v>42643.0</c:v>
                </c:pt>
                <c:pt idx="2465">
                  <c:v>42644.0</c:v>
                </c:pt>
                <c:pt idx="2466">
                  <c:v>42645.0</c:v>
                </c:pt>
                <c:pt idx="2467">
                  <c:v>42646.0</c:v>
                </c:pt>
                <c:pt idx="2468">
                  <c:v>42647.0</c:v>
                </c:pt>
                <c:pt idx="2469">
                  <c:v>42648.0</c:v>
                </c:pt>
                <c:pt idx="2470">
                  <c:v>42649.0</c:v>
                </c:pt>
                <c:pt idx="2471">
                  <c:v>42650.0</c:v>
                </c:pt>
                <c:pt idx="2472">
                  <c:v>42651.0</c:v>
                </c:pt>
                <c:pt idx="2473">
                  <c:v>42652.0</c:v>
                </c:pt>
                <c:pt idx="2474">
                  <c:v>42653.0</c:v>
                </c:pt>
                <c:pt idx="2475">
                  <c:v>42654.0</c:v>
                </c:pt>
                <c:pt idx="2476">
                  <c:v>42655.0</c:v>
                </c:pt>
                <c:pt idx="2477">
                  <c:v>42656.0</c:v>
                </c:pt>
                <c:pt idx="2478">
                  <c:v>42657.0</c:v>
                </c:pt>
                <c:pt idx="2479">
                  <c:v>42658.0</c:v>
                </c:pt>
                <c:pt idx="2480">
                  <c:v>42659.0</c:v>
                </c:pt>
                <c:pt idx="2481">
                  <c:v>42660.0</c:v>
                </c:pt>
                <c:pt idx="2482">
                  <c:v>42661.0</c:v>
                </c:pt>
                <c:pt idx="2483">
                  <c:v>42662.0</c:v>
                </c:pt>
                <c:pt idx="2484">
                  <c:v>42663.0</c:v>
                </c:pt>
                <c:pt idx="2485">
                  <c:v>42664.0</c:v>
                </c:pt>
                <c:pt idx="2486">
                  <c:v>42665.0</c:v>
                </c:pt>
                <c:pt idx="2487">
                  <c:v>42666.0</c:v>
                </c:pt>
                <c:pt idx="2488">
                  <c:v>42667.0</c:v>
                </c:pt>
                <c:pt idx="2489">
                  <c:v>42668.0</c:v>
                </c:pt>
                <c:pt idx="2490">
                  <c:v>42669.0</c:v>
                </c:pt>
                <c:pt idx="2491">
                  <c:v>42670.0</c:v>
                </c:pt>
                <c:pt idx="2492">
                  <c:v>42671.0</c:v>
                </c:pt>
                <c:pt idx="2493">
                  <c:v>42672.0</c:v>
                </c:pt>
                <c:pt idx="2494">
                  <c:v>42673.0</c:v>
                </c:pt>
                <c:pt idx="2495">
                  <c:v>42674.0</c:v>
                </c:pt>
                <c:pt idx="2496">
                  <c:v>42675.0</c:v>
                </c:pt>
                <c:pt idx="2497">
                  <c:v>42676.0</c:v>
                </c:pt>
                <c:pt idx="2498">
                  <c:v>42677.0</c:v>
                </c:pt>
                <c:pt idx="2499">
                  <c:v>42678.0</c:v>
                </c:pt>
                <c:pt idx="2500">
                  <c:v>42679.0</c:v>
                </c:pt>
                <c:pt idx="2501">
                  <c:v>42680.0</c:v>
                </c:pt>
                <c:pt idx="2502">
                  <c:v>42681.0</c:v>
                </c:pt>
                <c:pt idx="2503">
                  <c:v>42682.0</c:v>
                </c:pt>
                <c:pt idx="2504">
                  <c:v>42683.0</c:v>
                </c:pt>
                <c:pt idx="2505">
                  <c:v>42684.0</c:v>
                </c:pt>
                <c:pt idx="2506">
                  <c:v>42685.0</c:v>
                </c:pt>
                <c:pt idx="2507">
                  <c:v>42686.0</c:v>
                </c:pt>
                <c:pt idx="2508">
                  <c:v>42687.0</c:v>
                </c:pt>
                <c:pt idx="2509">
                  <c:v>42688.0</c:v>
                </c:pt>
                <c:pt idx="2510">
                  <c:v>42689.0</c:v>
                </c:pt>
                <c:pt idx="2511">
                  <c:v>42690.0</c:v>
                </c:pt>
                <c:pt idx="2512">
                  <c:v>42691.0</c:v>
                </c:pt>
                <c:pt idx="2513">
                  <c:v>42692.0</c:v>
                </c:pt>
                <c:pt idx="2514">
                  <c:v>42693.0</c:v>
                </c:pt>
                <c:pt idx="2515">
                  <c:v>42694.0</c:v>
                </c:pt>
                <c:pt idx="2516">
                  <c:v>42695.0</c:v>
                </c:pt>
                <c:pt idx="2517">
                  <c:v>42696.0</c:v>
                </c:pt>
                <c:pt idx="2518">
                  <c:v>42697.0</c:v>
                </c:pt>
                <c:pt idx="2519">
                  <c:v>42698.0</c:v>
                </c:pt>
                <c:pt idx="2520">
                  <c:v>42699.0</c:v>
                </c:pt>
                <c:pt idx="2521">
                  <c:v>42700.0</c:v>
                </c:pt>
                <c:pt idx="2522">
                  <c:v>42701.0</c:v>
                </c:pt>
                <c:pt idx="2523">
                  <c:v>42702.0</c:v>
                </c:pt>
                <c:pt idx="2524">
                  <c:v>42703.0</c:v>
                </c:pt>
                <c:pt idx="2525">
                  <c:v>42704.0</c:v>
                </c:pt>
                <c:pt idx="2526">
                  <c:v>42705.0</c:v>
                </c:pt>
                <c:pt idx="2527">
                  <c:v>42706.0</c:v>
                </c:pt>
                <c:pt idx="2528">
                  <c:v>42707.0</c:v>
                </c:pt>
                <c:pt idx="2529">
                  <c:v>42708.0</c:v>
                </c:pt>
                <c:pt idx="2530">
                  <c:v>42709.0</c:v>
                </c:pt>
                <c:pt idx="2531">
                  <c:v>42710.0</c:v>
                </c:pt>
                <c:pt idx="2532">
                  <c:v>42711.0</c:v>
                </c:pt>
                <c:pt idx="2533">
                  <c:v>42712.0</c:v>
                </c:pt>
                <c:pt idx="2534">
                  <c:v>42713.0</c:v>
                </c:pt>
                <c:pt idx="2535">
                  <c:v>42714.0</c:v>
                </c:pt>
                <c:pt idx="2536">
                  <c:v>42715.0</c:v>
                </c:pt>
                <c:pt idx="2537">
                  <c:v>42716.0</c:v>
                </c:pt>
                <c:pt idx="2538">
                  <c:v>42717.0</c:v>
                </c:pt>
                <c:pt idx="2539">
                  <c:v>42718.0</c:v>
                </c:pt>
                <c:pt idx="2540">
                  <c:v>42719.0</c:v>
                </c:pt>
                <c:pt idx="2541">
                  <c:v>42720.0</c:v>
                </c:pt>
                <c:pt idx="2542">
                  <c:v>42721.0</c:v>
                </c:pt>
                <c:pt idx="2543">
                  <c:v>42722.0</c:v>
                </c:pt>
                <c:pt idx="2544">
                  <c:v>42723.0</c:v>
                </c:pt>
                <c:pt idx="2545">
                  <c:v>42724.0</c:v>
                </c:pt>
                <c:pt idx="2546">
                  <c:v>42725.0</c:v>
                </c:pt>
                <c:pt idx="2547">
                  <c:v>42726.0</c:v>
                </c:pt>
                <c:pt idx="2548">
                  <c:v>42727.0</c:v>
                </c:pt>
                <c:pt idx="2549">
                  <c:v>42728.0</c:v>
                </c:pt>
                <c:pt idx="2550">
                  <c:v>42729.0</c:v>
                </c:pt>
                <c:pt idx="2551">
                  <c:v>42730.0</c:v>
                </c:pt>
                <c:pt idx="2552">
                  <c:v>42731.0</c:v>
                </c:pt>
                <c:pt idx="2553">
                  <c:v>42732.0</c:v>
                </c:pt>
                <c:pt idx="2554">
                  <c:v>42733.0</c:v>
                </c:pt>
                <c:pt idx="2555">
                  <c:v>42734.0</c:v>
                </c:pt>
                <c:pt idx="2556">
                  <c:v>42735.0</c:v>
                </c:pt>
              </c:numCache>
            </c:numRef>
          </c:xVal>
          <c:yVal>
            <c:numRef>
              <c:f>[10]calculations!$X$2:$X$2710</c:f>
              <c:numCache>
                <c:formatCode>General</c:formatCode>
                <c:ptCount val="2709"/>
                <c:pt idx="0">
                  <c:v>8.644625359879695</c:v>
                </c:pt>
                <c:pt idx="1">
                  <c:v>8.538605752576233</c:v>
                </c:pt>
                <c:pt idx="2">
                  <c:v>8.434080004875433</c:v>
                </c:pt>
                <c:pt idx="3">
                  <c:v>8.331079090012176</c:v>
                </c:pt>
                <c:pt idx="4">
                  <c:v>8.2296335293805</c:v>
                </c:pt>
                <c:pt idx="5">
                  <c:v>8.129773383489372</c:v>
                </c:pt>
                <c:pt idx="6">
                  <c:v>8.03152824305519</c:v>
                </c:pt>
                <c:pt idx="7">
                  <c:v>7.934927220233374</c:v>
                </c:pt>
                <c:pt idx="8">
                  <c:v>7.839998939991791</c:v>
                </c:pt>
                <c:pt idx="9">
                  <c:v>7.746771531628608</c:v>
                </c:pt>
                <c:pt idx="10">
                  <c:v>7.655272620436929</c:v>
                </c:pt>
                <c:pt idx="11">
                  <c:v>7.565529319518852</c:v>
                </c:pt>
                <c:pt idx="12">
                  <c:v>7.477568221751262</c:v>
                </c:pt>
                <c:pt idx="13">
                  <c:v>7.391415391905776</c:v>
                </c:pt>
                <c:pt idx="14">
                  <c:v>7.307096358925207</c:v>
                </c:pt>
                <c:pt idx="15">
                  <c:v>7.22463610835879</c:v>
                </c:pt>
                <c:pt idx="16">
                  <c:v>7.144059074958398</c:v>
                </c:pt>
                <c:pt idx="17">
                  <c:v>7.065389135438027</c:v>
                </c:pt>
                <c:pt idx="18">
                  <c:v>6.98864960139859</c:v>
                </c:pt>
                <c:pt idx="19">
                  <c:v>6.913863212420197</c:v>
                </c:pt>
                <c:pt idx="20">
                  <c:v>6.84105212932393</c:v>
                </c:pt>
                <c:pt idx="21">
                  <c:v>6.770237927605091</c:v>
                </c:pt>
                <c:pt idx="22">
                  <c:v>6.70144159103996</c:v>
                </c:pt>
                <c:pt idx="23">
                  <c:v>6.634683505467797</c:v>
                </c:pt>
                <c:pt idx="24">
                  <c:v>6.56998345275012</c:v>
                </c:pt>
                <c:pt idx="25">
                  <c:v>6.507360604908887</c:v>
                </c:pt>
                <c:pt idx="26">
                  <c:v>6.446833518445427</c:v>
                </c:pt>
                <c:pt idx="27">
                  <c:v>6.38842012884174</c:v>
                </c:pt>
                <c:pt idx="28">
                  <c:v>6.332137745245831</c:v>
                </c:pt>
                <c:pt idx="29">
                  <c:v>6.27800304534263</c:v>
                </c:pt>
                <c:pt idx="30">
                  <c:v>6.226032070412046</c:v>
                </c:pt>
                <c:pt idx="31">
                  <c:v>6.17624022057557</c:v>
                </c:pt>
                <c:pt idx="32">
                  <c:v>6.128642250232907</c:v>
                </c:pt>
                <c:pt idx="33">
                  <c:v>6.083252263689923</c:v>
                </c:pt>
                <c:pt idx="34">
                  <c:v>6.040083710979221</c:v>
                </c:pt>
                <c:pt idx="35">
                  <c:v>5.999149383874628</c:v>
                </c:pt>
                <c:pt idx="36">
                  <c:v>5.96046141210069</c:v>
                </c:pt>
                <c:pt idx="37">
                  <c:v>5.924031259738403</c:v>
                </c:pt>
                <c:pt idx="38">
                  <c:v>5.88986972182815</c:v>
                </c:pt>
                <c:pt idx="39">
                  <c:v>5.857986921170863</c:v>
                </c:pt>
                <c:pt idx="40">
                  <c:v>5.828392305328479</c:v>
                </c:pt>
                <c:pt idx="41">
                  <c:v>5.801094643824367</c:v>
                </c:pt>
                <c:pt idx="42">
                  <c:v>5.776102025544766</c:v>
                </c:pt>
                <c:pt idx="43">
                  <c:v>5.75342185634185</c:v>
                </c:pt>
                <c:pt idx="44">
                  <c:v>5.733060856839245</c:v>
                </c:pt>
                <c:pt idx="45">
                  <c:v>5.715025060440518</c:v>
                </c:pt>
                <c:pt idx="46">
                  <c:v>5.699319811541396</c:v>
                </c:pt>
                <c:pt idx="47">
                  <c:v>5.685949763946067</c:v>
                </c:pt>
                <c:pt idx="48">
                  <c:v>5.674918879488183</c:v>
                </c:pt>
                <c:pt idx="49">
                  <c:v>5.666230426856885</c:v>
                </c:pt>
                <c:pt idx="50">
                  <c:v>5.659886980628189</c:v>
                </c:pt>
                <c:pt idx="51">
                  <c:v>5.655890420502119</c:v>
                </c:pt>
                <c:pt idx="52">
                  <c:v>5.654241930745691</c:v>
                </c:pt>
                <c:pt idx="53">
                  <c:v>5.654941999842001</c:v>
                </c:pt>
                <c:pt idx="54">
                  <c:v>5.657990420345466</c:v>
                </c:pt>
                <c:pt idx="55">
                  <c:v>5.663386288943298</c:v>
                </c:pt>
                <c:pt idx="56">
                  <c:v>5.671128006723184</c:v>
                </c:pt>
                <c:pt idx="57">
                  <c:v>5.681213279647061</c:v>
                </c:pt>
                <c:pt idx="58">
                  <c:v>5.693639119230905</c:v>
                </c:pt>
                <c:pt idx="59">
                  <c:v>5.708401843430276</c:v>
                </c:pt>
                <c:pt idx="60">
                  <c:v>5.725497077731386</c:v>
                </c:pt>
                <c:pt idx="61">
                  <c:v>5.744919756447371</c:v>
                </c:pt>
                <c:pt idx="62">
                  <c:v>5.76666412421935</c:v>
                </c:pt>
                <c:pt idx="63">
                  <c:v>5.79072373772187</c:v>
                </c:pt>
                <c:pt idx="64">
                  <c:v>5.817091467572196</c:v>
                </c:pt>
                <c:pt idx="65">
                  <c:v>5.845759500442917</c:v>
                </c:pt>
                <c:pt idx="66">
                  <c:v>5.876719341377188</c:v>
                </c:pt>
                <c:pt idx="67">
                  <c:v>5.909961816305969</c:v>
                </c:pt>
                <c:pt idx="68">
                  <c:v>5.945477074766506</c:v>
                </c:pt>
                <c:pt idx="69">
                  <c:v>5.983254592821237</c:v>
                </c:pt>
                <c:pt idx="70">
                  <c:v>6.023283176176254</c:v>
                </c:pt>
                <c:pt idx="71">
                  <c:v>6.065550963498426</c:v>
                </c:pt>
                <c:pt idx="72">
                  <c:v>6.110045429930156</c:v>
                </c:pt>
                <c:pt idx="73">
                  <c:v>6.156753390800766</c:v>
                </c:pt>
                <c:pt idx="74">
                  <c:v>6.205661005533412</c:v>
                </c:pt>
                <c:pt idx="75">
                  <c:v>6.25675378174634</c:v>
                </c:pt>
                <c:pt idx="76">
                  <c:v>6.310016579547274</c:v>
                </c:pt>
                <c:pt idx="77">
                  <c:v>6.365433616019737</c:v>
                </c:pt>
                <c:pt idx="78">
                  <c:v>6.422988469899811</c:v>
                </c:pt>
                <c:pt idx="79">
                  <c:v>6.482664086442167</c:v>
                </c:pt>
                <c:pt idx="80">
                  <c:v>6.544442782473704</c:v>
                </c:pt>
                <c:pt idx="81">
                  <c:v>6.608306251633504</c:v>
                </c:pt>
                <c:pt idx="82">
                  <c:v>6.674235569797367</c:v>
                </c:pt>
                <c:pt idx="83">
                  <c:v>6.74221120068545</c:v>
                </c:pt>
                <c:pt idx="84">
                  <c:v>6.81221300165129</c:v>
                </c:pt>
                <c:pt idx="85">
                  <c:v>6.884220229650489</c:v>
                </c:pt>
                <c:pt idx="86">
                  <c:v>6.958211547387355</c:v>
                </c:pt>
                <c:pt idx="87">
                  <c:v>7.034165029637577</c:v>
                </c:pt>
                <c:pt idx="88">
                  <c:v>7.112058169745155</c:v>
                </c:pt>
                <c:pt idx="89">
                  <c:v>7.191867886291604</c:v>
                </c:pt>
                <c:pt idx="90">
                  <c:v>7.27357052993547</c:v>
                </c:pt>
                <c:pt idx="91">
                  <c:v>7.357141890420164</c:v>
                </c:pt>
                <c:pt idx="92">
                  <c:v>7.442557203747947</c:v>
                </c:pt>
                <c:pt idx="93">
                  <c:v>7.529791159518074</c:v>
                </c:pt>
                <c:pt idx="94">
                  <c:v>7.618817908426781</c:v>
                </c:pt>
                <c:pt idx="95">
                  <c:v>7.709611069927022</c:v>
                </c:pt>
                <c:pt idx="96">
                  <c:v>7.802143740045556</c:v>
                </c:pt>
                <c:pt idx="97">
                  <c:v>7.896388499355215</c:v>
                </c:pt>
                <c:pt idx="98">
                  <c:v>7.992317421099843</c:v>
                </c:pt>
                <c:pt idx="99">
                  <c:v>8.08990207946961</c:v>
                </c:pt>
                <c:pt idx="100">
                  <c:v>8.189113558024207</c:v>
                </c:pt>
                <c:pt idx="101">
                  <c:v>8.289922458261355</c:v>
                </c:pt>
                <c:pt idx="102">
                  <c:v>8.392298908328303</c:v>
                </c:pt>
                <c:pt idx="103">
                  <c:v>8.496212571873407</c:v>
                </c:pt>
                <c:pt idx="104">
                  <c:v>8.60163265703554</c:v>
                </c:pt>
                <c:pt idx="105">
                  <c:v>8.708527925568303</c:v>
                </c:pt>
                <c:pt idx="106">
                  <c:v>8.81686670209665</c:v>
                </c:pt>
                <c:pt idx="107">
                  <c:v>8.92661688350295</c:v>
                </c:pt>
                <c:pt idx="108">
                  <c:v>9.037745948439845</c:v>
                </c:pt>
                <c:pt idx="109">
                  <c:v>9.150220966967037</c:v>
                </c:pt>
                <c:pt idx="110">
                  <c:v>9.264008610309128</c:v>
                </c:pt>
                <c:pt idx="111">
                  <c:v>9.379075160731652</c:v>
                </c:pt>
                <c:pt idx="112">
                  <c:v>9.495386521532386</c:v>
                </c:pt>
                <c:pt idx="113">
                  <c:v>9.612908227144918</c:v>
                </c:pt>
                <c:pt idx="114">
                  <c:v>9.731605453351536</c:v>
                </c:pt>
                <c:pt idx="115">
                  <c:v>9.85144302760244</c:v>
                </c:pt>
                <c:pt idx="116">
                  <c:v>9.97238543943807</c:v>
                </c:pt>
                <c:pt idx="117">
                  <c:v>10.09439685101163</c:v>
                </c:pt>
                <c:pt idx="118">
                  <c:v>10.21744110770866</c:v>
                </c:pt>
                <c:pt idx="119">
                  <c:v>10.34148174886039</c:v>
                </c:pt>
                <c:pt idx="120">
                  <c:v>10.46648201854783</c:v>
                </c:pt>
                <c:pt idx="121">
                  <c:v>10.59240487649334</c:v>
                </c:pt>
                <c:pt idx="122">
                  <c:v>10.71921300903648</c:v>
                </c:pt>
                <c:pt idx="123">
                  <c:v>10.84686884019083</c:v>
                </c:pt>
                <c:pt idx="124">
                  <c:v>10.97533454277858</c:v>
                </c:pt>
                <c:pt idx="125">
                  <c:v>11.10457204963953</c:v>
                </c:pt>
                <c:pt idx="126">
                  <c:v>11.23454306491124</c:v>
                </c:pt>
                <c:pt idx="127">
                  <c:v>11.36520907537687</c:v>
                </c:pt>
                <c:pt idx="128">
                  <c:v>11.49653136187751</c:v>
                </c:pt>
                <c:pt idx="129">
                  <c:v>11.62847101078551</c:v>
                </c:pt>
                <c:pt idx="130">
                  <c:v>11.76098892553542</c:v>
                </c:pt>
                <c:pt idx="131">
                  <c:v>11.8940458382091</c:v>
                </c:pt>
                <c:pt idx="132">
                  <c:v>12.02760232117174</c:v>
                </c:pt>
                <c:pt idx="133">
                  <c:v>12.16161879875506</c:v>
                </c:pt>
                <c:pt idx="134">
                  <c:v>12.29605555898442</c:v>
                </c:pt>
                <c:pt idx="135">
                  <c:v>12.4308727653464</c:v>
                </c:pt>
                <c:pt idx="136">
                  <c:v>12.56603046859314</c:v>
                </c:pt>
                <c:pt idx="137">
                  <c:v>12.70148861858025</c:v>
                </c:pt>
                <c:pt idx="138">
                  <c:v>12.83720707613444</c:v>
                </c:pt>
                <c:pt idx="139">
                  <c:v>12.97314562494771</c:v>
                </c:pt>
                <c:pt idx="140">
                  <c:v>13.10926398349425</c:v>
                </c:pt>
                <c:pt idx="141">
                  <c:v>13.24552181696674</c:v>
                </c:pt>
                <c:pt idx="142">
                  <c:v>13.38187874922844</c:v>
                </c:pt>
                <c:pt idx="143">
                  <c:v>13.5182943747775</c:v>
                </c:pt>
                <c:pt idx="144">
                  <c:v>13.65472827071997</c:v>
                </c:pt>
                <c:pt idx="145">
                  <c:v>13.79114000874802</c:v>
                </c:pt>
                <c:pt idx="146">
                  <c:v>13.92748916711964</c:v>
                </c:pt>
                <c:pt idx="147">
                  <c:v>14.06373534263656</c:v>
                </c:pt>
                <c:pt idx="148">
                  <c:v>14.19983816261654</c:v>
                </c:pt>
                <c:pt idx="149">
                  <c:v>14.33575729685668</c:v>
                </c:pt>
                <c:pt idx="150">
                  <c:v>14.47145246958414</c:v>
                </c:pt>
                <c:pt idx="151">
                  <c:v>14.60688347139068</c:v>
                </c:pt>
                <c:pt idx="152">
                  <c:v>14.74201017114764</c:v>
                </c:pt>
                <c:pt idx="153">
                  <c:v>14.8767925278976</c:v>
                </c:pt>
                <c:pt idx="154">
                  <c:v>15.01119060271942</c:v>
                </c:pt>
                <c:pt idx="155">
                  <c:v>15.14516457056298</c:v>
                </c:pt>
                <c:pt idx="156">
                  <c:v>15.27867473205021</c:v>
                </c:pt>
                <c:pt idx="157">
                  <c:v>15.41168152523888</c:v>
                </c:pt>
                <c:pt idx="158">
                  <c:v>15.54414553734564</c:v>
                </c:pt>
                <c:pt idx="159">
                  <c:v>15.6760275164249</c:v>
                </c:pt>
                <c:pt idx="160">
                  <c:v>15.80728838300002</c:v>
                </c:pt>
                <c:pt idx="161">
                  <c:v>15.93788924164338</c:v>
                </c:pt>
                <c:pt idx="162">
                  <c:v>16.06779139250197</c:v>
                </c:pt>
                <c:pt idx="163">
                  <c:v>16.19695634276497</c:v>
                </c:pt>
                <c:pt idx="164">
                  <c:v>16.32534581807002</c:v>
                </c:pt>
                <c:pt idx="165">
                  <c:v>16.45292177384471</c:v>
                </c:pt>
                <c:pt idx="166">
                  <c:v>16.57964640658002</c:v>
                </c:pt>
                <c:pt idx="167">
                  <c:v>16.70548216503234</c:v>
                </c:pt>
                <c:pt idx="168">
                  <c:v>16.83039176135067</c:v>
                </c:pt>
                <c:pt idx="169">
                  <c:v>16.95433818212587</c:v>
                </c:pt>
                <c:pt idx="170">
                  <c:v>17.07728469935847</c:v>
                </c:pt>
                <c:pt idx="171">
                  <c:v>17.19919488134202</c:v>
                </c:pt>
                <c:pt idx="172">
                  <c:v>17.32003260345854</c:v>
                </c:pt>
                <c:pt idx="173">
                  <c:v>17.43976205888309</c:v>
                </c:pt>
                <c:pt idx="174">
                  <c:v>17.55834776919406</c:v>
                </c:pt>
                <c:pt idx="175">
                  <c:v>17.67575459488619</c:v>
                </c:pt>
                <c:pt idx="176">
                  <c:v>17.79194774578317</c:v>
                </c:pt>
                <c:pt idx="177">
                  <c:v>17.90689279134676</c:v>
                </c:pt>
                <c:pt idx="178">
                  <c:v>18.02055567087921</c:v>
                </c:pt>
                <c:pt idx="179">
                  <c:v>18.1329027036163</c:v>
                </c:pt>
                <c:pt idx="180">
                  <c:v>18.24390059870756</c:v>
                </c:pt>
                <c:pt idx="181">
                  <c:v>18.35351646508115</c:v>
                </c:pt>
                <c:pt idx="182">
                  <c:v>18.46171782119017</c:v>
                </c:pt>
                <c:pt idx="183">
                  <c:v>18.56847260463761</c:v>
                </c:pt>
                <c:pt idx="184">
                  <c:v>18.67374918167718</c:v>
                </c:pt>
                <c:pt idx="185">
                  <c:v>18.77751635658707</c:v>
                </c:pt>
                <c:pt idx="186">
                  <c:v>18.87974338091387</c:v>
                </c:pt>
                <c:pt idx="187">
                  <c:v>18.98039996258401</c:v>
                </c:pt>
                <c:pt idx="188">
                  <c:v>19.07945627488001</c:v>
                </c:pt>
                <c:pt idx="189">
                  <c:v>19.17688296527872</c:v>
                </c:pt>
                <c:pt idx="190">
                  <c:v>19.27265116414915</c:v>
                </c:pt>
                <c:pt idx="191">
                  <c:v>19.36673249330708</c:v>
                </c:pt>
                <c:pt idx="192">
                  <c:v>19.45909907442432</c:v>
                </c:pt>
                <c:pt idx="193">
                  <c:v>19.54972353728937</c:v>
                </c:pt>
                <c:pt idx="194">
                  <c:v>19.63857902791813</c:v>
                </c:pt>
                <c:pt idx="195">
                  <c:v>19.72563921651097</c:v>
                </c:pt>
                <c:pt idx="196">
                  <c:v>19.81087830525518</c:v>
                </c:pt>
                <c:pt idx="197">
                  <c:v>19.89427103596913</c:v>
                </c:pt>
                <c:pt idx="198">
                  <c:v>19.97579269758692</c:v>
                </c:pt>
                <c:pt idx="199">
                  <c:v>20.05541913348085</c:v>
                </c:pt>
                <c:pt idx="200">
                  <c:v>20.1331267486195</c:v>
                </c:pt>
                <c:pt idx="201">
                  <c:v>20.20889251655941</c:v>
                </c:pt>
                <c:pt idx="202">
                  <c:v>20.28269398626841</c:v>
                </c:pt>
                <c:pt idx="203">
                  <c:v>20.35450928877822</c:v>
                </c:pt>
                <c:pt idx="204">
                  <c:v>20.42431714366485</c:v>
                </c:pt>
                <c:pt idx="205">
                  <c:v>20.49209686535428</c:v>
                </c:pt>
                <c:pt idx="206">
                  <c:v>20.5578283692522</c:v>
                </c:pt>
                <c:pt idx="207">
                  <c:v>20.62149217769538</c:v>
                </c:pt>
                <c:pt idx="208">
                  <c:v>20.68306942572341</c:v>
                </c:pt>
                <c:pt idx="209">
                  <c:v>20.74254186666876</c:v>
                </c:pt>
                <c:pt idx="210">
                  <c:v>20.79989187756362</c:v>
                </c:pt>
                <c:pt idx="211">
                  <c:v>20.85510246436212</c:v>
                </c:pt>
                <c:pt idx="212">
                  <c:v>20.90815726697578</c:v>
                </c:pt>
                <c:pt idx="213">
                  <c:v>20.95904056412161</c:v>
                </c:pt>
                <c:pt idx="214">
                  <c:v>21.0077372779805</c:v>
                </c:pt>
                <c:pt idx="215">
                  <c:v>21.05423297866517</c:v>
                </c:pt>
                <c:pt idx="216">
                  <c:v>21.09851388849604</c:v>
                </c:pt>
                <c:pt idx="217">
                  <c:v>21.14056688608389</c:v>
                </c:pt>
                <c:pt idx="218">
                  <c:v>21.18037951021793</c:v>
                </c:pt>
                <c:pt idx="219">
                  <c:v>21.21793996355844</c:v>
                </c:pt>
                <c:pt idx="220">
                  <c:v>21.25323711613242</c:v>
                </c:pt>
                <c:pt idx="221">
                  <c:v>21.28626050863182</c:v>
                </c:pt>
                <c:pt idx="222">
                  <c:v>21.31700035551277</c:v>
                </c:pt>
                <c:pt idx="223">
                  <c:v>21.34544754789516</c:v>
                </c:pt>
                <c:pt idx="224">
                  <c:v>21.37159365626198</c:v>
                </c:pt>
                <c:pt idx="225">
                  <c:v>21.39543093295702</c:v>
                </c:pt>
                <c:pt idx="226">
                  <c:v>21.41695231448078</c:v>
                </c:pt>
                <c:pt idx="227">
                  <c:v>21.43615142358341</c:v>
                </c:pt>
                <c:pt idx="228">
                  <c:v>21.45302257115456</c:v>
                </c:pt>
                <c:pt idx="229">
                  <c:v>21.46756075790907</c:v>
                </c:pt>
                <c:pt idx="230">
                  <c:v>21.47976167586846</c:v>
                </c:pt>
                <c:pt idx="231">
                  <c:v>21.48962170963741</c:v>
                </c:pt>
                <c:pt idx="232">
                  <c:v>21.49713793747512</c:v>
                </c:pt>
                <c:pt idx="233">
                  <c:v>21.50230813216108</c:v>
                </c:pt>
                <c:pt idx="234">
                  <c:v>21.50513076165503</c:v>
                </c:pt>
                <c:pt idx="235">
                  <c:v>21.50560498955091</c:v>
                </c:pt>
                <c:pt idx="236">
                  <c:v>21.50373067532475</c:v>
                </c:pt>
                <c:pt idx="237">
                  <c:v>21.49950837437636</c:v>
                </c:pt>
                <c:pt idx="238">
                  <c:v>21.49293933786458</c:v>
                </c:pt>
                <c:pt idx="239">
                  <c:v>21.48402551233673</c:v>
                </c:pt>
                <c:pt idx="240">
                  <c:v>21.47276953915166</c:v>
                </c:pt>
                <c:pt idx="241">
                  <c:v>21.45917475369721</c:v>
                </c:pt>
                <c:pt idx="242">
                  <c:v>21.44324518440164</c:v>
                </c:pt>
                <c:pt idx="243">
                  <c:v>21.42498555154015</c:v>
                </c:pt>
                <c:pt idx="244">
                  <c:v>21.40440126583604</c:v>
                </c:pt>
                <c:pt idx="245">
                  <c:v>21.38149842685741</c:v>
                </c:pt>
                <c:pt idx="246">
                  <c:v>21.35628382120969</c:v>
                </c:pt>
                <c:pt idx="247">
                  <c:v>21.32876492052477</c:v>
                </c:pt>
                <c:pt idx="248">
                  <c:v>21.29894987924678</c:v>
                </c:pt>
                <c:pt idx="249">
                  <c:v>21.26684753221596</c:v>
                </c:pt>
                <c:pt idx="250">
                  <c:v>21.23246739205053</c:v>
                </c:pt>
                <c:pt idx="251">
                  <c:v>21.195819646328</c:v>
                </c:pt>
                <c:pt idx="252">
                  <c:v>21.15691515456638</c:v>
                </c:pt>
                <c:pt idx="253">
                  <c:v>21.11576544500617</c:v>
                </c:pt>
                <c:pt idx="254">
                  <c:v>21.07238271119443</c:v>
                </c:pt>
                <c:pt idx="255">
                  <c:v>21.02677980837142</c:v>
                </c:pt>
                <c:pt idx="256">
                  <c:v>20.9789702496615</c:v>
                </c:pt>
                <c:pt idx="257">
                  <c:v>20.92896820206868</c:v>
                </c:pt>
                <c:pt idx="258">
                  <c:v>20.87678848227882</c:v>
                </c:pt>
                <c:pt idx="259">
                  <c:v>20.82244655226899</c:v>
                </c:pt>
                <c:pt idx="260">
                  <c:v>20.76595851472591</c:v>
                </c:pt>
                <c:pt idx="261">
                  <c:v>20.70734110827415</c:v>
                </c:pt>
                <c:pt idx="262">
                  <c:v>20.64661170251635</c:v>
                </c:pt>
                <c:pt idx="263">
                  <c:v>20.58378829288607</c:v>
                </c:pt>
                <c:pt idx="264">
                  <c:v>20.51888949531542</c:v>
                </c:pt>
                <c:pt idx="265">
                  <c:v>20.45193454071876</c:v>
                </c:pt>
                <c:pt idx="266">
                  <c:v>20.38294326929413</c:v>
                </c:pt>
                <c:pt idx="267">
                  <c:v>20.31193612464422</c:v>
                </c:pt>
                <c:pt idx="268">
                  <c:v>20.23893414771845</c:v>
                </c:pt>
                <c:pt idx="269">
                  <c:v>20.16395897057809</c:v>
                </c:pt>
                <c:pt idx="270">
                  <c:v>20.08703280998622</c:v>
                </c:pt>
                <c:pt idx="271">
                  <c:v>20.00817846082442</c:v>
                </c:pt>
                <c:pt idx="272">
                  <c:v>19.92741928933819</c:v>
                </c:pt>
                <c:pt idx="273">
                  <c:v>19.84477922621294</c:v>
                </c:pt>
                <c:pt idx="274">
                  <c:v>19.7602827594829</c:v>
                </c:pt>
                <c:pt idx="275">
                  <c:v>19.67395492727475</c:v>
                </c:pt>
                <c:pt idx="276">
                  <c:v>19.58582131038827</c:v>
                </c:pt>
                <c:pt idx="277">
                  <c:v>19.49590802471624</c:v>
                </c:pt>
                <c:pt idx="278">
                  <c:v>19.40424171350568</c:v>
                </c:pt>
                <c:pt idx="279">
                  <c:v>19.31084953946292</c:v>
                </c:pt>
                <c:pt idx="280">
                  <c:v>19.21575917670471</c:v>
                </c:pt>
                <c:pt idx="281">
                  <c:v>19.11899880255773</c:v>
                </c:pt>
                <c:pt idx="282">
                  <c:v>19.02059708920913</c:v>
                </c:pt>
                <c:pt idx="283">
                  <c:v>18.92058319521024</c:v>
                </c:pt>
                <c:pt idx="284">
                  <c:v>18.81898675683634</c:v>
                </c:pt>
                <c:pt idx="285">
                  <c:v>18.71583787930473</c:v>
                </c:pt>
                <c:pt idx="286">
                  <c:v>18.61116712785397</c:v>
                </c:pt>
                <c:pt idx="287">
                  <c:v>18.5050055186867</c:v>
                </c:pt>
                <c:pt idx="288">
                  <c:v>18.39738450977887</c:v>
                </c:pt>
                <c:pt idx="289">
                  <c:v>18.28833599155806</c:v>
                </c:pt>
                <c:pt idx="290">
                  <c:v>18.1778922774537</c:v>
                </c:pt>
                <c:pt idx="291">
                  <c:v>18.06608609432179</c:v>
                </c:pt>
                <c:pt idx="292">
                  <c:v>17.95295057274748</c:v>
                </c:pt>
                <c:pt idx="293">
                  <c:v>17.83851923722735</c:v>
                </c:pt>
                <c:pt idx="294">
                  <c:v>17.72282599623585</c:v>
                </c:pt>
                <c:pt idx="295">
                  <c:v>17.60590513217709</c:v>
                </c:pt>
                <c:pt idx="296">
                  <c:v>17.48779129122646</c:v>
                </c:pt>
                <c:pt idx="297">
                  <c:v>17.36851947306413</c:v>
                </c:pt>
                <c:pt idx="298">
                  <c:v>17.24812502050397</c:v>
                </c:pt>
                <c:pt idx="299">
                  <c:v>17.12664360902054</c:v>
                </c:pt>
                <c:pt idx="300">
                  <c:v>17.00411123617787</c:v>
                </c:pt>
                <c:pt idx="301">
                  <c:v>16.88056421096249</c:v>
                </c:pt>
                <c:pt idx="302">
                  <c:v>16.75603914302432</c:v>
                </c:pt>
                <c:pt idx="303">
                  <c:v>16.63057293182852</c:v>
                </c:pt>
                <c:pt idx="304">
                  <c:v>16.5042027557212</c:v>
                </c:pt>
                <c:pt idx="305">
                  <c:v>16.37696606091284</c:v>
                </c:pt>
                <c:pt idx="306">
                  <c:v>16.2489005503821</c:v>
                </c:pt>
                <c:pt idx="307">
                  <c:v>16.12004417270364</c:v>
                </c:pt>
                <c:pt idx="308">
                  <c:v>15.99043511080312</c:v>
                </c:pt>
                <c:pt idx="309">
                  <c:v>15.86011177064276</c:v>
                </c:pt>
                <c:pt idx="310">
                  <c:v>15.72911276984087</c:v>
                </c:pt>
                <c:pt idx="311">
                  <c:v>15.59747692622856</c:v>
                </c:pt>
                <c:pt idx="312">
                  <c:v>15.46524324634725</c:v>
                </c:pt>
                <c:pt idx="313">
                  <c:v>15.33245091389011</c:v>
                </c:pt>
                <c:pt idx="314">
                  <c:v>15.19913927809115</c:v>
                </c:pt>
                <c:pt idx="315">
                  <c:v>15.06534784206514</c:v>
                </c:pt>
                <c:pt idx="316">
                  <c:v>14.93111625110204</c:v>
                </c:pt>
                <c:pt idx="317">
                  <c:v>14.79648428091922</c:v>
                </c:pt>
                <c:pt idx="318">
                  <c:v>14.66149182587503</c:v>
                </c:pt>
                <c:pt idx="319">
                  <c:v>14.52617888714727</c:v>
                </c:pt>
                <c:pt idx="320">
                  <c:v>14.39058556088</c:v>
                </c:pt>
                <c:pt idx="321">
                  <c:v>14.25475202630209</c:v>
                </c:pt>
                <c:pt idx="322">
                  <c:v>14.11871853382141</c:v>
                </c:pt>
                <c:pt idx="323">
                  <c:v>13.9825253930976</c:v>
                </c:pt>
                <c:pt idx="324">
                  <c:v>13.84621296109756</c:v>
                </c:pt>
                <c:pt idx="325">
                  <c:v>13.70982163013675</c:v>
                </c:pt>
                <c:pt idx="326">
                  <c:v>13.5733918159101</c:v>
                </c:pt>
                <c:pt idx="327">
                  <c:v>13.43696394551596</c:v>
                </c:pt>
                <c:pt idx="328">
                  <c:v>13.30057844547667</c:v>
                </c:pt>
                <c:pt idx="329">
                  <c:v>13.16427572975936</c:v>
                </c:pt>
                <c:pt idx="330">
                  <c:v>13.02809618780033</c:v>
                </c:pt>
                <c:pt idx="331">
                  <c:v>12.89208017253685</c:v>
                </c:pt>
                <c:pt idx="332">
                  <c:v>12.75626798844974</c:v>
                </c:pt>
                <c:pt idx="333">
                  <c:v>12.62069987962018</c:v>
                </c:pt>
                <c:pt idx="334">
                  <c:v>12.48541601780463</c:v>
                </c:pt>
                <c:pt idx="335">
                  <c:v>12.35045649053101</c:v>
                </c:pt>
                <c:pt idx="336">
                  <c:v>12.21586128921991</c:v>
                </c:pt>
                <c:pt idx="337">
                  <c:v>12.0816702973343</c:v>
                </c:pt>
                <c:pt idx="338">
                  <c:v>11.94792327856113</c:v>
                </c:pt>
                <c:pt idx="339">
                  <c:v>11.81465986502857</c:v>
                </c:pt>
                <c:pt idx="340">
                  <c:v>11.68191954556212</c:v>
                </c:pt>
                <c:pt idx="341">
                  <c:v>11.5497416539832</c:v>
                </c:pt>
                <c:pt idx="342">
                  <c:v>11.41816535745371</c:v>
                </c:pt>
                <c:pt idx="343">
                  <c:v>11.28722964486996</c:v>
                </c:pt>
                <c:pt idx="344">
                  <c:v>11.15697331530943</c:v>
                </c:pt>
                <c:pt idx="345">
                  <c:v>11.02743496653372</c:v>
                </c:pt>
                <c:pt idx="346">
                  <c:v>10.89865298355123</c:v>
                </c:pt>
                <c:pt idx="347">
                  <c:v>10.77066552724288</c:v>
                </c:pt>
                <c:pt idx="348">
                  <c:v>10.64351052305415</c:v>
                </c:pt>
                <c:pt idx="349">
                  <c:v>10.51722564975702</c:v>
                </c:pt>
                <c:pt idx="350">
                  <c:v>10.39184832828491</c:v>
                </c:pt>
                <c:pt idx="351">
                  <c:v>10.26741571064402</c:v>
                </c:pt>
                <c:pt idx="352">
                  <c:v>10.14396466890444</c:v>
                </c:pt>
                <c:pt idx="353">
                  <c:v>10.02153178427412</c:v>
                </c:pt>
                <c:pt idx="354">
                  <c:v>9.900153336259103</c:v>
                </c:pt>
                <c:pt idx="355">
                  <c:v>9.779865291913097</c:v>
                </c:pt>
                <c:pt idx="356">
                  <c:v>9.660703295179668</c:v>
                </c:pt>
                <c:pt idx="357">
                  <c:v>9.542702656330181</c:v>
                </c:pt>
                <c:pt idx="358">
                  <c:v>9.425898341500575</c:v>
                </c:pt>
                <c:pt idx="359">
                  <c:v>9.310324962330188</c:v>
                </c:pt>
                <c:pt idx="360">
                  <c:v>9.196016765705552</c:v>
                </c:pt>
                <c:pt idx="361">
                  <c:v>9.08300762361229</c:v>
                </c:pt>
                <c:pt idx="362">
                  <c:v>8.971331023098145</c:v>
                </c:pt>
                <c:pt idx="363">
                  <c:v>8.861020056350023</c:v>
                </c:pt>
                <c:pt idx="364">
                  <c:v>8.75210741088808</c:v>
                </c:pt>
                <c:pt idx="365">
                  <c:v>8.644625359879695</c:v>
                </c:pt>
                <c:pt idx="366">
                  <c:v>8.538605752576233</c:v>
                </c:pt>
                <c:pt idx="367">
                  <c:v>8.434080004875433</c:v>
                </c:pt>
                <c:pt idx="368">
                  <c:v>8.331079090012176</c:v>
                </c:pt>
                <c:pt idx="369">
                  <c:v>8.2296335293805</c:v>
                </c:pt>
                <c:pt idx="370">
                  <c:v>8.129773383489372</c:v>
                </c:pt>
                <c:pt idx="371">
                  <c:v>8.03152824305519</c:v>
                </c:pt>
                <c:pt idx="372">
                  <c:v>7.934927220233374</c:v>
                </c:pt>
                <c:pt idx="373">
                  <c:v>7.839998939991791</c:v>
                </c:pt>
                <c:pt idx="374">
                  <c:v>7.746771531628608</c:v>
                </c:pt>
                <c:pt idx="375">
                  <c:v>7.655272620436929</c:v>
                </c:pt>
                <c:pt idx="376">
                  <c:v>7.565529319518852</c:v>
                </c:pt>
                <c:pt idx="377">
                  <c:v>7.477568221751262</c:v>
                </c:pt>
                <c:pt idx="378">
                  <c:v>7.391415391905776</c:v>
                </c:pt>
                <c:pt idx="379">
                  <c:v>7.307096358925207</c:v>
                </c:pt>
                <c:pt idx="380">
                  <c:v>7.22463610835879</c:v>
                </c:pt>
                <c:pt idx="381">
                  <c:v>7.144059074958398</c:v>
                </c:pt>
                <c:pt idx="382">
                  <c:v>7.065389135438027</c:v>
                </c:pt>
                <c:pt idx="383">
                  <c:v>6.98864960139859</c:v>
                </c:pt>
                <c:pt idx="384">
                  <c:v>6.913863212420197</c:v>
                </c:pt>
                <c:pt idx="385">
                  <c:v>6.84105212932393</c:v>
                </c:pt>
                <c:pt idx="386">
                  <c:v>6.770237927605091</c:v>
                </c:pt>
                <c:pt idx="387">
                  <c:v>6.70144159103996</c:v>
                </c:pt>
                <c:pt idx="388">
                  <c:v>6.634683505467797</c:v>
                </c:pt>
                <c:pt idx="389">
                  <c:v>6.56998345275012</c:v>
                </c:pt>
                <c:pt idx="390">
                  <c:v>6.507360604908887</c:v>
                </c:pt>
                <c:pt idx="391">
                  <c:v>6.446833518445427</c:v>
                </c:pt>
                <c:pt idx="392">
                  <c:v>6.38842012884174</c:v>
                </c:pt>
                <c:pt idx="393">
                  <c:v>6.332137745245831</c:v>
                </c:pt>
                <c:pt idx="394">
                  <c:v>6.27800304534263</c:v>
                </c:pt>
                <c:pt idx="395">
                  <c:v>6.226032070412046</c:v>
                </c:pt>
                <c:pt idx="396">
                  <c:v>6.17624022057557</c:v>
                </c:pt>
                <c:pt idx="397">
                  <c:v>6.128642250232907</c:v>
                </c:pt>
                <c:pt idx="398">
                  <c:v>6.083252263689923</c:v>
                </c:pt>
                <c:pt idx="399">
                  <c:v>6.040083710979221</c:v>
                </c:pt>
                <c:pt idx="400">
                  <c:v>5.999149383874628</c:v>
                </c:pt>
                <c:pt idx="401">
                  <c:v>5.96046141210069</c:v>
                </c:pt>
                <c:pt idx="402">
                  <c:v>5.924031259738403</c:v>
                </c:pt>
                <c:pt idx="403">
                  <c:v>5.88986972182815</c:v>
                </c:pt>
                <c:pt idx="404">
                  <c:v>5.857986921170863</c:v>
                </c:pt>
                <c:pt idx="405">
                  <c:v>5.828392305328479</c:v>
                </c:pt>
                <c:pt idx="406">
                  <c:v>5.801094643824367</c:v>
                </c:pt>
                <c:pt idx="407">
                  <c:v>5.776102025544766</c:v>
                </c:pt>
                <c:pt idx="408">
                  <c:v>5.75342185634185</c:v>
                </c:pt>
                <c:pt idx="409">
                  <c:v>5.733060856839245</c:v>
                </c:pt>
                <c:pt idx="410">
                  <c:v>5.715025060440518</c:v>
                </c:pt>
                <c:pt idx="411">
                  <c:v>5.699319811541396</c:v>
                </c:pt>
                <c:pt idx="412">
                  <c:v>5.685949763946067</c:v>
                </c:pt>
                <c:pt idx="413">
                  <c:v>5.674918879488183</c:v>
                </c:pt>
                <c:pt idx="414">
                  <c:v>5.666230426856885</c:v>
                </c:pt>
                <c:pt idx="415">
                  <c:v>5.659886980628189</c:v>
                </c:pt>
                <c:pt idx="416">
                  <c:v>5.655890420502119</c:v>
                </c:pt>
                <c:pt idx="417">
                  <c:v>5.654241930745691</c:v>
                </c:pt>
                <c:pt idx="418">
                  <c:v>5.654941999842001</c:v>
                </c:pt>
                <c:pt idx="419">
                  <c:v>5.657990420345466</c:v>
                </c:pt>
                <c:pt idx="420">
                  <c:v>5.663386288943298</c:v>
                </c:pt>
                <c:pt idx="421">
                  <c:v>5.671128006723184</c:v>
                </c:pt>
                <c:pt idx="422">
                  <c:v>5.681213279647061</c:v>
                </c:pt>
                <c:pt idx="423">
                  <c:v>5.693639119230905</c:v>
                </c:pt>
                <c:pt idx="424">
                  <c:v>5.708401843430276</c:v>
                </c:pt>
                <c:pt idx="425">
                  <c:v>5.725497077731386</c:v>
                </c:pt>
                <c:pt idx="426">
                  <c:v>5.744919756447371</c:v>
                </c:pt>
                <c:pt idx="427">
                  <c:v>5.76666412421935</c:v>
                </c:pt>
                <c:pt idx="428">
                  <c:v>5.79072373772187</c:v>
                </c:pt>
                <c:pt idx="429">
                  <c:v>5.817091467572196</c:v>
                </c:pt>
                <c:pt idx="430">
                  <c:v>5.845759500442917</c:v>
                </c:pt>
                <c:pt idx="431">
                  <c:v>5.876719341377188</c:v>
                </c:pt>
                <c:pt idx="432">
                  <c:v>5.909961816305969</c:v>
                </c:pt>
                <c:pt idx="433">
                  <c:v>5.945477074766506</c:v>
                </c:pt>
                <c:pt idx="434">
                  <c:v>5.983254592821237</c:v>
                </c:pt>
                <c:pt idx="435">
                  <c:v>6.023283176176254</c:v>
                </c:pt>
                <c:pt idx="436">
                  <c:v>6.065550963498426</c:v>
                </c:pt>
                <c:pt idx="437">
                  <c:v>6.110045429930156</c:v>
                </c:pt>
                <c:pt idx="438">
                  <c:v>6.156753390800766</c:v>
                </c:pt>
                <c:pt idx="439">
                  <c:v>6.205661005533412</c:v>
                </c:pt>
                <c:pt idx="440">
                  <c:v>6.25675378174634</c:v>
                </c:pt>
                <c:pt idx="441">
                  <c:v>6.310016579547274</c:v>
                </c:pt>
                <c:pt idx="442">
                  <c:v>6.365433616019737</c:v>
                </c:pt>
                <c:pt idx="443">
                  <c:v>6.422988469899811</c:v>
                </c:pt>
                <c:pt idx="444">
                  <c:v>6.482664086442167</c:v>
                </c:pt>
                <c:pt idx="445">
                  <c:v>6.544442782473704</c:v>
                </c:pt>
                <c:pt idx="446">
                  <c:v>6.608306251633504</c:v>
                </c:pt>
                <c:pt idx="447">
                  <c:v>6.674235569797367</c:v>
                </c:pt>
                <c:pt idx="448">
                  <c:v>6.74221120068545</c:v>
                </c:pt>
                <c:pt idx="449">
                  <c:v>6.81221300165129</c:v>
                </c:pt>
                <c:pt idx="450">
                  <c:v>6.884220229650489</c:v>
                </c:pt>
                <c:pt idx="451">
                  <c:v>6.958211547387355</c:v>
                </c:pt>
                <c:pt idx="452">
                  <c:v>7.034165029637577</c:v>
                </c:pt>
                <c:pt idx="453">
                  <c:v>7.112058169745155</c:v>
                </c:pt>
                <c:pt idx="454">
                  <c:v>7.191867886291604</c:v>
                </c:pt>
                <c:pt idx="455">
                  <c:v>7.27357052993547</c:v>
                </c:pt>
                <c:pt idx="456">
                  <c:v>7.357141890420164</c:v>
                </c:pt>
                <c:pt idx="457">
                  <c:v>7.442557203747947</c:v>
                </c:pt>
                <c:pt idx="458">
                  <c:v>7.529791159518074</c:v>
                </c:pt>
                <c:pt idx="459">
                  <c:v>7.618817908426781</c:v>
                </c:pt>
                <c:pt idx="460">
                  <c:v>7.709611069927022</c:v>
                </c:pt>
                <c:pt idx="461">
                  <c:v>7.802143740045556</c:v>
                </c:pt>
                <c:pt idx="462">
                  <c:v>7.896388499355215</c:v>
                </c:pt>
                <c:pt idx="463">
                  <c:v>7.992317421099843</c:v>
                </c:pt>
                <c:pt idx="464">
                  <c:v>8.08990207946961</c:v>
                </c:pt>
                <c:pt idx="465">
                  <c:v>8.189113558024207</c:v>
                </c:pt>
                <c:pt idx="466">
                  <c:v>8.289922458261355</c:v>
                </c:pt>
                <c:pt idx="467">
                  <c:v>8.392298908328303</c:v>
                </c:pt>
                <c:pt idx="468">
                  <c:v>8.496212571873407</c:v>
                </c:pt>
                <c:pt idx="469">
                  <c:v>8.60163265703554</c:v>
                </c:pt>
                <c:pt idx="470">
                  <c:v>8.708527925568303</c:v>
                </c:pt>
                <c:pt idx="471">
                  <c:v>8.81686670209665</c:v>
                </c:pt>
                <c:pt idx="472">
                  <c:v>8.92661688350295</c:v>
                </c:pt>
                <c:pt idx="473">
                  <c:v>9.037745948439845</c:v>
                </c:pt>
                <c:pt idx="474">
                  <c:v>9.150220966967037</c:v>
                </c:pt>
                <c:pt idx="475">
                  <c:v>9.264008610309128</c:v>
                </c:pt>
                <c:pt idx="476">
                  <c:v>9.379075160731652</c:v>
                </c:pt>
                <c:pt idx="477">
                  <c:v>9.495386521532386</c:v>
                </c:pt>
                <c:pt idx="478">
                  <c:v>9.612908227144918</c:v>
                </c:pt>
                <c:pt idx="479">
                  <c:v>9.731605453351536</c:v>
                </c:pt>
                <c:pt idx="480">
                  <c:v>9.85144302760244</c:v>
                </c:pt>
                <c:pt idx="481">
                  <c:v>9.97238543943807</c:v>
                </c:pt>
                <c:pt idx="482">
                  <c:v>10.09439685101163</c:v>
                </c:pt>
                <c:pt idx="483">
                  <c:v>10.21744110770866</c:v>
                </c:pt>
                <c:pt idx="484">
                  <c:v>10.34148174886039</c:v>
                </c:pt>
                <c:pt idx="485">
                  <c:v>10.46648201854783</c:v>
                </c:pt>
                <c:pt idx="486">
                  <c:v>10.59240487649334</c:v>
                </c:pt>
                <c:pt idx="487">
                  <c:v>10.71921300903648</c:v>
                </c:pt>
                <c:pt idx="488">
                  <c:v>10.84686884019083</c:v>
                </c:pt>
                <c:pt idx="489">
                  <c:v>10.97533454277858</c:v>
                </c:pt>
                <c:pt idx="490">
                  <c:v>11.10457204963953</c:v>
                </c:pt>
                <c:pt idx="491">
                  <c:v>11.23454306491124</c:v>
                </c:pt>
                <c:pt idx="492">
                  <c:v>11.36520907537687</c:v>
                </c:pt>
                <c:pt idx="493">
                  <c:v>11.49653136187751</c:v>
                </c:pt>
                <c:pt idx="494">
                  <c:v>11.62847101078551</c:v>
                </c:pt>
                <c:pt idx="495">
                  <c:v>11.76098892553542</c:v>
                </c:pt>
                <c:pt idx="496">
                  <c:v>11.8940458382091</c:v>
                </c:pt>
                <c:pt idx="497">
                  <c:v>12.02760232117174</c:v>
                </c:pt>
                <c:pt idx="498">
                  <c:v>12.16161879875506</c:v>
                </c:pt>
                <c:pt idx="499">
                  <c:v>12.29605555898442</c:v>
                </c:pt>
                <c:pt idx="500">
                  <c:v>12.4308727653464</c:v>
                </c:pt>
                <c:pt idx="501">
                  <c:v>12.56603046859314</c:v>
                </c:pt>
                <c:pt idx="502">
                  <c:v>12.70148861858025</c:v>
                </c:pt>
                <c:pt idx="503">
                  <c:v>12.83720707613444</c:v>
                </c:pt>
                <c:pt idx="504">
                  <c:v>12.97314562494771</c:v>
                </c:pt>
                <c:pt idx="505">
                  <c:v>13.10926398349425</c:v>
                </c:pt>
                <c:pt idx="506">
                  <c:v>13.24552181696674</c:v>
                </c:pt>
                <c:pt idx="507">
                  <c:v>13.38187874922844</c:v>
                </c:pt>
                <c:pt idx="508">
                  <c:v>13.5182943747775</c:v>
                </c:pt>
                <c:pt idx="509">
                  <c:v>13.65472827071997</c:v>
                </c:pt>
                <c:pt idx="510">
                  <c:v>13.79114000874802</c:v>
                </c:pt>
                <c:pt idx="511">
                  <c:v>13.92748916711964</c:v>
                </c:pt>
                <c:pt idx="512">
                  <c:v>14.06373534263656</c:v>
                </c:pt>
                <c:pt idx="513">
                  <c:v>14.19983816261654</c:v>
                </c:pt>
                <c:pt idx="514">
                  <c:v>14.33575729685668</c:v>
                </c:pt>
                <c:pt idx="515">
                  <c:v>14.47145246958414</c:v>
                </c:pt>
                <c:pt idx="516">
                  <c:v>14.60688347139068</c:v>
                </c:pt>
                <c:pt idx="517">
                  <c:v>14.74201017114764</c:v>
                </c:pt>
                <c:pt idx="518">
                  <c:v>14.8767925278976</c:v>
                </c:pt>
                <c:pt idx="519">
                  <c:v>15.01119060271942</c:v>
                </c:pt>
                <c:pt idx="520">
                  <c:v>15.14516457056298</c:v>
                </c:pt>
                <c:pt idx="521">
                  <c:v>15.27867473205021</c:v>
                </c:pt>
                <c:pt idx="522">
                  <c:v>15.41168152523888</c:v>
                </c:pt>
                <c:pt idx="523">
                  <c:v>15.54414553734564</c:v>
                </c:pt>
                <c:pt idx="524">
                  <c:v>15.6760275164249</c:v>
                </c:pt>
                <c:pt idx="525">
                  <c:v>15.80728838300002</c:v>
                </c:pt>
                <c:pt idx="526">
                  <c:v>15.93788924164338</c:v>
                </c:pt>
                <c:pt idx="527">
                  <c:v>16.06779139250197</c:v>
                </c:pt>
                <c:pt idx="528">
                  <c:v>16.19695634276497</c:v>
                </c:pt>
                <c:pt idx="529">
                  <c:v>16.32534581807002</c:v>
                </c:pt>
                <c:pt idx="530">
                  <c:v>16.45292177384471</c:v>
                </c:pt>
                <c:pt idx="531">
                  <c:v>16.57964640658002</c:v>
                </c:pt>
                <c:pt idx="532">
                  <c:v>16.70548216503234</c:v>
                </c:pt>
                <c:pt idx="533">
                  <c:v>16.83039176135067</c:v>
                </c:pt>
                <c:pt idx="534">
                  <c:v>16.95433818212587</c:v>
                </c:pt>
                <c:pt idx="535">
                  <c:v>17.07728469935847</c:v>
                </c:pt>
                <c:pt idx="536">
                  <c:v>17.19919488134202</c:v>
                </c:pt>
                <c:pt idx="537">
                  <c:v>17.32003260345854</c:v>
                </c:pt>
                <c:pt idx="538">
                  <c:v>17.43976205888309</c:v>
                </c:pt>
                <c:pt idx="539">
                  <c:v>17.55834776919406</c:v>
                </c:pt>
                <c:pt idx="540">
                  <c:v>17.67575459488619</c:v>
                </c:pt>
                <c:pt idx="541">
                  <c:v>17.79194774578317</c:v>
                </c:pt>
                <c:pt idx="542">
                  <c:v>17.90689279134676</c:v>
                </c:pt>
                <c:pt idx="543">
                  <c:v>18.02055567087921</c:v>
                </c:pt>
                <c:pt idx="544">
                  <c:v>18.1329027036163</c:v>
                </c:pt>
                <c:pt idx="545">
                  <c:v>18.24390059870756</c:v>
                </c:pt>
                <c:pt idx="546">
                  <c:v>18.35351646508115</c:v>
                </c:pt>
                <c:pt idx="547">
                  <c:v>18.46171782119017</c:v>
                </c:pt>
                <c:pt idx="548">
                  <c:v>18.56847260463761</c:v>
                </c:pt>
                <c:pt idx="549">
                  <c:v>18.67374918167718</c:v>
                </c:pt>
                <c:pt idx="550">
                  <c:v>18.77751635658707</c:v>
                </c:pt>
                <c:pt idx="551">
                  <c:v>18.87974338091387</c:v>
                </c:pt>
                <c:pt idx="552">
                  <c:v>18.98039996258401</c:v>
                </c:pt>
                <c:pt idx="553">
                  <c:v>19.07945627488001</c:v>
                </c:pt>
                <c:pt idx="554">
                  <c:v>19.17688296527872</c:v>
                </c:pt>
                <c:pt idx="555">
                  <c:v>19.27265116414915</c:v>
                </c:pt>
                <c:pt idx="556">
                  <c:v>19.36673249330708</c:v>
                </c:pt>
                <c:pt idx="557">
                  <c:v>19.45909907442432</c:v>
                </c:pt>
                <c:pt idx="558">
                  <c:v>19.54972353728937</c:v>
                </c:pt>
                <c:pt idx="559">
                  <c:v>19.63857902791813</c:v>
                </c:pt>
                <c:pt idx="560">
                  <c:v>19.72563921651097</c:v>
                </c:pt>
                <c:pt idx="561">
                  <c:v>19.81087830525518</c:v>
                </c:pt>
                <c:pt idx="562">
                  <c:v>19.89427103596913</c:v>
                </c:pt>
                <c:pt idx="563">
                  <c:v>19.97579269758692</c:v>
                </c:pt>
                <c:pt idx="564">
                  <c:v>20.05541913348085</c:v>
                </c:pt>
                <c:pt idx="565">
                  <c:v>20.1331267486195</c:v>
                </c:pt>
                <c:pt idx="566">
                  <c:v>20.20889251655941</c:v>
                </c:pt>
                <c:pt idx="567">
                  <c:v>20.28269398626841</c:v>
                </c:pt>
                <c:pt idx="568">
                  <c:v>20.35450928877822</c:v>
                </c:pt>
                <c:pt idx="569">
                  <c:v>20.42431714366485</c:v>
                </c:pt>
                <c:pt idx="570">
                  <c:v>20.49209686535428</c:v>
                </c:pt>
                <c:pt idx="571">
                  <c:v>20.5578283692522</c:v>
                </c:pt>
                <c:pt idx="572">
                  <c:v>20.62149217769538</c:v>
                </c:pt>
                <c:pt idx="573">
                  <c:v>20.68306942572341</c:v>
                </c:pt>
                <c:pt idx="574">
                  <c:v>20.74254186666876</c:v>
                </c:pt>
                <c:pt idx="575">
                  <c:v>20.79989187756362</c:v>
                </c:pt>
                <c:pt idx="576">
                  <c:v>20.85510246436212</c:v>
                </c:pt>
                <c:pt idx="577">
                  <c:v>20.90815726697578</c:v>
                </c:pt>
                <c:pt idx="578">
                  <c:v>20.95904056412161</c:v>
                </c:pt>
                <c:pt idx="579">
                  <c:v>21.0077372779805</c:v>
                </c:pt>
                <c:pt idx="580">
                  <c:v>21.05423297866517</c:v>
                </c:pt>
                <c:pt idx="581">
                  <c:v>21.09851388849604</c:v>
                </c:pt>
                <c:pt idx="582">
                  <c:v>21.14056688608389</c:v>
                </c:pt>
                <c:pt idx="583">
                  <c:v>21.18037951021793</c:v>
                </c:pt>
                <c:pt idx="584">
                  <c:v>21.21793996355844</c:v>
                </c:pt>
                <c:pt idx="585">
                  <c:v>21.25323711613242</c:v>
                </c:pt>
                <c:pt idx="586">
                  <c:v>21.28626050863182</c:v>
                </c:pt>
                <c:pt idx="587">
                  <c:v>21.31700035551277</c:v>
                </c:pt>
                <c:pt idx="588">
                  <c:v>21.34544754789516</c:v>
                </c:pt>
                <c:pt idx="589">
                  <c:v>21.37159365626198</c:v>
                </c:pt>
                <c:pt idx="590">
                  <c:v>21.39543093295702</c:v>
                </c:pt>
                <c:pt idx="591">
                  <c:v>21.41695231448078</c:v>
                </c:pt>
                <c:pt idx="592">
                  <c:v>21.43615142358341</c:v>
                </c:pt>
                <c:pt idx="593">
                  <c:v>21.45302257115456</c:v>
                </c:pt>
                <c:pt idx="594">
                  <c:v>21.46756075790907</c:v>
                </c:pt>
                <c:pt idx="595">
                  <c:v>21.47976167586846</c:v>
                </c:pt>
                <c:pt idx="596">
                  <c:v>21.48962170963741</c:v>
                </c:pt>
                <c:pt idx="597">
                  <c:v>21.49713793747512</c:v>
                </c:pt>
                <c:pt idx="598">
                  <c:v>21.50230813216108</c:v>
                </c:pt>
                <c:pt idx="599">
                  <c:v>21.50513076165503</c:v>
                </c:pt>
                <c:pt idx="600">
                  <c:v>21.50560498955091</c:v>
                </c:pt>
                <c:pt idx="601">
                  <c:v>21.50373067532475</c:v>
                </c:pt>
                <c:pt idx="602">
                  <c:v>21.49950837437636</c:v>
                </c:pt>
                <c:pt idx="603">
                  <c:v>21.49293933786458</c:v>
                </c:pt>
                <c:pt idx="604">
                  <c:v>21.48402551233673</c:v>
                </c:pt>
                <c:pt idx="605">
                  <c:v>21.47276953915166</c:v>
                </c:pt>
                <c:pt idx="606">
                  <c:v>21.45917475369721</c:v>
                </c:pt>
                <c:pt idx="607">
                  <c:v>21.44324518440164</c:v>
                </c:pt>
                <c:pt idx="608">
                  <c:v>21.42498555154015</c:v>
                </c:pt>
                <c:pt idx="609">
                  <c:v>21.40440126583604</c:v>
                </c:pt>
                <c:pt idx="610">
                  <c:v>21.38149842685741</c:v>
                </c:pt>
                <c:pt idx="611">
                  <c:v>21.35628382120969</c:v>
                </c:pt>
                <c:pt idx="612">
                  <c:v>21.32876492052477</c:v>
                </c:pt>
                <c:pt idx="613">
                  <c:v>21.29894987924678</c:v>
                </c:pt>
                <c:pt idx="614">
                  <c:v>21.26684753221596</c:v>
                </c:pt>
                <c:pt idx="615">
                  <c:v>21.23246739205053</c:v>
                </c:pt>
                <c:pt idx="616">
                  <c:v>21.195819646328</c:v>
                </c:pt>
                <c:pt idx="617">
                  <c:v>21.15691515456638</c:v>
                </c:pt>
                <c:pt idx="618">
                  <c:v>21.11576544500617</c:v>
                </c:pt>
                <c:pt idx="619">
                  <c:v>21.07238271119443</c:v>
                </c:pt>
                <c:pt idx="620">
                  <c:v>21.02677980837142</c:v>
                </c:pt>
                <c:pt idx="621">
                  <c:v>20.9789702496615</c:v>
                </c:pt>
                <c:pt idx="622">
                  <c:v>20.92896820206868</c:v>
                </c:pt>
                <c:pt idx="623">
                  <c:v>20.87678848227882</c:v>
                </c:pt>
                <c:pt idx="624">
                  <c:v>20.82244655226899</c:v>
                </c:pt>
                <c:pt idx="625">
                  <c:v>20.76595851472591</c:v>
                </c:pt>
                <c:pt idx="626">
                  <c:v>20.70734110827415</c:v>
                </c:pt>
                <c:pt idx="627">
                  <c:v>20.64661170251635</c:v>
                </c:pt>
                <c:pt idx="628">
                  <c:v>20.58378829288607</c:v>
                </c:pt>
                <c:pt idx="629">
                  <c:v>20.51888949531542</c:v>
                </c:pt>
                <c:pt idx="630">
                  <c:v>20.45193454071876</c:v>
                </c:pt>
                <c:pt idx="631">
                  <c:v>20.38294326929413</c:v>
                </c:pt>
                <c:pt idx="632">
                  <c:v>20.31193612464422</c:v>
                </c:pt>
                <c:pt idx="633">
                  <c:v>20.23893414771845</c:v>
                </c:pt>
                <c:pt idx="634">
                  <c:v>20.16395897057809</c:v>
                </c:pt>
                <c:pt idx="635">
                  <c:v>20.08703280998622</c:v>
                </c:pt>
                <c:pt idx="636">
                  <c:v>20.00817846082442</c:v>
                </c:pt>
                <c:pt idx="637">
                  <c:v>19.92741928933819</c:v>
                </c:pt>
                <c:pt idx="638">
                  <c:v>19.84477922621294</c:v>
                </c:pt>
                <c:pt idx="639">
                  <c:v>19.7602827594829</c:v>
                </c:pt>
                <c:pt idx="640">
                  <c:v>19.67395492727475</c:v>
                </c:pt>
                <c:pt idx="641">
                  <c:v>19.58582131038827</c:v>
                </c:pt>
                <c:pt idx="642">
                  <c:v>19.49590802471624</c:v>
                </c:pt>
                <c:pt idx="643">
                  <c:v>19.40424171350568</c:v>
                </c:pt>
                <c:pt idx="644">
                  <c:v>19.31084953946292</c:v>
                </c:pt>
                <c:pt idx="645">
                  <c:v>19.21575917670471</c:v>
                </c:pt>
                <c:pt idx="646">
                  <c:v>19.11899880255773</c:v>
                </c:pt>
                <c:pt idx="647">
                  <c:v>19.02059708920913</c:v>
                </c:pt>
                <c:pt idx="648">
                  <c:v>18.92058319521024</c:v>
                </c:pt>
                <c:pt idx="649">
                  <c:v>18.81898675683634</c:v>
                </c:pt>
                <c:pt idx="650">
                  <c:v>18.71583787930473</c:v>
                </c:pt>
                <c:pt idx="651">
                  <c:v>18.61116712785397</c:v>
                </c:pt>
                <c:pt idx="652">
                  <c:v>18.5050055186867</c:v>
                </c:pt>
                <c:pt idx="653">
                  <c:v>18.39738450977887</c:v>
                </c:pt>
                <c:pt idx="654">
                  <c:v>18.28833599155806</c:v>
                </c:pt>
                <c:pt idx="655">
                  <c:v>18.1778922774537</c:v>
                </c:pt>
                <c:pt idx="656">
                  <c:v>18.06608609432179</c:v>
                </c:pt>
                <c:pt idx="657">
                  <c:v>17.95295057274748</c:v>
                </c:pt>
                <c:pt idx="658">
                  <c:v>17.83851923722735</c:v>
                </c:pt>
                <c:pt idx="659">
                  <c:v>17.72282599623585</c:v>
                </c:pt>
                <c:pt idx="660">
                  <c:v>17.60590513217709</c:v>
                </c:pt>
                <c:pt idx="661">
                  <c:v>17.48779129122646</c:v>
                </c:pt>
                <c:pt idx="662">
                  <c:v>17.36851947306413</c:v>
                </c:pt>
                <c:pt idx="663">
                  <c:v>17.24812502050397</c:v>
                </c:pt>
                <c:pt idx="664">
                  <c:v>17.12664360902054</c:v>
                </c:pt>
                <c:pt idx="665">
                  <c:v>17.00411123617787</c:v>
                </c:pt>
                <c:pt idx="666">
                  <c:v>16.88056421096249</c:v>
                </c:pt>
                <c:pt idx="667">
                  <c:v>16.75603914302432</c:v>
                </c:pt>
                <c:pt idx="668">
                  <c:v>16.63057293182852</c:v>
                </c:pt>
                <c:pt idx="669">
                  <c:v>16.5042027557212</c:v>
                </c:pt>
                <c:pt idx="670">
                  <c:v>16.37696606091284</c:v>
                </c:pt>
                <c:pt idx="671">
                  <c:v>16.2489005503821</c:v>
                </c:pt>
                <c:pt idx="672">
                  <c:v>16.12004417270364</c:v>
                </c:pt>
                <c:pt idx="673">
                  <c:v>15.99043511080312</c:v>
                </c:pt>
                <c:pt idx="674">
                  <c:v>15.86011177064276</c:v>
                </c:pt>
                <c:pt idx="675">
                  <c:v>15.72911276984087</c:v>
                </c:pt>
                <c:pt idx="676">
                  <c:v>15.59747692622856</c:v>
                </c:pt>
                <c:pt idx="677">
                  <c:v>15.46524324634725</c:v>
                </c:pt>
                <c:pt idx="678">
                  <c:v>15.33245091389011</c:v>
                </c:pt>
                <c:pt idx="679">
                  <c:v>15.19913927809115</c:v>
                </c:pt>
                <c:pt idx="680">
                  <c:v>15.06534784206514</c:v>
                </c:pt>
                <c:pt idx="681">
                  <c:v>14.93111625110204</c:v>
                </c:pt>
                <c:pt idx="682">
                  <c:v>14.79648428091922</c:v>
                </c:pt>
                <c:pt idx="683">
                  <c:v>14.66149182587503</c:v>
                </c:pt>
                <c:pt idx="684">
                  <c:v>14.52617888714727</c:v>
                </c:pt>
                <c:pt idx="685">
                  <c:v>14.39058556088</c:v>
                </c:pt>
                <c:pt idx="686">
                  <c:v>14.25475202630209</c:v>
                </c:pt>
                <c:pt idx="687">
                  <c:v>14.11871853382141</c:v>
                </c:pt>
                <c:pt idx="688">
                  <c:v>13.9825253930976</c:v>
                </c:pt>
                <c:pt idx="689">
                  <c:v>13.84621296109756</c:v>
                </c:pt>
                <c:pt idx="690">
                  <c:v>13.70982163013675</c:v>
                </c:pt>
                <c:pt idx="691">
                  <c:v>13.5733918159101</c:v>
                </c:pt>
                <c:pt idx="692">
                  <c:v>13.43696394551596</c:v>
                </c:pt>
                <c:pt idx="693">
                  <c:v>13.30057844547667</c:v>
                </c:pt>
                <c:pt idx="694">
                  <c:v>13.16427572975936</c:v>
                </c:pt>
                <c:pt idx="695">
                  <c:v>13.02809618780033</c:v>
                </c:pt>
                <c:pt idx="696">
                  <c:v>12.89208017253685</c:v>
                </c:pt>
                <c:pt idx="697">
                  <c:v>12.75626798844974</c:v>
                </c:pt>
                <c:pt idx="698">
                  <c:v>12.62069987962018</c:v>
                </c:pt>
                <c:pt idx="699">
                  <c:v>12.48541601780463</c:v>
                </c:pt>
                <c:pt idx="700">
                  <c:v>12.35045649053101</c:v>
                </c:pt>
                <c:pt idx="701">
                  <c:v>12.21586128921991</c:v>
                </c:pt>
                <c:pt idx="702">
                  <c:v>12.0816702973343</c:v>
                </c:pt>
                <c:pt idx="703">
                  <c:v>11.94792327856113</c:v>
                </c:pt>
                <c:pt idx="704">
                  <c:v>11.81465986502857</c:v>
                </c:pt>
                <c:pt idx="705">
                  <c:v>11.68191954556212</c:v>
                </c:pt>
                <c:pt idx="706">
                  <c:v>11.5497416539832</c:v>
                </c:pt>
                <c:pt idx="707">
                  <c:v>11.41816535745371</c:v>
                </c:pt>
                <c:pt idx="708">
                  <c:v>11.28722964486996</c:v>
                </c:pt>
                <c:pt idx="709">
                  <c:v>11.15697331530943</c:v>
                </c:pt>
                <c:pt idx="710">
                  <c:v>11.02743496653372</c:v>
                </c:pt>
                <c:pt idx="711">
                  <c:v>10.89865298355123</c:v>
                </c:pt>
                <c:pt idx="712">
                  <c:v>10.77066552724288</c:v>
                </c:pt>
                <c:pt idx="713">
                  <c:v>10.64351052305415</c:v>
                </c:pt>
                <c:pt idx="714">
                  <c:v>10.51722564975702</c:v>
                </c:pt>
                <c:pt idx="715">
                  <c:v>10.39184832828491</c:v>
                </c:pt>
                <c:pt idx="716">
                  <c:v>10.26741571064402</c:v>
                </c:pt>
                <c:pt idx="717">
                  <c:v>10.14396466890444</c:v>
                </c:pt>
                <c:pt idx="718">
                  <c:v>10.02153178427412</c:v>
                </c:pt>
                <c:pt idx="719">
                  <c:v>9.900153336259103</c:v>
                </c:pt>
                <c:pt idx="720">
                  <c:v>9.779865291913097</c:v>
                </c:pt>
                <c:pt idx="721">
                  <c:v>9.660703295179668</c:v>
                </c:pt>
                <c:pt idx="722">
                  <c:v>9.542702656330181</c:v>
                </c:pt>
                <c:pt idx="723">
                  <c:v>9.425898341500575</c:v>
                </c:pt>
                <c:pt idx="724">
                  <c:v>9.310324962330188</c:v>
                </c:pt>
                <c:pt idx="725">
                  <c:v>9.196016765705552</c:v>
                </c:pt>
                <c:pt idx="726">
                  <c:v>9.08300762361229</c:v>
                </c:pt>
                <c:pt idx="727">
                  <c:v>8.971331023098145</c:v>
                </c:pt>
                <c:pt idx="728">
                  <c:v>8.861020056350023</c:v>
                </c:pt>
                <c:pt idx="729">
                  <c:v>8.75210741088808</c:v>
                </c:pt>
                <c:pt idx="730">
                  <c:v>8.644625359879695</c:v>
                </c:pt>
                <c:pt idx="731">
                  <c:v>8.538605752576233</c:v>
                </c:pt>
                <c:pt idx="732">
                  <c:v>8.434080004875433</c:v>
                </c:pt>
                <c:pt idx="733">
                  <c:v>8.331079090012176</c:v>
                </c:pt>
                <c:pt idx="734">
                  <c:v>8.2296335293805</c:v>
                </c:pt>
                <c:pt idx="735">
                  <c:v>8.129773383489372</c:v>
                </c:pt>
                <c:pt idx="736">
                  <c:v>8.03152824305519</c:v>
                </c:pt>
                <c:pt idx="737">
                  <c:v>7.934927220233374</c:v>
                </c:pt>
                <c:pt idx="738">
                  <c:v>7.839998939991791</c:v>
                </c:pt>
                <c:pt idx="739">
                  <c:v>7.746771531628608</c:v>
                </c:pt>
                <c:pt idx="740">
                  <c:v>7.655272620436929</c:v>
                </c:pt>
                <c:pt idx="741">
                  <c:v>7.565529319518852</c:v>
                </c:pt>
                <c:pt idx="742">
                  <c:v>7.477568221751262</c:v>
                </c:pt>
                <c:pt idx="743">
                  <c:v>7.391415391905776</c:v>
                </c:pt>
                <c:pt idx="744">
                  <c:v>7.307096358925207</c:v>
                </c:pt>
                <c:pt idx="745">
                  <c:v>7.22463610835879</c:v>
                </c:pt>
                <c:pt idx="746">
                  <c:v>7.144059074958398</c:v>
                </c:pt>
                <c:pt idx="747">
                  <c:v>7.065389135438027</c:v>
                </c:pt>
                <c:pt idx="748">
                  <c:v>6.98864960139859</c:v>
                </c:pt>
                <c:pt idx="749">
                  <c:v>6.913863212420197</c:v>
                </c:pt>
                <c:pt idx="750">
                  <c:v>6.84105212932393</c:v>
                </c:pt>
                <c:pt idx="751">
                  <c:v>6.770237927605091</c:v>
                </c:pt>
                <c:pt idx="752">
                  <c:v>6.70144159103996</c:v>
                </c:pt>
                <c:pt idx="753">
                  <c:v>6.634683505467797</c:v>
                </c:pt>
                <c:pt idx="754">
                  <c:v>6.56998345275012</c:v>
                </c:pt>
                <c:pt idx="755">
                  <c:v>6.507360604908887</c:v>
                </c:pt>
                <c:pt idx="756">
                  <c:v>6.446833518445427</c:v>
                </c:pt>
                <c:pt idx="757">
                  <c:v>6.38842012884174</c:v>
                </c:pt>
                <c:pt idx="758">
                  <c:v>6.332137745245831</c:v>
                </c:pt>
                <c:pt idx="759">
                  <c:v>6.27800304534263</c:v>
                </c:pt>
                <c:pt idx="760">
                  <c:v>6.226032070412046</c:v>
                </c:pt>
                <c:pt idx="761">
                  <c:v>6.17624022057557</c:v>
                </c:pt>
                <c:pt idx="762">
                  <c:v>6.128642250232907</c:v>
                </c:pt>
                <c:pt idx="763">
                  <c:v>6.083252263689923</c:v>
                </c:pt>
                <c:pt idx="764">
                  <c:v>6.040083710979221</c:v>
                </c:pt>
                <c:pt idx="765">
                  <c:v>5.999149383874628</c:v>
                </c:pt>
                <c:pt idx="766">
                  <c:v>5.96046141210069</c:v>
                </c:pt>
                <c:pt idx="767">
                  <c:v>5.924031259738403</c:v>
                </c:pt>
                <c:pt idx="768">
                  <c:v>5.88986972182815</c:v>
                </c:pt>
                <c:pt idx="769">
                  <c:v>5.857986921170863</c:v>
                </c:pt>
                <c:pt idx="770">
                  <c:v>5.828392305328479</c:v>
                </c:pt>
                <c:pt idx="771">
                  <c:v>5.801094643824367</c:v>
                </c:pt>
                <c:pt idx="772">
                  <c:v>5.776102025544766</c:v>
                </c:pt>
                <c:pt idx="773">
                  <c:v>5.75342185634185</c:v>
                </c:pt>
                <c:pt idx="774">
                  <c:v>5.733060856839245</c:v>
                </c:pt>
                <c:pt idx="775">
                  <c:v>5.715025060440518</c:v>
                </c:pt>
                <c:pt idx="776">
                  <c:v>5.699319811541396</c:v>
                </c:pt>
                <c:pt idx="777">
                  <c:v>5.685949763946067</c:v>
                </c:pt>
                <c:pt idx="778">
                  <c:v>5.674918879488183</c:v>
                </c:pt>
                <c:pt idx="779">
                  <c:v>5.666230426856885</c:v>
                </c:pt>
                <c:pt idx="780">
                  <c:v>5.659886980628189</c:v>
                </c:pt>
                <c:pt idx="781">
                  <c:v>5.655890420502119</c:v>
                </c:pt>
                <c:pt idx="782">
                  <c:v>5.654241930745691</c:v>
                </c:pt>
                <c:pt idx="783">
                  <c:v>5.654941999842001</c:v>
                </c:pt>
                <c:pt idx="784">
                  <c:v>5.657990420345466</c:v>
                </c:pt>
                <c:pt idx="785">
                  <c:v>5.663386288943298</c:v>
                </c:pt>
                <c:pt idx="786">
                  <c:v>5.671128006723184</c:v>
                </c:pt>
                <c:pt idx="787">
                  <c:v>5.681213279647061</c:v>
                </c:pt>
                <c:pt idx="788">
                  <c:v>5.693639119230905</c:v>
                </c:pt>
                <c:pt idx="789">
                  <c:v>5.708401843430276</c:v>
                </c:pt>
                <c:pt idx="790">
                  <c:v>5.725497077731386</c:v>
                </c:pt>
                <c:pt idx="791">
                  <c:v>5.744919756447371</c:v>
                </c:pt>
                <c:pt idx="792">
                  <c:v>5.76666412421935</c:v>
                </c:pt>
                <c:pt idx="793">
                  <c:v>5.79072373772187</c:v>
                </c:pt>
                <c:pt idx="794">
                  <c:v>5.817091467572196</c:v>
                </c:pt>
                <c:pt idx="795">
                  <c:v>5.845759500442917</c:v>
                </c:pt>
                <c:pt idx="796">
                  <c:v>5.876719341377188</c:v>
                </c:pt>
                <c:pt idx="797">
                  <c:v>5.909961816305969</c:v>
                </c:pt>
                <c:pt idx="798">
                  <c:v>5.945477074766506</c:v>
                </c:pt>
                <c:pt idx="799">
                  <c:v>5.983254592821237</c:v>
                </c:pt>
                <c:pt idx="800">
                  <c:v>6.023283176176254</c:v>
                </c:pt>
                <c:pt idx="801">
                  <c:v>6.065550963498426</c:v>
                </c:pt>
                <c:pt idx="802">
                  <c:v>6.110045429930156</c:v>
                </c:pt>
                <c:pt idx="803">
                  <c:v>6.156753390800766</c:v>
                </c:pt>
                <c:pt idx="804">
                  <c:v>6.205661005533412</c:v>
                </c:pt>
                <c:pt idx="805">
                  <c:v>6.25675378174634</c:v>
                </c:pt>
                <c:pt idx="806">
                  <c:v>6.310016579547274</c:v>
                </c:pt>
                <c:pt idx="807">
                  <c:v>6.365433616019737</c:v>
                </c:pt>
                <c:pt idx="808">
                  <c:v>6.422988469899811</c:v>
                </c:pt>
                <c:pt idx="809">
                  <c:v>6.482664086442167</c:v>
                </c:pt>
                <c:pt idx="810">
                  <c:v>6.544442782473704</c:v>
                </c:pt>
                <c:pt idx="811">
                  <c:v>6.608306251633504</c:v>
                </c:pt>
                <c:pt idx="812">
                  <c:v>6.674235569797367</c:v>
                </c:pt>
                <c:pt idx="813">
                  <c:v>6.74221120068545</c:v>
                </c:pt>
                <c:pt idx="814">
                  <c:v>6.81221300165129</c:v>
                </c:pt>
                <c:pt idx="815">
                  <c:v>6.884220229650489</c:v>
                </c:pt>
                <c:pt idx="816">
                  <c:v>6.958211547387355</c:v>
                </c:pt>
                <c:pt idx="817">
                  <c:v>7.034165029637577</c:v>
                </c:pt>
                <c:pt idx="818">
                  <c:v>7.112058169745155</c:v>
                </c:pt>
                <c:pt idx="819">
                  <c:v>7.191867886291604</c:v>
                </c:pt>
                <c:pt idx="820">
                  <c:v>7.27357052993547</c:v>
                </c:pt>
                <c:pt idx="821">
                  <c:v>7.357141890420164</c:v>
                </c:pt>
                <c:pt idx="822">
                  <c:v>7.442557203747947</c:v>
                </c:pt>
                <c:pt idx="823">
                  <c:v>7.529791159518074</c:v>
                </c:pt>
                <c:pt idx="824">
                  <c:v>7.618817908426781</c:v>
                </c:pt>
                <c:pt idx="825">
                  <c:v>7.709611069927022</c:v>
                </c:pt>
                <c:pt idx="826">
                  <c:v>7.802143740045556</c:v>
                </c:pt>
                <c:pt idx="827">
                  <c:v>7.896388499355215</c:v>
                </c:pt>
                <c:pt idx="828">
                  <c:v>7.992317421099843</c:v>
                </c:pt>
                <c:pt idx="829">
                  <c:v>8.08990207946961</c:v>
                </c:pt>
                <c:pt idx="830">
                  <c:v>8.189113558024207</c:v>
                </c:pt>
                <c:pt idx="831">
                  <c:v>8.289922458261355</c:v>
                </c:pt>
                <c:pt idx="832">
                  <c:v>8.392298908328303</c:v>
                </c:pt>
                <c:pt idx="833">
                  <c:v>8.496212571873407</c:v>
                </c:pt>
                <c:pt idx="834">
                  <c:v>8.60163265703554</c:v>
                </c:pt>
                <c:pt idx="835">
                  <c:v>8.708527925568303</c:v>
                </c:pt>
                <c:pt idx="836">
                  <c:v>8.81686670209665</c:v>
                </c:pt>
                <c:pt idx="837">
                  <c:v>8.92661688350295</c:v>
                </c:pt>
                <c:pt idx="838">
                  <c:v>9.037745948439845</c:v>
                </c:pt>
                <c:pt idx="839">
                  <c:v>9.150220966967037</c:v>
                </c:pt>
                <c:pt idx="840">
                  <c:v>9.264008610309128</c:v>
                </c:pt>
                <c:pt idx="841">
                  <c:v>9.379075160731652</c:v>
                </c:pt>
                <c:pt idx="842">
                  <c:v>9.495386521532386</c:v>
                </c:pt>
                <c:pt idx="843">
                  <c:v>9.612908227144918</c:v>
                </c:pt>
                <c:pt idx="844">
                  <c:v>9.731605453351536</c:v>
                </c:pt>
                <c:pt idx="845">
                  <c:v>9.85144302760244</c:v>
                </c:pt>
                <c:pt idx="846">
                  <c:v>9.97238543943807</c:v>
                </c:pt>
                <c:pt idx="847">
                  <c:v>10.09439685101163</c:v>
                </c:pt>
                <c:pt idx="848">
                  <c:v>10.21744110770866</c:v>
                </c:pt>
                <c:pt idx="849">
                  <c:v>10.34148174886039</c:v>
                </c:pt>
                <c:pt idx="850">
                  <c:v>10.46648201854783</c:v>
                </c:pt>
                <c:pt idx="851">
                  <c:v>10.59240487649334</c:v>
                </c:pt>
                <c:pt idx="852">
                  <c:v>10.71921300903648</c:v>
                </c:pt>
                <c:pt idx="853">
                  <c:v>10.84686884019083</c:v>
                </c:pt>
                <c:pt idx="854">
                  <c:v>10.97533454277858</c:v>
                </c:pt>
                <c:pt idx="855">
                  <c:v>11.10457204963953</c:v>
                </c:pt>
                <c:pt idx="856">
                  <c:v>11.23454306491124</c:v>
                </c:pt>
                <c:pt idx="857">
                  <c:v>11.36520907537687</c:v>
                </c:pt>
                <c:pt idx="858">
                  <c:v>11.49653136187751</c:v>
                </c:pt>
                <c:pt idx="859">
                  <c:v>11.62847101078551</c:v>
                </c:pt>
                <c:pt idx="860">
                  <c:v>11.76098892553542</c:v>
                </c:pt>
                <c:pt idx="861">
                  <c:v>11.8940458382091</c:v>
                </c:pt>
                <c:pt idx="862">
                  <c:v>12.02760232117174</c:v>
                </c:pt>
                <c:pt idx="863">
                  <c:v>12.16161879875506</c:v>
                </c:pt>
                <c:pt idx="864">
                  <c:v>12.29605555898442</c:v>
                </c:pt>
                <c:pt idx="865">
                  <c:v>12.4308727653464</c:v>
                </c:pt>
                <c:pt idx="866">
                  <c:v>12.56603046859314</c:v>
                </c:pt>
                <c:pt idx="867">
                  <c:v>12.70148861858025</c:v>
                </c:pt>
                <c:pt idx="868">
                  <c:v>12.83720707613444</c:v>
                </c:pt>
                <c:pt idx="869">
                  <c:v>12.97314562494771</c:v>
                </c:pt>
                <c:pt idx="870">
                  <c:v>13.10926398349425</c:v>
                </c:pt>
                <c:pt idx="871">
                  <c:v>13.24552181696674</c:v>
                </c:pt>
                <c:pt idx="872">
                  <c:v>13.38187874922844</c:v>
                </c:pt>
                <c:pt idx="873">
                  <c:v>13.5182943747775</c:v>
                </c:pt>
                <c:pt idx="874">
                  <c:v>13.65472827071997</c:v>
                </c:pt>
                <c:pt idx="875">
                  <c:v>13.79114000874802</c:v>
                </c:pt>
                <c:pt idx="876">
                  <c:v>13.92748916711964</c:v>
                </c:pt>
                <c:pt idx="877">
                  <c:v>14.06373534263656</c:v>
                </c:pt>
                <c:pt idx="878">
                  <c:v>14.19983816261654</c:v>
                </c:pt>
                <c:pt idx="879">
                  <c:v>14.33575729685668</c:v>
                </c:pt>
                <c:pt idx="880">
                  <c:v>14.47145246958414</c:v>
                </c:pt>
                <c:pt idx="881">
                  <c:v>14.60688347139068</c:v>
                </c:pt>
                <c:pt idx="882">
                  <c:v>14.74201017114764</c:v>
                </c:pt>
                <c:pt idx="883">
                  <c:v>14.8767925278976</c:v>
                </c:pt>
                <c:pt idx="884">
                  <c:v>15.01119060271942</c:v>
                </c:pt>
                <c:pt idx="885">
                  <c:v>15.14516457056298</c:v>
                </c:pt>
                <c:pt idx="886">
                  <c:v>15.27867473205021</c:v>
                </c:pt>
                <c:pt idx="887">
                  <c:v>15.41168152523888</c:v>
                </c:pt>
                <c:pt idx="888">
                  <c:v>15.54414553734564</c:v>
                </c:pt>
                <c:pt idx="889">
                  <c:v>15.6760275164249</c:v>
                </c:pt>
                <c:pt idx="890">
                  <c:v>15.80728838300002</c:v>
                </c:pt>
                <c:pt idx="891">
                  <c:v>15.93788924164338</c:v>
                </c:pt>
                <c:pt idx="892">
                  <c:v>16.06779139250197</c:v>
                </c:pt>
                <c:pt idx="893">
                  <c:v>16.19695634276497</c:v>
                </c:pt>
                <c:pt idx="894">
                  <c:v>16.32534581807002</c:v>
                </c:pt>
                <c:pt idx="895">
                  <c:v>16.45292177384471</c:v>
                </c:pt>
                <c:pt idx="896">
                  <c:v>16.57964640658002</c:v>
                </c:pt>
                <c:pt idx="897">
                  <c:v>16.70548216503234</c:v>
                </c:pt>
                <c:pt idx="898">
                  <c:v>16.83039176135067</c:v>
                </c:pt>
                <c:pt idx="899">
                  <c:v>16.95433818212587</c:v>
                </c:pt>
                <c:pt idx="900">
                  <c:v>17.07728469935847</c:v>
                </c:pt>
                <c:pt idx="901">
                  <c:v>17.19919488134202</c:v>
                </c:pt>
                <c:pt idx="902">
                  <c:v>17.32003260345854</c:v>
                </c:pt>
                <c:pt idx="903">
                  <c:v>17.43976205888309</c:v>
                </c:pt>
                <c:pt idx="904">
                  <c:v>17.55834776919406</c:v>
                </c:pt>
                <c:pt idx="905">
                  <c:v>17.67575459488619</c:v>
                </c:pt>
                <c:pt idx="906">
                  <c:v>17.79194774578317</c:v>
                </c:pt>
                <c:pt idx="907">
                  <c:v>17.90689279134676</c:v>
                </c:pt>
                <c:pt idx="908">
                  <c:v>18.02055567087921</c:v>
                </c:pt>
                <c:pt idx="909">
                  <c:v>18.1329027036163</c:v>
                </c:pt>
                <c:pt idx="910">
                  <c:v>18.24390059870756</c:v>
                </c:pt>
                <c:pt idx="911">
                  <c:v>18.35351646508115</c:v>
                </c:pt>
                <c:pt idx="912">
                  <c:v>18.46171782119017</c:v>
                </c:pt>
                <c:pt idx="913">
                  <c:v>18.56847260463761</c:v>
                </c:pt>
                <c:pt idx="914">
                  <c:v>18.67374918167718</c:v>
                </c:pt>
                <c:pt idx="915">
                  <c:v>18.77751635658707</c:v>
                </c:pt>
                <c:pt idx="916">
                  <c:v>18.87974338091387</c:v>
                </c:pt>
                <c:pt idx="917">
                  <c:v>18.98039996258401</c:v>
                </c:pt>
                <c:pt idx="918">
                  <c:v>19.07945627488001</c:v>
                </c:pt>
                <c:pt idx="919">
                  <c:v>19.17688296527872</c:v>
                </c:pt>
                <c:pt idx="920">
                  <c:v>19.27265116414915</c:v>
                </c:pt>
                <c:pt idx="921">
                  <c:v>19.36673249330708</c:v>
                </c:pt>
                <c:pt idx="922">
                  <c:v>19.45909907442432</c:v>
                </c:pt>
                <c:pt idx="923">
                  <c:v>19.54972353728937</c:v>
                </c:pt>
                <c:pt idx="924">
                  <c:v>19.63857902791813</c:v>
                </c:pt>
                <c:pt idx="925">
                  <c:v>19.72563921651097</c:v>
                </c:pt>
                <c:pt idx="926">
                  <c:v>19.81087830525518</c:v>
                </c:pt>
                <c:pt idx="927">
                  <c:v>19.89427103596913</c:v>
                </c:pt>
                <c:pt idx="928">
                  <c:v>19.97579269758692</c:v>
                </c:pt>
                <c:pt idx="929">
                  <c:v>20.05541913348085</c:v>
                </c:pt>
                <c:pt idx="930">
                  <c:v>20.1331267486195</c:v>
                </c:pt>
                <c:pt idx="931">
                  <c:v>20.20889251655941</c:v>
                </c:pt>
                <c:pt idx="932">
                  <c:v>20.28269398626841</c:v>
                </c:pt>
                <c:pt idx="933">
                  <c:v>20.35450928877822</c:v>
                </c:pt>
                <c:pt idx="934">
                  <c:v>20.42431714366485</c:v>
                </c:pt>
                <c:pt idx="935">
                  <c:v>20.49209686535428</c:v>
                </c:pt>
                <c:pt idx="936">
                  <c:v>20.5578283692522</c:v>
                </c:pt>
                <c:pt idx="937">
                  <c:v>20.62149217769538</c:v>
                </c:pt>
                <c:pt idx="938">
                  <c:v>20.68306942572341</c:v>
                </c:pt>
                <c:pt idx="939">
                  <c:v>20.74254186666876</c:v>
                </c:pt>
                <c:pt idx="940">
                  <c:v>20.79989187756362</c:v>
                </c:pt>
                <c:pt idx="941">
                  <c:v>20.85510246436212</c:v>
                </c:pt>
                <c:pt idx="942">
                  <c:v>20.90815726697578</c:v>
                </c:pt>
                <c:pt idx="943">
                  <c:v>20.95904056412161</c:v>
                </c:pt>
                <c:pt idx="944">
                  <c:v>21.0077372779805</c:v>
                </c:pt>
                <c:pt idx="945">
                  <c:v>21.05423297866517</c:v>
                </c:pt>
                <c:pt idx="946">
                  <c:v>21.09851388849604</c:v>
                </c:pt>
                <c:pt idx="947">
                  <c:v>21.14056688608389</c:v>
                </c:pt>
                <c:pt idx="948">
                  <c:v>21.18037951021793</c:v>
                </c:pt>
                <c:pt idx="949">
                  <c:v>21.21793996355844</c:v>
                </c:pt>
                <c:pt idx="950">
                  <c:v>21.25323711613242</c:v>
                </c:pt>
                <c:pt idx="951">
                  <c:v>21.28626050863182</c:v>
                </c:pt>
                <c:pt idx="952">
                  <c:v>21.31700035551277</c:v>
                </c:pt>
                <c:pt idx="953">
                  <c:v>21.34544754789516</c:v>
                </c:pt>
                <c:pt idx="954">
                  <c:v>21.37159365626198</c:v>
                </c:pt>
                <c:pt idx="955">
                  <c:v>21.39543093295702</c:v>
                </c:pt>
                <c:pt idx="956">
                  <c:v>21.41695231448078</c:v>
                </c:pt>
                <c:pt idx="957">
                  <c:v>21.43615142358341</c:v>
                </c:pt>
                <c:pt idx="958">
                  <c:v>21.45302257115456</c:v>
                </c:pt>
                <c:pt idx="959">
                  <c:v>21.46756075790907</c:v>
                </c:pt>
                <c:pt idx="960">
                  <c:v>21.47976167586846</c:v>
                </c:pt>
                <c:pt idx="961">
                  <c:v>21.48962170963741</c:v>
                </c:pt>
                <c:pt idx="962">
                  <c:v>21.49713793747512</c:v>
                </c:pt>
                <c:pt idx="963">
                  <c:v>21.50230813216108</c:v>
                </c:pt>
                <c:pt idx="964">
                  <c:v>21.50513076165503</c:v>
                </c:pt>
                <c:pt idx="965">
                  <c:v>21.50560498955091</c:v>
                </c:pt>
                <c:pt idx="966">
                  <c:v>21.50373067532475</c:v>
                </c:pt>
                <c:pt idx="967">
                  <c:v>21.49950837437636</c:v>
                </c:pt>
                <c:pt idx="968">
                  <c:v>21.49293933786458</c:v>
                </c:pt>
                <c:pt idx="969">
                  <c:v>21.48402551233673</c:v>
                </c:pt>
                <c:pt idx="970">
                  <c:v>21.47276953915166</c:v>
                </c:pt>
                <c:pt idx="971">
                  <c:v>21.45917475369721</c:v>
                </c:pt>
                <c:pt idx="972">
                  <c:v>21.44324518440164</c:v>
                </c:pt>
                <c:pt idx="973">
                  <c:v>21.42498555154015</c:v>
                </c:pt>
                <c:pt idx="974">
                  <c:v>21.40440126583604</c:v>
                </c:pt>
                <c:pt idx="975">
                  <c:v>21.38149842685741</c:v>
                </c:pt>
                <c:pt idx="976">
                  <c:v>21.35628382120969</c:v>
                </c:pt>
                <c:pt idx="977">
                  <c:v>21.32876492052477</c:v>
                </c:pt>
                <c:pt idx="978">
                  <c:v>21.29894987924678</c:v>
                </c:pt>
                <c:pt idx="979">
                  <c:v>21.26684753221596</c:v>
                </c:pt>
                <c:pt idx="980">
                  <c:v>21.23246739205053</c:v>
                </c:pt>
                <c:pt idx="981">
                  <c:v>21.195819646328</c:v>
                </c:pt>
                <c:pt idx="982">
                  <c:v>21.15691515456638</c:v>
                </c:pt>
                <c:pt idx="983">
                  <c:v>21.11576544500617</c:v>
                </c:pt>
                <c:pt idx="984">
                  <c:v>21.07238271119443</c:v>
                </c:pt>
                <c:pt idx="985">
                  <c:v>21.02677980837142</c:v>
                </c:pt>
                <c:pt idx="986">
                  <c:v>20.9789702496615</c:v>
                </c:pt>
                <c:pt idx="987">
                  <c:v>20.92896820206868</c:v>
                </c:pt>
                <c:pt idx="988">
                  <c:v>20.87678848227882</c:v>
                </c:pt>
                <c:pt idx="989">
                  <c:v>20.82244655226899</c:v>
                </c:pt>
                <c:pt idx="990">
                  <c:v>20.76595851472591</c:v>
                </c:pt>
                <c:pt idx="991">
                  <c:v>20.70734110827415</c:v>
                </c:pt>
                <c:pt idx="992">
                  <c:v>20.64661170251635</c:v>
                </c:pt>
                <c:pt idx="993">
                  <c:v>20.58378829288607</c:v>
                </c:pt>
                <c:pt idx="994">
                  <c:v>20.51888949531542</c:v>
                </c:pt>
                <c:pt idx="995">
                  <c:v>20.45193454071876</c:v>
                </c:pt>
                <c:pt idx="996">
                  <c:v>20.38294326929413</c:v>
                </c:pt>
                <c:pt idx="997">
                  <c:v>20.31193612464422</c:v>
                </c:pt>
                <c:pt idx="998">
                  <c:v>20.23893414771845</c:v>
                </c:pt>
                <c:pt idx="999">
                  <c:v>20.16395897057809</c:v>
                </c:pt>
                <c:pt idx="1000">
                  <c:v>20.08703280998622</c:v>
                </c:pt>
                <c:pt idx="1001">
                  <c:v>20.00817846082442</c:v>
                </c:pt>
                <c:pt idx="1002">
                  <c:v>19.92741928933819</c:v>
                </c:pt>
                <c:pt idx="1003">
                  <c:v>19.84477922621294</c:v>
                </c:pt>
                <c:pt idx="1004">
                  <c:v>19.7602827594829</c:v>
                </c:pt>
                <c:pt idx="1005">
                  <c:v>19.67395492727475</c:v>
                </c:pt>
                <c:pt idx="1006">
                  <c:v>19.58582131038827</c:v>
                </c:pt>
                <c:pt idx="1007">
                  <c:v>19.49590802471624</c:v>
                </c:pt>
                <c:pt idx="1008">
                  <c:v>19.40424171350568</c:v>
                </c:pt>
                <c:pt idx="1009">
                  <c:v>19.31084953946292</c:v>
                </c:pt>
                <c:pt idx="1010">
                  <c:v>19.21575917670471</c:v>
                </c:pt>
                <c:pt idx="1011">
                  <c:v>19.11899880255773</c:v>
                </c:pt>
                <c:pt idx="1012">
                  <c:v>19.02059708920913</c:v>
                </c:pt>
                <c:pt idx="1013">
                  <c:v>18.92058319521024</c:v>
                </c:pt>
                <c:pt idx="1014">
                  <c:v>18.81898675683634</c:v>
                </c:pt>
                <c:pt idx="1015">
                  <c:v>18.71583787930473</c:v>
                </c:pt>
                <c:pt idx="1016">
                  <c:v>18.61116712785397</c:v>
                </c:pt>
                <c:pt idx="1017">
                  <c:v>18.5050055186867</c:v>
                </c:pt>
                <c:pt idx="1018">
                  <c:v>18.39738450977887</c:v>
                </c:pt>
                <c:pt idx="1019">
                  <c:v>18.28833599155806</c:v>
                </c:pt>
                <c:pt idx="1020">
                  <c:v>18.1778922774537</c:v>
                </c:pt>
                <c:pt idx="1021">
                  <c:v>18.06608609432179</c:v>
                </c:pt>
                <c:pt idx="1022">
                  <c:v>17.95295057274748</c:v>
                </c:pt>
                <c:pt idx="1023">
                  <c:v>17.83851923722735</c:v>
                </c:pt>
                <c:pt idx="1024">
                  <c:v>17.72282599623585</c:v>
                </c:pt>
                <c:pt idx="1025">
                  <c:v>17.60590513217709</c:v>
                </c:pt>
                <c:pt idx="1026">
                  <c:v>17.48779129122646</c:v>
                </c:pt>
                <c:pt idx="1027">
                  <c:v>17.36851947306413</c:v>
                </c:pt>
                <c:pt idx="1028">
                  <c:v>17.24812502050397</c:v>
                </c:pt>
                <c:pt idx="1029">
                  <c:v>17.12664360902054</c:v>
                </c:pt>
                <c:pt idx="1030">
                  <c:v>17.00411123617787</c:v>
                </c:pt>
                <c:pt idx="1031">
                  <c:v>16.88056421096249</c:v>
                </c:pt>
                <c:pt idx="1032">
                  <c:v>16.75603914302432</c:v>
                </c:pt>
                <c:pt idx="1033">
                  <c:v>16.63057293182852</c:v>
                </c:pt>
                <c:pt idx="1034">
                  <c:v>16.5042027557212</c:v>
                </c:pt>
                <c:pt idx="1035">
                  <c:v>16.37696606091284</c:v>
                </c:pt>
                <c:pt idx="1036">
                  <c:v>16.2489005503821</c:v>
                </c:pt>
                <c:pt idx="1037">
                  <c:v>16.12004417270364</c:v>
                </c:pt>
                <c:pt idx="1038">
                  <c:v>15.99043511080312</c:v>
                </c:pt>
                <c:pt idx="1039">
                  <c:v>15.86011177064276</c:v>
                </c:pt>
                <c:pt idx="1040">
                  <c:v>15.72911276984087</c:v>
                </c:pt>
                <c:pt idx="1041">
                  <c:v>15.59747692622856</c:v>
                </c:pt>
                <c:pt idx="1042">
                  <c:v>15.46524324634725</c:v>
                </c:pt>
                <c:pt idx="1043">
                  <c:v>15.33245091389011</c:v>
                </c:pt>
                <c:pt idx="1044">
                  <c:v>15.19913927809115</c:v>
                </c:pt>
                <c:pt idx="1045">
                  <c:v>15.06534784206514</c:v>
                </c:pt>
                <c:pt idx="1046">
                  <c:v>14.93111625110204</c:v>
                </c:pt>
                <c:pt idx="1047">
                  <c:v>14.79648428091922</c:v>
                </c:pt>
                <c:pt idx="1048">
                  <c:v>14.66149182587503</c:v>
                </c:pt>
                <c:pt idx="1049">
                  <c:v>14.52617888714727</c:v>
                </c:pt>
                <c:pt idx="1050">
                  <c:v>14.39058556088</c:v>
                </c:pt>
                <c:pt idx="1051">
                  <c:v>14.25475202630209</c:v>
                </c:pt>
                <c:pt idx="1052">
                  <c:v>14.11871853382141</c:v>
                </c:pt>
                <c:pt idx="1053">
                  <c:v>13.9825253930976</c:v>
                </c:pt>
                <c:pt idx="1054">
                  <c:v>13.84621296109756</c:v>
                </c:pt>
                <c:pt idx="1055">
                  <c:v>13.70982163013675</c:v>
                </c:pt>
                <c:pt idx="1056">
                  <c:v>13.5733918159101</c:v>
                </c:pt>
                <c:pt idx="1057">
                  <c:v>13.43696394551596</c:v>
                </c:pt>
                <c:pt idx="1058">
                  <c:v>13.30057844547667</c:v>
                </c:pt>
                <c:pt idx="1059">
                  <c:v>13.16427572975936</c:v>
                </c:pt>
                <c:pt idx="1060">
                  <c:v>13.02809618780033</c:v>
                </c:pt>
                <c:pt idx="1061">
                  <c:v>12.89208017253685</c:v>
                </c:pt>
                <c:pt idx="1062">
                  <c:v>12.75626798844974</c:v>
                </c:pt>
                <c:pt idx="1063">
                  <c:v>12.62069987962018</c:v>
                </c:pt>
                <c:pt idx="1064">
                  <c:v>12.48541601780463</c:v>
                </c:pt>
                <c:pt idx="1065">
                  <c:v>12.35045649053101</c:v>
                </c:pt>
                <c:pt idx="1066">
                  <c:v>12.21586128921991</c:v>
                </c:pt>
                <c:pt idx="1067">
                  <c:v>12.0816702973343</c:v>
                </c:pt>
                <c:pt idx="1068">
                  <c:v>11.94792327856113</c:v>
                </c:pt>
                <c:pt idx="1069">
                  <c:v>11.81465986502857</c:v>
                </c:pt>
                <c:pt idx="1070">
                  <c:v>11.68191954556212</c:v>
                </c:pt>
                <c:pt idx="1071">
                  <c:v>11.5497416539832</c:v>
                </c:pt>
                <c:pt idx="1072">
                  <c:v>11.41816535745371</c:v>
                </c:pt>
                <c:pt idx="1073">
                  <c:v>11.28722964486996</c:v>
                </c:pt>
                <c:pt idx="1074">
                  <c:v>11.15697331530943</c:v>
                </c:pt>
                <c:pt idx="1075">
                  <c:v>11.02743496653372</c:v>
                </c:pt>
                <c:pt idx="1076">
                  <c:v>10.89865298355123</c:v>
                </c:pt>
                <c:pt idx="1077">
                  <c:v>10.77066552724288</c:v>
                </c:pt>
                <c:pt idx="1078">
                  <c:v>10.64351052305415</c:v>
                </c:pt>
                <c:pt idx="1079">
                  <c:v>10.51722564975702</c:v>
                </c:pt>
                <c:pt idx="1080">
                  <c:v>10.39184832828491</c:v>
                </c:pt>
                <c:pt idx="1081">
                  <c:v>10.26741571064402</c:v>
                </c:pt>
                <c:pt idx="1082">
                  <c:v>10.14396466890444</c:v>
                </c:pt>
                <c:pt idx="1083">
                  <c:v>10.02153178427412</c:v>
                </c:pt>
                <c:pt idx="1084">
                  <c:v>9.900153336259103</c:v>
                </c:pt>
                <c:pt idx="1085">
                  <c:v>9.779865291913097</c:v>
                </c:pt>
                <c:pt idx="1086">
                  <c:v>9.660703295179668</c:v>
                </c:pt>
                <c:pt idx="1087">
                  <c:v>9.542702656330181</c:v>
                </c:pt>
                <c:pt idx="1088">
                  <c:v>9.425898341500575</c:v>
                </c:pt>
                <c:pt idx="1089">
                  <c:v>9.310324962330188</c:v>
                </c:pt>
                <c:pt idx="1090">
                  <c:v>9.196016765705552</c:v>
                </c:pt>
                <c:pt idx="1091">
                  <c:v>9.08300762361229</c:v>
                </c:pt>
                <c:pt idx="1092">
                  <c:v>8.971331023098145</c:v>
                </c:pt>
                <c:pt idx="1093">
                  <c:v>8.861020056350023</c:v>
                </c:pt>
                <c:pt idx="1094">
                  <c:v>8.75210741088808</c:v>
                </c:pt>
                <c:pt idx="1095">
                  <c:v>8.644625359879697</c:v>
                </c:pt>
                <c:pt idx="1096">
                  <c:v>8.644625359879695</c:v>
                </c:pt>
                <c:pt idx="1097">
                  <c:v>8.538605752576233</c:v>
                </c:pt>
                <c:pt idx="1098">
                  <c:v>8.434080004875433</c:v>
                </c:pt>
                <c:pt idx="1099">
                  <c:v>8.331079090012176</c:v>
                </c:pt>
                <c:pt idx="1100">
                  <c:v>8.2296335293805</c:v>
                </c:pt>
                <c:pt idx="1101">
                  <c:v>8.129773383489372</c:v>
                </c:pt>
                <c:pt idx="1102">
                  <c:v>8.03152824305519</c:v>
                </c:pt>
                <c:pt idx="1103">
                  <c:v>7.934927220233374</c:v>
                </c:pt>
                <c:pt idx="1104">
                  <c:v>7.839998939991791</c:v>
                </c:pt>
                <c:pt idx="1105">
                  <c:v>7.746771531628608</c:v>
                </c:pt>
                <c:pt idx="1106">
                  <c:v>7.655272620436929</c:v>
                </c:pt>
                <c:pt idx="1107">
                  <c:v>7.565529319518852</c:v>
                </c:pt>
                <c:pt idx="1108">
                  <c:v>7.477568221751262</c:v>
                </c:pt>
                <c:pt idx="1109">
                  <c:v>7.391415391905776</c:v>
                </c:pt>
                <c:pt idx="1110">
                  <c:v>7.307096358925207</c:v>
                </c:pt>
                <c:pt idx="1111">
                  <c:v>7.22463610835879</c:v>
                </c:pt>
                <c:pt idx="1112">
                  <c:v>7.144059074958398</c:v>
                </c:pt>
                <c:pt idx="1113">
                  <c:v>7.065389135438027</c:v>
                </c:pt>
                <c:pt idx="1114">
                  <c:v>6.98864960139859</c:v>
                </c:pt>
                <c:pt idx="1115">
                  <c:v>6.913863212420197</c:v>
                </c:pt>
                <c:pt idx="1116">
                  <c:v>6.84105212932393</c:v>
                </c:pt>
                <c:pt idx="1117">
                  <c:v>6.770237927605091</c:v>
                </c:pt>
                <c:pt idx="1118">
                  <c:v>6.70144159103996</c:v>
                </c:pt>
                <c:pt idx="1119">
                  <c:v>6.634683505467797</c:v>
                </c:pt>
                <c:pt idx="1120">
                  <c:v>6.56998345275012</c:v>
                </c:pt>
                <c:pt idx="1121">
                  <c:v>6.507360604908887</c:v>
                </c:pt>
                <c:pt idx="1122">
                  <c:v>6.446833518445427</c:v>
                </c:pt>
                <c:pt idx="1123">
                  <c:v>6.38842012884174</c:v>
                </c:pt>
                <c:pt idx="1124">
                  <c:v>6.332137745245831</c:v>
                </c:pt>
                <c:pt idx="1125">
                  <c:v>6.27800304534263</c:v>
                </c:pt>
                <c:pt idx="1126">
                  <c:v>6.226032070412046</c:v>
                </c:pt>
                <c:pt idx="1127">
                  <c:v>6.17624022057557</c:v>
                </c:pt>
                <c:pt idx="1128">
                  <c:v>6.128642250232907</c:v>
                </c:pt>
                <c:pt idx="1129">
                  <c:v>6.083252263689923</c:v>
                </c:pt>
                <c:pt idx="1130">
                  <c:v>6.040083710979221</c:v>
                </c:pt>
                <c:pt idx="1131">
                  <c:v>5.999149383874628</c:v>
                </c:pt>
                <c:pt idx="1132">
                  <c:v>5.96046141210069</c:v>
                </c:pt>
                <c:pt idx="1133">
                  <c:v>5.924031259738403</c:v>
                </c:pt>
                <c:pt idx="1134">
                  <c:v>5.88986972182815</c:v>
                </c:pt>
                <c:pt idx="1135">
                  <c:v>5.857986921170863</c:v>
                </c:pt>
                <c:pt idx="1136">
                  <c:v>5.828392305328479</c:v>
                </c:pt>
                <c:pt idx="1137">
                  <c:v>5.801094643824367</c:v>
                </c:pt>
                <c:pt idx="1138">
                  <c:v>5.776102025544766</c:v>
                </c:pt>
                <c:pt idx="1139">
                  <c:v>5.75342185634185</c:v>
                </c:pt>
                <c:pt idx="1140">
                  <c:v>5.733060856839245</c:v>
                </c:pt>
                <c:pt idx="1141">
                  <c:v>5.715025060440518</c:v>
                </c:pt>
                <c:pt idx="1142">
                  <c:v>5.699319811541396</c:v>
                </c:pt>
                <c:pt idx="1143">
                  <c:v>5.685949763946067</c:v>
                </c:pt>
                <c:pt idx="1144">
                  <c:v>5.674918879488183</c:v>
                </c:pt>
                <c:pt idx="1145">
                  <c:v>5.666230426856885</c:v>
                </c:pt>
                <c:pt idx="1146">
                  <c:v>5.659886980628189</c:v>
                </c:pt>
                <c:pt idx="1147">
                  <c:v>5.655890420502119</c:v>
                </c:pt>
                <c:pt idx="1148">
                  <c:v>5.654241930745691</c:v>
                </c:pt>
                <c:pt idx="1149">
                  <c:v>5.654941999842001</c:v>
                </c:pt>
                <c:pt idx="1150">
                  <c:v>5.657990420345466</c:v>
                </c:pt>
                <c:pt idx="1151">
                  <c:v>5.663386288943298</c:v>
                </c:pt>
                <c:pt idx="1152">
                  <c:v>5.671128006723184</c:v>
                </c:pt>
                <c:pt idx="1153">
                  <c:v>5.681213279647061</c:v>
                </c:pt>
                <c:pt idx="1154">
                  <c:v>5.693639119230905</c:v>
                </c:pt>
                <c:pt idx="1155">
                  <c:v>5.708401843430276</c:v>
                </c:pt>
                <c:pt idx="1156">
                  <c:v>5.725497077731386</c:v>
                </c:pt>
                <c:pt idx="1157">
                  <c:v>5.744919756447371</c:v>
                </c:pt>
                <c:pt idx="1158">
                  <c:v>5.76666412421935</c:v>
                </c:pt>
                <c:pt idx="1159">
                  <c:v>5.79072373772187</c:v>
                </c:pt>
                <c:pt idx="1160">
                  <c:v>5.817091467572196</c:v>
                </c:pt>
                <c:pt idx="1161">
                  <c:v>5.845759500442917</c:v>
                </c:pt>
                <c:pt idx="1162">
                  <c:v>5.876719341377188</c:v>
                </c:pt>
                <c:pt idx="1163">
                  <c:v>5.909961816305969</c:v>
                </c:pt>
                <c:pt idx="1164">
                  <c:v>5.945477074766506</c:v>
                </c:pt>
                <c:pt idx="1165">
                  <c:v>5.983254592821237</c:v>
                </c:pt>
                <c:pt idx="1166">
                  <c:v>6.023283176176254</c:v>
                </c:pt>
                <c:pt idx="1167">
                  <c:v>6.065550963498426</c:v>
                </c:pt>
                <c:pt idx="1168">
                  <c:v>6.110045429930156</c:v>
                </c:pt>
                <c:pt idx="1169">
                  <c:v>6.156753390800766</c:v>
                </c:pt>
                <c:pt idx="1170">
                  <c:v>6.205661005533412</c:v>
                </c:pt>
                <c:pt idx="1171">
                  <c:v>6.25675378174634</c:v>
                </c:pt>
                <c:pt idx="1172">
                  <c:v>6.310016579547274</c:v>
                </c:pt>
                <c:pt idx="1173">
                  <c:v>6.365433616019737</c:v>
                </c:pt>
                <c:pt idx="1174">
                  <c:v>6.422988469899811</c:v>
                </c:pt>
                <c:pt idx="1175">
                  <c:v>6.482664086442167</c:v>
                </c:pt>
                <c:pt idx="1176">
                  <c:v>6.544442782473704</c:v>
                </c:pt>
                <c:pt idx="1177">
                  <c:v>6.608306251633504</c:v>
                </c:pt>
                <c:pt idx="1178">
                  <c:v>6.674235569797367</c:v>
                </c:pt>
                <c:pt idx="1179">
                  <c:v>6.74221120068545</c:v>
                </c:pt>
                <c:pt idx="1180">
                  <c:v>6.81221300165129</c:v>
                </c:pt>
                <c:pt idx="1181">
                  <c:v>6.884220229650489</c:v>
                </c:pt>
                <c:pt idx="1182">
                  <c:v>6.958211547387355</c:v>
                </c:pt>
                <c:pt idx="1183">
                  <c:v>7.034165029637577</c:v>
                </c:pt>
                <c:pt idx="1184">
                  <c:v>7.112058169745155</c:v>
                </c:pt>
                <c:pt idx="1185">
                  <c:v>7.191867886291604</c:v>
                </c:pt>
                <c:pt idx="1186">
                  <c:v>7.27357052993547</c:v>
                </c:pt>
                <c:pt idx="1187">
                  <c:v>7.357141890420164</c:v>
                </c:pt>
                <c:pt idx="1188">
                  <c:v>7.442557203747947</c:v>
                </c:pt>
                <c:pt idx="1189">
                  <c:v>7.529791159518074</c:v>
                </c:pt>
                <c:pt idx="1190">
                  <c:v>7.618817908426781</c:v>
                </c:pt>
                <c:pt idx="1191">
                  <c:v>7.709611069927022</c:v>
                </c:pt>
                <c:pt idx="1192">
                  <c:v>7.802143740045556</c:v>
                </c:pt>
                <c:pt idx="1193">
                  <c:v>7.896388499355215</c:v>
                </c:pt>
                <c:pt idx="1194">
                  <c:v>7.992317421099843</c:v>
                </c:pt>
                <c:pt idx="1195">
                  <c:v>8.08990207946961</c:v>
                </c:pt>
                <c:pt idx="1196">
                  <c:v>8.189113558024207</c:v>
                </c:pt>
                <c:pt idx="1197">
                  <c:v>8.289922458261355</c:v>
                </c:pt>
                <c:pt idx="1198">
                  <c:v>8.392298908328303</c:v>
                </c:pt>
                <c:pt idx="1199">
                  <c:v>8.496212571873407</c:v>
                </c:pt>
                <c:pt idx="1200">
                  <c:v>8.60163265703554</c:v>
                </c:pt>
                <c:pt idx="1201">
                  <c:v>8.708527925568303</c:v>
                </c:pt>
                <c:pt idx="1202">
                  <c:v>8.81686670209665</c:v>
                </c:pt>
                <c:pt idx="1203">
                  <c:v>8.92661688350295</c:v>
                </c:pt>
                <c:pt idx="1204">
                  <c:v>9.037745948439845</c:v>
                </c:pt>
                <c:pt idx="1205">
                  <c:v>9.150220966967037</c:v>
                </c:pt>
                <c:pt idx="1206">
                  <c:v>9.264008610309128</c:v>
                </c:pt>
                <c:pt idx="1207">
                  <c:v>9.379075160731652</c:v>
                </c:pt>
                <c:pt idx="1208">
                  <c:v>9.495386521532386</c:v>
                </c:pt>
                <c:pt idx="1209">
                  <c:v>9.612908227144918</c:v>
                </c:pt>
                <c:pt idx="1210">
                  <c:v>9.731605453351536</c:v>
                </c:pt>
                <c:pt idx="1211">
                  <c:v>9.85144302760244</c:v>
                </c:pt>
                <c:pt idx="1212">
                  <c:v>9.97238543943807</c:v>
                </c:pt>
                <c:pt idx="1213">
                  <c:v>10.09439685101163</c:v>
                </c:pt>
                <c:pt idx="1214">
                  <c:v>10.21744110770866</c:v>
                </c:pt>
                <c:pt idx="1215">
                  <c:v>10.34148174886039</c:v>
                </c:pt>
                <c:pt idx="1216">
                  <c:v>10.46648201854783</c:v>
                </c:pt>
                <c:pt idx="1217">
                  <c:v>10.59240487649334</c:v>
                </c:pt>
                <c:pt idx="1218">
                  <c:v>10.71921300903648</c:v>
                </c:pt>
                <c:pt idx="1219">
                  <c:v>10.84686884019083</c:v>
                </c:pt>
                <c:pt idx="1220">
                  <c:v>10.97533454277858</c:v>
                </c:pt>
                <c:pt idx="1221">
                  <c:v>11.10457204963953</c:v>
                </c:pt>
                <c:pt idx="1222">
                  <c:v>11.23454306491124</c:v>
                </c:pt>
                <c:pt idx="1223">
                  <c:v>11.36520907537687</c:v>
                </c:pt>
                <c:pt idx="1224">
                  <c:v>11.49653136187751</c:v>
                </c:pt>
                <c:pt idx="1225">
                  <c:v>11.62847101078551</c:v>
                </c:pt>
                <c:pt idx="1226">
                  <c:v>11.76098892553542</c:v>
                </c:pt>
                <c:pt idx="1227">
                  <c:v>11.8940458382091</c:v>
                </c:pt>
                <c:pt idx="1228">
                  <c:v>12.02760232117174</c:v>
                </c:pt>
                <c:pt idx="1229">
                  <c:v>12.16161879875506</c:v>
                </c:pt>
                <c:pt idx="1230">
                  <c:v>12.29605555898442</c:v>
                </c:pt>
                <c:pt idx="1231">
                  <c:v>12.4308727653464</c:v>
                </c:pt>
                <c:pt idx="1232">
                  <c:v>12.56603046859314</c:v>
                </c:pt>
                <c:pt idx="1233">
                  <c:v>12.70148861858025</c:v>
                </c:pt>
                <c:pt idx="1234">
                  <c:v>12.83720707613444</c:v>
                </c:pt>
                <c:pt idx="1235">
                  <c:v>12.97314562494771</c:v>
                </c:pt>
                <c:pt idx="1236">
                  <c:v>13.10926398349425</c:v>
                </c:pt>
                <c:pt idx="1237">
                  <c:v>13.24552181696674</c:v>
                </c:pt>
                <c:pt idx="1238">
                  <c:v>13.38187874922844</c:v>
                </c:pt>
                <c:pt idx="1239">
                  <c:v>13.5182943747775</c:v>
                </c:pt>
                <c:pt idx="1240">
                  <c:v>13.65472827071997</c:v>
                </c:pt>
                <c:pt idx="1241">
                  <c:v>13.79114000874802</c:v>
                </c:pt>
                <c:pt idx="1242">
                  <c:v>13.92748916711964</c:v>
                </c:pt>
                <c:pt idx="1243">
                  <c:v>14.06373534263656</c:v>
                </c:pt>
                <c:pt idx="1244">
                  <c:v>14.19983816261654</c:v>
                </c:pt>
                <c:pt idx="1245">
                  <c:v>14.33575729685668</c:v>
                </c:pt>
                <c:pt idx="1246">
                  <c:v>14.47145246958414</c:v>
                </c:pt>
                <c:pt idx="1247">
                  <c:v>14.60688347139068</c:v>
                </c:pt>
                <c:pt idx="1248">
                  <c:v>14.74201017114764</c:v>
                </c:pt>
                <c:pt idx="1249">
                  <c:v>14.8767925278976</c:v>
                </c:pt>
                <c:pt idx="1250">
                  <c:v>15.01119060271942</c:v>
                </c:pt>
                <c:pt idx="1251">
                  <c:v>15.14516457056298</c:v>
                </c:pt>
                <c:pt idx="1252">
                  <c:v>15.27867473205021</c:v>
                </c:pt>
                <c:pt idx="1253">
                  <c:v>15.41168152523888</c:v>
                </c:pt>
                <c:pt idx="1254">
                  <c:v>15.54414553734564</c:v>
                </c:pt>
                <c:pt idx="1255">
                  <c:v>15.6760275164249</c:v>
                </c:pt>
                <c:pt idx="1256">
                  <c:v>15.80728838300002</c:v>
                </c:pt>
                <c:pt idx="1257">
                  <c:v>15.93788924164338</c:v>
                </c:pt>
                <c:pt idx="1258">
                  <c:v>16.06779139250197</c:v>
                </c:pt>
                <c:pt idx="1259">
                  <c:v>16.19695634276497</c:v>
                </c:pt>
                <c:pt idx="1260">
                  <c:v>16.32534581807002</c:v>
                </c:pt>
                <c:pt idx="1261">
                  <c:v>16.45292177384471</c:v>
                </c:pt>
                <c:pt idx="1262">
                  <c:v>16.57964640658002</c:v>
                </c:pt>
                <c:pt idx="1263">
                  <c:v>16.70548216503234</c:v>
                </c:pt>
                <c:pt idx="1264">
                  <c:v>16.83039176135067</c:v>
                </c:pt>
                <c:pt idx="1265">
                  <c:v>16.95433818212587</c:v>
                </c:pt>
                <c:pt idx="1266">
                  <c:v>17.07728469935847</c:v>
                </c:pt>
                <c:pt idx="1267">
                  <c:v>17.19919488134202</c:v>
                </c:pt>
                <c:pt idx="1268">
                  <c:v>17.32003260345854</c:v>
                </c:pt>
                <c:pt idx="1269">
                  <c:v>17.43976205888309</c:v>
                </c:pt>
                <c:pt idx="1270">
                  <c:v>17.55834776919406</c:v>
                </c:pt>
                <c:pt idx="1271">
                  <c:v>17.67575459488619</c:v>
                </c:pt>
                <c:pt idx="1272">
                  <c:v>17.79194774578317</c:v>
                </c:pt>
                <c:pt idx="1273">
                  <c:v>17.90689279134676</c:v>
                </c:pt>
                <c:pt idx="1274">
                  <c:v>18.02055567087921</c:v>
                </c:pt>
                <c:pt idx="1275">
                  <c:v>18.1329027036163</c:v>
                </c:pt>
                <c:pt idx="1276">
                  <c:v>18.24390059870756</c:v>
                </c:pt>
                <c:pt idx="1277">
                  <c:v>18.35351646508115</c:v>
                </c:pt>
                <c:pt idx="1278">
                  <c:v>18.46171782119017</c:v>
                </c:pt>
                <c:pt idx="1279">
                  <c:v>18.56847260463761</c:v>
                </c:pt>
                <c:pt idx="1280">
                  <c:v>18.67374918167718</c:v>
                </c:pt>
                <c:pt idx="1281">
                  <c:v>18.77751635658707</c:v>
                </c:pt>
                <c:pt idx="1282">
                  <c:v>18.87974338091387</c:v>
                </c:pt>
                <c:pt idx="1283">
                  <c:v>18.98039996258401</c:v>
                </c:pt>
                <c:pt idx="1284">
                  <c:v>19.07945627488001</c:v>
                </c:pt>
                <c:pt idx="1285">
                  <c:v>19.17688296527872</c:v>
                </c:pt>
                <c:pt idx="1286">
                  <c:v>19.27265116414915</c:v>
                </c:pt>
                <c:pt idx="1287">
                  <c:v>19.36673249330708</c:v>
                </c:pt>
                <c:pt idx="1288">
                  <c:v>19.45909907442432</c:v>
                </c:pt>
                <c:pt idx="1289">
                  <c:v>19.54972353728937</c:v>
                </c:pt>
                <c:pt idx="1290">
                  <c:v>19.63857902791813</c:v>
                </c:pt>
                <c:pt idx="1291">
                  <c:v>19.72563921651097</c:v>
                </c:pt>
                <c:pt idx="1292">
                  <c:v>19.81087830525518</c:v>
                </c:pt>
                <c:pt idx="1293">
                  <c:v>19.89427103596913</c:v>
                </c:pt>
                <c:pt idx="1294">
                  <c:v>19.97579269758692</c:v>
                </c:pt>
                <c:pt idx="1295">
                  <c:v>20.05541913348085</c:v>
                </c:pt>
                <c:pt idx="1296">
                  <c:v>20.1331267486195</c:v>
                </c:pt>
                <c:pt idx="1297">
                  <c:v>20.20889251655941</c:v>
                </c:pt>
                <c:pt idx="1298">
                  <c:v>20.28269398626841</c:v>
                </c:pt>
                <c:pt idx="1299">
                  <c:v>20.35450928877822</c:v>
                </c:pt>
                <c:pt idx="1300">
                  <c:v>20.42431714366485</c:v>
                </c:pt>
                <c:pt idx="1301">
                  <c:v>20.49209686535428</c:v>
                </c:pt>
                <c:pt idx="1302">
                  <c:v>20.5578283692522</c:v>
                </c:pt>
                <c:pt idx="1303">
                  <c:v>20.62149217769538</c:v>
                </c:pt>
                <c:pt idx="1304">
                  <c:v>20.68306942572341</c:v>
                </c:pt>
                <c:pt idx="1305">
                  <c:v>20.74254186666876</c:v>
                </c:pt>
                <c:pt idx="1306">
                  <c:v>20.79989187756362</c:v>
                </c:pt>
                <c:pt idx="1307">
                  <c:v>20.85510246436212</c:v>
                </c:pt>
                <c:pt idx="1308">
                  <c:v>20.90815726697578</c:v>
                </c:pt>
                <c:pt idx="1309">
                  <c:v>20.95904056412161</c:v>
                </c:pt>
                <c:pt idx="1310">
                  <c:v>21.0077372779805</c:v>
                </c:pt>
                <c:pt idx="1311">
                  <c:v>21.05423297866517</c:v>
                </c:pt>
                <c:pt idx="1312">
                  <c:v>21.09851388849604</c:v>
                </c:pt>
                <c:pt idx="1313">
                  <c:v>21.14056688608389</c:v>
                </c:pt>
                <c:pt idx="1314">
                  <c:v>21.18037951021793</c:v>
                </c:pt>
                <c:pt idx="1315">
                  <c:v>21.21793996355844</c:v>
                </c:pt>
                <c:pt idx="1316">
                  <c:v>21.25323711613242</c:v>
                </c:pt>
                <c:pt idx="1317">
                  <c:v>21.28626050863182</c:v>
                </c:pt>
                <c:pt idx="1318">
                  <c:v>21.31700035551277</c:v>
                </c:pt>
                <c:pt idx="1319">
                  <c:v>21.34544754789516</c:v>
                </c:pt>
                <c:pt idx="1320">
                  <c:v>21.37159365626198</c:v>
                </c:pt>
                <c:pt idx="1321">
                  <c:v>21.39543093295702</c:v>
                </c:pt>
                <c:pt idx="1322">
                  <c:v>21.41695231448078</c:v>
                </c:pt>
                <c:pt idx="1323">
                  <c:v>21.43615142358341</c:v>
                </c:pt>
                <c:pt idx="1324">
                  <c:v>21.45302257115456</c:v>
                </c:pt>
                <c:pt idx="1325">
                  <c:v>21.46756075790907</c:v>
                </c:pt>
                <c:pt idx="1326">
                  <c:v>21.47976167586846</c:v>
                </c:pt>
                <c:pt idx="1327">
                  <c:v>21.48962170963741</c:v>
                </c:pt>
                <c:pt idx="1328">
                  <c:v>21.49713793747512</c:v>
                </c:pt>
                <c:pt idx="1329">
                  <c:v>21.50230813216108</c:v>
                </c:pt>
                <c:pt idx="1330">
                  <c:v>21.50513076165503</c:v>
                </c:pt>
                <c:pt idx="1331">
                  <c:v>21.50560498955091</c:v>
                </c:pt>
                <c:pt idx="1332">
                  <c:v>21.50373067532475</c:v>
                </c:pt>
                <c:pt idx="1333">
                  <c:v>21.49950837437636</c:v>
                </c:pt>
                <c:pt idx="1334">
                  <c:v>21.49293933786458</c:v>
                </c:pt>
                <c:pt idx="1335">
                  <c:v>21.48402551233673</c:v>
                </c:pt>
                <c:pt idx="1336">
                  <c:v>21.47276953915166</c:v>
                </c:pt>
                <c:pt idx="1337">
                  <c:v>21.45917475369721</c:v>
                </c:pt>
                <c:pt idx="1338">
                  <c:v>21.44324518440164</c:v>
                </c:pt>
                <c:pt idx="1339">
                  <c:v>21.42498555154015</c:v>
                </c:pt>
                <c:pt idx="1340">
                  <c:v>21.40440126583604</c:v>
                </c:pt>
                <c:pt idx="1341">
                  <c:v>21.38149842685741</c:v>
                </c:pt>
                <c:pt idx="1342">
                  <c:v>21.35628382120969</c:v>
                </c:pt>
                <c:pt idx="1343">
                  <c:v>21.32876492052477</c:v>
                </c:pt>
                <c:pt idx="1344">
                  <c:v>21.29894987924678</c:v>
                </c:pt>
                <c:pt idx="1345">
                  <c:v>21.26684753221596</c:v>
                </c:pt>
                <c:pt idx="1346">
                  <c:v>21.23246739205053</c:v>
                </c:pt>
                <c:pt idx="1347">
                  <c:v>21.195819646328</c:v>
                </c:pt>
                <c:pt idx="1348">
                  <c:v>21.15691515456638</c:v>
                </c:pt>
                <c:pt idx="1349">
                  <c:v>21.11576544500617</c:v>
                </c:pt>
                <c:pt idx="1350">
                  <c:v>21.07238271119443</c:v>
                </c:pt>
                <c:pt idx="1351">
                  <c:v>21.02677980837142</c:v>
                </c:pt>
                <c:pt idx="1352">
                  <c:v>20.9789702496615</c:v>
                </c:pt>
                <c:pt idx="1353">
                  <c:v>20.92896820206868</c:v>
                </c:pt>
                <c:pt idx="1354">
                  <c:v>20.87678848227882</c:v>
                </c:pt>
                <c:pt idx="1355">
                  <c:v>20.82244655226899</c:v>
                </c:pt>
                <c:pt idx="1356">
                  <c:v>20.76595851472591</c:v>
                </c:pt>
                <c:pt idx="1357">
                  <c:v>20.70734110827415</c:v>
                </c:pt>
                <c:pt idx="1358">
                  <c:v>20.64661170251635</c:v>
                </c:pt>
                <c:pt idx="1359">
                  <c:v>20.58378829288607</c:v>
                </c:pt>
                <c:pt idx="1360">
                  <c:v>20.51888949531542</c:v>
                </c:pt>
                <c:pt idx="1361">
                  <c:v>20.45193454071876</c:v>
                </c:pt>
                <c:pt idx="1362">
                  <c:v>20.38294326929413</c:v>
                </c:pt>
                <c:pt idx="1363">
                  <c:v>20.31193612464422</c:v>
                </c:pt>
                <c:pt idx="1364">
                  <c:v>20.23893414771845</c:v>
                </c:pt>
                <c:pt idx="1365">
                  <c:v>20.16395897057809</c:v>
                </c:pt>
                <c:pt idx="1366">
                  <c:v>20.08703280998622</c:v>
                </c:pt>
                <c:pt idx="1367">
                  <c:v>20.00817846082442</c:v>
                </c:pt>
                <c:pt idx="1368">
                  <c:v>19.92741928933819</c:v>
                </c:pt>
                <c:pt idx="1369">
                  <c:v>19.84477922621294</c:v>
                </c:pt>
                <c:pt idx="1370">
                  <c:v>19.7602827594829</c:v>
                </c:pt>
                <c:pt idx="1371">
                  <c:v>19.67395492727475</c:v>
                </c:pt>
                <c:pt idx="1372">
                  <c:v>19.58582131038827</c:v>
                </c:pt>
                <c:pt idx="1373">
                  <c:v>19.49590802471624</c:v>
                </c:pt>
                <c:pt idx="1374">
                  <c:v>19.40424171350568</c:v>
                </c:pt>
                <c:pt idx="1375">
                  <c:v>19.31084953946292</c:v>
                </c:pt>
                <c:pt idx="1376">
                  <c:v>19.21575917670471</c:v>
                </c:pt>
                <c:pt idx="1377">
                  <c:v>19.11899880255773</c:v>
                </c:pt>
                <c:pt idx="1378">
                  <c:v>19.02059708920913</c:v>
                </c:pt>
                <c:pt idx="1379">
                  <c:v>18.92058319521024</c:v>
                </c:pt>
                <c:pt idx="1380">
                  <c:v>18.81898675683634</c:v>
                </c:pt>
                <c:pt idx="1381">
                  <c:v>18.71583787930473</c:v>
                </c:pt>
                <c:pt idx="1382">
                  <c:v>18.61116712785397</c:v>
                </c:pt>
                <c:pt idx="1383">
                  <c:v>18.5050055186867</c:v>
                </c:pt>
                <c:pt idx="1384">
                  <c:v>18.39738450977887</c:v>
                </c:pt>
                <c:pt idx="1385">
                  <c:v>18.28833599155806</c:v>
                </c:pt>
                <c:pt idx="1386">
                  <c:v>18.1778922774537</c:v>
                </c:pt>
                <c:pt idx="1387">
                  <c:v>18.06608609432179</c:v>
                </c:pt>
                <c:pt idx="1388">
                  <c:v>17.95295057274748</c:v>
                </c:pt>
                <c:pt idx="1389">
                  <c:v>17.83851923722735</c:v>
                </c:pt>
                <c:pt idx="1390">
                  <c:v>17.72282599623585</c:v>
                </c:pt>
                <c:pt idx="1391">
                  <c:v>17.60590513217709</c:v>
                </c:pt>
                <c:pt idx="1392">
                  <c:v>17.48779129122646</c:v>
                </c:pt>
                <c:pt idx="1393">
                  <c:v>17.36851947306413</c:v>
                </c:pt>
                <c:pt idx="1394">
                  <c:v>17.24812502050397</c:v>
                </c:pt>
                <c:pt idx="1395">
                  <c:v>17.12664360902054</c:v>
                </c:pt>
                <c:pt idx="1396">
                  <c:v>17.00411123617787</c:v>
                </c:pt>
                <c:pt idx="1397">
                  <c:v>16.88056421096249</c:v>
                </c:pt>
                <c:pt idx="1398">
                  <c:v>16.75603914302432</c:v>
                </c:pt>
                <c:pt idx="1399">
                  <c:v>16.63057293182852</c:v>
                </c:pt>
                <c:pt idx="1400">
                  <c:v>16.5042027557212</c:v>
                </c:pt>
                <c:pt idx="1401">
                  <c:v>16.37696606091284</c:v>
                </c:pt>
                <c:pt idx="1402">
                  <c:v>16.2489005503821</c:v>
                </c:pt>
                <c:pt idx="1403">
                  <c:v>16.12004417270364</c:v>
                </c:pt>
                <c:pt idx="1404">
                  <c:v>15.99043511080312</c:v>
                </c:pt>
                <c:pt idx="1405">
                  <c:v>15.86011177064276</c:v>
                </c:pt>
                <c:pt idx="1406">
                  <c:v>15.72911276984087</c:v>
                </c:pt>
                <c:pt idx="1407">
                  <c:v>15.59747692622856</c:v>
                </c:pt>
                <c:pt idx="1408">
                  <c:v>15.46524324634725</c:v>
                </c:pt>
                <c:pt idx="1409">
                  <c:v>15.33245091389011</c:v>
                </c:pt>
                <c:pt idx="1410">
                  <c:v>15.19913927809115</c:v>
                </c:pt>
                <c:pt idx="1411">
                  <c:v>15.06534784206514</c:v>
                </c:pt>
                <c:pt idx="1412">
                  <c:v>14.93111625110204</c:v>
                </c:pt>
                <c:pt idx="1413">
                  <c:v>14.79648428091922</c:v>
                </c:pt>
                <c:pt idx="1414">
                  <c:v>14.66149182587503</c:v>
                </c:pt>
                <c:pt idx="1415">
                  <c:v>14.52617888714727</c:v>
                </c:pt>
                <c:pt idx="1416">
                  <c:v>14.39058556088</c:v>
                </c:pt>
                <c:pt idx="1417">
                  <c:v>14.25475202630209</c:v>
                </c:pt>
                <c:pt idx="1418">
                  <c:v>14.11871853382141</c:v>
                </c:pt>
                <c:pt idx="1419">
                  <c:v>13.9825253930976</c:v>
                </c:pt>
                <c:pt idx="1420">
                  <c:v>13.84621296109756</c:v>
                </c:pt>
                <c:pt idx="1421">
                  <c:v>13.70982163013675</c:v>
                </c:pt>
                <c:pt idx="1422">
                  <c:v>13.5733918159101</c:v>
                </c:pt>
                <c:pt idx="1423">
                  <c:v>13.43696394551596</c:v>
                </c:pt>
                <c:pt idx="1424">
                  <c:v>13.30057844547667</c:v>
                </c:pt>
                <c:pt idx="1425">
                  <c:v>13.16427572975936</c:v>
                </c:pt>
                <c:pt idx="1426">
                  <c:v>13.02809618780033</c:v>
                </c:pt>
                <c:pt idx="1427">
                  <c:v>12.89208017253685</c:v>
                </c:pt>
                <c:pt idx="1428">
                  <c:v>12.75626798844974</c:v>
                </c:pt>
                <c:pt idx="1429">
                  <c:v>12.62069987962018</c:v>
                </c:pt>
                <c:pt idx="1430">
                  <c:v>12.48541601780463</c:v>
                </c:pt>
                <c:pt idx="1431">
                  <c:v>12.35045649053101</c:v>
                </c:pt>
                <c:pt idx="1432">
                  <c:v>12.21586128921991</c:v>
                </c:pt>
                <c:pt idx="1433">
                  <c:v>12.0816702973343</c:v>
                </c:pt>
                <c:pt idx="1434">
                  <c:v>11.94792327856113</c:v>
                </c:pt>
                <c:pt idx="1435">
                  <c:v>11.81465986502857</c:v>
                </c:pt>
                <c:pt idx="1436">
                  <c:v>11.68191954556212</c:v>
                </c:pt>
                <c:pt idx="1437">
                  <c:v>11.5497416539832</c:v>
                </c:pt>
                <c:pt idx="1438">
                  <c:v>11.41816535745371</c:v>
                </c:pt>
                <c:pt idx="1439">
                  <c:v>11.28722964486996</c:v>
                </c:pt>
                <c:pt idx="1440">
                  <c:v>11.15697331530943</c:v>
                </c:pt>
                <c:pt idx="1441">
                  <c:v>11.02743496653372</c:v>
                </c:pt>
                <c:pt idx="1442">
                  <c:v>10.89865298355123</c:v>
                </c:pt>
                <c:pt idx="1443">
                  <c:v>10.77066552724288</c:v>
                </c:pt>
                <c:pt idx="1444">
                  <c:v>10.64351052305415</c:v>
                </c:pt>
                <c:pt idx="1445">
                  <c:v>10.51722564975702</c:v>
                </c:pt>
                <c:pt idx="1446">
                  <c:v>10.39184832828491</c:v>
                </c:pt>
                <c:pt idx="1447">
                  <c:v>10.26741571064402</c:v>
                </c:pt>
                <c:pt idx="1448">
                  <c:v>10.14396466890444</c:v>
                </c:pt>
                <c:pt idx="1449">
                  <c:v>10.02153178427412</c:v>
                </c:pt>
                <c:pt idx="1450">
                  <c:v>9.900153336259103</c:v>
                </c:pt>
                <c:pt idx="1451">
                  <c:v>9.779865291913097</c:v>
                </c:pt>
                <c:pt idx="1452">
                  <c:v>9.660703295179668</c:v>
                </c:pt>
                <c:pt idx="1453">
                  <c:v>9.542702656330181</c:v>
                </c:pt>
                <c:pt idx="1454">
                  <c:v>9.425898341500575</c:v>
                </c:pt>
                <c:pt idx="1455">
                  <c:v>9.310324962330188</c:v>
                </c:pt>
                <c:pt idx="1456">
                  <c:v>9.196016765705552</c:v>
                </c:pt>
                <c:pt idx="1457">
                  <c:v>9.08300762361229</c:v>
                </c:pt>
                <c:pt idx="1458">
                  <c:v>8.971331023098145</c:v>
                </c:pt>
                <c:pt idx="1459">
                  <c:v>8.861020056350023</c:v>
                </c:pt>
                <c:pt idx="1460">
                  <c:v>8.75210741088808</c:v>
                </c:pt>
                <c:pt idx="1461">
                  <c:v>8.644625359879695</c:v>
                </c:pt>
                <c:pt idx="1462">
                  <c:v>8.538605752576233</c:v>
                </c:pt>
                <c:pt idx="1463">
                  <c:v>8.434080004875433</c:v>
                </c:pt>
                <c:pt idx="1464">
                  <c:v>8.331079090012176</c:v>
                </c:pt>
                <c:pt idx="1465">
                  <c:v>8.2296335293805</c:v>
                </c:pt>
                <c:pt idx="1466">
                  <c:v>8.129773383489372</c:v>
                </c:pt>
                <c:pt idx="1467">
                  <c:v>8.03152824305519</c:v>
                </c:pt>
                <c:pt idx="1468">
                  <c:v>7.934927220233374</c:v>
                </c:pt>
                <c:pt idx="1469">
                  <c:v>7.839998939991791</c:v>
                </c:pt>
                <c:pt idx="1470">
                  <c:v>7.746771531628608</c:v>
                </c:pt>
                <c:pt idx="1471">
                  <c:v>7.655272620436929</c:v>
                </c:pt>
                <c:pt idx="1472">
                  <c:v>7.565529319518852</c:v>
                </c:pt>
                <c:pt idx="1473">
                  <c:v>7.477568221751262</c:v>
                </c:pt>
                <c:pt idx="1474">
                  <c:v>7.391415391905776</c:v>
                </c:pt>
                <c:pt idx="1475">
                  <c:v>7.307096358925207</c:v>
                </c:pt>
                <c:pt idx="1476">
                  <c:v>7.22463610835879</c:v>
                </c:pt>
                <c:pt idx="1477">
                  <c:v>7.144059074958398</c:v>
                </c:pt>
                <c:pt idx="1478">
                  <c:v>7.065389135438027</c:v>
                </c:pt>
                <c:pt idx="1479">
                  <c:v>6.98864960139859</c:v>
                </c:pt>
                <c:pt idx="1480">
                  <c:v>6.913863212420197</c:v>
                </c:pt>
                <c:pt idx="1481">
                  <c:v>6.84105212932393</c:v>
                </c:pt>
                <c:pt idx="1482">
                  <c:v>6.770237927605091</c:v>
                </c:pt>
                <c:pt idx="1483">
                  <c:v>6.70144159103996</c:v>
                </c:pt>
                <c:pt idx="1484">
                  <c:v>6.634683505467797</c:v>
                </c:pt>
                <c:pt idx="1485">
                  <c:v>6.56998345275012</c:v>
                </c:pt>
                <c:pt idx="1486">
                  <c:v>6.507360604908887</c:v>
                </c:pt>
                <c:pt idx="1487">
                  <c:v>6.446833518445427</c:v>
                </c:pt>
                <c:pt idx="1488">
                  <c:v>6.38842012884174</c:v>
                </c:pt>
                <c:pt idx="1489">
                  <c:v>6.332137745245831</c:v>
                </c:pt>
                <c:pt idx="1490">
                  <c:v>6.27800304534263</c:v>
                </c:pt>
                <c:pt idx="1491">
                  <c:v>6.226032070412046</c:v>
                </c:pt>
                <c:pt idx="1492">
                  <c:v>6.17624022057557</c:v>
                </c:pt>
                <c:pt idx="1493">
                  <c:v>6.128642250232907</c:v>
                </c:pt>
                <c:pt idx="1494">
                  <c:v>6.083252263689923</c:v>
                </c:pt>
                <c:pt idx="1495">
                  <c:v>6.040083710979221</c:v>
                </c:pt>
                <c:pt idx="1496">
                  <c:v>5.999149383874628</c:v>
                </c:pt>
                <c:pt idx="1497">
                  <c:v>5.96046141210069</c:v>
                </c:pt>
                <c:pt idx="1498">
                  <c:v>5.924031259738403</c:v>
                </c:pt>
                <c:pt idx="1499">
                  <c:v>5.88986972182815</c:v>
                </c:pt>
                <c:pt idx="1500">
                  <c:v>5.857986921170863</c:v>
                </c:pt>
                <c:pt idx="1501">
                  <c:v>5.828392305328479</c:v>
                </c:pt>
                <c:pt idx="1502">
                  <c:v>5.801094643824367</c:v>
                </c:pt>
                <c:pt idx="1503">
                  <c:v>5.776102025544766</c:v>
                </c:pt>
                <c:pt idx="1504">
                  <c:v>5.75342185634185</c:v>
                </c:pt>
                <c:pt idx="1505">
                  <c:v>5.733060856839245</c:v>
                </c:pt>
                <c:pt idx="1506">
                  <c:v>5.715025060440518</c:v>
                </c:pt>
                <c:pt idx="1507">
                  <c:v>5.699319811541396</c:v>
                </c:pt>
                <c:pt idx="1508">
                  <c:v>5.685949763946067</c:v>
                </c:pt>
                <c:pt idx="1509">
                  <c:v>5.674918879488183</c:v>
                </c:pt>
                <c:pt idx="1510">
                  <c:v>5.666230426856885</c:v>
                </c:pt>
                <c:pt idx="1511">
                  <c:v>5.659886980628189</c:v>
                </c:pt>
                <c:pt idx="1512">
                  <c:v>5.655890420502119</c:v>
                </c:pt>
                <c:pt idx="1513">
                  <c:v>5.654241930745691</c:v>
                </c:pt>
                <c:pt idx="1514">
                  <c:v>5.654941999842001</c:v>
                </c:pt>
                <c:pt idx="1515">
                  <c:v>5.657990420345466</c:v>
                </c:pt>
                <c:pt idx="1516">
                  <c:v>5.663386288943298</c:v>
                </c:pt>
                <c:pt idx="1517">
                  <c:v>5.671128006723184</c:v>
                </c:pt>
                <c:pt idx="1518">
                  <c:v>5.681213279647061</c:v>
                </c:pt>
                <c:pt idx="1519">
                  <c:v>5.693639119230905</c:v>
                </c:pt>
                <c:pt idx="1520">
                  <c:v>5.708401843430276</c:v>
                </c:pt>
                <c:pt idx="1521">
                  <c:v>5.725497077731386</c:v>
                </c:pt>
                <c:pt idx="1522">
                  <c:v>5.744919756447371</c:v>
                </c:pt>
                <c:pt idx="1523">
                  <c:v>5.76666412421935</c:v>
                </c:pt>
                <c:pt idx="1524">
                  <c:v>5.79072373772187</c:v>
                </c:pt>
                <c:pt idx="1525">
                  <c:v>5.817091467572196</c:v>
                </c:pt>
                <c:pt idx="1526">
                  <c:v>5.845759500442917</c:v>
                </c:pt>
                <c:pt idx="1527">
                  <c:v>5.876719341377188</c:v>
                </c:pt>
                <c:pt idx="1528">
                  <c:v>5.909961816305969</c:v>
                </c:pt>
                <c:pt idx="1529">
                  <c:v>5.945477074766506</c:v>
                </c:pt>
                <c:pt idx="1530">
                  <c:v>5.983254592821237</c:v>
                </c:pt>
                <c:pt idx="1531">
                  <c:v>6.023283176176254</c:v>
                </c:pt>
                <c:pt idx="1532">
                  <c:v>6.065550963498426</c:v>
                </c:pt>
                <c:pt idx="1533">
                  <c:v>6.110045429930156</c:v>
                </c:pt>
                <c:pt idx="1534">
                  <c:v>6.156753390800766</c:v>
                </c:pt>
                <c:pt idx="1535">
                  <c:v>6.205661005533412</c:v>
                </c:pt>
                <c:pt idx="1536">
                  <c:v>6.25675378174634</c:v>
                </c:pt>
                <c:pt idx="1537">
                  <c:v>6.310016579547274</c:v>
                </c:pt>
                <c:pt idx="1538">
                  <c:v>6.365433616019737</c:v>
                </c:pt>
                <c:pt idx="1539">
                  <c:v>6.422988469899811</c:v>
                </c:pt>
                <c:pt idx="1540">
                  <c:v>6.482664086442167</c:v>
                </c:pt>
                <c:pt idx="1541">
                  <c:v>6.544442782473704</c:v>
                </c:pt>
                <c:pt idx="1542">
                  <c:v>6.608306251633504</c:v>
                </c:pt>
                <c:pt idx="1543">
                  <c:v>6.674235569797367</c:v>
                </c:pt>
                <c:pt idx="1544">
                  <c:v>6.74221120068545</c:v>
                </c:pt>
                <c:pt idx="1545">
                  <c:v>6.81221300165129</c:v>
                </c:pt>
                <c:pt idx="1546">
                  <c:v>6.884220229650489</c:v>
                </c:pt>
                <c:pt idx="1547">
                  <c:v>6.958211547387355</c:v>
                </c:pt>
                <c:pt idx="1548">
                  <c:v>7.034165029637577</c:v>
                </c:pt>
                <c:pt idx="1549">
                  <c:v>7.112058169745155</c:v>
                </c:pt>
                <c:pt idx="1550">
                  <c:v>7.191867886291604</c:v>
                </c:pt>
                <c:pt idx="1551">
                  <c:v>7.27357052993547</c:v>
                </c:pt>
                <c:pt idx="1552">
                  <c:v>7.357141890420164</c:v>
                </c:pt>
                <c:pt idx="1553">
                  <c:v>7.442557203747947</c:v>
                </c:pt>
                <c:pt idx="1554">
                  <c:v>7.529791159518074</c:v>
                </c:pt>
                <c:pt idx="1555">
                  <c:v>7.618817908426781</c:v>
                </c:pt>
                <c:pt idx="1556">
                  <c:v>7.709611069927022</c:v>
                </c:pt>
                <c:pt idx="1557">
                  <c:v>7.802143740045556</c:v>
                </c:pt>
                <c:pt idx="1558">
                  <c:v>7.896388499355215</c:v>
                </c:pt>
                <c:pt idx="1559">
                  <c:v>7.992317421099843</c:v>
                </c:pt>
                <c:pt idx="1560">
                  <c:v>8.08990207946961</c:v>
                </c:pt>
                <c:pt idx="1561">
                  <c:v>8.189113558024207</c:v>
                </c:pt>
                <c:pt idx="1562">
                  <c:v>8.289922458261355</c:v>
                </c:pt>
                <c:pt idx="1563">
                  <c:v>8.392298908328303</c:v>
                </c:pt>
                <c:pt idx="1564">
                  <c:v>8.496212571873407</c:v>
                </c:pt>
                <c:pt idx="1565">
                  <c:v>8.60163265703554</c:v>
                </c:pt>
                <c:pt idx="1566">
                  <c:v>8.708527925568303</c:v>
                </c:pt>
                <c:pt idx="1567">
                  <c:v>8.81686670209665</c:v>
                </c:pt>
                <c:pt idx="1568">
                  <c:v>8.92661688350295</c:v>
                </c:pt>
                <c:pt idx="1569">
                  <c:v>9.037745948439845</c:v>
                </c:pt>
                <c:pt idx="1570">
                  <c:v>9.150220966967037</c:v>
                </c:pt>
                <c:pt idx="1571">
                  <c:v>9.264008610309128</c:v>
                </c:pt>
                <c:pt idx="1572">
                  <c:v>9.379075160731652</c:v>
                </c:pt>
                <c:pt idx="1573">
                  <c:v>9.495386521532386</c:v>
                </c:pt>
                <c:pt idx="1574">
                  <c:v>9.612908227144918</c:v>
                </c:pt>
                <c:pt idx="1575">
                  <c:v>9.731605453351536</c:v>
                </c:pt>
                <c:pt idx="1576">
                  <c:v>9.85144302760244</c:v>
                </c:pt>
                <c:pt idx="1577">
                  <c:v>9.97238543943807</c:v>
                </c:pt>
                <c:pt idx="1578">
                  <c:v>10.09439685101163</c:v>
                </c:pt>
                <c:pt idx="1579">
                  <c:v>10.21744110770866</c:v>
                </c:pt>
                <c:pt idx="1580">
                  <c:v>10.34148174886039</c:v>
                </c:pt>
                <c:pt idx="1581">
                  <c:v>10.46648201854783</c:v>
                </c:pt>
                <c:pt idx="1582">
                  <c:v>10.59240487649334</c:v>
                </c:pt>
                <c:pt idx="1583">
                  <c:v>10.71921300903648</c:v>
                </c:pt>
                <c:pt idx="1584">
                  <c:v>10.84686884019083</c:v>
                </c:pt>
                <c:pt idx="1585">
                  <c:v>10.97533454277858</c:v>
                </c:pt>
                <c:pt idx="1586">
                  <c:v>11.10457204963953</c:v>
                </c:pt>
                <c:pt idx="1587">
                  <c:v>11.23454306491124</c:v>
                </c:pt>
                <c:pt idx="1588">
                  <c:v>11.36520907537687</c:v>
                </c:pt>
                <c:pt idx="1589">
                  <c:v>11.49653136187751</c:v>
                </c:pt>
                <c:pt idx="1590">
                  <c:v>11.62847101078551</c:v>
                </c:pt>
                <c:pt idx="1591">
                  <c:v>11.76098892553542</c:v>
                </c:pt>
                <c:pt idx="1592">
                  <c:v>11.8940458382091</c:v>
                </c:pt>
                <c:pt idx="1593">
                  <c:v>12.02760232117174</c:v>
                </c:pt>
                <c:pt idx="1594">
                  <c:v>12.16161879875506</c:v>
                </c:pt>
                <c:pt idx="1595">
                  <c:v>12.29605555898442</c:v>
                </c:pt>
                <c:pt idx="1596">
                  <c:v>12.4308727653464</c:v>
                </c:pt>
                <c:pt idx="1597">
                  <c:v>12.56603046859314</c:v>
                </c:pt>
                <c:pt idx="1598">
                  <c:v>12.70148861858025</c:v>
                </c:pt>
                <c:pt idx="1599">
                  <c:v>12.83720707613444</c:v>
                </c:pt>
                <c:pt idx="1600">
                  <c:v>12.97314562494771</c:v>
                </c:pt>
                <c:pt idx="1601">
                  <c:v>13.10926398349425</c:v>
                </c:pt>
                <c:pt idx="1602">
                  <c:v>13.24552181696674</c:v>
                </c:pt>
                <c:pt idx="1603">
                  <c:v>13.38187874922844</c:v>
                </c:pt>
                <c:pt idx="1604">
                  <c:v>13.5182943747775</c:v>
                </c:pt>
                <c:pt idx="1605">
                  <c:v>13.65472827071997</c:v>
                </c:pt>
                <c:pt idx="1606">
                  <c:v>13.79114000874802</c:v>
                </c:pt>
                <c:pt idx="1607">
                  <c:v>13.92748916711964</c:v>
                </c:pt>
                <c:pt idx="1608">
                  <c:v>14.06373534263656</c:v>
                </c:pt>
                <c:pt idx="1609">
                  <c:v>14.19983816261654</c:v>
                </c:pt>
                <c:pt idx="1610">
                  <c:v>14.33575729685668</c:v>
                </c:pt>
                <c:pt idx="1611">
                  <c:v>14.47145246958414</c:v>
                </c:pt>
                <c:pt idx="1612">
                  <c:v>14.60688347139068</c:v>
                </c:pt>
                <c:pt idx="1613">
                  <c:v>14.74201017114764</c:v>
                </c:pt>
                <c:pt idx="1614">
                  <c:v>14.8767925278976</c:v>
                </c:pt>
                <c:pt idx="1615">
                  <c:v>15.01119060271942</c:v>
                </c:pt>
                <c:pt idx="1616">
                  <c:v>15.14516457056298</c:v>
                </c:pt>
                <c:pt idx="1617">
                  <c:v>15.27867473205021</c:v>
                </c:pt>
                <c:pt idx="1618">
                  <c:v>15.41168152523888</c:v>
                </c:pt>
                <c:pt idx="1619">
                  <c:v>15.54414553734564</c:v>
                </c:pt>
                <c:pt idx="1620">
                  <c:v>15.6760275164249</c:v>
                </c:pt>
                <c:pt idx="1621">
                  <c:v>15.80728838300002</c:v>
                </c:pt>
                <c:pt idx="1622">
                  <c:v>15.93788924164338</c:v>
                </c:pt>
                <c:pt idx="1623">
                  <c:v>16.06779139250197</c:v>
                </c:pt>
                <c:pt idx="1624">
                  <c:v>16.19695634276497</c:v>
                </c:pt>
                <c:pt idx="1625">
                  <c:v>16.32534581807002</c:v>
                </c:pt>
                <c:pt idx="1626">
                  <c:v>16.45292177384471</c:v>
                </c:pt>
                <c:pt idx="1627">
                  <c:v>16.57964640658002</c:v>
                </c:pt>
                <c:pt idx="1628">
                  <c:v>16.70548216503234</c:v>
                </c:pt>
                <c:pt idx="1629">
                  <c:v>16.83039176135067</c:v>
                </c:pt>
                <c:pt idx="1630">
                  <c:v>16.95433818212587</c:v>
                </c:pt>
                <c:pt idx="1631">
                  <c:v>17.07728469935847</c:v>
                </c:pt>
                <c:pt idx="1632">
                  <c:v>17.19919488134202</c:v>
                </c:pt>
                <c:pt idx="1633">
                  <c:v>17.32003260345854</c:v>
                </c:pt>
                <c:pt idx="1634">
                  <c:v>17.43976205888309</c:v>
                </c:pt>
                <c:pt idx="1635">
                  <c:v>17.55834776919406</c:v>
                </c:pt>
                <c:pt idx="1636">
                  <c:v>17.67575459488619</c:v>
                </c:pt>
                <c:pt idx="1637">
                  <c:v>17.79194774578317</c:v>
                </c:pt>
                <c:pt idx="1638">
                  <c:v>17.90689279134676</c:v>
                </c:pt>
                <c:pt idx="1639">
                  <c:v>18.02055567087921</c:v>
                </c:pt>
                <c:pt idx="1640">
                  <c:v>18.1329027036163</c:v>
                </c:pt>
                <c:pt idx="1641">
                  <c:v>18.24390059870756</c:v>
                </c:pt>
                <c:pt idx="1642">
                  <c:v>18.35351646508115</c:v>
                </c:pt>
                <c:pt idx="1643">
                  <c:v>18.46171782119017</c:v>
                </c:pt>
                <c:pt idx="1644">
                  <c:v>18.56847260463761</c:v>
                </c:pt>
                <c:pt idx="1645">
                  <c:v>18.67374918167718</c:v>
                </c:pt>
                <c:pt idx="1646">
                  <c:v>18.77751635658707</c:v>
                </c:pt>
                <c:pt idx="1647">
                  <c:v>18.87974338091387</c:v>
                </c:pt>
                <c:pt idx="1648">
                  <c:v>18.98039996258401</c:v>
                </c:pt>
                <c:pt idx="1649">
                  <c:v>19.07945627488001</c:v>
                </c:pt>
                <c:pt idx="1650">
                  <c:v>19.17688296527872</c:v>
                </c:pt>
                <c:pt idx="1651">
                  <c:v>19.27265116414915</c:v>
                </c:pt>
                <c:pt idx="1652">
                  <c:v>19.36673249330708</c:v>
                </c:pt>
                <c:pt idx="1653">
                  <c:v>19.45909907442432</c:v>
                </c:pt>
                <c:pt idx="1654">
                  <c:v>19.54972353728937</c:v>
                </c:pt>
                <c:pt idx="1655">
                  <c:v>19.63857902791813</c:v>
                </c:pt>
                <c:pt idx="1656">
                  <c:v>19.72563921651097</c:v>
                </c:pt>
                <c:pt idx="1657">
                  <c:v>19.81087830525518</c:v>
                </c:pt>
                <c:pt idx="1658">
                  <c:v>19.89427103596913</c:v>
                </c:pt>
                <c:pt idx="1659">
                  <c:v>19.97579269758692</c:v>
                </c:pt>
                <c:pt idx="1660">
                  <c:v>20.05541913348085</c:v>
                </c:pt>
                <c:pt idx="1661">
                  <c:v>20.1331267486195</c:v>
                </c:pt>
                <c:pt idx="1662">
                  <c:v>20.20889251655941</c:v>
                </c:pt>
                <c:pt idx="1663">
                  <c:v>20.28269398626841</c:v>
                </c:pt>
                <c:pt idx="1664">
                  <c:v>20.35450928877822</c:v>
                </c:pt>
                <c:pt idx="1665">
                  <c:v>20.42431714366485</c:v>
                </c:pt>
                <c:pt idx="1666">
                  <c:v>20.49209686535428</c:v>
                </c:pt>
                <c:pt idx="1667">
                  <c:v>20.5578283692522</c:v>
                </c:pt>
                <c:pt idx="1668">
                  <c:v>20.62149217769538</c:v>
                </c:pt>
                <c:pt idx="1669">
                  <c:v>20.68306942572341</c:v>
                </c:pt>
                <c:pt idx="1670">
                  <c:v>20.74254186666876</c:v>
                </c:pt>
                <c:pt idx="1671">
                  <c:v>20.79989187756362</c:v>
                </c:pt>
                <c:pt idx="1672">
                  <c:v>20.85510246436212</c:v>
                </c:pt>
                <c:pt idx="1673">
                  <c:v>20.90815726697578</c:v>
                </c:pt>
                <c:pt idx="1674">
                  <c:v>20.95904056412161</c:v>
                </c:pt>
                <c:pt idx="1675">
                  <c:v>21.0077372779805</c:v>
                </c:pt>
                <c:pt idx="1676">
                  <c:v>21.05423297866517</c:v>
                </c:pt>
                <c:pt idx="1677">
                  <c:v>21.09851388849604</c:v>
                </c:pt>
                <c:pt idx="1678">
                  <c:v>21.14056688608389</c:v>
                </c:pt>
                <c:pt idx="1679">
                  <c:v>21.18037951021793</c:v>
                </c:pt>
                <c:pt idx="1680">
                  <c:v>21.21793996355844</c:v>
                </c:pt>
                <c:pt idx="1681">
                  <c:v>21.25323711613242</c:v>
                </c:pt>
                <c:pt idx="1682">
                  <c:v>21.28626050863182</c:v>
                </c:pt>
                <c:pt idx="1683">
                  <c:v>21.31700035551277</c:v>
                </c:pt>
                <c:pt idx="1684">
                  <c:v>21.34544754789516</c:v>
                </c:pt>
                <c:pt idx="1685">
                  <c:v>21.37159365626198</c:v>
                </c:pt>
                <c:pt idx="1686">
                  <c:v>21.39543093295702</c:v>
                </c:pt>
                <c:pt idx="1687">
                  <c:v>21.41695231448078</c:v>
                </c:pt>
                <c:pt idx="1688">
                  <c:v>21.43615142358341</c:v>
                </c:pt>
                <c:pt idx="1689">
                  <c:v>21.45302257115456</c:v>
                </c:pt>
                <c:pt idx="1690">
                  <c:v>21.46756075790907</c:v>
                </c:pt>
                <c:pt idx="1691">
                  <c:v>21.47976167586846</c:v>
                </c:pt>
                <c:pt idx="1692">
                  <c:v>21.48962170963741</c:v>
                </c:pt>
                <c:pt idx="1693">
                  <c:v>21.49713793747512</c:v>
                </c:pt>
                <c:pt idx="1694">
                  <c:v>21.50230813216108</c:v>
                </c:pt>
                <c:pt idx="1695">
                  <c:v>21.50513076165503</c:v>
                </c:pt>
                <c:pt idx="1696">
                  <c:v>21.50560498955091</c:v>
                </c:pt>
                <c:pt idx="1697">
                  <c:v>21.50373067532475</c:v>
                </c:pt>
                <c:pt idx="1698">
                  <c:v>21.49950837437636</c:v>
                </c:pt>
                <c:pt idx="1699">
                  <c:v>21.49293933786458</c:v>
                </c:pt>
                <c:pt idx="1700">
                  <c:v>21.48402551233673</c:v>
                </c:pt>
                <c:pt idx="1701">
                  <c:v>21.47276953915166</c:v>
                </c:pt>
                <c:pt idx="1702">
                  <c:v>21.45917475369721</c:v>
                </c:pt>
                <c:pt idx="1703">
                  <c:v>21.44324518440164</c:v>
                </c:pt>
                <c:pt idx="1704">
                  <c:v>21.42498555154015</c:v>
                </c:pt>
                <c:pt idx="1705">
                  <c:v>21.40440126583604</c:v>
                </c:pt>
                <c:pt idx="1706">
                  <c:v>21.38149842685741</c:v>
                </c:pt>
                <c:pt idx="1707">
                  <c:v>21.35628382120969</c:v>
                </c:pt>
                <c:pt idx="1708">
                  <c:v>21.32876492052477</c:v>
                </c:pt>
                <c:pt idx="1709">
                  <c:v>21.29894987924678</c:v>
                </c:pt>
                <c:pt idx="1710">
                  <c:v>21.26684753221596</c:v>
                </c:pt>
                <c:pt idx="1711">
                  <c:v>21.23246739205053</c:v>
                </c:pt>
                <c:pt idx="1712">
                  <c:v>21.195819646328</c:v>
                </c:pt>
                <c:pt idx="1713">
                  <c:v>21.15691515456638</c:v>
                </c:pt>
                <c:pt idx="1714">
                  <c:v>21.11576544500617</c:v>
                </c:pt>
                <c:pt idx="1715">
                  <c:v>21.07238271119443</c:v>
                </c:pt>
                <c:pt idx="1716">
                  <c:v>21.02677980837142</c:v>
                </c:pt>
                <c:pt idx="1717">
                  <c:v>20.9789702496615</c:v>
                </c:pt>
                <c:pt idx="1718">
                  <c:v>20.92896820206868</c:v>
                </c:pt>
                <c:pt idx="1719">
                  <c:v>20.87678848227882</c:v>
                </c:pt>
                <c:pt idx="1720">
                  <c:v>20.82244655226899</c:v>
                </c:pt>
                <c:pt idx="1721">
                  <c:v>20.76595851472591</c:v>
                </c:pt>
                <c:pt idx="1722">
                  <c:v>20.70734110827415</c:v>
                </c:pt>
                <c:pt idx="1723">
                  <c:v>20.64661170251635</c:v>
                </c:pt>
                <c:pt idx="1724">
                  <c:v>20.58378829288607</c:v>
                </c:pt>
                <c:pt idx="1725">
                  <c:v>20.51888949531542</c:v>
                </c:pt>
                <c:pt idx="1726">
                  <c:v>20.45193454071876</c:v>
                </c:pt>
                <c:pt idx="1727">
                  <c:v>20.38294326929413</c:v>
                </c:pt>
                <c:pt idx="1728">
                  <c:v>20.31193612464422</c:v>
                </c:pt>
                <c:pt idx="1729">
                  <c:v>20.23893414771845</c:v>
                </c:pt>
                <c:pt idx="1730">
                  <c:v>20.16395897057809</c:v>
                </c:pt>
                <c:pt idx="1731">
                  <c:v>20.08703280998622</c:v>
                </c:pt>
                <c:pt idx="1732">
                  <c:v>20.00817846082442</c:v>
                </c:pt>
                <c:pt idx="1733">
                  <c:v>19.92741928933819</c:v>
                </c:pt>
                <c:pt idx="1734">
                  <c:v>19.84477922621294</c:v>
                </c:pt>
                <c:pt idx="1735">
                  <c:v>19.7602827594829</c:v>
                </c:pt>
                <c:pt idx="1736">
                  <c:v>19.67395492727475</c:v>
                </c:pt>
                <c:pt idx="1737">
                  <c:v>19.58582131038827</c:v>
                </c:pt>
                <c:pt idx="1738">
                  <c:v>19.49590802471624</c:v>
                </c:pt>
                <c:pt idx="1739">
                  <c:v>19.40424171350568</c:v>
                </c:pt>
                <c:pt idx="1740">
                  <c:v>19.31084953946292</c:v>
                </c:pt>
                <c:pt idx="1741">
                  <c:v>19.21575917670471</c:v>
                </c:pt>
                <c:pt idx="1742">
                  <c:v>19.11899880255773</c:v>
                </c:pt>
                <c:pt idx="1743">
                  <c:v>19.02059708920913</c:v>
                </c:pt>
                <c:pt idx="1744">
                  <c:v>18.92058319521024</c:v>
                </c:pt>
                <c:pt idx="1745">
                  <c:v>18.81898675683634</c:v>
                </c:pt>
                <c:pt idx="1746">
                  <c:v>18.71583787930473</c:v>
                </c:pt>
                <c:pt idx="1747">
                  <c:v>18.61116712785397</c:v>
                </c:pt>
                <c:pt idx="1748">
                  <c:v>18.5050055186867</c:v>
                </c:pt>
                <c:pt idx="1749">
                  <c:v>18.39738450977887</c:v>
                </c:pt>
                <c:pt idx="1750">
                  <c:v>18.28833599155806</c:v>
                </c:pt>
                <c:pt idx="1751">
                  <c:v>18.1778922774537</c:v>
                </c:pt>
                <c:pt idx="1752">
                  <c:v>18.06608609432179</c:v>
                </c:pt>
                <c:pt idx="1753">
                  <c:v>17.95295057274748</c:v>
                </c:pt>
                <c:pt idx="1754">
                  <c:v>17.83851923722735</c:v>
                </c:pt>
                <c:pt idx="1755">
                  <c:v>17.72282599623585</c:v>
                </c:pt>
                <c:pt idx="1756">
                  <c:v>17.60590513217709</c:v>
                </c:pt>
                <c:pt idx="1757">
                  <c:v>17.48779129122646</c:v>
                </c:pt>
                <c:pt idx="1758">
                  <c:v>17.36851947306413</c:v>
                </c:pt>
                <c:pt idx="1759">
                  <c:v>17.24812502050397</c:v>
                </c:pt>
                <c:pt idx="1760">
                  <c:v>17.12664360902054</c:v>
                </c:pt>
                <c:pt idx="1761">
                  <c:v>17.00411123617787</c:v>
                </c:pt>
                <c:pt idx="1762">
                  <c:v>16.88056421096249</c:v>
                </c:pt>
                <c:pt idx="1763">
                  <c:v>16.75603914302432</c:v>
                </c:pt>
                <c:pt idx="1764">
                  <c:v>16.63057293182852</c:v>
                </c:pt>
                <c:pt idx="1765">
                  <c:v>16.5042027557212</c:v>
                </c:pt>
                <c:pt idx="1766">
                  <c:v>16.37696606091284</c:v>
                </c:pt>
                <c:pt idx="1767">
                  <c:v>16.2489005503821</c:v>
                </c:pt>
                <c:pt idx="1768">
                  <c:v>16.12004417270364</c:v>
                </c:pt>
                <c:pt idx="1769">
                  <c:v>15.99043511080312</c:v>
                </c:pt>
                <c:pt idx="1770">
                  <c:v>15.86011177064276</c:v>
                </c:pt>
                <c:pt idx="1771">
                  <c:v>15.72911276984087</c:v>
                </c:pt>
                <c:pt idx="1772">
                  <c:v>15.59747692622856</c:v>
                </c:pt>
                <c:pt idx="1773">
                  <c:v>15.46524324634725</c:v>
                </c:pt>
                <c:pt idx="1774">
                  <c:v>15.33245091389011</c:v>
                </c:pt>
                <c:pt idx="1775">
                  <c:v>15.19913927809115</c:v>
                </c:pt>
                <c:pt idx="1776">
                  <c:v>15.06534784206514</c:v>
                </c:pt>
                <c:pt idx="1777">
                  <c:v>14.93111625110204</c:v>
                </c:pt>
                <c:pt idx="1778">
                  <c:v>14.79648428091922</c:v>
                </c:pt>
                <c:pt idx="1779">
                  <c:v>14.66149182587503</c:v>
                </c:pt>
                <c:pt idx="1780">
                  <c:v>14.52617888714727</c:v>
                </c:pt>
                <c:pt idx="1781">
                  <c:v>14.39058556088</c:v>
                </c:pt>
                <c:pt idx="1782">
                  <c:v>14.25475202630209</c:v>
                </c:pt>
                <c:pt idx="1783">
                  <c:v>14.11871853382141</c:v>
                </c:pt>
                <c:pt idx="1784">
                  <c:v>13.9825253930976</c:v>
                </c:pt>
                <c:pt idx="1785">
                  <c:v>13.84621296109756</c:v>
                </c:pt>
                <c:pt idx="1786">
                  <c:v>13.70982163013675</c:v>
                </c:pt>
                <c:pt idx="1787">
                  <c:v>13.5733918159101</c:v>
                </c:pt>
                <c:pt idx="1788">
                  <c:v>13.43696394551596</c:v>
                </c:pt>
                <c:pt idx="1789">
                  <c:v>13.30057844547667</c:v>
                </c:pt>
                <c:pt idx="1790">
                  <c:v>13.16427572975936</c:v>
                </c:pt>
                <c:pt idx="1791">
                  <c:v>13.02809618780033</c:v>
                </c:pt>
                <c:pt idx="1792">
                  <c:v>12.89208017253685</c:v>
                </c:pt>
                <c:pt idx="1793">
                  <c:v>12.75626798844974</c:v>
                </c:pt>
                <c:pt idx="1794">
                  <c:v>12.62069987962018</c:v>
                </c:pt>
                <c:pt idx="1795">
                  <c:v>12.48541601780463</c:v>
                </c:pt>
                <c:pt idx="1796">
                  <c:v>12.35045649053101</c:v>
                </c:pt>
                <c:pt idx="1797">
                  <c:v>12.21586128921991</c:v>
                </c:pt>
                <c:pt idx="1798">
                  <c:v>12.0816702973343</c:v>
                </c:pt>
                <c:pt idx="1799">
                  <c:v>11.94792327856113</c:v>
                </c:pt>
                <c:pt idx="1800">
                  <c:v>11.81465986502857</c:v>
                </c:pt>
                <c:pt idx="1801">
                  <c:v>11.68191954556212</c:v>
                </c:pt>
                <c:pt idx="1802">
                  <c:v>11.5497416539832</c:v>
                </c:pt>
                <c:pt idx="1803">
                  <c:v>11.41816535745371</c:v>
                </c:pt>
                <c:pt idx="1804">
                  <c:v>11.28722964486996</c:v>
                </c:pt>
                <c:pt idx="1805">
                  <c:v>11.15697331530943</c:v>
                </c:pt>
                <c:pt idx="1806">
                  <c:v>11.02743496653372</c:v>
                </c:pt>
                <c:pt idx="1807">
                  <c:v>10.89865298355123</c:v>
                </c:pt>
                <c:pt idx="1808">
                  <c:v>10.77066552724288</c:v>
                </c:pt>
                <c:pt idx="1809">
                  <c:v>10.64351052305415</c:v>
                </c:pt>
                <c:pt idx="1810">
                  <c:v>10.51722564975702</c:v>
                </c:pt>
                <c:pt idx="1811">
                  <c:v>10.39184832828491</c:v>
                </c:pt>
                <c:pt idx="1812">
                  <c:v>10.26741571064402</c:v>
                </c:pt>
                <c:pt idx="1813">
                  <c:v>10.14396466890444</c:v>
                </c:pt>
                <c:pt idx="1814">
                  <c:v>10.02153178427412</c:v>
                </c:pt>
                <c:pt idx="1815">
                  <c:v>9.900153336259103</c:v>
                </c:pt>
                <c:pt idx="1816">
                  <c:v>9.779865291913097</c:v>
                </c:pt>
                <c:pt idx="1817">
                  <c:v>9.660703295179668</c:v>
                </c:pt>
                <c:pt idx="1818">
                  <c:v>9.542702656330181</c:v>
                </c:pt>
                <c:pt idx="1819">
                  <c:v>9.425898341500575</c:v>
                </c:pt>
                <c:pt idx="1820">
                  <c:v>9.310324962330188</c:v>
                </c:pt>
                <c:pt idx="1821">
                  <c:v>9.196016765705552</c:v>
                </c:pt>
                <c:pt idx="1822">
                  <c:v>9.08300762361229</c:v>
                </c:pt>
                <c:pt idx="1823">
                  <c:v>8.971331023098145</c:v>
                </c:pt>
                <c:pt idx="1824">
                  <c:v>8.861020056350023</c:v>
                </c:pt>
                <c:pt idx="1825">
                  <c:v>8.75210741088808</c:v>
                </c:pt>
                <c:pt idx="1826">
                  <c:v>8.644625359879695</c:v>
                </c:pt>
                <c:pt idx="1827">
                  <c:v>8.538605752576233</c:v>
                </c:pt>
                <c:pt idx="1828">
                  <c:v>8.434080004875433</c:v>
                </c:pt>
                <c:pt idx="1829">
                  <c:v>8.331079090012176</c:v>
                </c:pt>
                <c:pt idx="1830">
                  <c:v>8.2296335293805</c:v>
                </c:pt>
                <c:pt idx="1831">
                  <c:v>8.129773383489372</c:v>
                </c:pt>
                <c:pt idx="1832">
                  <c:v>8.03152824305519</c:v>
                </c:pt>
                <c:pt idx="1833">
                  <c:v>7.934927220233374</c:v>
                </c:pt>
                <c:pt idx="1834">
                  <c:v>7.839998939991791</c:v>
                </c:pt>
                <c:pt idx="1835">
                  <c:v>7.746771531628608</c:v>
                </c:pt>
                <c:pt idx="1836">
                  <c:v>7.655272620436929</c:v>
                </c:pt>
                <c:pt idx="1837">
                  <c:v>7.565529319518852</c:v>
                </c:pt>
                <c:pt idx="1838">
                  <c:v>7.477568221751262</c:v>
                </c:pt>
                <c:pt idx="1839">
                  <c:v>7.391415391905776</c:v>
                </c:pt>
                <c:pt idx="1840">
                  <c:v>7.307096358925207</c:v>
                </c:pt>
                <c:pt idx="1841">
                  <c:v>7.22463610835879</c:v>
                </c:pt>
                <c:pt idx="1842">
                  <c:v>7.144059074958398</c:v>
                </c:pt>
                <c:pt idx="1843">
                  <c:v>7.065389135438027</c:v>
                </c:pt>
                <c:pt idx="1844">
                  <c:v>6.98864960139859</c:v>
                </c:pt>
                <c:pt idx="1845">
                  <c:v>6.913863212420197</c:v>
                </c:pt>
                <c:pt idx="1846">
                  <c:v>6.84105212932393</c:v>
                </c:pt>
                <c:pt idx="1847">
                  <c:v>6.770237927605091</c:v>
                </c:pt>
                <c:pt idx="1848">
                  <c:v>6.70144159103996</c:v>
                </c:pt>
                <c:pt idx="1849">
                  <c:v>6.634683505467797</c:v>
                </c:pt>
                <c:pt idx="1850">
                  <c:v>6.56998345275012</c:v>
                </c:pt>
                <c:pt idx="1851">
                  <c:v>6.507360604908887</c:v>
                </c:pt>
                <c:pt idx="1852">
                  <c:v>6.446833518445427</c:v>
                </c:pt>
                <c:pt idx="1853">
                  <c:v>6.38842012884174</c:v>
                </c:pt>
                <c:pt idx="1854">
                  <c:v>6.332137745245831</c:v>
                </c:pt>
                <c:pt idx="1855">
                  <c:v>6.27800304534263</c:v>
                </c:pt>
                <c:pt idx="1856">
                  <c:v>6.226032070412046</c:v>
                </c:pt>
                <c:pt idx="1857">
                  <c:v>6.17624022057557</c:v>
                </c:pt>
                <c:pt idx="1858">
                  <c:v>6.128642250232907</c:v>
                </c:pt>
                <c:pt idx="1859">
                  <c:v>6.083252263689923</c:v>
                </c:pt>
                <c:pt idx="1860">
                  <c:v>6.040083710979221</c:v>
                </c:pt>
                <c:pt idx="1861">
                  <c:v>5.999149383874628</c:v>
                </c:pt>
                <c:pt idx="1862">
                  <c:v>5.96046141210069</c:v>
                </c:pt>
                <c:pt idx="1863">
                  <c:v>5.924031259738403</c:v>
                </c:pt>
                <c:pt idx="1864">
                  <c:v>5.88986972182815</c:v>
                </c:pt>
                <c:pt idx="1865">
                  <c:v>5.857986921170863</c:v>
                </c:pt>
                <c:pt idx="1866">
                  <c:v>5.828392305328479</c:v>
                </c:pt>
                <c:pt idx="1867">
                  <c:v>5.801094643824367</c:v>
                </c:pt>
                <c:pt idx="1868">
                  <c:v>5.776102025544766</c:v>
                </c:pt>
                <c:pt idx="1869">
                  <c:v>5.75342185634185</c:v>
                </c:pt>
                <c:pt idx="1870">
                  <c:v>5.733060856839245</c:v>
                </c:pt>
                <c:pt idx="1871">
                  <c:v>5.715025060440518</c:v>
                </c:pt>
                <c:pt idx="1872">
                  <c:v>5.699319811541396</c:v>
                </c:pt>
                <c:pt idx="1873">
                  <c:v>5.685949763946067</c:v>
                </c:pt>
                <c:pt idx="1874">
                  <c:v>5.674918879488183</c:v>
                </c:pt>
                <c:pt idx="1875">
                  <c:v>5.666230426856885</c:v>
                </c:pt>
                <c:pt idx="1876">
                  <c:v>5.659886980628189</c:v>
                </c:pt>
                <c:pt idx="1877">
                  <c:v>5.655890420502119</c:v>
                </c:pt>
                <c:pt idx="1878">
                  <c:v>5.654241930745691</c:v>
                </c:pt>
                <c:pt idx="1879">
                  <c:v>5.654941999842001</c:v>
                </c:pt>
                <c:pt idx="1880">
                  <c:v>5.657990420345466</c:v>
                </c:pt>
                <c:pt idx="1881">
                  <c:v>5.663386288943298</c:v>
                </c:pt>
                <c:pt idx="1882">
                  <c:v>5.671128006723184</c:v>
                </c:pt>
                <c:pt idx="1883">
                  <c:v>5.681213279647061</c:v>
                </c:pt>
                <c:pt idx="1884">
                  <c:v>5.693639119230905</c:v>
                </c:pt>
                <c:pt idx="1885">
                  <c:v>5.708401843430276</c:v>
                </c:pt>
                <c:pt idx="1886">
                  <c:v>5.725497077731386</c:v>
                </c:pt>
                <c:pt idx="1887">
                  <c:v>5.744919756447371</c:v>
                </c:pt>
                <c:pt idx="1888">
                  <c:v>5.76666412421935</c:v>
                </c:pt>
                <c:pt idx="1889">
                  <c:v>5.79072373772187</c:v>
                </c:pt>
                <c:pt idx="1890">
                  <c:v>5.817091467572196</c:v>
                </c:pt>
                <c:pt idx="1891">
                  <c:v>5.845759500442917</c:v>
                </c:pt>
                <c:pt idx="1892">
                  <c:v>5.876719341377188</c:v>
                </c:pt>
                <c:pt idx="1893">
                  <c:v>5.909961816305969</c:v>
                </c:pt>
                <c:pt idx="1894">
                  <c:v>5.945477074766506</c:v>
                </c:pt>
                <c:pt idx="1895">
                  <c:v>5.983254592821237</c:v>
                </c:pt>
                <c:pt idx="1896">
                  <c:v>6.023283176176254</c:v>
                </c:pt>
                <c:pt idx="1897">
                  <c:v>6.065550963498426</c:v>
                </c:pt>
                <c:pt idx="1898">
                  <c:v>6.110045429930156</c:v>
                </c:pt>
                <c:pt idx="1899">
                  <c:v>6.156753390800766</c:v>
                </c:pt>
                <c:pt idx="1900">
                  <c:v>6.205661005533412</c:v>
                </c:pt>
                <c:pt idx="1901">
                  <c:v>6.25675378174634</c:v>
                </c:pt>
                <c:pt idx="1902">
                  <c:v>6.310016579547274</c:v>
                </c:pt>
                <c:pt idx="1903">
                  <c:v>6.365433616019737</c:v>
                </c:pt>
                <c:pt idx="1904">
                  <c:v>6.422988469899811</c:v>
                </c:pt>
                <c:pt idx="1905">
                  <c:v>6.482664086442167</c:v>
                </c:pt>
                <c:pt idx="1906">
                  <c:v>6.544442782473704</c:v>
                </c:pt>
                <c:pt idx="1907">
                  <c:v>6.608306251633504</c:v>
                </c:pt>
                <c:pt idx="1908">
                  <c:v>6.674235569797367</c:v>
                </c:pt>
                <c:pt idx="1909">
                  <c:v>6.74221120068545</c:v>
                </c:pt>
                <c:pt idx="1910">
                  <c:v>6.81221300165129</c:v>
                </c:pt>
                <c:pt idx="1911">
                  <c:v>6.884220229650489</c:v>
                </c:pt>
                <c:pt idx="1912">
                  <c:v>6.958211547387355</c:v>
                </c:pt>
                <c:pt idx="1913">
                  <c:v>7.034165029637577</c:v>
                </c:pt>
                <c:pt idx="1914">
                  <c:v>7.112058169745155</c:v>
                </c:pt>
                <c:pt idx="1915">
                  <c:v>7.191867886291604</c:v>
                </c:pt>
                <c:pt idx="1916">
                  <c:v>7.27357052993547</c:v>
                </c:pt>
                <c:pt idx="1917">
                  <c:v>7.357141890420164</c:v>
                </c:pt>
                <c:pt idx="1918">
                  <c:v>7.442557203747947</c:v>
                </c:pt>
                <c:pt idx="1919">
                  <c:v>7.529791159518074</c:v>
                </c:pt>
                <c:pt idx="1920">
                  <c:v>7.618817908426781</c:v>
                </c:pt>
                <c:pt idx="1921">
                  <c:v>7.709611069927022</c:v>
                </c:pt>
                <c:pt idx="1922">
                  <c:v>7.802143740045556</c:v>
                </c:pt>
                <c:pt idx="1923">
                  <c:v>7.896388499355215</c:v>
                </c:pt>
                <c:pt idx="1924">
                  <c:v>7.992317421099843</c:v>
                </c:pt>
                <c:pt idx="1925">
                  <c:v>8.08990207946961</c:v>
                </c:pt>
                <c:pt idx="1926">
                  <c:v>8.189113558024207</c:v>
                </c:pt>
                <c:pt idx="1927">
                  <c:v>8.289922458261355</c:v>
                </c:pt>
                <c:pt idx="1928">
                  <c:v>8.392298908328303</c:v>
                </c:pt>
                <c:pt idx="1929">
                  <c:v>8.496212571873407</c:v>
                </c:pt>
                <c:pt idx="1930">
                  <c:v>8.60163265703554</c:v>
                </c:pt>
                <c:pt idx="1931">
                  <c:v>8.708527925568303</c:v>
                </c:pt>
                <c:pt idx="1932">
                  <c:v>8.81686670209665</c:v>
                </c:pt>
                <c:pt idx="1933">
                  <c:v>8.92661688350295</c:v>
                </c:pt>
                <c:pt idx="1934">
                  <c:v>9.037745948439845</c:v>
                </c:pt>
                <c:pt idx="1935">
                  <c:v>9.150220966967037</c:v>
                </c:pt>
                <c:pt idx="1936">
                  <c:v>9.264008610309128</c:v>
                </c:pt>
                <c:pt idx="1937">
                  <c:v>9.379075160731652</c:v>
                </c:pt>
                <c:pt idx="1938">
                  <c:v>9.495386521532386</c:v>
                </c:pt>
                <c:pt idx="1939">
                  <c:v>9.612908227144918</c:v>
                </c:pt>
                <c:pt idx="1940">
                  <c:v>9.731605453351536</c:v>
                </c:pt>
                <c:pt idx="1941">
                  <c:v>9.85144302760244</c:v>
                </c:pt>
                <c:pt idx="1942">
                  <c:v>9.97238543943807</c:v>
                </c:pt>
                <c:pt idx="1943">
                  <c:v>10.09439685101163</c:v>
                </c:pt>
                <c:pt idx="1944">
                  <c:v>10.21744110770866</c:v>
                </c:pt>
                <c:pt idx="1945">
                  <c:v>10.34148174886039</c:v>
                </c:pt>
                <c:pt idx="1946">
                  <c:v>10.46648201854783</c:v>
                </c:pt>
                <c:pt idx="1947">
                  <c:v>10.59240487649334</c:v>
                </c:pt>
                <c:pt idx="1948">
                  <c:v>10.71921300903648</c:v>
                </c:pt>
                <c:pt idx="1949">
                  <c:v>10.84686884019083</c:v>
                </c:pt>
                <c:pt idx="1950">
                  <c:v>10.97533454277858</c:v>
                </c:pt>
                <c:pt idx="1951">
                  <c:v>11.10457204963953</c:v>
                </c:pt>
                <c:pt idx="1952">
                  <c:v>11.23454306491124</c:v>
                </c:pt>
                <c:pt idx="1953">
                  <c:v>11.36520907537687</c:v>
                </c:pt>
                <c:pt idx="1954">
                  <c:v>11.49653136187751</c:v>
                </c:pt>
                <c:pt idx="1955">
                  <c:v>11.62847101078551</c:v>
                </c:pt>
                <c:pt idx="1956">
                  <c:v>11.76098892553542</c:v>
                </c:pt>
                <c:pt idx="1957">
                  <c:v>11.8940458382091</c:v>
                </c:pt>
                <c:pt idx="1958">
                  <c:v>12.02760232117174</c:v>
                </c:pt>
                <c:pt idx="1959">
                  <c:v>12.16161879875506</c:v>
                </c:pt>
                <c:pt idx="1960">
                  <c:v>12.29605555898442</c:v>
                </c:pt>
                <c:pt idx="1961">
                  <c:v>12.4308727653464</c:v>
                </c:pt>
                <c:pt idx="1962">
                  <c:v>12.56603046859314</c:v>
                </c:pt>
                <c:pt idx="1963">
                  <c:v>12.70148861858025</c:v>
                </c:pt>
                <c:pt idx="1964">
                  <c:v>12.83720707613444</c:v>
                </c:pt>
                <c:pt idx="1965">
                  <c:v>12.97314562494771</c:v>
                </c:pt>
                <c:pt idx="1966">
                  <c:v>13.10926398349425</c:v>
                </c:pt>
                <c:pt idx="1967">
                  <c:v>13.24552181696674</c:v>
                </c:pt>
                <c:pt idx="1968">
                  <c:v>13.38187874922844</c:v>
                </c:pt>
                <c:pt idx="1969">
                  <c:v>13.5182943747775</c:v>
                </c:pt>
                <c:pt idx="1970">
                  <c:v>13.65472827071997</c:v>
                </c:pt>
                <c:pt idx="1971">
                  <c:v>13.79114000874802</c:v>
                </c:pt>
                <c:pt idx="1972">
                  <c:v>13.92748916711964</c:v>
                </c:pt>
                <c:pt idx="1973">
                  <c:v>14.06373534263656</c:v>
                </c:pt>
                <c:pt idx="1974">
                  <c:v>14.19983816261654</c:v>
                </c:pt>
                <c:pt idx="1975">
                  <c:v>14.33575729685668</c:v>
                </c:pt>
                <c:pt idx="1976">
                  <c:v>14.47145246958414</c:v>
                </c:pt>
                <c:pt idx="1977">
                  <c:v>14.60688347139068</c:v>
                </c:pt>
                <c:pt idx="1978">
                  <c:v>14.74201017114764</c:v>
                </c:pt>
                <c:pt idx="1979">
                  <c:v>14.8767925278976</c:v>
                </c:pt>
                <c:pt idx="1980">
                  <c:v>15.01119060271942</c:v>
                </c:pt>
                <c:pt idx="1981">
                  <c:v>15.14516457056298</c:v>
                </c:pt>
                <c:pt idx="1982">
                  <c:v>15.27867473205021</c:v>
                </c:pt>
                <c:pt idx="1983">
                  <c:v>15.41168152523888</c:v>
                </c:pt>
                <c:pt idx="1984">
                  <c:v>15.54414553734564</c:v>
                </c:pt>
                <c:pt idx="1985">
                  <c:v>15.6760275164249</c:v>
                </c:pt>
                <c:pt idx="1986">
                  <c:v>15.80728838300002</c:v>
                </c:pt>
                <c:pt idx="1987">
                  <c:v>15.93788924164338</c:v>
                </c:pt>
                <c:pt idx="1988">
                  <c:v>16.06779139250197</c:v>
                </c:pt>
                <c:pt idx="1989">
                  <c:v>16.19695634276497</c:v>
                </c:pt>
                <c:pt idx="1990">
                  <c:v>16.32534581807002</c:v>
                </c:pt>
                <c:pt idx="1991">
                  <c:v>16.45292177384471</c:v>
                </c:pt>
                <c:pt idx="1992">
                  <c:v>16.57964640658002</c:v>
                </c:pt>
                <c:pt idx="1993">
                  <c:v>16.70548216503234</c:v>
                </c:pt>
                <c:pt idx="1994">
                  <c:v>16.83039176135067</c:v>
                </c:pt>
                <c:pt idx="1995">
                  <c:v>16.95433818212587</c:v>
                </c:pt>
                <c:pt idx="1996">
                  <c:v>17.07728469935847</c:v>
                </c:pt>
                <c:pt idx="1997">
                  <c:v>17.19919488134202</c:v>
                </c:pt>
                <c:pt idx="1998">
                  <c:v>17.32003260345854</c:v>
                </c:pt>
                <c:pt idx="1999">
                  <c:v>17.43976205888309</c:v>
                </c:pt>
                <c:pt idx="2000">
                  <c:v>17.55834776919406</c:v>
                </c:pt>
                <c:pt idx="2001">
                  <c:v>17.67575459488619</c:v>
                </c:pt>
                <c:pt idx="2002">
                  <c:v>17.79194774578317</c:v>
                </c:pt>
                <c:pt idx="2003">
                  <c:v>17.90689279134676</c:v>
                </c:pt>
                <c:pt idx="2004">
                  <c:v>18.02055567087921</c:v>
                </c:pt>
                <c:pt idx="2005">
                  <c:v>18.1329027036163</c:v>
                </c:pt>
                <c:pt idx="2006">
                  <c:v>18.24390059870756</c:v>
                </c:pt>
                <c:pt idx="2007">
                  <c:v>18.35351646508115</c:v>
                </c:pt>
                <c:pt idx="2008">
                  <c:v>18.46171782119017</c:v>
                </c:pt>
                <c:pt idx="2009">
                  <c:v>18.56847260463761</c:v>
                </c:pt>
                <c:pt idx="2010">
                  <c:v>18.67374918167718</c:v>
                </c:pt>
                <c:pt idx="2011">
                  <c:v>18.77751635658707</c:v>
                </c:pt>
                <c:pt idx="2012">
                  <c:v>18.87974338091387</c:v>
                </c:pt>
                <c:pt idx="2013">
                  <c:v>18.98039996258401</c:v>
                </c:pt>
                <c:pt idx="2014">
                  <c:v>19.07945627488001</c:v>
                </c:pt>
                <c:pt idx="2015">
                  <c:v>19.17688296527872</c:v>
                </c:pt>
                <c:pt idx="2016">
                  <c:v>19.27265116414915</c:v>
                </c:pt>
                <c:pt idx="2017">
                  <c:v>19.36673249330708</c:v>
                </c:pt>
                <c:pt idx="2018">
                  <c:v>19.45909907442432</c:v>
                </c:pt>
                <c:pt idx="2019">
                  <c:v>19.54972353728937</c:v>
                </c:pt>
                <c:pt idx="2020">
                  <c:v>19.63857902791813</c:v>
                </c:pt>
                <c:pt idx="2021">
                  <c:v>19.72563921651097</c:v>
                </c:pt>
                <c:pt idx="2022">
                  <c:v>19.81087830525518</c:v>
                </c:pt>
                <c:pt idx="2023">
                  <c:v>19.89427103596913</c:v>
                </c:pt>
                <c:pt idx="2024">
                  <c:v>19.97579269758692</c:v>
                </c:pt>
                <c:pt idx="2025">
                  <c:v>20.05541913348085</c:v>
                </c:pt>
                <c:pt idx="2026">
                  <c:v>20.1331267486195</c:v>
                </c:pt>
                <c:pt idx="2027">
                  <c:v>20.20889251655941</c:v>
                </c:pt>
                <c:pt idx="2028">
                  <c:v>20.28269398626841</c:v>
                </c:pt>
                <c:pt idx="2029">
                  <c:v>20.35450928877822</c:v>
                </c:pt>
                <c:pt idx="2030">
                  <c:v>20.42431714366485</c:v>
                </c:pt>
                <c:pt idx="2031">
                  <c:v>20.49209686535428</c:v>
                </c:pt>
                <c:pt idx="2032">
                  <c:v>20.5578283692522</c:v>
                </c:pt>
                <c:pt idx="2033">
                  <c:v>20.62149217769538</c:v>
                </c:pt>
                <c:pt idx="2034">
                  <c:v>20.68306942572341</c:v>
                </c:pt>
                <c:pt idx="2035">
                  <c:v>20.74254186666876</c:v>
                </c:pt>
                <c:pt idx="2036">
                  <c:v>20.79989187756362</c:v>
                </c:pt>
                <c:pt idx="2037">
                  <c:v>20.85510246436212</c:v>
                </c:pt>
                <c:pt idx="2038">
                  <c:v>20.90815726697578</c:v>
                </c:pt>
                <c:pt idx="2039">
                  <c:v>20.95904056412161</c:v>
                </c:pt>
                <c:pt idx="2040">
                  <c:v>21.0077372779805</c:v>
                </c:pt>
                <c:pt idx="2041">
                  <c:v>21.05423297866517</c:v>
                </c:pt>
                <c:pt idx="2042">
                  <c:v>21.09851388849604</c:v>
                </c:pt>
                <c:pt idx="2043">
                  <c:v>21.14056688608389</c:v>
                </c:pt>
                <c:pt idx="2044">
                  <c:v>21.18037951021793</c:v>
                </c:pt>
                <c:pt idx="2045">
                  <c:v>21.21793996355844</c:v>
                </c:pt>
                <c:pt idx="2046">
                  <c:v>21.25323711613242</c:v>
                </c:pt>
                <c:pt idx="2047">
                  <c:v>21.28626050863182</c:v>
                </c:pt>
                <c:pt idx="2048">
                  <c:v>21.31700035551277</c:v>
                </c:pt>
                <c:pt idx="2049">
                  <c:v>21.34544754789516</c:v>
                </c:pt>
                <c:pt idx="2050">
                  <c:v>21.37159365626198</c:v>
                </c:pt>
                <c:pt idx="2051">
                  <c:v>21.39543093295702</c:v>
                </c:pt>
                <c:pt idx="2052">
                  <c:v>21.41695231448078</c:v>
                </c:pt>
                <c:pt idx="2053">
                  <c:v>21.43615142358341</c:v>
                </c:pt>
                <c:pt idx="2054">
                  <c:v>21.45302257115456</c:v>
                </c:pt>
                <c:pt idx="2055">
                  <c:v>21.46756075790907</c:v>
                </c:pt>
                <c:pt idx="2056">
                  <c:v>21.47976167586846</c:v>
                </c:pt>
                <c:pt idx="2057">
                  <c:v>21.48962170963741</c:v>
                </c:pt>
                <c:pt idx="2058">
                  <c:v>21.49713793747512</c:v>
                </c:pt>
                <c:pt idx="2059">
                  <c:v>21.50230813216108</c:v>
                </c:pt>
                <c:pt idx="2060">
                  <c:v>21.50513076165503</c:v>
                </c:pt>
                <c:pt idx="2061">
                  <c:v>21.50560498955091</c:v>
                </c:pt>
                <c:pt idx="2062">
                  <c:v>21.50373067532475</c:v>
                </c:pt>
                <c:pt idx="2063">
                  <c:v>21.49950837437636</c:v>
                </c:pt>
                <c:pt idx="2064">
                  <c:v>21.49293933786458</c:v>
                </c:pt>
                <c:pt idx="2065">
                  <c:v>21.48402551233673</c:v>
                </c:pt>
                <c:pt idx="2066">
                  <c:v>21.47276953915166</c:v>
                </c:pt>
                <c:pt idx="2067">
                  <c:v>21.45917475369721</c:v>
                </c:pt>
                <c:pt idx="2068">
                  <c:v>21.44324518440164</c:v>
                </c:pt>
                <c:pt idx="2069">
                  <c:v>21.42498555154015</c:v>
                </c:pt>
                <c:pt idx="2070">
                  <c:v>21.40440126583604</c:v>
                </c:pt>
                <c:pt idx="2071">
                  <c:v>21.38149842685741</c:v>
                </c:pt>
                <c:pt idx="2072">
                  <c:v>21.35628382120969</c:v>
                </c:pt>
                <c:pt idx="2073">
                  <c:v>21.32876492052477</c:v>
                </c:pt>
                <c:pt idx="2074">
                  <c:v>21.29894987924678</c:v>
                </c:pt>
                <c:pt idx="2075">
                  <c:v>21.26684753221596</c:v>
                </c:pt>
                <c:pt idx="2076">
                  <c:v>21.23246739205053</c:v>
                </c:pt>
                <c:pt idx="2077">
                  <c:v>21.195819646328</c:v>
                </c:pt>
                <c:pt idx="2078">
                  <c:v>21.15691515456638</c:v>
                </c:pt>
                <c:pt idx="2079">
                  <c:v>21.11576544500617</c:v>
                </c:pt>
                <c:pt idx="2080">
                  <c:v>21.07238271119443</c:v>
                </c:pt>
                <c:pt idx="2081">
                  <c:v>21.02677980837142</c:v>
                </c:pt>
                <c:pt idx="2082">
                  <c:v>20.9789702496615</c:v>
                </c:pt>
                <c:pt idx="2083">
                  <c:v>20.92896820206868</c:v>
                </c:pt>
                <c:pt idx="2084">
                  <c:v>20.87678848227882</c:v>
                </c:pt>
                <c:pt idx="2085">
                  <c:v>20.82244655226899</c:v>
                </c:pt>
                <c:pt idx="2086">
                  <c:v>20.76595851472591</c:v>
                </c:pt>
                <c:pt idx="2087">
                  <c:v>20.70734110827415</c:v>
                </c:pt>
                <c:pt idx="2088">
                  <c:v>20.64661170251635</c:v>
                </c:pt>
                <c:pt idx="2089">
                  <c:v>20.58378829288607</c:v>
                </c:pt>
                <c:pt idx="2090">
                  <c:v>20.51888949531542</c:v>
                </c:pt>
                <c:pt idx="2091">
                  <c:v>20.45193454071876</c:v>
                </c:pt>
                <c:pt idx="2092">
                  <c:v>20.38294326929413</c:v>
                </c:pt>
                <c:pt idx="2093">
                  <c:v>20.31193612464422</c:v>
                </c:pt>
                <c:pt idx="2094">
                  <c:v>20.23893414771845</c:v>
                </c:pt>
                <c:pt idx="2095">
                  <c:v>20.16395897057809</c:v>
                </c:pt>
                <c:pt idx="2096">
                  <c:v>20.08703280998622</c:v>
                </c:pt>
                <c:pt idx="2097">
                  <c:v>20.00817846082442</c:v>
                </c:pt>
                <c:pt idx="2098">
                  <c:v>19.92741928933819</c:v>
                </c:pt>
                <c:pt idx="2099">
                  <c:v>19.84477922621294</c:v>
                </c:pt>
                <c:pt idx="2100">
                  <c:v>19.7602827594829</c:v>
                </c:pt>
                <c:pt idx="2101">
                  <c:v>19.67395492727475</c:v>
                </c:pt>
                <c:pt idx="2102">
                  <c:v>19.58582131038827</c:v>
                </c:pt>
                <c:pt idx="2103">
                  <c:v>19.49590802471624</c:v>
                </c:pt>
                <c:pt idx="2104">
                  <c:v>19.40424171350568</c:v>
                </c:pt>
                <c:pt idx="2105">
                  <c:v>19.31084953946292</c:v>
                </c:pt>
                <c:pt idx="2106">
                  <c:v>19.21575917670471</c:v>
                </c:pt>
                <c:pt idx="2107">
                  <c:v>19.11899880255773</c:v>
                </c:pt>
                <c:pt idx="2108">
                  <c:v>19.02059708920913</c:v>
                </c:pt>
                <c:pt idx="2109">
                  <c:v>18.92058319521024</c:v>
                </c:pt>
                <c:pt idx="2110">
                  <c:v>18.81898675683634</c:v>
                </c:pt>
                <c:pt idx="2111">
                  <c:v>18.71583787930473</c:v>
                </c:pt>
                <c:pt idx="2112">
                  <c:v>18.61116712785397</c:v>
                </c:pt>
                <c:pt idx="2113">
                  <c:v>18.5050055186867</c:v>
                </c:pt>
                <c:pt idx="2114">
                  <c:v>18.39738450977887</c:v>
                </c:pt>
                <c:pt idx="2115">
                  <c:v>18.28833599155806</c:v>
                </c:pt>
                <c:pt idx="2116">
                  <c:v>18.1778922774537</c:v>
                </c:pt>
                <c:pt idx="2117">
                  <c:v>18.06608609432179</c:v>
                </c:pt>
                <c:pt idx="2118">
                  <c:v>17.95295057274748</c:v>
                </c:pt>
                <c:pt idx="2119">
                  <c:v>17.83851923722735</c:v>
                </c:pt>
                <c:pt idx="2120">
                  <c:v>17.72282599623585</c:v>
                </c:pt>
                <c:pt idx="2121">
                  <c:v>17.60590513217709</c:v>
                </c:pt>
                <c:pt idx="2122">
                  <c:v>17.48779129122646</c:v>
                </c:pt>
                <c:pt idx="2123">
                  <c:v>17.36851947306413</c:v>
                </c:pt>
                <c:pt idx="2124">
                  <c:v>17.24812502050397</c:v>
                </c:pt>
                <c:pt idx="2125">
                  <c:v>17.12664360902054</c:v>
                </c:pt>
                <c:pt idx="2126">
                  <c:v>17.00411123617787</c:v>
                </c:pt>
                <c:pt idx="2127">
                  <c:v>16.88056421096249</c:v>
                </c:pt>
                <c:pt idx="2128">
                  <c:v>16.75603914302432</c:v>
                </c:pt>
                <c:pt idx="2129">
                  <c:v>16.63057293182852</c:v>
                </c:pt>
                <c:pt idx="2130">
                  <c:v>16.5042027557212</c:v>
                </c:pt>
                <c:pt idx="2131">
                  <c:v>16.37696606091284</c:v>
                </c:pt>
                <c:pt idx="2132">
                  <c:v>16.2489005503821</c:v>
                </c:pt>
                <c:pt idx="2133">
                  <c:v>16.12004417270364</c:v>
                </c:pt>
                <c:pt idx="2134">
                  <c:v>15.99043511080312</c:v>
                </c:pt>
                <c:pt idx="2135">
                  <c:v>15.86011177064276</c:v>
                </c:pt>
                <c:pt idx="2136">
                  <c:v>15.72911276984087</c:v>
                </c:pt>
                <c:pt idx="2137">
                  <c:v>15.59747692622856</c:v>
                </c:pt>
                <c:pt idx="2138">
                  <c:v>15.46524324634725</c:v>
                </c:pt>
                <c:pt idx="2139">
                  <c:v>15.33245091389011</c:v>
                </c:pt>
                <c:pt idx="2140">
                  <c:v>15.19913927809115</c:v>
                </c:pt>
                <c:pt idx="2141">
                  <c:v>15.06534784206514</c:v>
                </c:pt>
                <c:pt idx="2142">
                  <c:v>14.93111625110204</c:v>
                </c:pt>
                <c:pt idx="2143">
                  <c:v>14.79648428091922</c:v>
                </c:pt>
                <c:pt idx="2144">
                  <c:v>14.66149182587503</c:v>
                </c:pt>
                <c:pt idx="2145">
                  <c:v>14.52617888714727</c:v>
                </c:pt>
                <c:pt idx="2146">
                  <c:v>14.39058556088</c:v>
                </c:pt>
                <c:pt idx="2147">
                  <c:v>14.25475202630209</c:v>
                </c:pt>
                <c:pt idx="2148">
                  <c:v>14.11871853382141</c:v>
                </c:pt>
                <c:pt idx="2149">
                  <c:v>13.9825253930976</c:v>
                </c:pt>
                <c:pt idx="2150">
                  <c:v>13.84621296109756</c:v>
                </c:pt>
                <c:pt idx="2151">
                  <c:v>13.70982163013675</c:v>
                </c:pt>
                <c:pt idx="2152">
                  <c:v>13.5733918159101</c:v>
                </c:pt>
                <c:pt idx="2153">
                  <c:v>13.43696394551596</c:v>
                </c:pt>
                <c:pt idx="2154">
                  <c:v>13.30057844547667</c:v>
                </c:pt>
                <c:pt idx="2155">
                  <c:v>13.16427572975936</c:v>
                </c:pt>
                <c:pt idx="2156">
                  <c:v>13.02809618780033</c:v>
                </c:pt>
                <c:pt idx="2157">
                  <c:v>12.89208017253685</c:v>
                </c:pt>
                <c:pt idx="2158">
                  <c:v>12.75626798844974</c:v>
                </c:pt>
                <c:pt idx="2159">
                  <c:v>12.62069987962018</c:v>
                </c:pt>
                <c:pt idx="2160">
                  <c:v>12.48541601780463</c:v>
                </c:pt>
                <c:pt idx="2161">
                  <c:v>12.35045649053101</c:v>
                </c:pt>
                <c:pt idx="2162">
                  <c:v>12.21586128921991</c:v>
                </c:pt>
                <c:pt idx="2163">
                  <c:v>12.0816702973343</c:v>
                </c:pt>
                <c:pt idx="2164">
                  <c:v>11.94792327856113</c:v>
                </c:pt>
                <c:pt idx="2165">
                  <c:v>11.81465986502857</c:v>
                </c:pt>
                <c:pt idx="2166">
                  <c:v>11.68191954556212</c:v>
                </c:pt>
                <c:pt idx="2167">
                  <c:v>11.5497416539832</c:v>
                </c:pt>
                <c:pt idx="2168">
                  <c:v>11.41816535745371</c:v>
                </c:pt>
                <c:pt idx="2169">
                  <c:v>11.28722964486996</c:v>
                </c:pt>
                <c:pt idx="2170">
                  <c:v>11.15697331530943</c:v>
                </c:pt>
                <c:pt idx="2171">
                  <c:v>11.02743496653372</c:v>
                </c:pt>
                <c:pt idx="2172">
                  <c:v>10.89865298355123</c:v>
                </c:pt>
                <c:pt idx="2173">
                  <c:v>10.77066552724288</c:v>
                </c:pt>
                <c:pt idx="2174">
                  <c:v>10.64351052305415</c:v>
                </c:pt>
                <c:pt idx="2175">
                  <c:v>10.51722564975702</c:v>
                </c:pt>
                <c:pt idx="2176">
                  <c:v>10.39184832828491</c:v>
                </c:pt>
                <c:pt idx="2177">
                  <c:v>10.26741571064402</c:v>
                </c:pt>
                <c:pt idx="2178">
                  <c:v>10.14396466890444</c:v>
                </c:pt>
                <c:pt idx="2179">
                  <c:v>10.02153178427412</c:v>
                </c:pt>
                <c:pt idx="2180">
                  <c:v>9.900153336259103</c:v>
                </c:pt>
                <c:pt idx="2181">
                  <c:v>9.779865291913097</c:v>
                </c:pt>
                <c:pt idx="2182">
                  <c:v>9.660703295179668</c:v>
                </c:pt>
                <c:pt idx="2183">
                  <c:v>9.542702656330181</c:v>
                </c:pt>
                <c:pt idx="2184">
                  <c:v>9.425898341500575</c:v>
                </c:pt>
                <c:pt idx="2185">
                  <c:v>9.310324962330188</c:v>
                </c:pt>
                <c:pt idx="2186">
                  <c:v>9.196016765705552</c:v>
                </c:pt>
                <c:pt idx="2187">
                  <c:v>9.08300762361229</c:v>
                </c:pt>
                <c:pt idx="2188">
                  <c:v>8.971331023098145</c:v>
                </c:pt>
                <c:pt idx="2189">
                  <c:v>8.861020056350023</c:v>
                </c:pt>
                <c:pt idx="2190">
                  <c:v>8.75210741088808</c:v>
                </c:pt>
                <c:pt idx="2191">
                  <c:v>8.644625359879695</c:v>
                </c:pt>
                <c:pt idx="2192">
                  <c:v>8.538605752576233</c:v>
                </c:pt>
                <c:pt idx="2193">
                  <c:v>8.434080004875433</c:v>
                </c:pt>
                <c:pt idx="2194">
                  <c:v>8.331079090012176</c:v>
                </c:pt>
                <c:pt idx="2195">
                  <c:v>8.2296335293805</c:v>
                </c:pt>
                <c:pt idx="2196">
                  <c:v>8.129773383489372</c:v>
                </c:pt>
                <c:pt idx="2197">
                  <c:v>8.03152824305519</c:v>
                </c:pt>
                <c:pt idx="2198">
                  <c:v>7.934927220233374</c:v>
                </c:pt>
                <c:pt idx="2199">
                  <c:v>7.839998939991791</c:v>
                </c:pt>
                <c:pt idx="2200">
                  <c:v>7.746771531628608</c:v>
                </c:pt>
                <c:pt idx="2201">
                  <c:v>7.655272620436929</c:v>
                </c:pt>
                <c:pt idx="2202">
                  <c:v>7.565529319518852</c:v>
                </c:pt>
                <c:pt idx="2203">
                  <c:v>7.477568221751262</c:v>
                </c:pt>
                <c:pt idx="2204">
                  <c:v>7.391415391905776</c:v>
                </c:pt>
                <c:pt idx="2205">
                  <c:v>7.307096358925207</c:v>
                </c:pt>
                <c:pt idx="2206">
                  <c:v>7.22463610835879</c:v>
                </c:pt>
                <c:pt idx="2207">
                  <c:v>7.144059074958398</c:v>
                </c:pt>
                <c:pt idx="2208">
                  <c:v>7.065389135438027</c:v>
                </c:pt>
                <c:pt idx="2209">
                  <c:v>6.98864960139859</c:v>
                </c:pt>
                <c:pt idx="2210">
                  <c:v>6.913863212420197</c:v>
                </c:pt>
                <c:pt idx="2211">
                  <c:v>6.84105212932393</c:v>
                </c:pt>
                <c:pt idx="2212">
                  <c:v>6.770237927605091</c:v>
                </c:pt>
                <c:pt idx="2213">
                  <c:v>6.70144159103996</c:v>
                </c:pt>
                <c:pt idx="2214">
                  <c:v>6.634683505467797</c:v>
                </c:pt>
                <c:pt idx="2215">
                  <c:v>6.56998345275012</c:v>
                </c:pt>
                <c:pt idx="2216">
                  <c:v>6.507360604908887</c:v>
                </c:pt>
                <c:pt idx="2217">
                  <c:v>6.446833518445427</c:v>
                </c:pt>
                <c:pt idx="2218">
                  <c:v>6.38842012884174</c:v>
                </c:pt>
                <c:pt idx="2219">
                  <c:v>6.332137745245831</c:v>
                </c:pt>
                <c:pt idx="2220">
                  <c:v>6.27800304534263</c:v>
                </c:pt>
                <c:pt idx="2221">
                  <c:v>6.226032070412046</c:v>
                </c:pt>
                <c:pt idx="2222">
                  <c:v>6.17624022057557</c:v>
                </c:pt>
                <c:pt idx="2223">
                  <c:v>6.128642250232907</c:v>
                </c:pt>
                <c:pt idx="2224">
                  <c:v>6.083252263689923</c:v>
                </c:pt>
                <c:pt idx="2225">
                  <c:v>6.040083710979221</c:v>
                </c:pt>
                <c:pt idx="2226">
                  <c:v>5.999149383874628</c:v>
                </c:pt>
                <c:pt idx="2227">
                  <c:v>5.96046141210069</c:v>
                </c:pt>
                <c:pt idx="2228">
                  <c:v>5.924031259738403</c:v>
                </c:pt>
                <c:pt idx="2229">
                  <c:v>5.88986972182815</c:v>
                </c:pt>
                <c:pt idx="2230">
                  <c:v>5.857986921170863</c:v>
                </c:pt>
                <c:pt idx="2231">
                  <c:v>5.828392305328479</c:v>
                </c:pt>
                <c:pt idx="2232">
                  <c:v>5.801094643824367</c:v>
                </c:pt>
                <c:pt idx="2233">
                  <c:v>5.776102025544766</c:v>
                </c:pt>
                <c:pt idx="2234">
                  <c:v>5.75342185634185</c:v>
                </c:pt>
                <c:pt idx="2235">
                  <c:v>5.733060856839245</c:v>
                </c:pt>
                <c:pt idx="2236">
                  <c:v>5.715025060440518</c:v>
                </c:pt>
                <c:pt idx="2237">
                  <c:v>5.699319811541396</c:v>
                </c:pt>
                <c:pt idx="2238">
                  <c:v>5.685949763946067</c:v>
                </c:pt>
                <c:pt idx="2239">
                  <c:v>5.674918879488183</c:v>
                </c:pt>
                <c:pt idx="2240">
                  <c:v>5.666230426856885</c:v>
                </c:pt>
                <c:pt idx="2241">
                  <c:v>5.659886980628189</c:v>
                </c:pt>
                <c:pt idx="2242">
                  <c:v>5.655890420502119</c:v>
                </c:pt>
                <c:pt idx="2243">
                  <c:v>5.654241930745691</c:v>
                </c:pt>
                <c:pt idx="2244">
                  <c:v>5.654941999842001</c:v>
                </c:pt>
                <c:pt idx="2245">
                  <c:v>5.657990420345466</c:v>
                </c:pt>
                <c:pt idx="2246">
                  <c:v>5.663386288943298</c:v>
                </c:pt>
                <c:pt idx="2247">
                  <c:v>5.671128006723184</c:v>
                </c:pt>
                <c:pt idx="2248">
                  <c:v>5.681213279647061</c:v>
                </c:pt>
                <c:pt idx="2249">
                  <c:v>5.693639119230905</c:v>
                </c:pt>
                <c:pt idx="2250">
                  <c:v>5.708401843430276</c:v>
                </c:pt>
                <c:pt idx="2251">
                  <c:v>5.725497077731386</c:v>
                </c:pt>
                <c:pt idx="2252">
                  <c:v>5.744919756447371</c:v>
                </c:pt>
                <c:pt idx="2253">
                  <c:v>5.76666412421935</c:v>
                </c:pt>
                <c:pt idx="2254">
                  <c:v>5.79072373772187</c:v>
                </c:pt>
                <c:pt idx="2255">
                  <c:v>5.817091467572196</c:v>
                </c:pt>
                <c:pt idx="2256">
                  <c:v>5.845759500442917</c:v>
                </c:pt>
                <c:pt idx="2257">
                  <c:v>5.876719341377188</c:v>
                </c:pt>
                <c:pt idx="2258">
                  <c:v>5.909961816305969</c:v>
                </c:pt>
                <c:pt idx="2259">
                  <c:v>5.945477074766506</c:v>
                </c:pt>
                <c:pt idx="2260">
                  <c:v>5.983254592821237</c:v>
                </c:pt>
                <c:pt idx="2261">
                  <c:v>6.023283176176254</c:v>
                </c:pt>
                <c:pt idx="2262">
                  <c:v>6.065550963498426</c:v>
                </c:pt>
                <c:pt idx="2263">
                  <c:v>6.110045429930156</c:v>
                </c:pt>
                <c:pt idx="2264">
                  <c:v>6.156753390800766</c:v>
                </c:pt>
                <c:pt idx="2265">
                  <c:v>6.205661005533412</c:v>
                </c:pt>
                <c:pt idx="2266">
                  <c:v>6.25675378174634</c:v>
                </c:pt>
                <c:pt idx="2267">
                  <c:v>6.310016579547274</c:v>
                </c:pt>
                <c:pt idx="2268">
                  <c:v>6.365433616019737</c:v>
                </c:pt>
                <c:pt idx="2269">
                  <c:v>6.422988469899811</c:v>
                </c:pt>
                <c:pt idx="2270">
                  <c:v>6.482664086442167</c:v>
                </c:pt>
                <c:pt idx="2271">
                  <c:v>6.544442782473704</c:v>
                </c:pt>
                <c:pt idx="2272">
                  <c:v>6.608306251633504</c:v>
                </c:pt>
                <c:pt idx="2273">
                  <c:v>6.674235569797367</c:v>
                </c:pt>
                <c:pt idx="2274">
                  <c:v>6.74221120068545</c:v>
                </c:pt>
                <c:pt idx="2275">
                  <c:v>6.81221300165129</c:v>
                </c:pt>
                <c:pt idx="2276">
                  <c:v>6.884220229650489</c:v>
                </c:pt>
                <c:pt idx="2277">
                  <c:v>6.958211547387355</c:v>
                </c:pt>
                <c:pt idx="2278">
                  <c:v>7.034165029637577</c:v>
                </c:pt>
                <c:pt idx="2279">
                  <c:v>7.112058169745155</c:v>
                </c:pt>
                <c:pt idx="2280">
                  <c:v>7.191867886291604</c:v>
                </c:pt>
                <c:pt idx="2281">
                  <c:v>7.27357052993547</c:v>
                </c:pt>
                <c:pt idx="2282">
                  <c:v>7.357141890420164</c:v>
                </c:pt>
                <c:pt idx="2283">
                  <c:v>7.442557203747947</c:v>
                </c:pt>
                <c:pt idx="2284">
                  <c:v>7.529791159518074</c:v>
                </c:pt>
                <c:pt idx="2285">
                  <c:v>7.618817908426781</c:v>
                </c:pt>
                <c:pt idx="2286">
                  <c:v>7.709611069927022</c:v>
                </c:pt>
                <c:pt idx="2287">
                  <c:v>7.802143740045556</c:v>
                </c:pt>
                <c:pt idx="2288">
                  <c:v>7.896388499355215</c:v>
                </c:pt>
                <c:pt idx="2289">
                  <c:v>7.992317421099843</c:v>
                </c:pt>
                <c:pt idx="2290">
                  <c:v>8.08990207946961</c:v>
                </c:pt>
                <c:pt idx="2291">
                  <c:v>8.189113558024207</c:v>
                </c:pt>
                <c:pt idx="2292">
                  <c:v>8.289922458261355</c:v>
                </c:pt>
                <c:pt idx="2293">
                  <c:v>8.392298908328303</c:v>
                </c:pt>
                <c:pt idx="2294">
                  <c:v>8.496212571873407</c:v>
                </c:pt>
                <c:pt idx="2295">
                  <c:v>8.60163265703554</c:v>
                </c:pt>
                <c:pt idx="2296">
                  <c:v>8.708527925568303</c:v>
                </c:pt>
                <c:pt idx="2297">
                  <c:v>8.81686670209665</c:v>
                </c:pt>
                <c:pt idx="2298">
                  <c:v>8.92661688350295</c:v>
                </c:pt>
                <c:pt idx="2299">
                  <c:v>9.037745948439845</c:v>
                </c:pt>
                <c:pt idx="2300">
                  <c:v>9.150220966967037</c:v>
                </c:pt>
                <c:pt idx="2301">
                  <c:v>9.264008610309128</c:v>
                </c:pt>
                <c:pt idx="2302">
                  <c:v>9.379075160731652</c:v>
                </c:pt>
                <c:pt idx="2303">
                  <c:v>9.495386521532386</c:v>
                </c:pt>
                <c:pt idx="2304">
                  <c:v>9.612908227144918</c:v>
                </c:pt>
                <c:pt idx="2305">
                  <c:v>9.731605453351536</c:v>
                </c:pt>
                <c:pt idx="2306">
                  <c:v>9.85144302760244</c:v>
                </c:pt>
                <c:pt idx="2307">
                  <c:v>9.97238543943807</c:v>
                </c:pt>
                <c:pt idx="2308">
                  <c:v>10.09439685101163</c:v>
                </c:pt>
                <c:pt idx="2309">
                  <c:v>10.21744110770866</c:v>
                </c:pt>
                <c:pt idx="2310">
                  <c:v>10.34148174886039</c:v>
                </c:pt>
                <c:pt idx="2311">
                  <c:v>10.46648201854783</c:v>
                </c:pt>
                <c:pt idx="2312">
                  <c:v>10.59240487649334</c:v>
                </c:pt>
                <c:pt idx="2313">
                  <c:v>10.71921300903648</c:v>
                </c:pt>
                <c:pt idx="2314">
                  <c:v>10.84686884019083</c:v>
                </c:pt>
                <c:pt idx="2315">
                  <c:v>10.97533454277858</c:v>
                </c:pt>
                <c:pt idx="2316">
                  <c:v>11.10457204963953</c:v>
                </c:pt>
                <c:pt idx="2317">
                  <c:v>11.23454306491124</c:v>
                </c:pt>
                <c:pt idx="2318">
                  <c:v>11.36520907537687</c:v>
                </c:pt>
                <c:pt idx="2319">
                  <c:v>11.49653136187751</c:v>
                </c:pt>
                <c:pt idx="2320">
                  <c:v>11.62847101078551</c:v>
                </c:pt>
                <c:pt idx="2321">
                  <c:v>11.76098892553542</c:v>
                </c:pt>
                <c:pt idx="2322">
                  <c:v>11.8940458382091</c:v>
                </c:pt>
                <c:pt idx="2323">
                  <c:v>12.02760232117174</c:v>
                </c:pt>
                <c:pt idx="2324">
                  <c:v>12.16161879875506</c:v>
                </c:pt>
                <c:pt idx="2325">
                  <c:v>12.29605555898442</c:v>
                </c:pt>
                <c:pt idx="2326">
                  <c:v>12.4308727653464</c:v>
                </c:pt>
                <c:pt idx="2327">
                  <c:v>12.56603046859314</c:v>
                </c:pt>
                <c:pt idx="2328">
                  <c:v>12.70148861858025</c:v>
                </c:pt>
                <c:pt idx="2329">
                  <c:v>12.83720707613444</c:v>
                </c:pt>
                <c:pt idx="2330">
                  <c:v>12.97314562494771</c:v>
                </c:pt>
                <c:pt idx="2331">
                  <c:v>13.10926398349425</c:v>
                </c:pt>
                <c:pt idx="2332">
                  <c:v>13.24552181696674</c:v>
                </c:pt>
                <c:pt idx="2333">
                  <c:v>13.38187874922844</c:v>
                </c:pt>
                <c:pt idx="2334">
                  <c:v>13.5182943747775</c:v>
                </c:pt>
                <c:pt idx="2335">
                  <c:v>13.65472827071997</c:v>
                </c:pt>
                <c:pt idx="2336">
                  <c:v>13.79114000874802</c:v>
                </c:pt>
                <c:pt idx="2337">
                  <c:v>13.92748916711964</c:v>
                </c:pt>
                <c:pt idx="2338">
                  <c:v>14.06373534263656</c:v>
                </c:pt>
                <c:pt idx="2339">
                  <c:v>14.19983816261654</c:v>
                </c:pt>
                <c:pt idx="2340">
                  <c:v>14.33575729685668</c:v>
                </c:pt>
                <c:pt idx="2341">
                  <c:v>14.47145246958414</c:v>
                </c:pt>
                <c:pt idx="2342">
                  <c:v>14.60688347139068</c:v>
                </c:pt>
                <c:pt idx="2343">
                  <c:v>14.74201017114764</c:v>
                </c:pt>
                <c:pt idx="2344">
                  <c:v>14.8767925278976</c:v>
                </c:pt>
                <c:pt idx="2345">
                  <c:v>15.01119060271942</c:v>
                </c:pt>
                <c:pt idx="2346">
                  <c:v>15.14516457056298</c:v>
                </c:pt>
                <c:pt idx="2347">
                  <c:v>15.27867473205021</c:v>
                </c:pt>
                <c:pt idx="2348">
                  <c:v>15.41168152523888</c:v>
                </c:pt>
                <c:pt idx="2349">
                  <c:v>15.54414553734564</c:v>
                </c:pt>
                <c:pt idx="2350">
                  <c:v>15.6760275164249</c:v>
                </c:pt>
                <c:pt idx="2351">
                  <c:v>15.80728838300002</c:v>
                </c:pt>
                <c:pt idx="2352">
                  <c:v>15.93788924164338</c:v>
                </c:pt>
                <c:pt idx="2353">
                  <c:v>16.06779139250197</c:v>
                </c:pt>
                <c:pt idx="2354">
                  <c:v>16.19695634276497</c:v>
                </c:pt>
                <c:pt idx="2355">
                  <c:v>16.32534581807002</c:v>
                </c:pt>
                <c:pt idx="2356">
                  <c:v>16.45292177384471</c:v>
                </c:pt>
                <c:pt idx="2357">
                  <c:v>16.57964640658002</c:v>
                </c:pt>
                <c:pt idx="2358">
                  <c:v>16.70548216503234</c:v>
                </c:pt>
                <c:pt idx="2359">
                  <c:v>16.83039176135067</c:v>
                </c:pt>
                <c:pt idx="2360">
                  <c:v>16.95433818212587</c:v>
                </c:pt>
                <c:pt idx="2361">
                  <c:v>17.07728469935847</c:v>
                </c:pt>
                <c:pt idx="2362">
                  <c:v>17.19919488134202</c:v>
                </c:pt>
                <c:pt idx="2363">
                  <c:v>17.32003260345854</c:v>
                </c:pt>
                <c:pt idx="2364">
                  <c:v>17.43976205888309</c:v>
                </c:pt>
                <c:pt idx="2365">
                  <c:v>17.55834776919406</c:v>
                </c:pt>
                <c:pt idx="2366">
                  <c:v>17.67575459488619</c:v>
                </c:pt>
                <c:pt idx="2367">
                  <c:v>17.79194774578317</c:v>
                </c:pt>
                <c:pt idx="2368">
                  <c:v>17.90689279134676</c:v>
                </c:pt>
                <c:pt idx="2369">
                  <c:v>18.02055567087921</c:v>
                </c:pt>
                <c:pt idx="2370">
                  <c:v>18.1329027036163</c:v>
                </c:pt>
                <c:pt idx="2371">
                  <c:v>18.24390059870756</c:v>
                </c:pt>
                <c:pt idx="2372">
                  <c:v>18.35351646508115</c:v>
                </c:pt>
                <c:pt idx="2373">
                  <c:v>18.46171782119017</c:v>
                </c:pt>
                <c:pt idx="2374">
                  <c:v>18.56847260463761</c:v>
                </c:pt>
                <c:pt idx="2375">
                  <c:v>18.67374918167718</c:v>
                </c:pt>
                <c:pt idx="2376">
                  <c:v>18.77751635658707</c:v>
                </c:pt>
                <c:pt idx="2377">
                  <c:v>18.87974338091387</c:v>
                </c:pt>
                <c:pt idx="2378">
                  <c:v>18.98039996258401</c:v>
                </c:pt>
                <c:pt idx="2379">
                  <c:v>19.07945627488001</c:v>
                </c:pt>
                <c:pt idx="2380">
                  <c:v>19.17688296527872</c:v>
                </c:pt>
                <c:pt idx="2381">
                  <c:v>19.27265116414915</c:v>
                </c:pt>
                <c:pt idx="2382">
                  <c:v>19.36673249330708</c:v>
                </c:pt>
                <c:pt idx="2383">
                  <c:v>19.45909907442432</c:v>
                </c:pt>
                <c:pt idx="2384">
                  <c:v>19.54972353728937</c:v>
                </c:pt>
                <c:pt idx="2385">
                  <c:v>19.63857902791813</c:v>
                </c:pt>
                <c:pt idx="2386">
                  <c:v>19.72563921651097</c:v>
                </c:pt>
                <c:pt idx="2387">
                  <c:v>19.81087830525518</c:v>
                </c:pt>
                <c:pt idx="2388">
                  <c:v>19.89427103596913</c:v>
                </c:pt>
                <c:pt idx="2389">
                  <c:v>19.97579269758692</c:v>
                </c:pt>
                <c:pt idx="2390">
                  <c:v>20.05541913348085</c:v>
                </c:pt>
                <c:pt idx="2391">
                  <c:v>20.1331267486195</c:v>
                </c:pt>
                <c:pt idx="2392">
                  <c:v>20.20889251655941</c:v>
                </c:pt>
                <c:pt idx="2393">
                  <c:v>20.28269398626841</c:v>
                </c:pt>
                <c:pt idx="2394">
                  <c:v>20.35450928877822</c:v>
                </c:pt>
                <c:pt idx="2395">
                  <c:v>20.42431714366485</c:v>
                </c:pt>
                <c:pt idx="2396">
                  <c:v>20.49209686535428</c:v>
                </c:pt>
                <c:pt idx="2397">
                  <c:v>20.5578283692522</c:v>
                </c:pt>
                <c:pt idx="2398">
                  <c:v>20.62149217769538</c:v>
                </c:pt>
                <c:pt idx="2399">
                  <c:v>20.68306942572341</c:v>
                </c:pt>
                <c:pt idx="2400">
                  <c:v>20.74254186666876</c:v>
                </c:pt>
                <c:pt idx="2401">
                  <c:v>20.79989187756362</c:v>
                </c:pt>
                <c:pt idx="2402">
                  <c:v>20.85510246436212</c:v>
                </c:pt>
                <c:pt idx="2403">
                  <c:v>20.90815726697578</c:v>
                </c:pt>
                <c:pt idx="2404">
                  <c:v>20.95904056412161</c:v>
                </c:pt>
                <c:pt idx="2405">
                  <c:v>21.0077372779805</c:v>
                </c:pt>
                <c:pt idx="2406">
                  <c:v>21.05423297866517</c:v>
                </c:pt>
                <c:pt idx="2407">
                  <c:v>21.09851388849604</c:v>
                </c:pt>
                <c:pt idx="2408">
                  <c:v>21.14056688608389</c:v>
                </c:pt>
                <c:pt idx="2409">
                  <c:v>21.18037951021793</c:v>
                </c:pt>
                <c:pt idx="2410">
                  <c:v>21.21793996355844</c:v>
                </c:pt>
                <c:pt idx="2411">
                  <c:v>21.25323711613242</c:v>
                </c:pt>
                <c:pt idx="2412">
                  <c:v>21.28626050863182</c:v>
                </c:pt>
                <c:pt idx="2413">
                  <c:v>21.31700035551277</c:v>
                </c:pt>
                <c:pt idx="2414">
                  <c:v>21.34544754789516</c:v>
                </c:pt>
                <c:pt idx="2415">
                  <c:v>21.37159365626198</c:v>
                </c:pt>
                <c:pt idx="2416">
                  <c:v>21.39543093295702</c:v>
                </c:pt>
                <c:pt idx="2417">
                  <c:v>21.41695231448078</c:v>
                </c:pt>
                <c:pt idx="2418">
                  <c:v>21.43615142358341</c:v>
                </c:pt>
                <c:pt idx="2419">
                  <c:v>21.45302257115456</c:v>
                </c:pt>
                <c:pt idx="2420">
                  <c:v>21.46756075790907</c:v>
                </c:pt>
                <c:pt idx="2421">
                  <c:v>21.47976167586846</c:v>
                </c:pt>
                <c:pt idx="2422">
                  <c:v>21.48962170963741</c:v>
                </c:pt>
                <c:pt idx="2423">
                  <c:v>21.49713793747512</c:v>
                </c:pt>
                <c:pt idx="2424">
                  <c:v>21.50230813216108</c:v>
                </c:pt>
                <c:pt idx="2425">
                  <c:v>21.50513076165503</c:v>
                </c:pt>
                <c:pt idx="2426">
                  <c:v>21.50560498955091</c:v>
                </c:pt>
                <c:pt idx="2427">
                  <c:v>21.50373067532475</c:v>
                </c:pt>
                <c:pt idx="2428">
                  <c:v>21.49950837437636</c:v>
                </c:pt>
                <c:pt idx="2429">
                  <c:v>21.49293933786458</c:v>
                </c:pt>
                <c:pt idx="2430">
                  <c:v>21.48402551233673</c:v>
                </c:pt>
                <c:pt idx="2431">
                  <c:v>21.47276953915166</c:v>
                </c:pt>
                <c:pt idx="2432">
                  <c:v>21.45917475369721</c:v>
                </c:pt>
                <c:pt idx="2433">
                  <c:v>21.44324518440164</c:v>
                </c:pt>
                <c:pt idx="2434">
                  <c:v>21.42498555154015</c:v>
                </c:pt>
                <c:pt idx="2435">
                  <c:v>21.40440126583604</c:v>
                </c:pt>
                <c:pt idx="2436">
                  <c:v>21.38149842685741</c:v>
                </c:pt>
                <c:pt idx="2437">
                  <c:v>21.35628382120969</c:v>
                </c:pt>
                <c:pt idx="2438">
                  <c:v>21.32876492052477</c:v>
                </c:pt>
                <c:pt idx="2439">
                  <c:v>21.29894987924678</c:v>
                </c:pt>
                <c:pt idx="2440">
                  <c:v>21.26684753221596</c:v>
                </c:pt>
                <c:pt idx="2441">
                  <c:v>21.23246739205053</c:v>
                </c:pt>
                <c:pt idx="2442">
                  <c:v>21.195819646328</c:v>
                </c:pt>
                <c:pt idx="2443">
                  <c:v>21.15691515456638</c:v>
                </c:pt>
                <c:pt idx="2444">
                  <c:v>21.11576544500617</c:v>
                </c:pt>
                <c:pt idx="2445">
                  <c:v>21.07238271119443</c:v>
                </c:pt>
                <c:pt idx="2446">
                  <c:v>21.02677980837142</c:v>
                </c:pt>
                <c:pt idx="2447">
                  <c:v>20.9789702496615</c:v>
                </c:pt>
                <c:pt idx="2448">
                  <c:v>20.92896820206868</c:v>
                </c:pt>
                <c:pt idx="2449">
                  <c:v>20.87678848227882</c:v>
                </c:pt>
                <c:pt idx="2450">
                  <c:v>20.82244655226899</c:v>
                </c:pt>
                <c:pt idx="2451">
                  <c:v>20.76595851472591</c:v>
                </c:pt>
                <c:pt idx="2452">
                  <c:v>20.70734110827415</c:v>
                </c:pt>
                <c:pt idx="2453">
                  <c:v>20.64661170251635</c:v>
                </c:pt>
                <c:pt idx="2454">
                  <c:v>20.58378829288607</c:v>
                </c:pt>
                <c:pt idx="2455">
                  <c:v>20.51888949531542</c:v>
                </c:pt>
                <c:pt idx="2456">
                  <c:v>20.45193454071876</c:v>
                </c:pt>
                <c:pt idx="2457">
                  <c:v>20.38294326929413</c:v>
                </c:pt>
                <c:pt idx="2458">
                  <c:v>20.31193612464422</c:v>
                </c:pt>
                <c:pt idx="2459">
                  <c:v>20.23893414771845</c:v>
                </c:pt>
                <c:pt idx="2460">
                  <c:v>20.16395897057809</c:v>
                </c:pt>
                <c:pt idx="2461">
                  <c:v>20.08703280998622</c:v>
                </c:pt>
                <c:pt idx="2462">
                  <c:v>20.00817846082442</c:v>
                </c:pt>
                <c:pt idx="2463">
                  <c:v>19.92741928933819</c:v>
                </c:pt>
                <c:pt idx="2464">
                  <c:v>19.84477922621294</c:v>
                </c:pt>
                <c:pt idx="2465">
                  <c:v>19.7602827594829</c:v>
                </c:pt>
                <c:pt idx="2466">
                  <c:v>19.67395492727475</c:v>
                </c:pt>
                <c:pt idx="2467">
                  <c:v>19.58582131038827</c:v>
                </c:pt>
                <c:pt idx="2468">
                  <c:v>19.49590802471624</c:v>
                </c:pt>
                <c:pt idx="2469">
                  <c:v>19.40424171350568</c:v>
                </c:pt>
                <c:pt idx="2470">
                  <c:v>19.31084953946292</c:v>
                </c:pt>
                <c:pt idx="2471">
                  <c:v>19.21575917670471</c:v>
                </c:pt>
                <c:pt idx="2472">
                  <c:v>19.11899880255773</c:v>
                </c:pt>
                <c:pt idx="2473">
                  <c:v>19.02059708920913</c:v>
                </c:pt>
                <c:pt idx="2474">
                  <c:v>18.92058319521024</c:v>
                </c:pt>
                <c:pt idx="2475">
                  <c:v>18.81898675683634</c:v>
                </c:pt>
                <c:pt idx="2476">
                  <c:v>18.71583787930473</c:v>
                </c:pt>
                <c:pt idx="2477">
                  <c:v>18.61116712785397</c:v>
                </c:pt>
                <c:pt idx="2478">
                  <c:v>18.5050055186867</c:v>
                </c:pt>
                <c:pt idx="2479">
                  <c:v>18.39738450977887</c:v>
                </c:pt>
                <c:pt idx="2480">
                  <c:v>18.28833599155806</c:v>
                </c:pt>
                <c:pt idx="2481">
                  <c:v>18.1778922774537</c:v>
                </c:pt>
                <c:pt idx="2482">
                  <c:v>18.06608609432179</c:v>
                </c:pt>
                <c:pt idx="2483">
                  <c:v>17.95295057274748</c:v>
                </c:pt>
                <c:pt idx="2484">
                  <c:v>17.83851923722735</c:v>
                </c:pt>
                <c:pt idx="2485">
                  <c:v>17.72282599623585</c:v>
                </c:pt>
                <c:pt idx="2486">
                  <c:v>17.60590513217709</c:v>
                </c:pt>
                <c:pt idx="2487">
                  <c:v>17.48779129122646</c:v>
                </c:pt>
                <c:pt idx="2488">
                  <c:v>17.36851947306413</c:v>
                </c:pt>
                <c:pt idx="2489">
                  <c:v>17.24812502050397</c:v>
                </c:pt>
                <c:pt idx="2490">
                  <c:v>17.12664360902054</c:v>
                </c:pt>
                <c:pt idx="2491">
                  <c:v>17.00411123617787</c:v>
                </c:pt>
                <c:pt idx="2492">
                  <c:v>16.88056421096249</c:v>
                </c:pt>
                <c:pt idx="2493">
                  <c:v>16.75603914302432</c:v>
                </c:pt>
                <c:pt idx="2494">
                  <c:v>16.63057293182852</c:v>
                </c:pt>
                <c:pt idx="2495">
                  <c:v>16.5042027557212</c:v>
                </c:pt>
                <c:pt idx="2496">
                  <c:v>16.37696606091284</c:v>
                </c:pt>
                <c:pt idx="2497">
                  <c:v>16.2489005503821</c:v>
                </c:pt>
                <c:pt idx="2498">
                  <c:v>16.12004417270364</c:v>
                </c:pt>
                <c:pt idx="2499">
                  <c:v>15.99043511080312</c:v>
                </c:pt>
                <c:pt idx="2500">
                  <c:v>15.86011177064276</c:v>
                </c:pt>
                <c:pt idx="2501">
                  <c:v>15.72911276984087</c:v>
                </c:pt>
                <c:pt idx="2502">
                  <c:v>15.59747692622856</c:v>
                </c:pt>
                <c:pt idx="2503">
                  <c:v>15.46524324634725</c:v>
                </c:pt>
                <c:pt idx="2504">
                  <c:v>15.33245091389011</c:v>
                </c:pt>
                <c:pt idx="2505">
                  <c:v>15.19913927809115</c:v>
                </c:pt>
                <c:pt idx="2506">
                  <c:v>15.06534784206514</c:v>
                </c:pt>
                <c:pt idx="2507">
                  <c:v>14.93111625110204</c:v>
                </c:pt>
                <c:pt idx="2508">
                  <c:v>14.79648428091922</c:v>
                </c:pt>
                <c:pt idx="2509">
                  <c:v>14.66149182587503</c:v>
                </c:pt>
                <c:pt idx="2510">
                  <c:v>14.52617888714727</c:v>
                </c:pt>
                <c:pt idx="2511">
                  <c:v>14.39058556088</c:v>
                </c:pt>
                <c:pt idx="2512">
                  <c:v>14.25475202630209</c:v>
                </c:pt>
                <c:pt idx="2513">
                  <c:v>14.11871853382141</c:v>
                </c:pt>
                <c:pt idx="2514">
                  <c:v>13.9825253930976</c:v>
                </c:pt>
                <c:pt idx="2515">
                  <c:v>13.84621296109756</c:v>
                </c:pt>
                <c:pt idx="2516">
                  <c:v>13.70982163013675</c:v>
                </c:pt>
                <c:pt idx="2517">
                  <c:v>13.5733918159101</c:v>
                </c:pt>
                <c:pt idx="2518">
                  <c:v>13.43696394551596</c:v>
                </c:pt>
                <c:pt idx="2519">
                  <c:v>13.30057844547667</c:v>
                </c:pt>
                <c:pt idx="2520">
                  <c:v>13.16427572975936</c:v>
                </c:pt>
                <c:pt idx="2521">
                  <c:v>13.02809618780033</c:v>
                </c:pt>
                <c:pt idx="2522">
                  <c:v>12.89208017253685</c:v>
                </c:pt>
                <c:pt idx="2523">
                  <c:v>12.75626798844974</c:v>
                </c:pt>
                <c:pt idx="2524">
                  <c:v>12.62069987962018</c:v>
                </c:pt>
                <c:pt idx="2525">
                  <c:v>12.48541601780463</c:v>
                </c:pt>
                <c:pt idx="2526">
                  <c:v>12.35045649053101</c:v>
                </c:pt>
                <c:pt idx="2527">
                  <c:v>12.21586128921991</c:v>
                </c:pt>
                <c:pt idx="2528">
                  <c:v>12.0816702973343</c:v>
                </c:pt>
                <c:pt idx="2529">
                  <c:v>11.94792327856113</c:v>
                </c:pt>
                <c:pt idx="2530">
                  <c:v>11.81465986502857</c:v>
                </c:pt>
                <c:pt idx="2531">
                  <c:v>11.68191954556212</c:v>
                </c:pt>
                <c:pt idx="2532">
                  <c:v>11.5497416539832</c:v>
                </c:pt>
                <c:pt idx="2533">
                  <c:v>11.41816535745371</c:v>
                </c:pt>
                <c:pt idx="2534">
                  <c:v>11.28722964486996</c:v>
                </c:pt>
                <c:pt idx="2535">
                  <c:v>11.15697331530943</c:v>
                </c:pt>
                <c:pt idx="2536">
                  <c:v>11.02743496653372</c:v>
                </c:pt>
                <c:pt idx="2537">
                  <c:v>10.89865298355123</c:v>
                </c:pt>
                <c:pt idx="2538">
                  <c:v>10.77066552724288</c:v>
                </c:pt>
                <c:pt idx="2539">
                  <c:v>10.64351052305415</c:v>
                </c:pt>
                <c:pt idx="2540">
                  <c:v>10.51722564975702</c:v>
                </c:pt>
                <c:pt idx="2541">
                  <c:v>10.39184832828491</c:v>
                </c:pt>
                <c:pt idx="2542">
                  <c:v>10.26741571064402</c:v>
                </c:pt>
                <c:pt idx="2543">
                  <c:v>10.14396466890444</c:v>
                </c:pt>
                <c:pt idx="2544">
                  <c:v>10.02153178427412</c:v>
                </c:pt>
                <c:pt idx="2545">
                  <c:v>9.900153336259103</c:v>
                </c:pt>
                <c:pt idx="2546">
                  <c:v>9.779865291913097</c:v>
                </c:pt>
                <c:pt idx="2547">
                  <c:v>9.660703295179668</c:v>
                </c:pt>
                <c:pt idx="2548">
                  <c:v>9.542702656330181</c:v>
                </c:pt>
                <c:pt idx="2549">
                  <c:v>9.425898341500575</c:v>
                </c:pt>
                <c:pt idx="2550">
                  <c:v>9.310324962330188</c:v>
                </c:pt>
                <c:pt idx="2551">
                  <c:v>9.196016765705552</c:v>
                </c:pt>
                <c:pt idx="2552">
                  <c:v>9.08300762361229</c:v>
                </c:pt>
                <c:pt idx="2553">
                  <c:v>8.971331023098145</c:v>
                </c:pt>
                <c:pt idx="2554">
                  <c:v>8.861020056350023</c:v>
                </c:pt>
                <c:pt idx="2555">
                  <c:v>8.75210741088808</c:v>
                </c:pt>
                <c:pt idx="2556">
                  <c:v>8.644625359879697</c:v>
                </c:pt>
              </c:numCache>
            </c:numRef>
          </c:yVal>
          <c:smooth val="0"/>
          <c:extLst xmlns:c16r2="http://schemas.microsoft.com/office/drawing/2015/06/chart">
            <c:ext xmlns:c16="http://schemas.microsoft.com/office/drawing/2014/chart" uri="{C3380CC4-5D6E-409C-BE32-E72D297353CC}">
              <c16:uniqueId val="{00000001-C1E8-4D95-811C-DB083FF6EAD7}"/>
            </c:ext>
          </c:extLst>
        </c:ser>
        <c:dLbls>
          <c:showLegendKey val="0"/>
          <c:showVal val="0"/>
          <c:showCatName val="0"/>
          <c:showSerName val="0"/>
          <c:showPercent val="0"/>
          <c:showBubbleSize val="0"/>
        </c:dLbls>
        <c:axId val="70468976"/>
        <c:axId val="39368336"/>
      </c:scatterChart>
      <c:valAx>
        <c:axId val="70468976"/>
        <c:scaling>
          <c:orientation val="minMax"/>
        </c:scaling>
        <c:delete val="1"/>
        <c:axPos val="b"/>
        <c:title>
          <c:tx>
            <c:rich>
              <a:bodyPr/>
              <a:lstStyle/>
              <a:p>
                <a:pPr>
                  <a:defRPr/>
                </a:pPr>
                <a:r>
                  <a:rPr lang="en-US"/>
                  <a:t>time</a:t>
                </a:r>
              </a:p>
            </c:rich>
          </c:tx>
          <c:layout/>
          <c:overlay val="0"/>
        </c:title>
        <c:numFmt formatCode="m/d/yy" sourceLinked="0"/>
        <c:majorTickMark val="none"/>
        <c:minorTickMark val="none"/>
        <c:tickLblPos val="nextTo"/>
        <c:crossAx val="39368336"/>
        <c:crosses val="autoZero"/>
        <c:crossBetween val="midCat"/>
      </c:valAx>
      <c:valAx>
        <c:axId val="39368336"/>
        <c:scaling>
          <c:orientation val="minMax"/>
        </c:scaling>
        <c:delete val="0"/>
        <c:axPos val="l"/>
        <c:majorGridlines/>
        <c:title>
          <c:tx>
            <c:rich>
              <a:bodyPr/>
              <a:lstStyle/>
              <a:p>
                <a:pPr>
                  <a:defRPr/>
                </a:pPr>
                <a:r>
                  <a:rPr lang="en-US"/>
                  <a:t>Temp</a:t>
                </a:r>
                <a:r>
                  <a:rPr lang="en-US" baseline="0"/>
                  <a:t> in C</a:t>
                </a:r>
                <a:endParaRPr lang="en-US"/>
              </a:p>
            </c:rich>
          </c:tx>
          <c:layout/>
          <c:overlay val="0"/>
        </c:title>
        <c:numFmt formatCode="General" sourceLinked="0"/>
        <c:majorTickMark val="none"/>
        <c:minorTickMark val="none"/>
        <c:tickLblPos val="nextTo"/>
        <c:crossAx val="70468976"/>
        <c:crosses val="autoZero"/>
        <c:crossBetween val="midCat"/>
      </c:valAx>
    </c:plotArea>
    <c:legend>
      <c:legendPos val="r"/>
      <c:layout/>
      <c:overlay val="0"/>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charset="0"/>
              </a:defRPr>
            </a:lvl1pPr>
          </a:lstStyle>
          <a:p>
            <a:pPr>
              <a:defRPr/>
            </a:pPr>
            <a:endParaRPr lang="en-US"/>
          </a:p>
        </p:txBody>
      </p:sp>
      <p:sp>
        <p:nvSpPr>
          <p:cNvPr id="4099" name="Rectangle 3"/>
          <p:cNvSpPr>
            <a:spLocks noGrp="1" noChangeArrowheads="1"/>
          </p:cNvSpPr>
          <p:nvPr>
            <p:ph type="dt" sz="quarter" idx="1"/>
          </p:nvPr>
        </p:nvSpPr>
        <p:spPr bwMode="auto">
          <a:xfrm>
            <a:off x="5437188" y="0"/>
            <a:ext cx="4162425"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charset="0"/>
              </a:defRPr>
            </a:lvl1pPr>
          </a:lstStyle>
          <a:p>
            <a:pPr>
              <a:defRPr/>
            </a:pPr>
            <a:endParaRPr lang="en-US"/>
          </a:p>
        </p:txBody>
      </p:sp>
      <p:sp>
        <p:nvSpPr>
          <p:cNvPr id="4100"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charset="0"/>
              </a:defRPr>
            </a:lvl1pPr>
          </a:lstStyle>
          <a:p>
            <a:pPr>
              <a:defRPr/>
            </a:pPr>
            <a:endParaRPr lang="en-US"/>
          </a:p>
        </p:txBody>
      </p:sp>
      <p:sp>
        <p:nvSpPr>
          <p:cNvPr id="4101" name="Rectangle 5"/>
          <p:cNvSpPr>
            <a:spLocks noGrp="1" noChangeArrowheads="1"/>
          </p:cNvSpPr>
          <p:nvPr>
            <p:ph type="sldNum" sz="quarter" idx="3"/>
          </p:nvPr>
        </p:nvSpPr>
        <p:spPr bwMode="auto">
          <a:xfrm>
            <a:off x="5437188" y="6948488"/>
            <a:ext cx="4162425"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charset="0"/>
              </a:defRPr>
            </a:lvl1pPr>
          </a:lstStyle>
          <a:p>
            <a:pPr>
              <a:defRPr/>
            </a:pPr>
            <a:fld id="{6BE246A1-B29A-5E44-802E-7CBB205014A6}" type="slidenum">
              <a:rPr lang="en-US"/>
              <a:pPr>
                <a:defRPr/>
              </a:pPr>
              <a:t>‹#›</a:t>
            </a:fld>
            <a:endParaRPr lang="en-US"/>
          </a:p>
        </p:txBody>
      </p:sp>
    </p:spTree>
    <p:extLst>
      <p:ext uri="{BB962C8B-B14F-4D97-AF65-F5344CB8AC3E}">
        <p14:creationId xmlns:p14="http://schemas.microsoft.com/office/powerpoint/2010/main" val="32434489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charset="0"/>
              </a:defRPr>
            </a:lvl1pPr>
          </a:lstStyle>
          <a:p>
            <a:pPr>
              <a:defRPr/>
            </a:pPr>
            <a:endParaRPr lang="en-US"/>
          </a:p>
        </p:txBody>
      </p:sp>
      <p:sp>
        <p:nvSpPr>
          <p:cNvPr id="3075" name="Rectangle 3"/>
          <p:cNvSpPr>
            <a:spLocks noGrp="1" noChangeArrowheads="1"/>
          </p:cNvSpPr>
          <p:nvPr>
            <p:ph type="dt" idx="1"/>
          </p:nvPr>
        </p:nvSpPr>
        <p:spPr bwMode="auto">
          <a:xfrm>
            <a:off x="5437188" y="0"/>
            <a:ext cx="4162425"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60438" y="3475038"/>
            <a:ext cx="7681912" cy="3290887"/>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charset="0"/>
              </a:defRPr>
            </a:lvl1pPr>
          </a:lstStyle>
          <a:p>
            <a:pPr>
              <a:defRPr/>
            </a:pPr>
            <a:endParaRPr lang="en-US"/>
          </a:p>
        </p:txBody>
      </p:sp>
      <p:sp>
        <p:nvSpPr>
          <p:cNvPr id="3079" name="Rectangle 7"/>
          <p:cNvSpPr>
            <a:spLocks noGrp="1" noChangeArrowheads="1"/>
          </p:cNvSpPr>
          <p:nvPr>
            <p:ph type="sldNum" sz="quarter" idx="5"/>
          </p:nvPr>
        </p:nvSpPr>
        <p:spPr bwMode="auto">
          <a:xfrm>
            <a:off x="5437188" y="6948488"/>
            <a:ext cx="4162425"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charset="0"/>
              </a:defRPr>
            </a:lvl1pPr>
          </a:lstStyle>
          <a:p>
            <a:pPr>
              <a:defRPr/>
            </a:pPr>
            <a:fld id="{FB16BBE8-3EB8-5747-95AD-B27290AE4BE2}" type="slidenum">
              <a:rPr lang="en-US"/>
              <a:pPr>
                <a:defRPr/>
              </a:pPr>
              <a:t>‹#›</a:t>
            </a:fld>
            <a:endParaRPr lang="en-US"/>
          </a:p>
        </p:txBody>
      </p:sp>
    </p:spTree>
    <p:extLst>
      <p:ext uri="{BB962C8B-B14F-4D97-AF65-F5344CB8AC3E}">
        <p14:creationId xmlns:p14="http://schemas.microsoft.com/office/powerpoint/2010/main" val="1807716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p:cNvSpPr>
          <p:nvPr>
            <p:ph type="sldImg"/>
          </p:nvPr>
        </p:nvSpPr>
        <p:spPr>
          <a:xfrm>
            <a:off x="2971800" y="549275"/>
            <a:ext cx="3657600" cy="2743200"/>
          </a:xfrm>
          <a:ln/>
        </p:spPr>
      </p:sp>
      <p:sp>
        <p:nvSpPr>
          <p:cNvPr id="16387" name="Notes Placeholder 2"/>
          <p:cNvSpPr>
            <a:spLocks noGrp="1"/>
          </p:cNvSpPr>
          <p:nvPr>
            <p:ph type="body" idx="1"/>
          </p:nvPr>
        </p:nvSpPr>
        <p:spPr>
          <a:noFill/>
          <a:ln/>
        </p:spPr>
        <p:txBody>
          <a:bodyPr/>
          <a:lstStyle/>
          <a:p>
            <a:endParaRPr lang="en-US"/>
          </a:p>
        </p:txBody>
      </p:sp>
      <p:sp>
        <p:nvSpPr>
          <p:cNvPr id="16388" name="Slide Number Placeholder 3"/>
          <p:cNvSpPr>
            <a:spLocks noGrp="1"/>
          </p:cNvSpPr>
          <p:nvPr>
            <p:ph type="sldNum" sz="quarter" idx="5"/>
          </p:nvPr>
        </p:nvSpPr>
        <p:spPr>
          <a:noFill/>
        </p:spPr>
        <p:txBody>
          <a:bodyPr/>
          <a:lstStyle/>
          <a:p>
            <a:fld id="{987D5E0A-D709-074D-AF26-89F95AA08A9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87" y="10226677"/>
            <a:ext cx="37306827" cy="7054850"/>
          </a:xfrm>
        </p:spPr>
        <p:txBody>
          <a:bodyPr/>
          <a:lstStyle/>
          <a:p>
            <a:r>
              <a:rPr lang="en-US"/>
              <a:t>Click to edit Master title style</a:t>
            </a:r>
          </a:p>
        </p:txBody>
      </p:sp>
      <p:sp>
        <p:nvSpPr>
          <p:cNvPr id="3" name="Subtitle 2"/>
          <p:cNvSpPr>
            <a:spLocks noGrp="1"/>
          </p:cNvSpPr>
          <p:nvPr>
            <p:ph type="subTitle" idx="1"/>
          </p:nvPr>
        </p:nvSpPr>
        <p:spPr>
          <a:xfrm>
            <a:off x="6584373" y="18653127"/>
            <a:ext cx="3072245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7EDB83-688A-5243-AE5F-54AF1CAE205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FBCAD6-8D86-6647-BFD4-B31181F3E3D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67982" y="2927350"/>
            <a:ext cx="9322377" cy="26333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00851" y="2927350"/>
            <a:ext cx="27800877" cy="26333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E21256-65A3-7B49-B96E-CC1A55001D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3A0F88-A82C-CD4B-A8F6-81DDA9BD5EA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2"/>
            <a:ext cx="37306827"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2" y="13952538"/>
            <a:ext cx="37306827"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EAD932-4E55-BE4F-836C-6C8DC55107F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00850" y="9486900"/>
            <a:ext cx="18561627" cy="1977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8729" y="9486900"/>
            <a:ext cx="18561627" cy="1977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3353A5-7165-2646-ABAA-1D1328C1133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14" y="1317625"/>
            <a:ext cx="39502773"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15" y="7369179"/>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15" y="10439404"/>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428" y="7369179"/>
            <a:ext cx="1940156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428" y="10439404"/>
            <a:ext cx="1940156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5927D64-AF36-0546-A6C9-561B607F5CF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3472D8D-0AE7-974D-9053-C6CBE5BE356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5263003-C746-4A4A-9BA4-2A33C07C606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15" y="1311276"/>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587" y="1311276"/>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1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054DAD-8EAE-2946-8B5C-C6AD0BB7E0D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678" y="23042567"/>
            <a:ext cx="2633402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3678" y="2941642"/>
            <a:ext cx="2633402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678" y="25763542"/>
            <a:ext cx="2633402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7839860-74D5-CE48-A320-5E19254EDD9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413" y="2927350"/>
            <a:ext cx="37290375" cy="5486400"/>
          </a:xfrm>
          <a:prstGeom prst="rect">
            <a:avLst/>
          </a:prstGeom>
          <a:noFill/>
          <a:ln w="9525">
            <a:noFill/>
            <a:miter lim="800000"/>
            <a:headEnd/>
            <a:tailEnd/>
          </a:ln>
        </p:spPr>
        <p:txBody>
          <a:bodyPr vert="horz" wrap="square" lIns="434525" tIns="217265" rIns="434525" bIns="21726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300413" y="9486900"/>
            <a:ext cx="37290375" cy="19773900"/>
          </a:xfrm>
          <a:prstGeom prst="rect">
            <a:avLst/>
          </a:prstGeom>
          <a:noFill/>
          <a:ln w="9525">
            <a:noFill/>
            <a:miter lim="800000"/>
            <a:headEnd/>
            <a:tailEnd/>
          </a:ln>
        </p:spPr>
        <p:txBody>
          <a:bodyPr vert="horz" wrap="square" lIns="434525" tIns="217265" rIns="434525" bIns="21726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300413" y="30016450"/>
            <a:ext cx="9144000" cy="2171700"/>
          </a:xfrm>
          <a:prstGeom prst="rect">
            <a:avLst/>
          </a:prstGeom>
          <a:noFill/>
          <a:ln w="9525">
            <a:noFill/>
            <a:miter lim="800000"/>
            <a:headEnd/>
            <a:tailEnd/>
          </a:ln>
          <a:effectLst/>
        </p:spPr>
        <p:txBody>
          <a:bodyPr vert="horz" wrap="square" lIns="434525" tIns="217265" rIns="434525" bIns="217265" numCol="1" anchor="t" anchorCtr="0" compatLnSpc="1">
            <a:prstTxWarp prst="textNoShape">
              <a:avLst/>
            </a:prstTxWarp>
          </a:bodyPr>
          <a:lstStyle>
            <a:lvl1pPr>
              <a:defRPr sz="6100" b="0">
                <a:solidFill>
                  <a:schemeClr val="tx1"/>
                </a:solidFill>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14987588" y="30016450"/>
            <a:ext cx="13916025" cy="2171700"/>
          </a:xfrm>
          <a:prstGeom prst="rect">
            <a:avLst/>
          </a:prstGeom>
          <a:noFill/>
          <a:ln w="9525">
            <a:noFill/>
            <a:miter lim="800000"/>
            <a:headEnd/>
            <a:tailEnd/>
          </a:ln>
          <a:effectLst/>
        </p:spPr>
        <p:txBody>
          <a:bodyPr vert="horz" wrap="square" lIns="434525" tIns="217265" rIns="434525" bIns="217265" numCol="1" anchor="t" anchorCtr="0" compatLnSpc="1">
            <a:prstTxWarp prst="textNoShape">
              <a:avLst/>
            </a:prstTxWarp>
          </a:bodyPr>
          <a:lstStyle>
            <a:lvl1pPr algn="ctr">
              <a:defRPr sz="6100" b="0">
                <a:solidFill>
                  <a:schemeClr val="tx1"/>
                </a:solidFill>
                <a:latin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31446788" y="30016450"/>
            <a:ext cx="9144000" cy="2171700"/>
          </a:xfrm>
          <a:prstGeom prst="rect">
            <a:avLst/>
          </a:prstGeom>
          <a:noFill/>
          <a:ln w="9525">
            <a:noFill/>
            <a:miter lim="800000"/>
            <a:headEnd/>
            <a:tailEnd/>
          </a:ln>
          <a:effectLst/>
        </p:spPr>
        <p:txBody>
          <a:bodyPr vert="horz" wrap="square" lIns="434525" tIns="217265" rIns="434525" bIns="217265" numCol="1" anchor="t" anchorCtr="0" compatLnSpc="1">
            <a:prstTxWarp prst="textNoShape">
              <a:avLst/>
            </a:prstTxWarp>
          </a:bodyPr>
          <a:lstStyle>
            <a:lvl1pPr algn="r">
              <a:defRPr sz="6100" b="0">
                <a:solidFill>
                  <a:schemeClr val="tx1"/>
                </a:solidFill>
                <a:latin typeface="Times New Roman" charset="0"/>
              </a:defRPr>
            </a:lvl1pPr>
          </a:lstStyle>
          <a:p>
            <a:pPr>
              <a:defRPr/>
            </a:pPr>
            <a:fld id="{A8C7CB57-FBFC-114B-8C78-7345E459384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51338" rtl="0" eaLnBrk="0" fontAlgn="base" hangingPunct="0">
        <a:spcBef>
          <a:spcPct val="0"/>
        </a:spcBef>
        <a:spcAft>
          <a:spcPct val="0"/>
        </a:spcAft>
        <a:defRPr sz="21200">
          <a:solidFill>
            <a:schemeClr val="tx2"/>
          </a:solidFill>
          <a:latin typeface="+mj-lt"/>
          <a:ea typeface="ＭＳ Ｐゴシック" charset="-128"/>
          <a:cs typeface="ＭＳ Ｐゴシック" charset="-128"/>
        </a:defRPr>
      </a:lvl1pPr>
      <a:lvl2pPr algn="ctr" defTabSz="4351338" rtl="0" eaLnBrk="0" fontAlgn="base" hangingPunct="0">
        <a:spcBef>
          <a:spcPct val="0"/>
        </a:spcBef>
        <a:spcAft>
          <a:spcPct val="0"/>
        </a:spcAft>
        <a:defRPr sz="21200">
          <a:solidFill>
            <a:schemeClr val="tx2"/>
          </a:solidFill>
          <a:latin typeface="Times New Roman" charset="0"/>
          <a:ea typeface="ＭＳ Ｐゴシック" charset="-128"/>
          <a:cs typeface="ＭＳ Ｐゴシック" charset="-128"/>
        </a:defRPr>
      </a:lvl2pPr>
      <a:lvl3pPr algn="ctr" defTabSz="4351338" rtl="0" eaLnBrk="0" fontAlgn="base" hangingPunct="0">
        <a:spcBef>
          <a:spcPct val="0"/>
        </a:spcBef>
        <a:spcAft>
          <a:spcPct val="0"/>
        </a:spcAft>
        <a:defRPr sz="21200">
          <a:solidFill>
            <a:schemeClr val="tx2"/>
          </a:solidFill>
          <a:latin typeface="Times New Roman" charset="0"/>
          <a:ea typeface="ＭＳ Ｐゴシック" charset="-128"/>
          <a:cs typeface="ＭＳ Ｐゴシック" charset="-128"/>
        </a:defRPr>
      </a:lvl3pPr>
      <a:lvl4pPr algn="ctr" defTabSz="4351338" rtl="0" eaLnBrk="0" fontAlgn="base" hangingPunct="0">
        <a:spcBef>
          <a:spcPct val="0"/>
        </a:spcBef>
        <a:spcAft>
          <a:spcPct val="0"/>
        </a:spcAft>
        <a:defRPr sz="21200">
          <a:solidFill>
            <a:schemeClr val="tx2"/>
          </a:solidFill>
          <a:latin typeface="Times New Roman" charset="0"/>
          <a:ea typeface="ＭＳ Ｐゴシック" charset="-128"/>
          <a:cs typeface="ＭＳ Ｐゴシック" charset="-128"/>
        </a:defRPr>
      </a:lvl4pPr>
      <a:lvl5pPr algn="ctr" defTabSz="4351338" rtl="0" eaLnBrk="0" fontAlgn="base" hangingPunct="0">
        <a:spcBef>
          <a:spcPct val="0"/>
        </a:spcBef>
        <a:spcAft>
          <a:spcPct val="0"/>
        </a:spcAft>
        <a:defRPr sz="21200">
          <a:solidFill>
            <a:schemeClr val="tx2"/>
          </a:solidFill>
          <a:latin typeface="Times New Roman" charset="0"/>
          <a:ea typeface="ＭＳ Ｐゴシック" charset="-128"/>
          <a:cs typeface="ＭＳ Ｐゴシック" charset="-128"/>
        </a:defRPr>
      </a:lvl5pPr>
      <a:lvl6pPr marL="457200" algn="ctr" defTabSz="4351338" rtl="0" eaLnBrk="0" fontAlgn="base" hangingPunct="0">
        <a:spcBef>
          <a:spcPct val="0"/>
        </a:spcBef>
        <a:spcAft>
          <a:spcPct val="0"/>
        </a:spcAft>
        <a:defRPr sz="21200">
          <a:solidFill>
            <a:schemeClr val="tx2"/>
          </a:solidFill>
          <a:latin typeface="Times New Roman" charset="0"/>
        </a:defRPr>
      </a:lvl6pPr>
      <a:lvl7pPr marL="914400" algn="ctr" defTabSz="4351338" rtl="0" eaLnBrk="0" fontAlgn="base" hangingPunct="0">
        <a:spcBef>
          <a:spcPct val="0"/>
        </a:spcBef>
        <a:spcAft>
          <a:spcPct val="0"/>
        </a:spcAft>
        <a:defRPr sz="21200">
          <a:solidFill>
            <a:schemeClr val="tx2"/>
          </a:solidFill>
          <a:latin typeface="Times New Roman" charset="0"/>
        </a:defRPr>
      </a:lvl7pPr>
      <a:lvl8pPr marL="1371600" algn="ctr" defTabSz="4351338" rtl="0" eaLnBrk="0" fontAlgn="base" hangingPunct="0">
        <a:spcBef>
          <a:spcPct val="0"/>
        </a:spcBef>
        <a:spcAft>
          <a:spcPct val="0"/>
        </a:spcAft>
        <a:defRPr sz="21200">
          <a:solidFill>
            <a:schemeClr val="tx2"/>
          </a:solidFill>
          <a:latin typeface="Times New Roman" charset="0"/>
        </a:defRPr>
      </a:lvl8pPr>
      <a:lvl9pPr marL="1828800" algn="ctr" defTabSz="4351338" rtl="0" eaLnBrk="0" fontAlgn="base" hangingPunct="0">
        <a:spcBef>
          <a:spcPct val="0"/>
        </a:spcBef>
        <a:spcAft>
          <a:spcPct val="0"/>
        </a:spcAft>
        <a:defRPr sz="21200">
          <a:solidFill>
            <a:schemeClr val="tx2"/>
          </a:solidFill>
          <a:latin typeface="Times New Roman" charset="0"/>
        </a:defRPr>
      </a:lvl9pPr>
    </p:titleStyle>
    <p:bodyStyle>
      <a:lvl1pPr marL="1628775" indent="-1628775" algn="l" defTabSz="4351338" rtl="0" eaLnBrk="0" fontAlgn="base" hangingPunct="0">
        <a:spcBef>
          <a:spcPct val="20000"/>
        </a:spcBef>
        <a:spcAft>
          <a:spcPct val="0"/>
        </a:spcAft>
        <a:buChar char="•"/>
        <a:defRPr sz="14500">
          <a:solidFill>
            <a:schemeClr val="tx1"/>
          </a:solidFill>
          <a:latin typeface="+mn-lt"/>
          <a:ea typeface="ＭＳ Ｐゴシック" charset="-128"/>
          <a:cs typeface="ＭＳ Ｐゴシック" charset="-128"/>
        </a:defRPr>
      </a:lvl1pPr>
      <a:lvl2pPr marL="3533775" indent="-1362075" algn="l" defTabSz="4351338" rtl="0" eaLnBrk="0" fontAlgn="base" hangingPunct="0">
        <a:spcBef>
          <a:spcPct val="20000"/>
        </a:spcBef>
        <a:spcAft>
          <a:spcPct val="0"/>
        </a:spcAft>
        <a:buChar char="–"/>
        <a:defRPr sz="13200">
          <a:solidFill>
            <a:schemeClr val="tx1"/>
          </a:solidFill>
          <a:latin typeface="+mn-lt"/>
          <a:ea typeface="ＭＳ Ｐゴシック" charset="-128"/>
        </a:defRPr>
      </a:lvl2pPr>
      <a:lvl3pPr marL="5427663" indent="-1076325" algn="l" defTabSz="4351338" rtl="0" eaLnBrk="0" fontAlgn="base" hangingPunct="0">
        <a:spcBef>
          <a:spcPct val="20000"/>
        </a:spcBef>
        <a:spcAft>
          <a:spcPct val="0"/>
        </a:spcAft>
        <a:buChar char="•"/>
        <a:defRPr sz="11000">
          <a:solidFill>
            <a:schemeClr val="tx1"/>
          </a:solidFill>
          <a:latin typeface="+mn-lt"/>
          <a:ea typeface="ＭＳ Ｐゴシック" charset="-128"/>
        </a:defRPr>
      </a:lvl3pPr>
      <a:lvl4pPr marL="7607300" indent="-1098550" algn="l" defTabSz="4351338" rtl="0" eaLnBrk="0" fontAlgn="base" hangingPunct="0">
        <a:spcBef>
          <a:spcPct val="20000"/>
        </a:spcBef>
        <a:spcAft>
          <a:spcPct val="0"/>
        </a:spcAft>
        <a:buChar char="–"/>
        <a:defRPr sz="9300">
          <a:solidFill>
            <a:schemeClr val="tx1"/>
          </a:solidFill>
          <a:latin typeface="+mn-lt"/>
          <a:ea typeface="ＭＳ Ｐゴシック" charset="-128"/>
        </a:defRPr>
      </a:lvl4pPr>
      <a:lvl5pPr marL="9769475" indent="-1081088" algn="l" defTabSz="4351338" rtl="0" eaLnBrk="0" fontAlgn="base" hangingPunct="0">
        <a:spcBef>
          <a:spcPct val="20000"/>
        </a:spcBef>
        <a:spcAft>
          <a:spcPct val="0"/>
        </a:spcAft>
        <a:buChar char="»"/>
        <a:defRPr sz="9300">
          <a:solidFill>
            <a:schemeClr val="tx1"/>
          </a:solidFill>
          <a:latin typeface="+mn-lt"/>
          <a:ea typeface="ＭＳ Ｐゴシック" charset="-128"/>
        </a:defRPr>
      </a:lvl5pPr>
      <a:lvl6pPr marL="10226675" indent="-1081088" algn="l" defTabSz="4351338" rtl="0" eaLnBrk="0" fontAlgn="base" hangingPunct="0">
        <a:spcBef>
          <a:spcPct val="20000"/>
        </a:spcBef>
        <a:spcAft>
          <a:spcPct val="0"/>
        </a:spcAft>
        <a:buChar char="»"/>
        <a:defRPr sz="9300">
          <a:solidFill>
            <a:schemeClr val="tx1"/>
          </a:solidFill>
          <a:latin typeface="+mn-lt"/>
          <a:ea typeface="ＭＳ Ｐゴシック" charset="-128"/>
        </a:defRPr>
      </a:lvl6pPr>
      <a:lvl7pPr marL="10683875" indent="-1081088" algn="l" defTabSz="4351338" rtl="0" eaLnBrk="0" fontAlgn="base" hangingPunct="0">
        <a:spcBef>
          <a:spcPct val="20000"/>
        </a:spcBef>
        <a:spcAft>
          <a:spcPct val="0"/>
        </a:spcAft>
        <a:buChar char="»"/>
        <a:defRPr sz="9300">
          <a:solidFill>
            <a:schemeClr val="tx1"/>
          </a:solidFill>
          <a:latin typeface="+mn-lt"/>
          <a:ea typeface="ＭＳ Ｐゴシック" charset="-128"/>
        </a:defRPr>
      </a:lvl7pPr>
      <a:lvl8pPr marL="11141075" indent="-1081088" algn="l" defTabSz="4351338" rtl="0" eaLnBrk="0" fontAlgn="base" hangingPunct="0">
        <a:spcBef>
          <a:spcPct val="20000"/>
        </a:spcBef>
        <a:spcAft>
          <a:spcPct val="0"/>
        </a:spcAft>
        <a:buChar char="»"/>
        <a:defRPr sz="9300">
          <a:solidFill>
            <a:schemeClr val="tx1"/>
          </a:solidFill>
          <a:latin typeface="+mn-lt"/>
          <a:ea typeface="ＭＳ Ｐゴシック" charset="-128"/>
        </a:defRPr>
      </a:lvl8pPr>
      <a:lvl9pPr marL="11598275" indent="-1081088" algn="l" defTabSz="4351338" rtl="0" eaLnBrk="0" fontAlgn="base" hangingPunct="0">
        <a:spcBef>
          <a:spcPct val="20000"/>
        </a:spcBef>
        <a:spcAft>
          <a:spcPct val="0"/>
        </a:spcAft>
        <a:buChar char="»"/>
        <a:defRPr sz="93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1665" y="25001725"/>
            <a:ext cx="12464668" cy="6646074"/>
          </a:xfrm>
          <a:prstGeom prst="rect">
            <a:avLst/>
          </a:prstGeom>
        </p:spPr>
      </p:pic>
      <p:sp>
        <p:nvSpPr>
          <p:cNvPr id="15362" name="Text Box 2"/>
          <p:cNvSpPr txBox="1">
            <a:spLocks noChangeArrowheads="1"/>
          </p:cNvSpPr>
          <p:nvPr/>
        </p:nvSpPr>
        <p:spPr bwMode="auto">
          <a:xfrm>
            <a:off x="304800" y="252413"/>
            <a:ext cx="43281600" cy="2154436"/>
          </a:xfrm>
          <a:prstGeom prst="rect">
            <a:avLst/>
          </a:prstGeom>
          <a:noFill/>
          <a:ln w="9525">
            <a:noFill/>
            <a:miter lim="800000"/>
            <a:headEnd/>
            <a:tailEnd/>
          </a:ln>
        </p:spPr>
        <p:txBody>
          <a:bodyPr lIns="419070" tIns="457200" rIns="419070" bIns="457200">
            <a:prstTxWarp prst="textNoShape">
              <a:avLst/>
            </a:prstTxWarp>
            <a:spAutoFit/>
          </a:bodyPr>
          <a:lstStyle/>
          <a:p>
            <a:pPr algn="ctr" defTabSz="908050"/>
            <a:r>
              <a:rPr lang="en-US" sz="8000" dirty="0">
                <a:solidFill>
                  <a:schemeClr val="tx1"/>
                </a:solidFill>
                <a:ea typeface="Arial" charset="0"/>
                <a:cs typeface="Arial" charset="0"/>
              </a:rPr>
              <a:t>Determining the Zero-Degree Isotherm of Kansas Climate Divisions</a:t>
            </a:r>
            <a:endParaRPr lang="en-US" sz="6000" dirty="0">
              <a:solidFill>
                <a:schemeClr val="tx1"/>
              </a:solidFill>
              <a:ea typeface="Arial" charset="0"/>
              <a:cs typeface="Arial" charset="0"/>
            </a:endParaRPr>
          </a:p>
        </p:txBody>
      </p:sp>
      <p:sp>
        <p:nvSpPr>
          <p:cNvPr id="15363" name="Line 72"/>
          <p:cNvSpPr>
            <a:spLocks noChangeShapeType="1"/>
          </p:cNvSpPr>
          <p:nvPr/>
        </p:nvSpPr>
        <p:spPr bwMode="auto">
          <a:xfrm>
            <a:off x="38100" y="4413250"/>
            <a:ext cx="0" cy="28505150"/>
          </a:xfrm>
          <a:prstGeom prst="line">
            <a:avLst/>
          </a:prstGeom>
          <a:noFill/>
          <a:ln w="9525">
            <a:solidFill>
              <a:srgbClr val="F8F8F8"/>
            </a:solidFill>
            <a:round/>
            <a:headEnd/>
            <a:tailEnd/>
          </a:ln>
        </p:spPr>
        <p:txBody>
          <a:bodyPr wrap="none" anchor="ctr">
            <a:prstTxWarp prst="textNoShape">
              <a:avLst/>
            </a:prstTxWarp>
          </a:bodyPr>
          <a:lstStyle/>
          <a:p>
            <a:endParaRPr lang="en-US">
              <a:solidFill>
                <a:schemeClr val="tx1"/>
              </a:solidFill>
            </a:endParaRPr>
          </a:p>
        </p:txBody>
      </p:sp>
      <p:sp>
        <p:nvSpPr>
          <p:cNvPr id="15365" name="Text Box 96"/>
          <p:cNvSpPr txBox="1">
            <a:spLocks noChangeArrowheads="1"/>
          </p:cNvSpPr>
          <p:nvPr/>
        </p:nvSpPr>
        <p:spPr bwMode="auto">
          <a:xfrm>
            <a:off x="9591675" y="2079607"/>
            <a:ext cx="24707850" cy="1322524"/>
          </a:xfrm>
          <a:prstGeom prst="rect">
            <a:avLst/>
          </a:prstGeom>
          <a:noFill/>
          <a:ln w="9525">
            <a:noFill/>
            <a:miter lim="800000"/>
            <a:headEnd/>
            <a:tailEnd/>
          </a:ln>
        </p:spPr>
        <p:txBody>
          <a:bodyPr wrap="square" lIns="419070" tIns="45267" rIns="419070" bIns="45267">
            <a:prstTxWarp prst="textNoShape">
              <a:avLst/>
            </a:prstTxWarp>
            <a:spAutoFit/>
          </a:bodyPr>
          <a:lstStyle/>
          <a:p>
            <a:pPr algn="ctr" defTabSz="908050"/>
            <a:r>
              <a:rPr lang="en-US" sz="4800" dirty="0">
                <a:solidFill>
                  <a:schemeClr val="tx1"/>
                </a:solidFill>
                <a:ea typeface="Arial" charset="0"/>
                <a:cs typeface="Arial" charset="0"/>
              </a:rPr>
              <a:t>Jacob Zortman</a:t>
            </a:r>
            <a:r>
              <a:rPr lang="en-US" sz="4800" baseline="30000" dirty="0">
                <a:solidFill>
                  <a:schemeClr val="tx1"/>
                </a:solidFill>
                <a:ea typeface="Arial" charset="0"/>
                <a:cs typeface="Arial" charset="0"/>
              </a:rPr>
              <a:t>2</a:t>
            </a:r>
            <a:r>
              <a:rPr lang="en-US" sz="4800" dirty="0">
                <a:solidFill>
                  <a:schemeClr val="tx1"/>
                </a:solidFill>
                <a:ea typeface="Arial" charset="0"/>
                <a:cs typeface="Arial" charset="0"/>
              </a:rPr>
              <a:t>, Jeremy Davidson</a:t>
            </a:r>
            <a:r>
              <a:rPr lang="en-US" sz="4800" baseline="30000" dirty="0">
                <a:solidFill>
                  <a:schemeClr val="tx1"/>
                </a:solidFill>
                <a:ea typeface="Arial" charset="0"/>
                <a:cs typeface="Arial" charset="0"/>
              </a:rPr>
              <a:t>1</a:t>
            </a:r>
            <a:r>
              <a:rPr lang="en-US" sz="4800" dirty="0">
                <a:solidFill>
                  <a:schemeClr val="tx1"/>
                </a:solidFill>
                <a:ea typeface="Arial" charset="0"/>
                <a:cs typeface="Arial" charset="0"/>
              </a:rPr>
              <a:t>, Andres Patrignani</a:t>
            </a:r>
            <a:r>
              <a:rPr lang="en-US" sz="4800" baseline="30000" dirty="0">
                <a:solidFill>
                  <a:schemeClr val="tx1"/>
                </a:solidFill>
                <a:ea typeface="Arial" charset="0"/>
                <a:cs typeface="Arial" charset="0"/>
              </a:rPr>
              <a:t>1</a:t>
            </a:r>
            <a:endParaRPr lang="en-US" sz="4800" dirty="0">
              <a:solidFill>
                <a:schemeClr val="tx1"/>
              </a:solidFill>
              <a:ea typeface="Arial" charset="0"/>
              <a:cs typeface="Arial" charset="0"/>
            </a:endParaRPr>
          </a:p>
          <a:p>
            <a:pPr algn="ctr" defTabSz="908050"/>
            <a:r>
              <a:rPr lang="en-US" sz="3200" baseline="30000" dirty="0">
                <a:solidFill>
                  <a:schemeClr val="tx1"/>
                </a:solidFill>
                <a:ea typeface="Arial" charset="0"/>
                <a:cs typeface="Arial" charset="0"/>
              </a:rPr>
              <a:t>1</a:t>
            </a:r>
            <a:r>
              <a:rPr lang="en-US" sz="3200" dirty="0">
                <a:solidFill>
                  <a:schemeClr val="tx1"/>
                </a:solidFill>
                <a:ea typeface="Arial" charset="0"/>
                <a:cs typeface="Arial" charset="0"/>
              </a:rPr>
              <a:t>Department of Agronomy, </a:t>
            </a:r>
            <a:r>
              <a:rPr lang="en-US" sz="3200" baseline="30000" dirty="0">
                <a:solidFill>
                  <a:schemeClr val="tx1"/>
                </a:solidFill>
                <a:ea typeface="Arial" charset="0"/>
                <a:cs typeface="Arial" charset="0"/>
              </a:rPr>
              <a:t>2</a:t>
            </a:r>
            <a:r>
              <a:rPr lang="en-US" sz="3200" dirty="0">
                <a:solidFill>
                  <a:schemeClr val="tx1"/>
                </a:solidFill>
                <a:ea typeface="Arial" charset="0"/>
                <a:cs typeface="Arial" charset="0"/>
              </a:rPr>
              <a:t>Department of Biological &amp; Agricultural Engineering, Kansas State University</a:t>
            </a:r>
            <a:endParaRPr lang="en-US" sz="6000" dirty="0">
              <a:solidFill>
                <a:schemeClr val="tx1"/>
              </a:solidFill>
              <a:ea typeface="Arial" charset="0"/>
              <a:cs typeface="Arial" charset="0"/>
            </a:endParaRPr>
          </a:p>
        </p:txBody>
      </p:sp>
      <p:cxnSp>
        <p:nvCxnSpPr>
          <p:cNvPr id="93" name="Straight Connector 92"/>
          <p:cNvCxnSpPr/>
          <p:nvPr/>
        </p:nvCxnSpPr>
        <p:spPr bwMode="auto">
          <a:xfrm flipV="1">
            <a:off x="1371600" y="4245429"/>
            <a:ext cx="41376600" cy="21771"/>
          </a:xfrm>
          <a:prstGeom prst="line">
            <a:avLst/>
          </a:prstGeom>
          <a:solidFill>
            <a:schemeClr val="accent1"/>
          </a:solidFill>
          <a:ln w="76200" cap="flat" cmpd="sng" algn="ctr">
            <a:solidFill>
              <a:schemeClr val="tx1"/>
            </a:solidFill>
            <a:prstDash val="solid"/>
            <a:round/>
            <a:headEnd type="none" w="med" len="med"/>
            <a:tailEnd type="none" w="med" len="med"/>
          </a:ln>
          <a:effectLst/>
        </p:spPr>
      </p:cxn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2581" y="2107503"/>
            <a:ext cx="7647432" cy="1929384"/>
          </a:xfrm>
          <a:prstGeom prst="rect">
            <a:avLst/>
          </a:prstGeom>
        </p:spPr>
      </p:pic>
      <p:cxnSp>
        <p:nvCxnSpPr>
          <p:cNvPr id="60" name="Straight Connector 59"/>
          <p:cNvCxnSpPr/>
          <p:nvPr/>
        </p:nvCxnSpPr>
        <p:spPr bwMode="auto">
          <a:xfrm flipV="1">
            <a:off x="1371600" y="4267200"/>
            <a:ext cx="0" cy="27279600"/>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1371600" y="31525029"/>
            <a:ext cx="41376600" cy="0"/>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flipV="1">
            <a:off x="42748200" y="4245429"/>
            <a:ext cx="0" cy="27279600"/>
          </a:xfrm>
          <a:prstGeom prst="line">
            <a:avLst/>
          </a:prstGeom>
          <a:solidFill>
            <a:schemeClr val="accent1"/>
          </a:solidFill>
          <a:ln w="76200" cap="flat" cmpd="sng" algn="ctr">
            <a:solidFill>
              <a:schemeClr val="tx1"/>
            </a:solidFill>
            <a:prstDash val="solid"/>
            <a:round/>
            <a:headEnd type="none" w="med" len="med"/>
            <a:tailEnd type="none" w="med" len="med"/>
          </a:ln>
          <a:effectLst/>
        </p:spPr>
      </p:cxnSp>
      <p:grpSp>
        <p:nvGrpSpPr>
          <p:cNvPr id="14" name="Group 13"/>
          <p:cNvGrpSpPr/>
          <p:nvPr/>
        </p:nvGrpSpPr>
        <p:grpSpPr>
          <a:xfrm>
            <a:off x="1592035" y="4660593"/>
            <a:ext cx="12885965" cy="4857680"/>
            <a:chOff x="1715861" y="4660593"/>
            <a:chExt cx="12762139" cy="4857680"/>
          </a:xfrm>
        </p:grpSpPr>
        <p:sp>
          <p:nvSpPr>
            <p:cNvPr id="69" name="TextBox 68"/>
            <p:cNvSpPr txBox="1"/>
            <p:nvPr/>
          </p:nvSpPr>
          <p:spPr>
            <a:xfrm>
              <a:off x="1715861" y="4660593"/>
              <a:ext cx="12762139" cy="830997"/>
            </a:xfrm>
            <a:prstGeom prst="rect">
              <a:avLst/>
            </a:prstGeom>
            <a:solidFill>
              <a:schemeClr val="tx1"/>
            </a:solidFill>
            <a:ln w="76200">
              <a:solidFill>
                <a:schemeClr val="tx1"/>
              </a:solidFill>
            </a:ln>
          </p:spPr>
          <p:txBody>
            <a:bodyPr wrap="square" rtlCol="0" anchor="ctr">
              <a:spAutoFit/>
            </a:bodyPr>
            <a:lstStyle/>
            <a:p>
              <a:pPr algn="ctr"/>
              <a:r>
                <a:rPr lang="en-US" sz="4800" dirty="0">
                  <a:solidFill>
                    <a:schemeClr val="bg1"/>
                  </a:solidFill>
                </a:rPr>
                <a:t>Background</a:t>
              </a:r>
            </a:p>
          </p:txBody>
        </p:sp>
        <p:sp>
          <p:nvSpPr>
            <p:cNvPr id="31" name="TextBox 30"/>
            <p:cNvSpPr txBox="1"/>
            <p:nvPr/>
          </p:nvSpPr>
          <p:spPr>
            <a:xfrm>
              <a:off x="1715862" y="5486400"/>
              <a:ext cx="12762138" cy="4031873"/>
            </a:xfrm>
            <a:prstGeom prst="rect">
              <a:avLst/>
            </a:prstGeom>
            <a:noFill/>
            <a:ln w="76200">
              <a:solidFill>
                <a:schemeClr val="tx1"/>
              </a:solidFill>
            </a:ln>
          </p:spPr>
          <p:txBody>
            <a:bodyPr wrap="square" rtlCol="0">
              <a:spAutoFit/>
            </a:bodyPr>
            <a:lstStyle/>
            <a:p>
              <a:pPr marL="571500" indent="-571500">
                <a:buFont typeface="Arial" charset="0"/>
                <a:buChar char="•"/>
              </a:pPr>
              <a:r>
                <a:rPr lang="en-US" sz="3200" dirty="0">
                  <a:solidFill>
                    <a:schemeClr val="tx1"/>
                  </a:solidFill>
                </a:rPr>
                <a:t>The goal of this model is to help determine a better value of freezing depth that can be used throughout the state of </a:t>
              </a:r>
              <a:r>
                <a:rPr lang="en-US" sz="3200" dirty="0" smtClean="0">
                  <a:solidFill>
                    <a:schemeClr val="tx1"/>
                  </a:solidFill>
                </a:rPr>
                <a:t>Kansas. The </a:t>
              </a:r>
              <a:r>
                <a:rPr lang="en-US" sz="3200" dirty="0">
                  <a:solidFill>
                    <a:schemeClr val="tx1"/>
                  </a:solidFill>
                </a:rPr>
                <a:t>current option is over estimated </a:t>
              </a:r>
              <a:r>
                <a:rPr lang="en-US" sz="3200">
                  <a:solidFill>
                    <a:schemeClr val="tx1"/>
                  </a:solidFill>
                </a:rPr>
                <a:t>and </a:t>
              </a:r>
              <a:r>
                <a:rPr lang="en-US" sz="3200" smtClean="0">
                  <a:solidFill>
                    <a:schemeClr val="tx1"/>
                  </a:solidFill>
                </a:rPr>
                <a:t>can cost </a:t>
              </a:r>
              <a:r>
                <a:rPr lang="en-US" sz="3200" dirty="0">
                  <a:solidFill>
                    <a:schemeClr val="tx1"/>
                  </a:solidFill>
                </a:rPr>
                <a:t>contractors more money. </a:t>
              </a:r>
            </a:p>
            <a:p>
              <a:pPr marL="571500" indent="-571500">
                <a:buFont typeface="Arial" charset="0"/>
                <a:buChar char="•"/>
              </a:pPr>
              <a:r>
                <a:rPr lang="en-US" sz="3200" dirty="0">
                  <a:solidFill>
                    <a:schemeClr val="tx1"/>
                  </a:solidFill>
                </a:rPr>
                <a:t>Soil temperature is constantly changing. We can assume that the temperature at various depths in the soil oscillates according to a sinusoidal function in time around an average value [1].</a:t>
              </a:r>
            </a:p>
          </p:txBody>
        </p:sp>
      </p:grpSp>
      <p:grpSp>
        <p:nvGrpSpPr>
          <p:cNvPr id="10" name="Group 9"/>
          <p:cNvGrpSpPr/>
          <p:nvPr/>
        </p:nvGrpSpPr>
        <p:grpSpPr>
          <a:xfrm>
            <a:off x="1592035" y="9719977"/>
            <a:ext cx="12885965" cy="3392745"/>
            <a:chOff x="1704975" y="12344400"/>
            <a:chExt cx="12762139" cy="3392745"/>
          </a:xfrm>
        </p:grpSpPr>
        <p:sp>
          <p:nvSpPr>
            <p:cNvPr id="79" name="TextBox 78"/>
            <p:cNvSpPr txBox="1"/>
            <p:nvPr/>
          </p:nvSpPr>
          <p:spPr>
            <a:xfrm>
              <a:off x="1704975" y="12344400"/>
              <a:ext cx="12762139" cy="830997"/>
            </a:xfrm>
            <a:prstGeom prst="rect">
              <a:avLst/>
            </a:prstGeom>
            <a:solidFill>
              <a:schemeClr val="tx1"/>
            </a:solidFill>
            <a:ln w="76200">
              <a:solidFill>
                <a:schemeClr val="tx1"/>
              </a:solidFill>
            </a:ln>
          </p:spPr>
          <p:txBody>
            <a:bodyPr wrap="square" rtlCol="0" anchor="ctr" anchorCtr="1">
              <a:spAutoFit/>
            </a:bodyPr>
            <a:lstStyle/>
            <a:p>
              <a:pPr algn="ctr"/>
              <a:r>
                <a:rPr lang="en-US" sz="4800" dirty="0">
                  <a:solidFill>
                    <a:schemeClr val="bg1"/>
                  </a:solidFill>
                </a:rPr>
                <a:t>Objective</a:t>
              </a:r>
            </a:p>
          </p:txBody>
        </p:sp>
        <p:sp>
          <p:nvSpPr>
            <p:cNvPr id="82" name="TextBox 81"/>
            <p:cNvSpPr txBox="1"/>
            <p:nvPr/>
          </p:nvSpPr>
          <p:spPr>
            <a:xfrm>
              <a:off x="1704975" y="13182600"/>
              <a:ext cx="12751254" cy="2554545"/>
            </a:xfrm>
            <a:prstGeom prst="rect">
              <a:avLst/>
            </a:prstGeom>
            <a:noFill/>
            <a:ln w="76200">
              <a:solidFill>
                <a:schemeClr val="tx1"/>
              </a:solidFill>
            </a:ln>
          </p:spPr>
          <p:txBody>
            <a:bodyPr wrap="square" lIns="182880" rIns="182880" rtlCol="0">
              <a:spAutoFit/>
            </a:bodyPr>
            <a:lstStyle/>
            <a:p>
              <a:pPr algn="just"/>
              <a:r>
                <a:rPr lang="en-US" dirty="0">
                  <a:solidFill>
                    <a:schemeClr val="tx1"/>
                  </a:solidFill>
                </a:rPr>
                <a:t>Determine the depth of the zero-degree isotherm for Kansas climate divisions using a sinusoidal function that describes the annual variations of soil temperature with depth.</a:t>
              </a:r>
            </a:p>
          </p:txBody>
        </p:sp>
      </p:grpSp>
      <p:grpSp>
        <p:nvGrpSpPr>
          <p:cNvPr id="13" name="Group 12"/>
          <p:cNvGrpSpPr/>
          <p:nvPr/>
        </p:nvGrpSpPr>
        <p:grpSpPr>
          <a:xfrm>
            <a:off x="1592035" y="13335000"/>
            <a:ext cx="12792738" cy="17907000"/>
            <a:chOff x="1592035" y="13553475"/>
            <a:chExt cx="12792738" cy="17907000"/>
          </a:xfrm>
        </p:grpSpPr>
        <p:sp>
          <p:nvSpPr>
            <p:cNvPr id="80" name="TextBox 79"/>
            <p:cNvSpPr txBox="1"/>
            <p:nvPr/>
          </p:nvSpPr>
          <p:spPr>
            <a:xfrm>
              <a:off x="1611748" y="13553475"/>
              <a:ext cx="12773025" cy="830997"/>
            </a:xfrm>
            <a:prstGeom prst="rect">
              <a:avLst/>
            </a:prstGeom>
            <a:solidFill>
              <a:schemeClr val="tx1"/>
            </a:solidFill>
            <a:ln w="76200">
              <a:solidFill>
                <a:schemeClr val="tx1"/>
              </a:solidFill>
            </a:ln>
          </p:spPr>
          <p:txBody>
            <a:bodyPr wrap="square" rtlCol="0">
              <a:spAutoFit/>
            </a:bodyPr>
            <a:lstStyle/>
            <a:p>
              <a:pPr algn="ctr"/>
              <a:r>
                <a:rPr lang="en-US" sz="4800" dirty="0">
                  <a:solidFill>
                    <a:schemeClr val="bg1"/>
                  </a:solidFill>
                </a:rPr>
                <a:t>Methodology</a:t>
              </a:r>
            </a:p>
          </p:txBody>
        </p:sp>
        <mc:AlternateContent xmlns:mc="http://schemas.openxmlformats.org/markup-compatibility/2006" xmlns:a14="http://schemas.microsoft.com/office/drawing/2010/main">
          <mc:Choice Requires="a14">
            <p:sp>
              <p:nvSpPr>
                <p:cNvPr id="83" name="TextBox 82"/>
                <p:cNvSpPr txBox="1"/>
                <p:nvPr/>
              </p:nvSpPr>
              <p:spPr>
                <a:xfrm>
                  <a:off x="1592035" y="14473068"/>
                  <a:ext cx="12781854" cy="16987407"/>
                </a:xfrm>
                <a:prstGeom prst="rect">
                  <a:avLst/>
                </a:prstGeom>
                <a:noFill/>
                <a:ln w="76200">
                  <a:solidFill>
                    <a:schemeClr val="tx1"/>
                  </a:solidFill>
                </a:ln>
              </p:spPr>
              <p:txBody>
                <a:bodyPr wrap="square" rIns="274320" rtlCol="0">
                  <a:spAutoFit/>
                </a:bodyPr>
                <a:lstStyle/>
                <a:p>
                  <a:pPr marL="742950" indent="-742950">
                    <a:buAutoNum type="arabicPeriod"/>
                  </a:pPr>
                  <a:r>
                    <a:rPr lang="en-US" sz="3600" dirty="0">
                      <a:solidFill>
                        <a:schemeClr val="tx1"/>
                      </a:solidFill>
                    </a:rPr>
                    <a:t>Model:</a:t>
                  </a:r>
                </a:p>
                <a:p>
                  <a:pPr marL="1200150" lvl="1" indent="-742950">
                    <a:buFont typeface="Arial" charset="0"/>
                    <a:buChar char="•"/>
                  </a:pPr>
                  <a14:m>
                    <m:oMath xmlns:m="http://schemas.openxmlformats.org/officeDocument/2006/math">
                      <m:r>
                        <a:rPr lang="en-US" sz="3600" b="1" i="1" smtClean="0">
                          <a:solidFill>
                            <a:schemeClr val="tx1"/>
                          </a:solidFill>
                          <a:latin typeface="Cambria Math" charset="0"/>
                        </a:rPr>
                        <m:t>𝑻</m:t>
                      </m:r>
                      <m:d>
                        <m:dPr>
                          <m:ctrlPr>
                            <a:rPr lang="en-US" sz="3600" b="1" i="1" smtClean="0">
                              <a:solidFill>
                                <a:schemeClr val="tx1"/>
                              </a:solidFill>
                              <a:latin typeface="Cambria Math" charset="0"/>
                            </a:rPr>
                          </m:ctrlPr>
                        </m:dPr>
                        <m:e>
                          <m:r>
                            <a:rPr lang="en-US" sz="3600" b="1" i="1" smtClean="0">
                              <a:solidFill>
                                <a:schemeClr val="tx1"/>
                              </a:solidFill>
                              <a:latin typeface="Cambria Math" charset="0"/>
                            </a:rPr>
                            <m:t>𝒛</m:t>
                          </m:r>
                          <m:r>
                            <a:rPr lang="en-US" sz="3600" b="1" i="1" smtClean="0">
                              <a:solidFill>
                                <a:schemeClr val="tx1"/>
                              </a:solidFill>
                              <a:latin typeface="Cambria Math" charset="0"/>
                            </a:rPr>
                            <m:t>,</m:t>
                          </m:r>
                          <m:r>
                            <a:rPr lang="en-US" sz="3600" b="1" i="1" smtClean="0">
                              <a:solidFill>
                                <a:schemeClr val="tx1"/>
                              </a:solidFill>
                              <a:latin typeface="Cambria Math" charset="0"/>
                            </a:rPr>
                            <m:t>𝒕</m:t>
                          </m:r>
                        </m:e>
                      </m:d>
                      <m:r>
                        <a:rPr lang="en-US" sz="3600" b="1" i="1" smtClean="0">
                          <a:solidFill>
                            <a:schemeClr val="tx1"/>
                          </a:solidFill>
                          <a:latin typeface="Cambria Math" charset="0"/>
                        </a:rPr>
                        <m:t>=</m:t>
                      </m:r>
                      <m:sSub>
                        <m:sSubPr>
                          <m:ctrlPr>
                            <a:rPr lang="en-US" sz="3600" b="1" i="1" smtClean="0">
                              <a:solidFill>
                                <a:schemeClr val="tx1"/>
                              </a:solidFill>
                              <a:latin typeface="Cambria Math" charset="0"/>
                            </a:rPr>
                          </m:ctrlPr>
                        </m:sSubPr>
                        <m:e>
                          <m:r>
                            <a:rPr lang="en-US" sz="3600" b="1" i="1" smtClean="0">
                              <a:solidFill>
                                <a:schemeClr val="tx1"/>
                              </a:solidFill>
                              <a:latin typeface="Cambria Math" charset="0"/>
                            </a:rPr>
                            <m:t>𝑻</m:t>
                          </m:r>
                        </m:e>
                        <m:sub>
                          <m:r>
                            <a:rPr lang="en-US" sz="3600" b="1" i="1" smtClean="0">
                              <a:solidFill>
                                <a:schemeClr val="tx1"/>
                              </a:solidFill>
                              <a:latin typeface="Cambria Math" charset="0"/>
                            </a:rPr>
                            <m:t>𝒂𝒗𝒆</m:t>
                          </m:r>
                        </m:sub>
                      </m:sSub>
                      <m:r>
                        <a:rPr lang="en-US" sz="3600" b="1" i="1" smtClean="0">
                          <a:solidFill>
                            <a:schemeClr val="tx1"/>
                          </a:solidFill>
                          <a:latin typeface="Cambria Math" charset="0"/>
                        </a:rPr>
                        <m:t>+</m:t>
                      </m:r>
                      <m:sSub>
                        <m:sSubPr>
                          <m:ctrlPr>
                            <a:rPr lang="en-US" sz="3600" b="1" i="1" smtClean="0">
                              <a:solidFill>
                                <a:schemeClr val="tx1"/>
                              </a:solidFill>
                              <a:latin typeface="Cambria Math" charset="0"/>
                            </a:rPr>
                          </m:ctrlPr>
                        </m:sSubPr>
                        <m:e>
                          <m:r>
                            <a:rPr lang="en-US" sz="3600" b="1" i="1" smtClean="0">
                              <a:solidFill>
                                <a:schemeClr val="tx1"/>
                              </a:solidFill>
                              <a:latin typeface="Cambria Math" charset="0"/>
                            </a:rPr>
                            <m:t>𝑨</m:t>
                          </m:r>
                        </m:e>
                        <m:sub>
                          <m:r>
                            <a:rPr lang="en-US" sz="3600" b="1" i="1" smtClean="0">
                              <a:solidFill>
                                <a:schemeClr val="tx1"/>
                              </a:solidFill>
                              <a:latin typeface="Cambria Math" charset="0"/>
                            </a:rPr>
                            <m:t>𝟎</m:t>
                          </m:r>
                        </m:sub>
                      </m:sSub>
                      <m:r>
                        <a:rPr lang="en-US" sz="3600" b="1" i="1" smtClean="0">
                          <a:solidFill>
                            <a:schemeClr val="tx1"/>
                          </a:solidFill>
                          <a:latin typeface="Cambria Math" charset="0"/>
                        </a:rPr>
                        <m:t> </m:t>
                      </m:r>
                      <m:r>
                        <a:rPr lang="en-US" sz="3600" b="1" i="1" smtClean="0">
                          <a:solidFill>
                            <a:schemeClr val="tx1"/>
                          </a:solidFill>
                          <a:latin typeface="Cambria Math" charset="0"/>
                        </a:rPr>
                        <m:t>𝒔𝒊𝒏</m:t>
                      </m:r>
                      <m:d>
                        <m:dPr>
                          <m:ctrlPr>
                            <a:rPr lang="en-US" sz="3600" b="1" i="1" smtClean="0">
                              <a:solidFill>
                                <a:schemeClr val="tx1"/>
                              </a:solidFill>
                              <a:latin typeface="Cambria Math" charset="0"/>
                            </a:rPr>
                          </m:ctrlPr>
                        </m:dPr>
                        <m:e>
                          <m:r>
                            <a:rPr lang="en-US" sz="3600" b="1" i="1" smtClean="0">
                              <a:solidFill>
                                <a:schemeClr val="tx1"/>
                              </a:solidFill>
                              <a:latin typeface="Cambria Math" charset="0"/>
                              <a:ea typeface="Cambria Math" charset="0"/>
                              <a:cs typeface="Cambria Math" charset="0"/>
                            </a:rPr>
                            <m:t>𝝎</m:t>
                          </m:r>
                          <m:r>
                            <a:rPr lang="en-US" sz="3600" b="1" i="1" smtClean="0">
                              <a:solidFill>
                                <a:schemeClr val="tx1"/>
                              </a:solidFill>
                              <a:latin typeface="Cambria Math" charset="0"/>
                              <a:ea typeface="Cambria Math" charset="0"/>
                              <a:cs typeface="Cambria Math" charset="0"/>
                            </a:rPr>
                            <m:t>𝒕</m:t>
                          </m:r>
                          <m:r>
                            <a:rPr lang="en-US" sz="3600" b="1" i="1" smtClean="0">
                              <a:solidFill>
                                <a:schemeClr val="tx1"/>
                              </a:solidFill>
                              <a:latin typeface="Cambria Math" charset="0"/>
                              <a:ea typeface="Cambria Math" charset="0"/>
                              <a:cs typeface="Cambria Math" charset="0"/>
                            </a:rPr>
                            <m:t>−</m:t>
                          </m:r>
                          <m:box>
                            <m:boxPr>
                              <m:ctrlPr>
                                <a:rPr lang="mr-IN" sz="3600" b="1" i="1" smtClean="0">
                                  <a:solidFill>
                                    <a:schemeClr val="tx1"/>
                                  </a:solidFill>
                                  <a:latin typeface="Cambria Math" charset="0"/>
                                  <a:ea typeface="Cambria Math" charset="0"/>
                                  <a:cs typeface="Cambria Math" charset="0"/>
                                </a:rPr>
                              </m:ctrlPr>
                            </m:boxPr>
                            <m:e>
                              <m:f>
                                <m:fPr>
                                  <m:ctrlPr>
                                    <a:rPr lang="mr-IN" sz="3600" b="1" i="1" smtClean="0">
                                      <a:solidFill>
                                        <a:schemeClr val="tx1"/>
                                      </a:solidFill>
                                      <a:latin typeface="Cambria Math" charset="0"/>
                                      <a:ea typeface="Cambria Math" charset="0"/>
                                      <a:cs typeface="Cambria Math" charset="0"/>
                                    </a:rPr>
                                  </m:ctrlPr>
                                </m:fPr>
                                <m:num>
                                  <m:r>
                                    <a:rPr lang="en-US" sz="3600" b="1" i="1" smtClean="0">
                                      <a:solidFill>
                                        <a:schemeClr val="tx1"/>
                                      </a:solidFill>
                                      <a:latin typeface="Cambria Math" charset="0"/>
                                      <a:ea typeface="Cambria Math" charset="0"/>
                                      <a:cs typeface="Cambria Math" charset="0"/>
                                    </a:rPr>
                                    <m:t>𝒛</m:t>
                                  </m:r>
                                </m:num>
                                <m:den>
                                  <m:r>
                                    <a:rPr lang="en-US" sz="3600" b="1" i="1" smtClean="0">
                                      <a:solidFill>
                                        <a:schemeClr val="tx1"/>
                                      </a:solidFill>
                                      <a:latin typeface="Cambria Math" charset="0"/>
                                      <a:ea typeface="Cambria Math" charset="0"/>
                                      <a:cs typeface="Cambria Math" charset="0"/>
                                    </a:rPr>
                                    <m:t>𝒅</m:t>
                                  </m:r>
                                </m:den>
                              </m:f>
                            </m:e>
                          </m:box>
                          <m:r>
                            <a:rPr lang="en-US" sz="3600" b="1" i="1" smtClean="0">
                              <a:solidFill>
                                <a:schemeClr val="tx1"/>
                              </a:solidFill>
                              <a:latin typeface="Cambria Math" charset="0"/>
                              <a:ea typeface="Cambria Math" charset="0"/>
                              <a:cs typeface="Cambria Math" charset="0"/>
                            </a:rPr>
                            <m:t>−</m:t>
                          </m:r>
                          <m:sSub>
                            <m:sSubPr>
                              <m:ctrlPr>
                                <a:rPr lang="en-US" sz="3600" b="1" i="1" smtClean="0">
                                  <a:solidFill>
                                    <a:schemeClr val="tx1"/>
                                  </a:solidFill>
                                  <a:latin typeface="Cambria Math" charset="0"/>
                                  <a:ea typeface="Cambria Math" charset="0"/>
                                  <a:cs typeface="Cambria Math" charset="0"/>
                                </a:rPr>
                              </m:ctrlPr>
                            </m:sSubPr>
                            <m:e>
                              <m:r>
                                <a:rPr lang="en-US" sz="3600" b="1" i="1" smtClean="0">
                                  <a:solidFill>
                                    <a:schemeClr val="tx1"/>
                                  </a:solidFill>
                                  <a:latin typeface="Cambria Math" charset="0"/>
                                  <a:ea typeface="Cambria Math" charset="0"/>
                                  <a:cs typeface="Cambria Math" charset="0"/>
                                </a:rPr>
                                <m:t>𝝓</m:t>
                              </m:r>
                            </m:e>
                            <m:sub>
                              <m:r>
                                <a:rPr lang="en-US" sz="3600" b="1" i="1" smtClean="0">
                                  <a:solidFill>
                                    <a:schemeClr val="tx1"/>
                                  </a:solidFill>
                                  <a:latin typeface="Cambria Math" charset="0"/>
                                  <a:ea typeface="Cambria Math" charset="0"/>
                                  <a:cs typeface="Cambria Math" charset="0"/>
                                </a:rPr>
                                <m:t>𝟎</m:t>
                              </m:r>
                              <m:r>
                                <a:rPr lang="en-US" sz="3600" b="1" i="1" smtClean="0">
                                  <a:solidFill>
                                    <a:schemeClr val="tx1"/>
                                  </a:solidFill>
                                  <a:latin typeface="Cambria Math" charset="0"/>
                                  <a:ea typeface="Cambria Math" charset="0"/>
                                  <a:cs typeface="Cambria Math" charset="0"/>
                                </a:rPr>
                                <m:t> </m:t>
                              </m:r>
                            </m:sub>
                          </m:sSub>
                        </m:e>
                      </m:d>
                      <m:sSup>
                        <m:sSupPr>
                          <m:ctrlPr>
                            <a:rPr lang="en-US" sz="3600" b="1" i="1" smtClean="0">
                              <a:solidFill>
                                <a:schemeClr val="tx1"/>
                              </a:solidFill>
                              <a:latin typeface="Cambria Math" charset="0"/>
                              <a:ea typeface="Cambria Math" charset="0"/>
                              <a:cs typeface="Cambria Math" charset="0"/>
                            </a:rPr>
                          </m:ctrlPr>
                        </m:sSupPr>
                        <m:e>
                          <m:r>
                            <a:rPr lang="en-US" sz="3600" b="1" i="1" smtClean="0">
                              <a:solidFill>
                                <a:schemeClr val="tx1"/>
                              </a:solidFill>
                              <a:latin typeface="Cambria Math" charset="0"/>
                              <a:ea typeface="Cambria Math" charset="0"/>
                              <a:cs typeface="Cambria Math" charset="0"/>
                            </a:rPr>
                            <m:t>𝒆</m:t>
                          </m:r>
                        </m:e>
                        <m:sup>
                          <m:r>
                            <a:rPr lang="en-US" sz="3600" b="1" i="1" smtClean="0">
                              <a:solidFill>
                                <a:schemeClr val="tx1"/>
                              </a:solidFill>
                              <a:latin typeface="Cambria Math" charset="0"/>
                              <a:ea typeface="Cambria Math" charset="0"/>
                              <a:cs typeface="Cambria Math" charset="0"/>
                            </a:rPr>
                            <m:t>−</m:t>
                          </m:r>
                          <m:r>
                            <a:rPr lang="en-US" sz="3600" b="1" i="1" smtClean="0">
                              <a:solidFill>
                                <a:schemeClr val="tx1"/>
                              </a:solidFill>
                              <a:latin typeface="Cambria Math" charset="0"/>
                              <a:ea typeface="Cambria Math" charset="0"/>
                              <a:cs typeface="Cambria Math" charset="0"/>
                            </a:rPr>
                            <m:t>𝒛</m:t>
                          </m:r>
                          <m:r>
                            <a:rPr lang="en-US" sz="3600" b="1" i="1" smtClean="0">
                              <a:solidFill>
                                <a:schemeClr val="tx1"/>
                              </a:solidFill>
                              <a:latin typeface="Cambria Math" charset="0"/>
                              <a:ea typeface="Cambria Math" charset="0"/>
                              <a:cs typeface="Cambria Math" charset="0"/>
                            </a:rPr>
                            <m:t>/</m:t>
                          </m:r>
                          <m:r>
                            <a:rPr lang="en-US" sz="3600" b="1" i="1" smtClean="0">
                              <a:solidFill>
                                <a:schemeClr val="tx1"/>
                              </a:solidFill>
                              <a:latin typeface="Cambria Math" charset="0"/>
                              <a:ea typeface="Cambria Math" charset="0"/>
                              <a:cs typeface="Cambria Math" charset="0"/>
                            </a:rPr>
                            <m:t>𝒅</m:t>
                          </m:r>
                        </m:sup>
                      </m:sSup>
                    </m:oMath>
                  </a14:m>
                  <a:r>
                    <a:rPr lang="en-US" sz="3600" dirty="0">
                      <a:solidFill>
                        <a:schemeClr val="tx1"/>
                      </a:solidFill>
                    </a:rPr>
                    <a:t> </a:t>
                  </a:r>
                  <a:r>
                    <a:rPr lang="en-US" sz="3600" b="0" dirty="0">
                      <a:solidFill>
                        <a:schemeClr val="tx1"/>
                      </a:solidFill>
                    </a:rPr>
                    <a:t>[1]</a:t>
                  </a:r>
                </a:p>
                <a:p>
                  <a:pPr marL="742950" indent="-742950">
                    <a:buAutoNum type="arabicPeriod"/>
                  </a:pPr>
                  <a:r>
                    <a:rPr lang="en-US" sz="3600" dirty="0">
                      <a:solidFill>
                        <a:schemeClr val="tx1"/>
                      </a:solidFill>
                    </a:rPr>
                    <a:t>Datasets</a:t>
                  </a:r>
                </a:p>
                <a:p>
                  <a:pPr marL="1200150" lvl="1" indent="-742950" algn="just">
                    <a:buFont typeface="Arial" charset="0"/>
                    <a:buChar char="•"/>
                  </a:pPr>
                  <a:r>
                    <a:rPr lang="en-US" sz="3600" dirty="0">
                      <a:solidFill>
                        <a:schemeClr val="tx1"/>
                      </a:solidFill>
                    </a:rPr>
                    <a:t>Daily air and soil temperatures, to a depth of 1m, were obtained from the weather stations of the National Oceanic and Atmospheric Administration (NOAA) in Manhattan, Kansas and Oakley, Kansas from 2009-2016.</a:t>
                  </a:r>
                </a:p>
                <a:p>
                  <a:pPr marL="1200150" lvl="1" indent="-742950" algn="just">
                    <a:buFont typeface="Arial" charset="0"/>
                    <a:buChar char="•"/>
                  </a:pPr>
                  <a:r>
                    <a:rPr lang="en-US" sz="3600" dirty="0">
                      <a:solidFill>
                        <a:schemeClr val="tx1"/>
                      </a:solidFill>
                    </a:rPr>
                    <a:t>For the climate divisions of Kansas, we obtained datasets from a Kansas </a:t>
                  </a:r>
                  <a:r>
                    <a:rPr lang="en-US" sz="3600" dirty="0" err="1">
                      <a:solidFill>
                        <a:schemeClr val="tx1"/>
                      </a:solidFill>
                    </a:rPr>
                    <a:t>mesonet</a:t>
                  </a:r>
                  <a:r>
                    <a:rPr lang="en-US" sz="3600" dirty="0">
                      <a:solidFill>
                        <a:schemeClr val="tx1"/>
                      </a:solidFill>
                    </a:rPr>
                    <a:t> station in each climate division of Kansas.</a:t>
                  </a:r>
                </a:p>
                <a:p>
                  <a:pPr marL="742950" indent="-742950" algn="just">
                    <a:buFont typeface="+mj-lt"/>
                    <a:buAutoNum type="arabicPeriod"/>
                  </a:pPr>
                  <a:r>
                    <a:rPr lang="en-US" sz="3600" dirty="0">
                      <a:solidFill>
                        <a:schemeClr val="tx1"/>
                      </a:solidFill>
                    </a:rPr>
                    <a:t>Development of the model was done using the datasets obtained from the NOAA stations. This allowed us to compare our model to observed data sets.</a:t>
                  </a:r>
                </a:p>
                <a:p>
                  <a:pPr marL="742950" indent="-742950" algn="just">
                    <a:buFont typeface="+mj-lt"/>
                    <a:buAutoNum type="arabicPeriod"/>
                  </a:pPr>
                  <a:endParaRPr lang="en-US" sz="3600" dirty="0">
                    <a:solidFill>
                      <a:schemeClr val="tx1"/>
                    </a:solidFill>
                  </a:endParaRPr>
                </a:p>
                <a:p>
                  <a:pPr marL="742950" indent="-742950" algn="just">
                    <a:buFont typeface="+mj-lt"/>
                    <a:buAutoNum type="arabicPeriod"/>
                  </a:pPr>
                  <a:endParaRPr lang="en-US" sz="3600" dirty="0">
                    <a:solidFill>
                      <a:schemeClr val="tx1"/>
                    </a:solidFill>
                  </a:endParaRPr>
                </a:p>
                <a:p>
                  <a:pPr marL="742950" indent="-742950" algn="just">
                    <a:buFont typeface="+mj-lt"/>
                    <a:buAutoNum type="arabicPeriod"/>
                  </a:pPr>
                  <a:endParaRPr lang="en-US" sz="3600" dirty="0">
                    <a:solidFill>
                      <a:schemeClr val="tx1"/>
                    </a:solidFill>
                  </a:endParaRPr>
                </a:p>
                <a:p>
                  <a:pPr marL="742950" indent="-742950" algn="just">
                    <a:buFont typeface="+mj-lt"/>
                    <a:buAutoNum type="arabicPeriod"/>
                  </a:pPr>
                  <a:endParaRPr lang="en-US" sz="3600" dirty="0">
                    <a:solidFill>
                      <a:schemeClr val="tx1"/>
                    </a:solidFill>
                  </a:endParaRPr>
                </a:p>
                <a:p>
                  <a:pPr marL="742950" indent="-742950" algn="just">
                    <a:buFont typeface="+mj-lt"/>
                    <a:buAutoNum type="arabicPeriod"/>
                  </a:pPr>
                  <a:endParaRPr lang="en-US" sz="3600" dirty="0">
                    <a:solidFill>
                      <a:schemeClr val="tx1"/>
                    </a:solidFill>
                  </a:endParaRPr>
                </a:p>
                <a:p>
                  <a:pPr marL="742950" indent="-742950" algn="just">
                    <a:buFont typeface="+mj-lt"/>
                    <a:buAutoNum type="arabicPeriod"/>
                  </a:pPr>
                  <a:endParaRPr lang="en-US" sz="3600" dirty="0">
                    <a:solidFill>
                      <a:schemeClr val="tx1"/>
                    </a:solidFill>
                  </a:endParaRPr>
                </a:p>
                <a:p>
                  <a:pPr marL="742950" indent="-742950" algn="just">
                    <a:buFont typeface="+mj-lt"/>
                    <a:buAutoNum type="arabicPeriod"/>
                  </a:pPr>
                  <a:endParaRPr lang="en-US" sz="3600" dirty="0">
                    <a:solidFill>
                      <a:schemeClr val="tx1"/>
                    </a:solidFill>
                  </a:endParaRPr>
                </a:p>
                <a:p>
                  <a:pPr marL="742950" indent="-742950" algn="just">
                    <a:buFont typeface="+mj-lt"/>
                    <a:buAutoNum type="arabicPeriod"/>
                  </a:pPr>
                  <a:endParaRPr lang="en-US" sz="3600" dirty="0">
                    <a:solidFill>
                      <a:schemeClr val="tx1"/>
                    </a:solidFill>
                  </a:endParaRPr>
                </a:p>
                <a:p>
                  <a:pPr marL="742950" indent="-742950" algn="just">
                    <a:buFont typeface="+mj-lt"/>
                    <a:buAutoNum type="arabicPeriod"/>
                  </a:pPr>
                  <a:endParaRPr lang="en-US" sz="3600" dirty="0">
                    <a:solidFill>
                      <a:schemeClr val="tx1"/>
                    </a:solidFill>
                  </a:endParaRPr>
                </a:p>
                <a:p>
                  <a:pPr marL="742950" indent="-742950" algn="just">
                    <a:buFont typeface="+mj-lt"/>
                    <a:buAutoNum type="arabicPeriod"/>
                  </a:pPr>
                  <a:endParaRPr lang="en-US" sz="3600" dirty="0">
                    <a:solidFill>
                      <a:schemeClr val="tx1"/>
                    </a:solidFill>
                  </a:endParaRPr>
                </a:p>
                <a:p>
                  <a:pPr marL="742950" indent="-742950" algn="just">
                    <a:buFont typeface="+mj-lt"/>
                    <a:buAutoNum type="arabicPeriod"/>
                  </a:pPr>
                  <a:endParaRPr lang="en-US" sz="3600" dirty="0">
                    <a:solidFill>
                      <a:schemeClr val="tx1"/>
                    </a:solidFill>
                  </a:endParaRPr>
                </a:p>
                <a:p>
                  <a:pPr marL="742950" indent="-742950" algn="just">
                    <a:buFont typeface="+mj-lt"/>
                    <a:buAutoNum type="arabicPeriod"/>
                  </a:pPr>
                  <a:endParaRPr lang="en-US" sz="3600" dirty="0">
                    <a:solidFill>
                      <a:schemeClr val="tx1"/>
                    </a:solidFill>
                  </a:endParaRPr>
                </a:p>
                <a:p>
                  <a:pPr marL="742950" indent="-742950" algn="just">
                    <a:buFont typeface="+mj-lt"/>
                    <a:buAutoNum type="arabicPeriod"/>
                  </a:pPr>
                  <a:endParaRPr lang="en-US" sz="3600" dirty="0">
                    <a:solidFill>
                      <a:schemeClr val="tx1"/>
                    </a:solidFill>
                  </a:endParaRPr>
                </a:p>
                <a:p>
                  <a:pPr marL="742950" indent="-742950" algn="just">
                    <a:buFont typeface="+mj-lt"/>
                    <a:buAutoNum type="arabicPeriod"/>
                  </a:pPr>
                  <a:endParaRPr lang="en-US" sz="3600" dirty="0">
                    <a:solidFill>
                      <a:schemeClr val="tx1"/>
                    </a:solidFill>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1592035" y="14473068"/>
                  <a:ext cx="12781854" cy="16987407"/>
                </a:xfrm>
                <a:prstGeom prst="rect">
                  <a:avLst/>
                </a:prstGeom>
                <a:blipFill rotWithShape="0">
                  <a:blip r:embed="rId5"/>
                  <a:stretch>
                    <a:fillRect l="-995" t="-321"/>
                  </a:stretch>
                </a:blipFill>
                <a:ln w="76200">
                  <a:solidFill>
                    <a:schemeClr val="tx1"/>
                  </a:solidFill>
                </a:ln>
              </p:spPr>
              <p:txBody>
                <a:bodyPr/>
                <a:lstStyle/>
                <a:p>
                  <a:r>
                    <a:rPr lang="en-US">
                      <a:noFill/>
                    </a:rPr>
                    <a:t> </a:t>
                  </a:r>
                </a:p>
              </p:txBody>
            </p:sp>
          </mc:Fallback>
        </mc:AlternateContent>
      </p:grpSp>
      <p:grpSp>
        <p:nvGrpSpPr>
          <p:cNvPr id="22" name="Group 21"/>
          <p:cNvGrpSpPr/>
          <p:nvPr/>
        </p:nvGrpSpPr>
        <p:grpSpPr>
          <a:xfrm>
            <a:off x="29091898" y="19507200"/>
            <a:ext cx="13435868" cy="4048601"/>
            <a:chOff x="29091900" y="4627936"/>
            <a:chExt cx="13182474" cy="3605085"/>
          </a:xfrm>
        </p:grpSpPr>
        <p:sp>
          <p:nvSpPr>
            <p:cNvPr id="72" name="TextBox 71"/>
            <p:cNvSpPr txBox="1"/>
            <p:nvPr/>
          </p:nvSpPr>
          <p:spPr>
            <a:xfrm>
              <a:off x="29091901" y="4627936"/>
              <a:ext cx="13182473" cy="739963"/>
            </a:xfrm>
            <a:prstGeom prst="rect">
              <a:avLst/>
            </a:prstGeom>
            <a:solidFill>
              <a:schemeClr val="tx1"/>
            </a:solidFill>
            <a:ln w="76200">
              <a:solidFill>
                <a:schemeClr val="tx1"/>
              </a:solidFill>
            </a:ln>
          </p:spPr>
          <p:txBody>
            <a:bodyPr wrap="square" rtlCol="0">
              <a:spAutoFit/>
            </a:bodyPr>
            <a:lstStyle/>
            <a:p>
              <a:pPr algn="ctr"/>
              <a:r>
                <a:rPr lang="en-US" sz="4800" dirty="0" smtClean="0">
                  <a:solidFill>
                    <a:schemeClr val="bg1"/>
                  </a:solidFill>
                </a:rPr>
                <a:t>Conclusion</a:t>
              </a:r>
              <a:endParaRPr lang="en-US" sz="4800" dirty="0">
                <a:solidFill>
                  <a:schemeClr val="bg1"/>
                </a:solidFill>
              </a:endParaRPr>
            </a:p>
          </p:txBody>
        </p:sp>
        <p:sp>
          <p:nvSpPr>
            <p:cNvPr id="19" name="TextBox 18"/>
            <p:cNvSpPr txBox="1"/>
            <p:nvPr/>
          </p:nvSpPr>
          <p:spPr>
            <a:xfrm>
              <a:off x="29091900" y="5410200"/>
              <a:ext cx="13182474" cy="2822821"/>
            </a:xfrm>
            <a:prstGeom prst="rect">
              <a:avLst/>
            </a:prstGeom>
            <a:noFill/>
            <a:ln w="76200">
              <a:solidFill>
                <a:schemeClr val="tx1"/>
              </a:solidFill>
            </a:ln>
          </p:spPr>
          <p:txBody>
            <a:bodyPr wrap="square" rtlCol="0">
              <a:spAutoFit/>
            </a:bodyPr>
            <a:lstStyle/>
            <a:p>
              <a:pPr marL="571500" indent="-571500">
                <a:buFont typeface="Arial" panose="020B0604020202020204" pitchFamily="34" charset="0"/>
                <a:buChar char="•"/>
              </a:pPr>
              <a:r>
                <a:rPr lang="en-US" dirty="0" smtClean="0">
                  <a:solidFill>
                    <a:schemeClr val="tx1"/>
                  </a:solidFill>
                </a:rPr>
                <a:t>With this model, the zero degree isotherm of the Kansas climate divisions is being overestimated.</a:t>
              </a:r>
            </a:p>
            <a:p>
              <a:pPr marL="571500" indent="-571500">
                <a:buFont typeface="Arial" panose="020B0604020202020204" pitchFamily="34" charset="0"/>
                <a:buChar char="•"/>
              </a:pPr>
              <a:r>
                <a:rPr lang="en-US" dirty="0" smtClean="0">
                  <a:solidFill>
                    <a:schemeClr val="tx1"/>
                  </a:solidFill>
                </a:rPr>
                <a:t>More </a:t>
              </a:r>
              <a:r>
                <a:rPr lang="en-US" dirty="0" smtClean="0">
                  <a:solidFill>
                    <a:schemeClr val="tx1"/>
                  </a:solidFill>
                </a:rPr>
                <a:t>data </a:t>
              </a:r>
              <a:r>
                <a:rPr lang="en-US" dirty="0">
                  <a:solidFill>
                    <a:schemeClr val="tx1"/>
                  </a:solidFill>
                </a:rPr>
                <a:t>is needed to conduct a </a:t>
              </a:r>
              <a:r>
                <a:rPr lang="en-US" dirty="0" smtClean="0">
                  <a:solidFill>
                    <a:schemeClr val="tx1"/>
                  </a:solidFill>
                </a:rPr>
                <a:t>more comprehensive study to determine the zero degree isotherm.</a:t>
              </a:r>
              <a:endParaRPr lang="en-US" dirty="0">
                <a:solidFill>
                  <a:schemeClr val="tx1"/>
                </a:solidFill>
              </a:endParaRPr>
            </a:p>
          </p:txBody>
        </p:sp>
      </p:grpSp>
      <p:graphicFrame>
        <p:nvGraphicFramePr>
          <p:cNvPr id="3" name="Table 2"/>
          <p:cNvGraphicFramePr>
            <a:graphicFrameLocks noGrp="1"/>
          </p:cNvGraphicFramePr>
          <p:nvPr>
            <p:extLst>
              <p:ext uri="{D42A27DB-BD31-4B8C-83A1-F6EECF244321}">
                <p14:modId xmlns:p14="http://schemas.microsoft.com/office/powerpoint/2010/main" val="2040937400"/>
              </p:ext>
            </p:extLst>
          </p:nvPr>
        </p:nvGraphicFramePr>
        <p:xfrm>
          <a:off x="16072420" y="17724076"/>
          <a:ext cx="11417606" cy="6692536"/>
        </p:xfrm>
        <a:graphic>
          <a:graphicData uri="http://schemas.openxmlformats.org/drawingml/2006/table">
            <a:tbl>
              <a:tblPr firstRow="1" bandRow="1">
                <a:tableStyleId>{5C22544A-7EE6-4342-B048-85BDC9FD1C3A}</a:tableStyleId>
              </a:tblPr>
              <a:tblGrid>
                <a:gridCol w="996043">
                  <a:extLst>
                    <a:ext uri="{9D8B030D-6E8A-4147-A177-3AD203B41FA5}">
                      <a16:colId xmlns:a16="http://schemas.microsoft.com/office/drawing/2014/main" xmlns="" val="20000"/>
                    </a:ext>
                  </a:extLst>
                </a:gridCol>
                <a:gridCol w="1218240">
                  <a:extLst>
                    <a:ext uri="{9D8B030D-6E8A-4147-A177-3AD203B41FA5}">
                      <a16:colId xmlns:a16="http://schemas.microsoft.com/office/drawing/2014/main" xmlns="" val="20001"/>
                    </a:ext>
                  </a:extLst>
                </a:gridCol>
                <a:gridCol w="610897">
                  <a:extLst>
                    <a:ext uri="{9D8B030D-6E8A-4147-A177-3AD203B41FA5}">
                      <a16:colId xmlns:a16="http://schemas.microsoft.com/office/drawing/2014/main" xmlns="" val="20002"/>
                    </a:ext>
                  </a:extLst>
                </a:gridCol>
                <a:gridCol w="976704">
                  <a:extLst>
                    <a:ext uri="{9D8B030D-6E8A-4147-A177-3AD203B41FA5}">
                      <a16:colId xmlns:a16="http://schemas.microsoft.com/office/drawing/2014/main" xmlns="" val="20003"/>
                    </a:ext>
                  </a:extLst>
                </a:gridCol>
                <a:gridCol w="775897">
                  <a:extLst>
                    <a:ext uri="{9D8B030D-6E8A-4147-A177-3AD203B41FA5}">
                      <a16:colId xmlns:a16="http://schemas.microsoft.com/office/drawing/2014/main" xmlns="" val="20004"/>
                    </a:ext>
                  </a:extLst>
                </a:gridCol>
                <a:gridCol w="914399">
                  <a:extLst>
                    <a:ext uri="{9D8B030D-6E8A-4147-A177-3AD203B41FA5}">
                      <a16:colId xmlns:a16="http://schemas.microsoft.com/office/drawing/2014/main" xmlns="" val="20005"/>
                    </a:ext>
                  </a:extLst>
                </a:gridCol>
                <a:gridCol w="914401">
                  <a:extLst>
                    <a:ext uri="{9D8B030D-6E8A-4147-A177-3AD203B41FA5}">
                      <a16:colId xmlns:a16="http://schemas.microsoft.com/office/drawing/2014/main" xmlns="" val="20006"/>
                    </a:ext>
                  </a:extLst>
                </a:gridCol>
                <a:gridCol w="990602">
                  <a:extLst>
                    <a:ext uri="{9D8B030D-6E8A-4147-A177-3AD203B41FA5}">
                      <a16:colId xmlns:a16="http://schemas.microsoft.com/office/drawing/2014/main" xmlns="" val="20007"/>
                    </a:ext>
                  </a:extLst>
                </a:gridCol>
                <a:gridCol w="762000">
                  <a:extLst>
                    <a:ext uri="{9D8B030D-6E8A-4147-A177-3AD203B41FA5}">
                      <a16:colId xmlns:a16="http://schemas.microsoft.com/office/drawing/2014/main" xmlns="" val="20008"/>
                    </a:ext>
                  </a:extLst>
                </a:gridCol>
                <a:gridCol w="838202">
                  <a:extLst>
                    <a:ext uri="{9D8B030D-6E8A-4147-A177-3AD203B41FA5}">
                      <a16:colId xmlns:a16="http://schemas.microsoft.com/office/drawing/2014/main" xmlns="" val="20009"/>
                    </a:ext>
                  </a:extLst>
                </a:gridCol>
                <a:gridCol w="914401">
                  <a:extLst>
                    <a:ext uri="{9D8B030D-6E8A-4147-A177-3AD203B41FA5}">
                      <a16:colId xmlns:a16="http://schemas.microsoft.com/office/drawing/2014/main" xmlns="" val="20010"/>
                    </a:ext>
                  </a:extLst>
                </a:gridCol>
                <a:gridCol w="685800">
                  <a:extLst>
                    <a:ext uri="{9D8B030D-6E8A-4147-A177-3AD203B41FA5}">
                      <a16:colId xmlns:a16="http://schemas.microsoft.com/office/drawing/2014/main" xmlns="" val="20011"/>
                    </a:ext>
                  </a:extLst>
                </a:gridCol>
                <a:gridCol w="820020">
                  <a:extLst>
                    <a:ext uri="{9D8B030D-6E8A-4147-A177-3AD203B41FA5}">
                      <a16:colId xmlns:a16="http://schemas.microsoft.com/office/drawing/2014/main" xmlns="" val="20012"/>
                    </a:ext>
                  </a:extLst>
                </a:gridCol>
              </a:tblGrid>
              <a:tr h="826855">
                <a:tc>
                  <a:txBody>
                    <a:bodyPr/>
                    <a:lstStyle/>
                    <a:p>
                      <a:pPr algn="ctr" fontAlgn="b"/>
                      <a:r>
                        <a:rPr lang="en-US" sz="2000" u="none" strike="noStrike" dirty="0">
                          <a:effectLst/>
                        </a:rPr>
                        <a:t>Division</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Station ID</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t0</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Tair ave</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A0</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Dh</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5cm Error in ℃</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10cm Error in ℃</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20cm error</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50cm error</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100 cm error</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depth cm</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depth </a:t>
                      </a:r>
                      <a:r>
                        <a:rPr lang="en-US" sz="2000" u="none" strike="noStrike" dirty="0" err="1">
                          <a:effectLst/>
                        </a:rPr>
                        <a:t>ft</a:t>
                      </a:r>
                      <a:endParaRPr lang="en-US" sz="2000" b="0" i="0" u="none" strike="noStrike" dirty="0">
                        <a:solidFill>
                          <a:srgbClr val="000000"/>
                        </a:solidFill>
                        <a:effectLst/>
                        <a:latin typeface="Calibri" charset="0"/>
                      </a:endParaRPr>
                    </a:p>
                  </a:txBody>
                  <a:tcPr marL="12700" marR="12700" marT="12700" marB="0" anchor="ctr"/>
                </a:tc>
                <a:extLst>
                  <a:ext uri="{0D108BD9-81ED-4DB2-BD59-A6C34878D82A}">
                    <a16:rowId xmlns:a16="http://schemas.microsoft.com/office/drawing/2014/main" xmlns="" val="10000"/>
                  </a:ext>
                </a:extLst>
              </a:tr>
              <a:tr h="487317">
                <a:tc>
                  <a:txBody>
                    <a:bodyPr/>
                    <a:lstStyle/>
                    <a:p>
                      <a:pPr algn="ctr" fontAlgn="b"/>
                      <a:r>
                        <a:rPr lang="en-US" sz="2000" u="none" strike="noStrike" dirty="0">
                          <a:effectLst/>
                        </a:rPr>
                        <a:t>1</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Colby</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cs-CZ" sz="2000" u="none" strike="noStrike" dirty="0">
                          <a:effectLst/>
                        </a:rPr>
                        <a:t>49</a:t>
                      </a:r>
                      <a:endParaRPr lang="cs-CZ" sz="2000" b="0" i="0" u="none" strike="noStrike" dirty="0">
                        <a:solidFill>
                          <a:srgbClr val="000000"/>
                        </a:solidFill>
                        <a:effectLst/>
                        <a:latin typeface="Calibri" charset="0"/>
                      </a:endParaRPr>
                    </a:p>
                  </a:txBody>
                  <a:tcPr marL="12700" marR="12700" marT="12700" marB="0" anchor="ctr"/>
                </a:tc>
                <a:tc>
                  <a:txBody>
                    <a:bodyPr/>
                    <a:lstStyle/>
                    <a:p>
                      <a:pPr algn="ctr" fontAlgn="b"/>
                      <a:r>
                        <a:rPr lang="nb-NO" sz="2000" u="none" strike="noStrike">
                          <a:effectLst/>
                        </a:rPr>
                        <a:t>11.11</a:t>
                      </a:r>
                      <a:endParaRPr lang="nb-NO"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13.64</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is-IS" sz="2000" u="none" strike="noStrike">
                          <a:effectLst/>
                        </a:rPr>
                        <a:t>0.045</a:t>
                      </a:r>
                      <a:endParaRPr lang="is-I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3.4</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3.3</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47</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nb-NO" sz="2000" u="none" strike="noStrike">
                          <a:effectLst/>
                        </a:rPr>
                        <a:t>1.542</a:t>
                      </a:r>
                      <a:endParaRPr lang="nb-NO" sz="2000" b="0" i="0" u="none" strike="noStrike">
                        <a:solidFill>
                          <a:srgbClr val="000000"/>
                        </a:solidFill>
                        <a:effectLst/>
                        <a:latin typeface="Calibri" charset="0"/>
                      </a:endParaRPr>
                    </a:p>
                  </a:txBody>
                  <a:tcPr marL="12700" marR="12700" marT="12700" marB="0" anchor="ctr"/>
                </a:tc>
                <a:extLst>
                  <a:ext uri="{0D108BD9-81ED-4DB2-BD59-A6C34878D82A}">
                    <a16:rowId xmlns:a16="http://schemas.microsoft.com/office/drawing/2014/main" xmlns="" val="10001"/>
                  </a:ext>
                </a:extLst>
              </a:tr>
              <a:tr h="487317">
                <a:tc>
                  <a:txBody>
                    <a:bodyPr/>
                    <a:lstStyle/>
                    <a:p>
                      <a:pPr algn="ctr" fontAlgn="b"/>
                      <a:r>
                        <a:rPr lang="en-US" sz="2000" u="none" strike="noStrike">
                          <a:effectLst/>
                        </a:rPr>
                        <a:t>1</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Oakley</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hr-HR" sz="2000" u="none" strike="noStrike" dirty="0">
                          <a:effectLst/>
                        </a:rPr>
                        <a:t>14.43</a:t>
                      </a:r>
                      <a:endParaRPr lang="hr-HR" sz="2000" b="0" i="0" u="none" strike="noStrike" dirty="0">
                        <a:solidFill>
                          <a:srgbClr val="000000"/>
                        </a:solidFill>
                        <a:effectLst/>
                        <a:latin typeface="Calibri" charset="0"/>
                      </a:endParaRPr>
                    </a:p>
                  </a:txBody>
                  <a:tcPr marL="12700" marR="12700" marT="12700" marB="0" anchor="ctr"/>
                </a:tc>
                <a:tc>
                  <a:txBody>
                    <a:bodyPr/>
                    <a:lstStyle/>
                    <a:p>
                      <a:pPr algn="ctr" fontAlgn="b"/>
                      <a:r>
                        <a:rPr lang="hr-HR" sz="2000" u="none" strike="noStrike" dirty="0">
                          <a:effectLst/>
                        </a:rPr>
                        <a:t>12.95</a:t>
                      </a:r>
                      <a:endParaRPr lang="hr-HR" sz="2000" b="0" i="0" u="none" strike="noStrike" dirty="0">
                        <a:solidFill>
                          <a:srgbClr val="000000"/>
                        </a:solidFill>
                        <a:effectLst/>
                        <a:latin typeface="Calibri" charset="0"/>
                      </a:endParaRPr>
                    </a:p>
                  </a:txBody>
                  <a:tcPr marL="12700" marR="12700" marT="12700" marB="0" anchor="ctr"/>
                </a:tc>
                <a:tc>
                  <a:txBody>
                    <a:bodyPr/>
                    <a:lstStyle/>
                    <a:p>
                      <a:pPr algn="ctr" fontAlgn="b"/>
                      <a:r>
                        <a:rPr lang="nb-NO" sz="2000" u="none" strike="noStrike">
                          <a:effectLst/>
                        </a:rPr>
                        <a:t>15.4</a:t>
                      </a:r>
                      <a:endParaRPr lang="nb-NO" sz="2000" b="0" i="0" u="none" strike="noStrike">
                        <a:solidFill>
                          <a:srgbClr val="000000"/>
                        </a:solidFill>
                        <a:effectLst/>
                        <a:latin typeface="Calibri" charset="0"/>
                      </a:endParaRPr>
                    </a:p>
                  </a:txBody>
                  <a:tcPr marL="12700" marR="12700" marT="12700" marB="0" anchor="ctr"/>
                </a:tc>
                <a:tc>
                  <a:txBody>
                    <a:bodyPr/>
                    <a:lstStyle/>
                    <a:p>
                      <a:pPr algn="ctr" fontAlgn="b"/>
                      <a:r>
                        <a:rPr lang="nb-NO" sz="2000" u="none" strike="noStrike">
                          <a:effectLst/>
                        </a:rPr>
                        <a:t>0.019</a:t>
                      </a:r>
                      <a:endParaRPr lang="nb-NO"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2.4</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2.05</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nb-NO" sz="2000" u="none" strike="noStrike">
                          <a:effectLst/>
                        </a:rPr>
                        <a:t>1.49</a:t>
                      </a:r>
                      <a:endParaRPr lang="nb-NO"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2.13</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19</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0.623</a:t>
                      </a:r>
                      <a:endParaRPr lang="hr-HR" sz="2000" b="0" i="0" u="none" strike="noStrike">
                        <a:solidFill>
                          <a:srgbClr val="000000"/>
                        </a:solidFill>
                        <a:effectLst/>
                        <a:latin typeface="Calibri" charset="0"/>
                      </a:endParaRPr>
                    </a:p>
                  </a:txBody>
                  <a:tcPr marL="12700" marR="12700" marT="12700" marB="0" anchor="ctr"/>
                </a:tc>
                <a:extLst>
                  <a:ext uri="{0D108BD9-81ED-4DB2-BD59-A6C34878D82A}">
                    <a16:rowId xmlns:a16="http://schemas.microsoft.com/office/drawing/2014/main" xmlns="" val="10002"/>
                  </a:ext>
                </a:extLst>
              </a:tr>
              <a:tr h="487317">
                <a:tc>
                  <a:txBody>
                    <a:bodyPr/>
                    <a:lstStyle/>
                    <a:p>
                      <a:pPr algn="ctr" fontAlgn="b"/>
                      <a:r>
                        <a:rPr lang="is-IS" sz="2000" u="none" strike="noStrike">
                          <a:effectLst/>
                        </a:rPr>
                        <a:t>2</a:t>
                      </a:r>
                      <a:endParaRPr lang="is-IS"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Scandia</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dirty="0">
                          <a:effectLst/>
                        </a:rPr>
                        <a:t>49.4</a:t>
                      </a:r>
                      <a:endParaRPr lang="hr-HR" sz="2000" b="0" i="0" u="none" strike="noStrike" dirty="0">
                        <a:solidFill>
                          <a:srgbClr val="000000"/>
                        </a:solidFill>
                        <a:effectLst/>
                        <a:latin typeface="Calibri" charset="0"/>
                      </a:endParaRPr>
                    </a:p>
                  </a:txBody>
                  <a:tcPr marL="12700" marR="12700" marT="12700" marB="0" anchor="ctr"/>
                </a:tc>
                <a:tc>
                  <a:txBody>
                    <a:bodyPr/>
                    <a:lstStyle/>
                    <a:p>
                      <a:pPr algn="ctr" fontAlgn="b"/>
                      <a:r>
                        <a:rPr lang="nb-NO" sz="2000" u="none" strike="noStrike" dirty="0">
                          <a:effectLst/>
                        </a:rPr>
                        <a:t>11.60</a:t>
                      </a:r>
                      <a:endParaRPr lang="nb-NO" sz="2000" b="0" i="0" u="none" strike="noStrike" dirty="0">
                        <a:solidFill>
                          <a:srgbClr val="000000"/>
                        </a:solidFill>
                        <a:effectLst/>
                        <a:latin typeface="Calibri" charset="0"/>
                      </a:endParaRPr>
                    </a:p>
                  </a:txBody>
                  <a:tcPr marL="12700" marR="12700" marT="12700" marB="0" anchor="ctr"/>
                </a:tc>
                <a:tc>
                  <a:txBody>
                    <a:bodyPr/>
                    <a:lstStyle/>
                    <a:p>
                      <a:pPr algn="ctr" fontAlgn="b"/>
                      <a:r>
                        <a:rPr lang="hr-HR" sz="2000" u="none" strike="noStrike" dirty="0">
                          <a:effectLst/>
                        </a:rPr>
                        <a:t>14.43</a:t>
                      </a:r>
                      <a:endParaRPr lang="hr-HR" sz="2000" b="0" i="0" u="none" strike="noStrike" dirty="0">
                        <a:solidFill>
                          <a:srgbClr val="000000"/>
                        </a:solidFill>
                        <a:effectLst/>
                        <a:latin typeface="Calibri" charset="0"/>
                      </a:endParaRPr>
                    </a:p>
                  </a:txBody>
                  <a:tcPr marL="12700" marR="12700" marT="12700" marB="0" anchor="ctr"/>
                </a:tc>
                <a:tc>
                  <a:txBody>
                    <a:bodyPr/>
                    <a:lstStyle/>
                    <a:p>
                      <a:pPr algn="ctr" fontAlgn="b"/>
                      <a:r>
                        <a:rPr lang="is-IS" sz="2000" u="none" strike="noStrike">
                          <a:effectLst/>
                        </a:rPr>
                        <a:t>0.004</a:t>
                      </a:r>
                      <a:endParaRPr lang="is-I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4.4</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3.5</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is-IS" sz="2000" u="none" strike="noStrike">
                          <a:effectLst/>
                        </a:rPr>
                        <a:t>13</a:t>
                      </a:r>
                      <a:endParaRPr lang="is-I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0.426</a:t>
                      </a:r>
                      <a:endParaRPr lang="hr-HR" sz="2000" b="0" i="0" u="none" strike="noStrike">
                        <a:solidFill>
                          <a:srgbClr val="000000"/>
                        </a:solidFill>
                        <a:effectLst/>
                        <a:latin typeface="Calibri" charset="0"/>
                      </a:endParaRPr>
                    </a:p>
                  </a:txBody>
                  <a:tcPr marL="12700" marR="12700" marT="12700" marB="0" anchor="ctr"/>
                </a:tc>
                <a:extLst>
                  <a:ext uri="{0D108BD9-81ED-4DB2-BD59-A6C34878D82A}">
                    <a16:rowId xmlns:a16="http://schemas.microsoft.com/office/drawing/2014/main" xmlns="" val="10003"/>
                  </a:ext>
                </a:extLst>
              </a:tr>
              <a:tr h="487317">
                <a:tc>
                  <a:txBody>
                    <a:bodyPr/>
                    <a:lstStyle/>
                    <a:p>
                      <a:pPr algn="ctr" fontAlgn="b"/>
                      <a:r>
                        <a:rPr lang="en-US" sz="2000" u="none" strike="noStrike">
                          <a:effectLst/>
                        </a:rPr>
                        <a:t>3</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Manhattan</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6.3</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dirty="0">
                          <a:effectLst/>
                        </a:rPr>
                        <a:t>13.27</a:t>
                      </a:r>
                      <a:endParaRPr lang="hr-HR" sz="2000" b="0" i="0" u="none" strike="noStrike" dirty="0">
                        <a:solidFill>
                          <a:srgbClr val="000000"/>
                        </a:solidFill>
                        <a:effectLst/>
                        <a:latin typeface="Calibri" charset="0"/>
                      </a:endParaRPr>
                    </a:p>
                  </a:txBody>
                  <a:tcPr marL="12700" marR="12700" marT="12700" marB="0" anchor="ctr"/>
                </a:tc>
                <a:tc>
                  <a:txBody>
                    <a:bodyPr/>
                    <a:lstStyle/>
                    <a:p>
                      <a:pPr algn="ctr" fontAlgn="b"/>
                      <a:r>
                        <a:rPr lang="hr-HR" sz="2000" u="none" strike="noStrike" dirty="0">
                          <a:effectLst/>
                        </a:rPr>
                        <a:t>13.88</a:t>
                      </a:r>
                      <a:endParaRPr lang="hr-HR" sz="2000" b="0" i="0" u="none" strike="noStrike" dirty="0">
                        <a:solidFill>
                          <a:srgbClr val="000000"/>
                        </a:solidFill>
                        <a:effectLst/>
                        <a:latin typeface="Calibri" charset="0"/>
                      </a:endParaRPr>
                    </a:p>
                  </a:txBody>
                  <a:tcPr marL="12700" marR="12700" marT="12700" marB="0" anchor="ctr"/>
                </a:tc>
                <a:tc>
                  <a:txBody>
                    <a:bodyPr/>
                    <a:lstStyle/>
                    <a:p>
                      <a:pPr algn="ctr" fontAlgn="b"/>
                      <a:r>
                        <a:rPr lang="hr-HR" sz="2000" u="none" strike="noStrike" dirty="0">
                          <a:effectLst/>
                        </a:rPr>
                        <a:t>0.013</a:t>
                      </a:r>
                      <a:endParaRPr lang="hr-HR" sz="2000" b="0" i="0" u="none" strike="noStrike" dirty="0">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3.1</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2.8</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5</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is-IS" sz="2000" u="none" strike="noStrike">
                          <a:effectLst/>
                        </a:rPr>
                        <a:t>0.164</a:t>
                      </a:r>
                      <a:endParaRPr lang="is-IS" sz="2000" b="0" i="0" u="none" strike="noStrike">
                        <a:solidFill>
                          <a:srgbClr val="000000"/>
                        </a:solidFill>
                        <a:effectLst/>
                        <a:latin typeface="Calibri" charset="0"/>
                      </a:endParaRPr>
                    </a:p>
                  </a:txBody>
                  <a:tcPr marL="12700" marR="12700" marT="12700" marB="0" anchor="ctr"/>
                </a:tc>
                <a:extLst>
                  <a:ext uri="{0D108BD9-81ED-4DB2-BD59-A6C34878D82A}">
                    <a16:rowId xmlns:a16="http://schemas.microsoft.com/office/drawing/2014/main" xmlns="" val="10004"/>
                  </a:ext>
                </a:extLst>
              </a:tr>
              <a:tr h="555012">
                <a:tc>
                  <a:txBody>
                    <a:bodyPr/>
                    <a:lstStyle/>
                    <a:p>
                      <a:pPr algn="ctr" fontAlgn="b"/>
                      <a:r>
                        <a:rPr lang="en-US" sz="2000" u="none" strike="noStrike">
                          <a:effectLst/>
                        </a:rPr>
                        <a:t>4</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Tribune</a:t>
                      </a:r>
                      <a:r>
                        <a:rPr lang="en-US" sz="2000" u="none" strike="noStrike" baseline="0" dirty="0">
                          <a:effectLst/>
                        </a:rPr>
                        <a:t> 6NE</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6.3</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fi-FI" sz="2000" u="none" strike="noStrike">
                          <a:effectLst/>
                        </a:rPr>
                        <a:t>11.87</a:t>
                      </a:r>
                      <a:endParaRPr lang="fi-FI"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12.94</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is-IS" sz="2000" u="none" strike="noStrike" dirty="0">
                          <a:effectLst/>
                        </a:rPr>
                        <a:t>0.004</a:t>
                      </a:r>
                      <a:endParaRPr lang="is-IS" sz="2000" b="0" i="0" u="none" strike="noStrike" dirty="0">
                        <a:solidFill>
                          <a:srgbClr val="000000"/>
                        </a:solidFill>
                        <a:effectLst/>
                        <a:latin typeface="Calibri" charset="0"/>
                      </a:endParaRPr>
                    </a:p>
                  </a:txBody>
                  <a:tcPr marL="12700" marR="12700" marT="12700" marB="0" anchor="ctr"/>
                </a:tc>
                <a:tc>
                  <a:txBody>
                    <a:bodyPr/>
                    <a:lstStyle/>
                    <a:p>
                      <a:pPr algn="ctr" fontAlgn="b"/>
                      <a:r>
                        <a:rPr lang="hr-HR" sz="2000" u="none" strike="noStrike" dirty="0">
                          <a:effectLst/>
                        </a:rPr>
                        <a:t>4.3</a:t>
                      </a:r>
                      <a:endParaRPr lang="hr-HR" sz="2000" b="0" i="0" u="none" strike="noStrike" dirty="0">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3.9</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5</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is-IS" sz="2000" u="none" strike="noStrike">
                          <a:effectLst/>
                        </a:rPr>
                        <a:t>0.164</a:t>
                      </a:r>
                      <a:endParaRPr lang="is-IS" sz="2000" b="0" i="0" u="none" strike="noStrike">
                        <a:solidFill>
                          <a:srgbClr val="000000"/>
                        </a:solidFill>
                        <a:effectLst/>
                        <a:latin typeface="Calibri" charset="0"/>
                      </a:endParaRPr>
                    </a:p>
                  </a:txBody>
                  <a:tcPr marL="12700" marR="12700" marT="12700" marB="0" anchor="ctr"/>
                </a:tc>
                <a:extLst>
                  <a:ext uri="{0D108BD9-81ED-4DB2-BD59-A6C34878D82A}">
                    <a16:rowId xmlns:a16="http://schemas.microsoft.com/office/drawing/2014/main" xmlns="" val="10005"/>
                  </a:ext>
                </a:extLst>
              </a:tr>
              <a:tr h="487317">
                <a:tc>
                  <a:txBody>
                    <a:bodyPr/>
                    <a:lstStyle/>
                    <a:p>
                      <a:pPr algn="ctr" fontAlgn="b"/>
                      <a:r>
                        <a:rPr lang="en-US" sz="2000" u="none" strike="noStrike">
                          <a:effectLst/>
                        </a:rPr>
                        <a:t>5</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Hays</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6.3</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12.51</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14.12</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nb-NO" sz="2000" u="none" strike="noStrike" dirty="0">
                          <a:effectLst/>
                        </a:rPr>
                        <a:t>0.027</a:t>
                      </a:r>
                      <a:endParaRPr lang="nb-NO" sz="2000" b="0" i="0" u="none" strike="noStrike" dirty="0">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3.2</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fi-FI" sz="2000" u="none" strike="noStrike">
                          <a:effectLst/>
                        </a:rPr>
                        <a:t>2.87</a:t>
                      </a:r>
                      <a:endParaRPr lang="fi-FI"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dirty="0" err="1">
                          <a:effectLst/>
                        </a:rPr>
                        <a:t>N</a:t>
                      </a:r>
                      <a:r>
                        <a:rPr lang="mr-IN" sz="2000" u="none" strike="noStrike" dirty="0">
                          <a:effectLst/>
                        </a:rPr>
                        <a:t>/</a:t>
                      </a:r>
                      <a:r>
                        <a:rPr lang="mr-IN" sz="2000" u="none" strike="noStrike" dirty="0" err="1">
                          <a:effectLst/>
                        </a:rPr>
                        <a:t>A</a:t>
                      </a:r>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cs-CZ" sz="2000" u="none" strike="noStrike">
                          <a:effectLst/>
                        </a:rPr>
                        <a:t>21</a:t>
                      </a:r>
                      <a:endParaRPr lang="cs-CZ" sz="2000" b="0" i="0" u="none" strike="noStrike">
                        <a:solidFill>
                          <a:srgbClr val="000000"/>
                        </a:solidFill>
                        <a:effectLst/>
                        <a:latin typeface="Calibri" charset="0"/>
                      </a:endParaRPr>
                    </a:p>
                  </a:txBody>
                  <a:tcPr marL="12700" marR="12700" marT="12700" marB="0" anchor="ctr"/>
                </a:tc>
                <a:tc>
                  <a:txBody>
                    <a:bodyPr/>
                    <a:lstStyle/>
                    <a:p>
                      <a:pPr algn="ctr" fontAlgn="b"/>
                      <a:r>
                        <a:rPr lang="it-IT" sz="2000" u="none" strike="noStrike">
                          <a:effectLst/>
                        </a:rPr>
                        <a:t>0.689</a:t>
                      </a:r>
                      <a:endParaRPr lang="it-IT" sz="2000" b="0" i="0" u="none" strike="noStrike">
                        <a:solidFill>
                          <a:srgbClr val="000000"/>
                        </a:solidFill>
                        <a:effectLst/>
                        <a:latin typeface="Calibri" charset="0"/>
                      </a:endParaRPr>
                    </a:p>
                  </a:txBody>
                  <a:tcPr marL="12700" marR="12700" marT="12700" marB="0" anchor="ctr"/>
                </a:tc>
                <a:extLst>
                  <a:ext uri="{0D108BD9-81ED-4DB2-BD59-A6C34878D82A}">
                    <a16:rowId xmlns:a16="http://schemas.microsoft.com/office/drawing/2014/main" xmlns="" val="10006"/>
                  </a:ext>
                </a:extLst>
              </a:tr>
              <a:tr h="487317">
                <a:tc>
                  <a:txBody>
                    <a:bodyPr/>
                    <a:lstStyle/>
                    <a:p>
                      <a:pPr algn="ctr" fontAlgn="b"/>
                      <a:r>
                        <a:rPr lang="en-US" sz="2000" u="none" strike="noStrike">
                          <a:effectLst/>
                        </a:rPr>
                        <a:t>6</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Ottawa</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6.3</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13.22</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13.75</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nb-NO" sz="2000" u="none" strike="noStrike">
                          <a:effectLst/>
                        </a:rPr>
                        <a:t>0.017</a:t>
                      </a:r>
                      <a:endParaRPr lang="nb-NO"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4</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hr-HR" sz="2000" u="none" strike="noStrike" dirty="0">
                          <a:effectLst/>
                        </a:rPr>
                        <a:t>3.74</a:t>
                      </a:r>
                      <a:endParaRPr lang="hr-HR" sz="2000" b="0" i="0" u="none" strike="noStrike" dirty="0">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dirty="0" err="1">
                          <a:effectLst/>
                        </a:rPr>
                        <a:t>N</a:t>
                      </a:r>
                      <a:r>
                        <a:rPr lang="mr-IN" sz="2000" u="none" strike="noStrike" dirty="0">
                          <a:effectLst/>
                        </a:rPr>
                        <a:t>/</a:t>
                      </a:r>
                      <a:r>
                        <a:rPr lang="mr-IN" sz="2000" u="none" strike="noStrike" dirty="0" err="1">
                          <a:effectLst/>
                        </a:rPr>
                        <a:t>A</a:t>
                      </a:r>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5</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is-IS" sz="2000" u="none" strike="noStrike">
                          <a:effectLst/>
                        </a:rPr>
                        <a:t>0.164</a:t>
                      </a:r>
                      <a:endParaRPr lang="is-IS" sz="2000" b="0" i="0" u="none" strike="noStrike">
                        <a:solidFill>
                          <a:srgbClr val="000000"/>
                        </a:solidFill>
                        <a:effectLst/>
                        <a:latin typeface="Calibri" charset="0"/>
                      </a:endParaRPr>
                    </a:p>
                  </a:txBody>
                  <a:tcPr marL="12700" marR="12700" marT="12700" marB="0" anchor="ctr"/>
                </a:tc>
                <a:extLst>
                  <a:ext uri="{0D108BD9-81ED-4DB2-BD59-A6C34878D82A}">
                    <a16:rowId xmlns:a16="http://schemas.microsoft.com/office/drawing/2014/main" xmlns="" val="10007"/>
                  </a:ext>
                </a:extLst>
              </a:tr>
              <a:tr h="487317">
                <a:tc>
                  <a:txBody>
                    <a:bodyPr/>
                    <a:lstStyle/>
                    <a:p>
                      <a:pPr algn="ctr" fontAlgn="b"/>
                      <a:r>
                        <a:rPr lang="en-US" sz="2000" u="none" strike="noStrike">
                          <a:effectLst/>
                        </a:rPr>
                        <a:t>7</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Garden City</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6.4</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12.29</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12.72</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is-IS" sz="2000" u="none" strike="noStrike">
                          <a:effectLst/>
                        </a:rPr>
                        <a:t>0.040</a:t>
                      </a:r>
                      <a:endParaRPr lang="is-I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4.8</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dirty="0">
                          <a:effectLst/>
                        </a:rPr>
                        <a:t>4.7</a:t>
                      </a:r>
                      <a:endParaRPr lang="hr-HR" sz="2000" b="0" i="0" u="none" strike="noStrike" dirty="0">
                        <a:solidFill>
                          <a:srgbClr val="000000"/>
                        </a:solidFill>
                        <a:effectLst/>
                        <a:latin typeface="Calibri" charset="0"/>
                      </a:endParaRPr>
                    </a:p>
                  </a:txBody>
                  <a:tcPr marL="12700" marR="12700" marT="12700" marB="0" anchor="ctr"/>
                </a:tc>
                <a:tc>
                  <a:txBody>
                    <a:bodyPr/>
                    <a:lstStyle/>
                    <a:p>
                      <a:pPr algn="ctr" fontAlgn="b"/>
                      <a:r>
                        <a:rPr lang="mr-IN" sz="2000" u="none" strike="noStrike" dirty="0" err="1">
                          <a:effectLst/>
                        </a:rPr>
                        <a:t>N</a:t>
                      </a:r>
                      <a:r>
                        <a:rPr lang="mr-IN" sz="2000" u="none" strike="noStrike" dirty="0">
                          <a:effectLst/>
                        </a:rPr>
                        <a:t>/</a:t>
                      </a:r>
                      <a:r>
                        <a:rPr lang="mr-IN" sz="2000" u="none" strike="noStrike" dirty="0" err="1">
                          <a:effectLst/>
                        </a:rPr>
                        <a:t>A</a:t>
                      </a:r>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b"/>
                      <a:r>
                        <a:rPr lang="mr-IN" sz="2000" u="none" strike="noStrike" dirty="0" err="1">
                          <a:effectLst/>
                        </a:rPr>
                        <a:t>N</a:t>
                      </a:r>
                      <a:r>
                        <a:rPr lang="mr-IN" sz="2000" u="none" strike="noStrike" dirty="0">
                          <a:effectLst/>
                        </a:rPr>
                        <a:t>/</a:t>
                      </a:r>
                      <a:r>
                        <a:rPr lang="mr-IN" sz="2000" u="none" strike="noStrike" dirty="0" err="1">
                          <a:effectLst/>
                        </a:rPr>
                        <a:t>A</a:t>
                      </a:r>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b"/>
                      <a:r>
                        <a:rPr lang="mr-IN" sz="2000" u="none" strike="noStrike" dirty="0" err="1">
                          <a:effectLst/>
                        </a:rPr>
                        <a:t>N</a:t>
                      </a:r>
                      <a:r>
                        <a:rPr lang="mr-IN" sz="2000" u="none" strike="noStrike" dirty="0">
                          <a:effectLst/>
                        </a:rPr>
                        <a:t>/</a:t>
                      </a:r>
                      <a:r>
                        <a:rPr lang="mr-IN" sz="2000" u="none" strike="noStrike" dirty="0" err="1">
                          <a:effectLst/>
                        </a:rPr>
                        <a:t>A</a:t>
                      </a:r>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7</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0.230</a:t>
                      </a:r>
                      <a:endParaRPr lang="hr-HR" sz="2000" b="0" i="0" u="none" strike="noStrike">
                        <a:solidFill>
                          <a:srgbClr val="000000"/>
                        </a:solidFill>
                        <a:effectLst/>
                        <a:latin typeface="Calibri" charset="0"/>
                      </a:endParaRPr>
                    </a:p>
                  </a:txBody>
                  <a:tcPr marL="12700" marR="12700" marT="12700" marB="0" anchor="ctr"/>
                </a:tc>
                <a:extLst>
                  <a:ext uri="{0D108BD9-81ED-4DB2-BD59-A6C34878D82A}">
                    <a16:rowId xmlns:a16="http://schemas.microsoft.com/office/drawing/2014/main" xmlns="" val="10008"/>
                  </a:ext>
                </a:extLst>
              </a:tr>
              <a:tr h="487317">
                <a:tc>
                  <a:txBody>
                    <a:bodyPr/>
                    <a:lstStyle/>
                    <a:p>
                      <a:pPr algn="ctr" fontAlgn="b"/>
                      <a:r>
                        <a:rPr lang="en-US" sz="2000" u="none" strike="noStrike">
                          <a:effectLst/>
                        </a:rPr>
                        <a:t>8</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St. John</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6.3</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13.21</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fi-FI" sz="2000" u="none" strike="noStrike">
                          <a:effectLst/>
                        </a:rPr>
                        <a:t>13.87</a:t>
                      </a:r>
                      <a:endParaRPr lang="fi-FI" sz="2000" b="0" i="0" u="none" strike="noStrike">
                        <a:solidFill>
                          <a:srgbClr val="000000"/>
                        </a:solidFill>
                        <a:effectLst/>
                        <a:latin typeface="Calibri" charset="0"/>
                      </a:endParaRPr>
                    </a:p>
                  </a:txBody>
                  <a:tcPr marL="12700" marR="12700" marT="12700" marB="0" anchor="ctr"/>
                </a:tc>
                <a:tc>
                  <a:txBody>
                    <a:bodyPr/>
                    <a:lstStyle/>
                    <a:p>
                      <a:pPr algn="ctr" fontAlgn="b"/>
                      <a:r>
                        <a:rPr lang="nb-NO" sz="2000" u="none" strike="noStrike">
                          <a:effectLst/>
                        </a:rPr>
                        <a:t>0.016</a:t>
                      </a:r>
                      <a:endParaRPr lang="nb-NO"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2.8</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2.6</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dirty="0" err="1">
                          <a:effectLst/>
                        </a:rPr>
                        <a:t>N</a:t>
                      </a:r>
                      <a:r>
                        <a:rPr lang="mr-IN" sz="2000" u="none" strike="noStrike" dirty="0">
                          <a:effectLst/>
                        </a:rPr>
                        <a:t>/</a:t>
                      </a:r>
                      <a:r>
                        <a:rPr lang="mr-IN" sz="2000" u="none" strike="noStrike" dirty="0" err="1">
                          <a:effectLst/>
                        </a:rPr>
                        <a:t>A</a:t>
                      </a:r>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b"/>
                      <a:r>
                        <a:rPr lang="mr-IN" sz="2000" u="none" strike="noStrike" dirty="0" err="1">
                          <a:effectLst/>
                        </a:rPr>
                        <a:t>N</a:t>
                      </a:r>
                      <a:r>
                        <a:rPr lang="mr-IN" sz="2000" u="none" strike="noStrike" dirty="0">
                          <a:effectLst/>
                        </a:rPr>
                        <a:t>/</a:t>
                      </a:r>
                      <a:r>
                        <a:rPr lang="mr-IN" sz="2000" u="none" strike="noStrike" dirty="0" err="1">
                          <a:effectLst/>
                        </a:rPr>
                        <a:t>A</a:t>
                      </a:r>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b"/>
                      <a:r>
                        <a:rPr lang="mr-IN" sz="2000" u="none" strike="noStrike" dirty="0" err="1">
                          <a:effectLst/>
                        </a:rPr>
                        <a:t>N</a:t>
                      </a:r>
                      <a:r>
                        <a:rPr lang="mr-IN" sz="2000" u="none" strike="noStrike" dirty="0">
                          <a:effectLst/>
                        </a:rPr>
                        <a:t>/</a:t>
                      </a:r>
                      <a:r>
                        <a:rPr lang="mr-IN" sz="2000" u="none" strike="noStrike" dirty="0" err="1">
                          <a:effectLst/>
                        </a:rPr>
                        <a:t>A</a:t>
                      </a:r>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6</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nb-NO" sz="2000" u="none" strike="noStrike">
                          <a:effectLst/>
                        </a:rPr>
                        <a:t>0.197</a:t>
                      </a:r>
                      <a:endParaRPr lang="nb-NO" sz="2000" b="0" i="0" u="none" strike="noStrike">
                        <a:solidFill>
                          <a:srgbClr val="000000"/>
                        </a:solidFill>
                        <a:effectLst/>
                        <a:latin typeface="Calibri" charset="0"/>
                      </a:endParaRPr>
                    </a:p>
                  </a:txBody>
                  <a:tcPr marL="12700" marR="12700" marT="12700" marB="0" anchor="ctr"/>
                </a:tc>
                <a:extLst>
                  <a:ext uri="{0D108BD9-81ED-4DB2-BD59-A6C34878D82A}">
                    <a16:rowId xmlns:a16="http://schemas.microsoft.com/office/drawing/2014/main" xmlns="" val="10009"/>
                  </a:ext>
                </a:extLst>
              </a:tr>
              <a:tr h="487317">
                <a:tc>
                  <a:txBody>
                    <a:bodyPr/>
                    <a:lstStyle/>
                    <a:p>
                      <a:pPr algn="ctr" fontAlgn="b"/>
                      <a:r>
                        <a:rPr lang="en-US" sz="2000" u="none" strike="noStrike">
                          <a:effectLst/>
                        </a:rPr>
                        <a:t>9</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Parsons</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6.3</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13.93</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13.13</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nb-NO" sz="2000" u="none" strike="noStrike">
                          <a:effectLst/>
                        </a:rPr>
                        <a:t>0.016</a:t>
                      </a:r>
                      <a:endParaRPr lang="nb-NO" sz="2000" b="0" i="0" u="none" strike="noStrike">
                        <a:solidFill>
                          <a:srgbClr val="000000"/>
                        </a:solidFill>
                        <a:effectLst/>
                        <a:latin typeface="Calibri" charset="0"/>
                      </a:endParaRPr>
                    </a:p>
                  </a:txBody>
                  <a:tcPr marL="12700" marR="12700" marT="12700" marB="0" anchor="ctr"/>
                </a:tc>
                <a:tc>
                  <a:txBody>
                    <a:bodyPr/>
                    <a:lstStyle/>
                    <a:p>
                      <a:pPr algn="ctr" fontAlgn="b"/>
                      <a:r>
                        <a:rPr lang="en-US" sz="2000" u="none" strike="noStrike">
                          <a:effectLst/>
                        </a:rPr>
                        <a:t>3</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2.75</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dirty="0" err="1">
                          <a:effectLst/>
                        </a:rPr>
                        <a:t>N</a:t>
                      </a:r>
                      <a:r>
                        <a:rPr lang="mr-IN" sz="2000" u="none" strike="noStrike" dirty="0">
                          <a:effectLst/>
                        </a:rPr>
                        <a:t>/</a:t>
                      </a:r>
                      <a:r>
                        <a:rPr lang="mr-IN" sz="2000" u="none" strike="noStrike" dirty="0" err="1">
                          <a:effectLst/>
                        </a:rPr>
                        <a:t>A</a:t>
                      </a:r>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b"/>
                      <a:r>
                        <a:rPr lang="mr-IN" sz="2000" u="none" strike="noStrike" dirty="0" err="1">
                          <a:effectLst/>
                        </a:rPr>
                        <a:t>N</a:t>
                      </a:r>
                      <a:r>
                        <a:rPr lang="mr-IN" sz="2000" u="none" strike="noStrike" dirty="0">
                          <a:effectLst/>
                        </a:rPr>
                        <a:t>/</a:t>
                      </a:r>
                      <a:r>
                        <a:rPr lang="mr-IN" sz="2000" u="none" strike="noStrike" dirty="0" err="1">
                          <a:effectLst/>
                        </a:rPr>
                        <a:t>A</a:t>
                      </a:r>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0</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nb-NO" sz="2000" u="none" strike="noStrike" dirty="0">
                          <a:effectLst/>
                        </a:rPr>
                        <a:t>0.000</a:t>
                      </a:r>
                      <a:endParaRPr lang="nb-NO" sz="2000" b="0" i="0" u="none" strike="noStrike" dirty="0">
                        <a:solidFill>
                          <a:srgbClr val="000000"/>
                        </a:solidFill>
                        <a:effectLst/>
                        <a:latin typeface="Calibri" charset="0"/>
                      </a:endParaRPr>
                    </a:p>
                  </a:txBody>
                  <a:tcPr marL="12700" marR="12700" marT="12700" marB="0" anchor="ctr"/>
                </a:tc>
                <a:extLst>
                  <a:ext uri="{0D108BD9-81ED-4DB2-BD59-A6C34878D82A}">
                    <a16:rowId xmlns:a16="http://schemas.microsoft.com/office/drawing/2014/main" xmlns="" val="10010"/>
                  </a:ext>
                </a:extLst>
              </a:tr>
              <a:tr h="555012">
                <a:tc>
                  <a:txBody>
                    <a:bodyPr/>
                    <a:lstStyle/>
                    <a:p>
                      <a:pPr algn="ctr" fontAlgn="b"/>
                      <a:r>
                        <a:rPr lang="en-US" sz="2000" b="0" i="0" u="none" strike="noStrike" dirty="0">
                          <a:solidFill>
                            <a:srgbClr val="000000"/>
                          </a:solidFill>
                          <a:effectLst/>
                          <a:latin typeface="Calibri" charset="0"/>
                        </a:rPr>
                        <a:t>3</a:t>
                      </a:r>
                    </a:p>
                  </a:txBody>
                  <a:tcPr marL="12700" marR="12700" marT="12700" marB="0" anchor="ctr"/>
                </a:tc>
                <a:tc>
                  <a:txBody>
                    <a:bodyPr/>
                    <a:lstStyle/>
                    <a:p>
                      <a:pPr algn="ctr" fontAlgn="b"/>
                      <a:r>
                        <a:rPr lang="en-US" sz="2000" u="none" strike="noStrike">
                          <a:effectLst/>
                        </a:rPr>
                        <a:t>NOAA MHK</a:t>
                      </a:r>
                      <a:endParaRPr lang="en-US"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14.43</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dirty="0">
                          <a:effectLst/>
                        </a:rPr>
                        <a:t>13.71</a:t>
                      </a:r>
                      <a:endParaRPr lang="hr-HR" sz="2000" b="0" i="0" u="none" strike="noStrike" dirty="0">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14.75</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is-IS" sz="2000" u="none" strike="noStrike">
                          <a:effectLst/>
                        </a:rPr>
                        <a:t>0.005</a:t>
                      </a:r>
                      <a:endParaRPr lang="is-IS" sz="2000" b="0" i="0" u="none" strike="noStrike">
                        <a:solidFill>
                          <a:srgbClr val="000000"/>
                        </a:solidFill>
                        <a:effectLst/>
                        <a:latin typeface="Calibri" charset="0"/>
                      </a:endParaRPr>
                    </a:p>
                  </a:txBody>
                  <a:tcPr marL="12700" marR="12700" marT="12700" marB="0" anchor="ctr"/>
                </a:tc>
                <a:tc>
                  <a:txBody>
                    <a:bodyPr/>
                    <a:lstStyle/>
                    <a:p>
                      <a:pPr algn="ctr" fontAlgn="b"/>
                      <a:r>
                        <a:rPr lang="mr-IN" sz="2000" u="none" strike="noStrike">
                          <a:effectLst/>
                        </a:rPr>
                        <a:t>N/A</a:t>
                      </a:r>
                      <a:endParaRPr lang="mr-IN"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dirty="0">
                          <a:effectLst/>
                        </a:rPr>
                        <a:t>2.48</a:t>
                      </a:r>
                      <a:endParaRPr lang="hr-HR" sz="2000" b="0" i="0" u="none" strike="noStrike" dirty="0">
                        <a:solidFill>
                          <a:srgbClr val="000000"/>
                        </a:solidFill>
                        <a:effectLst/>
                        <a:latin typeface="Calibri" charset="0"/>
                      </a:endParaRPr>
                    </a:p>
                  </a:txBody>
                  <a:tcPr marL="12700" marR="12700" marT="12700" marB="0" anchor="ctr"/>
                </a:tc>
                <a:tc>
                  <a:txBody>
                    <a:bodyPr/>
                    <a:lstStyle/>
                    <a:p>
                      <a:pPr algn="ctr" fontAlgn="b"/>
                      <a:r>
                        <a:rPr lang="hr-HR" sz="2000" u="none" strike="noStrike" dirty="0">
                          <a:effectLst/>
                        </a:rPr>
                        <a:t>2.12</a:t>
                      </a:r>
                      <a:endParaRPr lang="hr-HR" sz="2000" b="0" i="0" u="none" strike="noStrike" dirty="0">
                        <a:solidFill>
                          <a:srgbClr val="000000"/>
                        </a:solidFill>
                        <a:effectLst/>
                        <a:latin typeface="Calibri" charset="0"/>
                      </a:endParaRPr>
                    </a:p>
                  </a:txBody>
                  <a:tcPr marL="12700" marR="12700" marT="12700" marB="0" anchor="ctr"/>
                </a:tc>
                <a:tc>
                  <a:txBody>
                    <a:bodyPr/>
                    <a:lstStyle/>
                    <a:p>
                      <a:pPr algn="ctr" fontAlgn="b"/>
                      <a:r>
                        <a:rPr lang="hr-HR" sz="2000" u="none" strike="noStrike">
                          <a:effectLst/>
                        </a:rPr>
                        <a:t>3.3</a:t>
                      </a:r>
                      <a:endParaRPr lang="hr-HR" sz="2000" b="0" i="0" u="none" strike="noStrike">
                        <a:solidFill>
                          <a:srgbClr val="000000"/>
                        </a:solidFill>
                        <a:effectLst/>
                        <a:latin typeface="Calibri" charset="0"/>
                      </a:endParaRPr>
                    </a:p>
                  </a:txBody>
                  <a:tcPr marL="12700" marR="12700" marT="12700" marB="0" anchor="ctr"/>
                </a:tc>
                <a:tc>
                  <a:txBody>
                    <a:bodyPr/>
                    <a:lstStyle/>
                    <a:p>
                      <a:pPr algn="ctr" fontAlgn="b"/>
                      <a:r>
                        <a:rPr lang="hr-HR" sz="2000" u="none" strike="noStrike" dirty="0">
                          <a:effectLst/>
                        </a:rPr>
                        <a:t>4.15</a:t>
                      </a:r>
                      <a:endParaRPr lang="hr-HR" sz="2000" b="0" i="0" u="none" strike="noStrike" dirty="0">
                        <a:solidFill>
                          <a:srgbClr val="000000"/>
                        </a:solidFill>
                        <a:effectLst/>
                        <a:latin typeface="Calibri" charset="0"/>
                      </a:endParaRPr>
                    </a:p>
                  </a:txBody>
                  <a:tcPr marL="12700" marR="12700" marT="12700" marB="0" anchor="ctr"/>
                </a:tc>
                <a:tc>
                  <a:txBody>
                    <a:bodyPr/>
                    <a:lstStyle/>
                    <a:p>
                      <a:pPr algn="ctr" fontAlgn="b"/>
                      <a:r>
                        <a:rPr lang="en-US" sz="2000" u="none" strike="noStrike" dirty="0">
                          <a:effectLst/>
                        </a:rPr>
                        <a:t>5</a:t>
                      </a:r>
                      <a:endParaRPr lang="en-US" sz="2000" b="0" i="0" u="none" strike="noStrike" dirty="0">
                        <a:solidFill>
                          <a:srgbClr val="000000"/>
                        </a:solidFill>
                        <a:effectLst/>
                        <a:latin typeface="Calibri" charset="0"/>
                      </a:endParaRPr>
                    </a:p>
                  </a:txBody>
                  <a:tcPr marL="12700" marR="12700" marT="12700" marB="0" anchor="ctr"/>
                </a:tc>
                <a:tc>
                  <a:txBody>
                    <a:bodyPr/>
                    <a:lstStyle/>
                    <a:p>
                      <a:pPr algn="ctr" fontAlgn="b"/>
                      <a:r>
                        <a:rPr lang="is-IS" sz="2000" u="none" strike="noStrike" dirty="0">
                          <a:effectLst/>
                        </a:rPr>
                        <a:t>0.164</a:t>
                      </a:r>
                      <a:endParaRPr lang="is-IS" sz="2000" b="0" i="0" u="none" strike="noStrike" dirty="0">
                        <a:solidFill>
                          <a:srgbClr val="000000"/>
                        </a:solidFill>
                        <a:effectLst/>
                        <a:latin typeface="Calibri" charset="0"/>
                      </a:endParaRPr>
                    </a:p>
                  </a:txBody>
                  <a:tcPr marL="12700" marR="12700" marT="12700" marB="0" anchor="ctr"/>
                </a:tc>
                <a:extLst>
                  <a:ext uri="{0D108BD9-81ED-4DB2-BD59-A6C34878D82A}">
                    <a16:rowId xmlns:a16="http://schemas.microsoft.com/office/drawing/2014/main" xmlns="" val="10011"/>
                  </a:ext>
                </a:extLst>
              </a:tr>
            </a:tbl>
          </a:graphicData>
        </a:graphic>
      </p:graphicFrame>
      <p:graphicFrame>
        <p:nvGraphicFramePr>
          <p:cNvPr id="29" name="Chart 28">
            <a:extLst>
              <a:ext uri="{FF2B5EF4-FFF2-40B4-BE49-F238E27FC236}">
                <a16:creationId xmlns:a16="http://schemas.microsoft.com/office/drawing/2014/main" xmlns="" id="{40C8D243-41A4-465F-94CC-1D8A5839156C}"/>
              </a:ext>
            </a:extLst>
          </p:cNvPr>
          <p:cNvGraphicFramePr>
            <a:graphicFrameLocks/>
          </p:cNvGraphicFramePr>
          <p:nvPr>
            <p:extLst>
              <p:ext uri="{D42A27DB-BD31-4B8C-83A1-F6EECF244321}">
                <p14:modId xmlns:p14="http://schemas.microsoft.com/office/powerpoint/2010/main" val="475400033"/>
              </p:ext>
            </p:extLst>
          </p:nvPr>
        </p:nvGraphicFramePr>
        <p:xfrm>
          <a:off x="29443972" y="15011400"/>
          <a:ext cx="6494620" cy="4201540"/>
        </p:xfrm>
        <a:graphic>
          <a:graphicData uri="http://schemas.openxmlformats.org/drawingml/2006/chart">
            <c:chart xmlns:c="http://schemas.openxmlformats.org/drawingml/2006/chart" xmlns:r="http://schemas.openxmlformats.org/officeDocument/2006/relationships" r:id="rId6"/>
          </a:graphicData>
        </a:graphic>
      </p:graphicFrame>
      <p:grpSp>
        <p:nvGrpSpPr>
          <p:cNvPr id="8" name="Group 7"/>
          <p:cNvGrpSpPr/>
          <p:nvPr/>
        </p:nvGrpSpPr>
        <p:grpSpPr>
          <a:xfrm>
            <a:off x="15220529" y="6053965"/>
            <a:ext cx="12988593" cy="10981212"/>
            <a:chOff x="15054860" y="6117594"/>
            <a:chExt cx="12988593" cy="10981212"/>
          </a:xfrm>
          <a:solidFill>
            <a:srgbClr val="3E27D5"/>
          </a:solidFill>
        </p:grpSpPr>
        <p:graphicFrame>
          <p:nvGraphicFramePr>
            <p:cNvPr id="30" name="Chart 29">
              <a:extLst>
                <a:ext uri="{FF2B5EF4-FFF2-40B4-BE49-F238E27FC236}">
                  <a16:creationId xmlns:a16="http://schemas.microsoft.com/office/drawing/2014/main" xmlns="" id="{15449AE9-DBA7-4A2B-A7BF-C7667D75C437}"/>
                </a:ext>
              </a:extLst>
            </p:cNvPr>
            <p:cNvGraphicFramePr>
              <a:graphicFrameLocks/>
            </p:cNvGraphicFramePr>
            <p:nvPr>
              <p:extLst>
                <p:ext uri="{D42A27DB-BD31-4B8C-83A1-F6EECF244321}">
                  <p14:modId xmlns:p14="http://schemas.microsoft.com/office/powerpoint/2010/main" val="1602873415"/>
                </p:ext>
              </p:extLst>
            </p:nvPr>
          </p:nvGraphicFramePr>
          <p:xfrm>
            <a:off x="15056789" y="6128501"/>
            <a:ext cx="6400800" cy="36576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2" name="Chart 31">
              <a:extLst>
                <a:ext uri="{FF2B5EF4-FFF2-40B4-BE49-F238E27FC236}">
                  <a16:creationId xmlns:a16="http://schemas.microsoft.com/office/drawing/2014/main" xmlns="" id="{16736A8B-4DEB-44A9-9EAA-64ADFD704D83}"/>
                </a:ext>
              </a:extLst>
            </p:cNvPr>
            <p:cNvGraphicFramePr>
              <a:graphicFrameLocks/>
            </p:cNvGraphicFramePr>
            <p:nvPr>
              <p:extLst>
                <p:ext uri="{D42A27DB-BD31-4B8C-83A1-F6EECF244321}">
                  <p14:modId xmlns:p14="http://schemas.microsoft.com/office/powerpoint/2010/main" val="1300871852"/>
                </p:ext>
              </p:extLst>
            </p:nvPr>
          </p:nvGraphicFramePr>
          <p:xfrm>
            <a:off x="21642653" y="6117594"/>
            <a:ext cx="6400800" cy="36576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3" name="Chart 32">
              <a:extLst>
                <a:ext uri="{FF2B5EF4-FFF2-40B4-BE49-F238E27FC236}">
                  <a16:creationId xmlns:a16="http://schemas.microsoft.com/office/drawing/2014/main" xmlns="" id="{BE16ACEB-3668-4C46-BD40-4A85C0FA552E}"/>
                </a:ext>
              </a:extLst>
            </p:cNvPr>
            <p:cNvGraphicFramePr>
              <a:graphicFrameLocks/>
            </p:cNvGraphicFramePr>
            <p:nvPr>
              <p:extLst>
                <p:ext uri="{D42A27DB-BD31-4B8C-83A1-F6EECF244321}">
                  <p14:modId xmlns:p14="http://schemas.microsoft.com/office/powerpoint/2010/main" val="1248876799"/>
                </p:ext>
              </p:extLst>
            </p:nvPr>
          </p:nvGraphicFramePr>
          <p:xfrm>
            <a:off x="15054860" y="9775194"/>
            <a:ext cx="6400800" cy="36576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4" name="Chart 33">
              <a:extLst>
                <a:ext uri="{FF2B5EF4-FFF2-40B4-BE49-F238E27FC236}">
                  <a16:creationId xmlns:a16="http://schemas.microsoft.com/office/drawing/2014/main" xmlns="" id="{C5A95F4D-995A-4DB7-A374-532AC01F768F}"/>
                </a:ext>
              </a:extLst>
            </p:cNvPr>
            <p:cNvGraphicFramePr>
              <a:graphicFrameLocks/>
            </p:cNvGraphicFramePr>
            <p:nvPr>
              <p:extLst>
                <p:ext uri="{D42A27DB-BD31-4B8C-83A1-F6EECF244321}">
                  <p14:modId xmlns:p14="http://schemas.microsoft.com/office/powerpoint/2010/main" val="1111574665"/>
                </p:ext>
              </p:extLst>
            </p:nvPr>
          </p:nvGraphicFramePr>
          <p:xfrm>
            <a:off x="21642653" y="9783606"/>
            <a:ext cx="6400800" cy="36576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5" name="Chart 34">
              <a:extLst>
                <a:ext uri="{FF2B5EF4-FFF2-40B4-BE49-F238E27FC236}">
                  <a16:creationId xmlns:a16="http://schemas.microsoft.com/office/drawing/2014/main" xmlns="" id="{DF0275DC-8A97-4E08-8BCB-0DBB968932A1}"/>
                </a:ext>
              </a:extLst>
            </p:cNvPr>
            <p:cNvGraphicFramePr>
              <a:graphicFrameLocks/>
            </p:cNvGraphicFramePr>
            <p:nvPr>
              <p:extLst>
                <p:ext uri="{D42A27DB-BD31-4B8C-83A1-F6EECF244321}">
                  <p14:modId xmlns:p14="http://schemas.microsoft.com/office/powerpoint/2010/main" val="1864507115"/>
                </p:ext>
              </p:extLst>
            </p:nvPr>
          </p:nvGraphicFramePr>
          <p:xfrm>
            <a:off x="15054860" y="13441206"/>
            <a:ext cx="6400800" cy="36576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6" name="Chart 35">
              <a:extLst>
                <a:ext uri="{FF2B5EF4-FFF2-40B4-BE49-F238E27FC236}">
                  <a16:creationId xmlns:a16="http://schemas.microsoft.com/office/drawing/2014/main" xmlns="" id="{F67AFE4C-05B1-438A-AC15-F81A850BAAA4}"/>
                </a:ext>
              </a:extLst>
            </p:cNvPr>
            <p:cNvGraphicFramePr>
              <a:graphicFrameLocks/>
            </p:cNvGraphicFramePr>
            <p:nvPr>
              <p:extLst>
                <p:ext uri="{D42A27DB-BD31-4B8C-83A1-F6EECF244321}">
                  <p14:modId xmlns:p14="http://schemas.microsoft.com/office/powerpoint/2010/main" val="1618206717"/>
                </p:ext>
              </p:extLst>
            </p:nvPr>
          </p:nvGraphicFramePr>
          <p:xfrm>
            <a:off x="21642653" y="13430769"/>
            <a:ext cx="6400800" cy="3657600"/>
          </p:xfrm>
          <a:graphic>
            <a:graphicData uri="http://schemas.openxmlformats.org/drawingml/2006/chart">
              <c:chart xmlns:c="http://schemas.openxmlformats.org/drawingml/2006/chart" xmlns:r="http://schemas.openxmlformats.org/officeDocument/2006/relationships" r:id="rId12"/>
            </a:graphicData>
          </a:graphic>
        </p:graphicFrame>
      </p:grpSp>
      <p:grpSp>
        <p:nvGrpSpPr>
          <p:cNvPr id="12" name="Group 11"/>
          <p:cNvGrpSpPr/>
          <p:nvPr/>
        </p:nvGrpSpPr>
        <p:grpSpPr>
          <a:xfrm>
            <a:off x="29091899" y="23818304"/>
            <a:ext cx="13435867" cy="3461296"/>
            <a:chOff x="29286567" y="28993274"/>
            <a:chExt cx="13266966" cy="3461296"/>
          </a:xfrm>
        </p:grpSpPr>
        <p:sp>
          <p:nvSpPr>
            <p:cNvPr id="28" name="TextBox 27"/>
            <p:cNvSpPr txBox="1"/>
            <p:nvPr/>
          </p:nvSpPr>
          <p:spPr>
            <a:xfrm>
              <a:off x="29286567" y="28993274"/>
              <a:ext cx="13266966" cy="830997"/>
            </a:xfrm>
            <a:prstGeom prst="rect">
              <a:avLst/>
            </a:prstGeom>
            <a:solidFill>
              <a:schemeClr val="tx1"/>
            </a:solidFill>
            <a:ln w="76200">
              <a:solidFill>
                <a:schemeClr val="tx1"/>
              </a:solidFill>
            </a:ln>
          </p:spPr>
          <p:txBody>
            <a:bodyPr wrap="square" rtlCol="0">
              <a:spAutoFit/>
            </a:bodyPr>
            <a:lstStyle/>
            <a:p>
              <a:pPr algn="ctr"/>
              <a:r>
                <a:rPr lang="en-US" sz="4800" dirty="0">
                  <a:solidFill>
                    <a:schemeClr val="bg1"/>
                  </a:solidFill>
                </a:rPr>
                <a:t>Acknowledgments</a:t>
              </a:r>
            </a:p>
          </p:txBody>
        </p:sp>
        <p:sp>
          <p:nvSpPr>
            <p:cNvPr id="38" name="TextBox 37"/>
            <p:cNvSpPr txBox="1"/>
            <p:nvPr/>
          </p:nvSpPr>
          <p:spPr>
            <a:xfrm>
              <a:off x="29286567" y="29900025"/>
              <a:ext cx="13266966" cy="2554545"/>
            </a:xfrm>
            <a:prstGeom prst="rect">
              <a:avLst/>
            </a:prstGeom>
            <a:noFill/>
            <a:ln w="76200">
              <a:solidFill>
                <a:schemeClr val="tx1"/>
              </a:solidFill>
            </a:ln>
          </p:spPr>
          <p:txBody>
            <a:bodyPr wrap="square" rtlCol="0">
              <a:spAutoFit/>
            </a:bodyPr>
            <a:lstStyle/>
            <a:p>
              <a:pPr marL="742950" indent="-742950">
                <a:buFont typeface="Arial" charset="0"/>
                <a:buChar char="•"/>
              </a:pPr>
              <a:r>
                <a:rPr lang="en-US" dirty="0">
                  <a:solidFill>
                    <a:schemeClr val="tx1"/>
                  </a:solidFill>
                </a:rPr>
                <a:t>Mary C. Knapp </a:t>
              </a:r>
              <a:r>
                <a:rPr lang="mr-IN" dirty="0">
                  <a:solidFill>
                    <a:schemeClr val="tx1"/>
                  </a:solidFill>
                </a:rPr>
                <a:t>–</a:t>
              </a:r>
              <a:r>
                <a:rPr lang="en-US" dirty="0">
                  <a:solidFill>
                    <a:schemeClr val="tx1"/>
                  </a:solidFill>
                </a:rPr>
                <a:t> Kansas State Climatologist</a:t>
              </a:r>
            </a:p>
            <a:p>
              <a:pPr marL="742950" indent="-742950">
                <a:buFont typeface="Arial" charset="0"/>
                <a:buChar char="•"/>
              </a:pPr>
              <a:r>
                <a:rPr lang="en-US" dirty="0">
                  <a:solidFill>
                    <a:schemeClr val="tx1"/>
                  </a:solidFill>
                </a:rPr>
                <a:t>Kansas </a:t>
              </a:r>
              <a:r>
                <a:rPr lang="en-US" dirty="0" err="1">
                  <a:solidFill>
                    <a:schemeClr val="tx1"/>
                  </a:solidFill>
                </a:rPr>
                <a:t>Mesonet</a:t>
              </a:r>
              <a:endParaRPr lang="en-US" dirty="0">
                <a:solidFill>
                  <a:schemeClr val="tx1"/>
                </a:solidFill>
              </a:endParaRPr>
            </a:p>
            <a:p>
              <a:pPr marL="742950" indent="-742950">
                <a:buFont typeface="Arial" charset="0"/>
                <a:buChar char="•"/>
              </a:pPr>
              <a:r>
                <a:rPr lang="en-US" dirty="0">
                  <a:solidFill>
                    <a:schemeClr val="tx1"/>
                  </a:solidFill>
                </a:rPr>
                <a:t>US Climate Reference Network (USCRN)</a:t>
              </a:r>
            </a:p>
            <a:p>
              <a:pPr marL="742950" indent="-742950">
                <a:buFont typeface="Arial" charset="0"/>
                <a:buChar char="•"/>
              </a:pPr>
              <a:endParaRPr lang="en-US" dirty="0">
                <a:solidFill>
                  <a:schemeClr val="tx1"/>
                </a:solidFill>
              </a:endParaRPr>
            </a:p>
          </p:txBody>
        </p:sp>
      </p:grpSp>
      <p:grpSp>
        <p:nvGrpSpPr>
          <p:cNvPr id="44" name="Group 43"/>
          <p:cNvGrpSpPr/>
          <p:nvPr/>
        </p:nvGrpSpPr>
        <p:grpSpPr>
          <a:xfrm>
            <a:off x="29091898" y="27508200"/>
            <a:ext cx="13435868" cy="3707518"/>
            <a:chOff x="29286567" y="28993274"/>
            <a:chExt cx="13266966" cy="3707518"/>
          </a:xfrm>
        </p:grpSpPr>
        <p:sp>
          <p:nvSpPr>
            <p:cNvPr id="45" name="TextBox 44"/>
            <p:cNvSpPr txBox="1"/>
            <p:nvPr/>
          </p:nvSpPr>
          <p:spPr>
            <a:xfrm>
              <a:off x="29286567" y="28993274"/>
              <a:ext cx="13266966" cy="830997"/>
            </a:xfrm>
            <a:prstGeom prst="rect">
              <a:avLst/>
            </a:prstGeom>
            <a:solidFill>
              <a:schemeClr val="tx1"/>
            </a:solidFill>
            <a:ln w="76200">
              <a:solidFill>
                <a:schemeClr val="tx1"/>
              </a:solidFill>
            </a:ln>
          </p:spPr>
          <p:txBody>
            <a:bodyPr wrap="square" rtlCol="0">
              <a:spAutoFit/>
            </a:bodyPr>
            <a:lstStyle/>
            <a:p>
              <a:pPr algn="ctr"/>
              <a:r>
                <a:rPr lang="en-US" sz="4800" dirty="0">
                  <a:solidFill>
                    <a:schemeClr val="bg1"/>
                  </a:solidFill>
                </a:rPr>
                <a:t>References</a:t>
              </a:r>
            </a:p>
          </p:txBody>
        </p:sp>
        <p:sp>
          <p:nvSpPr>
            <p:cNvPr id="46" name="TextBox 45"/>
            <p:cNvSpPr txBox="1"/>
            <p:nvPr/>
          </p:nvSpPr>
          <p:spPr>
            <a:xfrm>
              <a:off x="29286567" y="29900025"/>
              <a:ext cx="13266966" cy="2800767"/>
            </a:xfrm>
            <a:prstGeom prst="rect">
              <a:avLst/>
            </a:prstGeom>
            <a:noFill/>
            <a:ln w="76200">
              <a:solidFill>
                <a:schemeClr val="tx1"/>
              </a:solidFill>
            </a:ln>
          </p:spPr>
          <p:txBody>
            <a:bodyPr wrap="square" rtlCol="0">
              <a:spAutoFit/>
            </a:bodyPr>
            <a:lstStyle/>
            <a:p>
              <a:pPr marL="457200" indent="-457200">
                <a:buFont typeface="+mj-lt"/>
                <a:buAutoNum type="arabicPeriod"/>
              </a:pPr>
              <a:r>
                <a:rPr lang="en-US" sz="2200" dirty="0">
                  <a:solidFill>
                    <a:schemeClr val="tx1"/>
                  </a:solidFill>
                </a:rPr>
                <a:t>Introduction to Environmental Soil Physics by Daniel Hillel, Elsevier-Academic Press, New York, 2005. ISBN: 0-12-348655-6. </a:t>
              </a:r>
            </a:p>
            <a:p>
              <a:pPr marL="457200" indent="-457200">
                <a:buFont typeface="+mj-lt"/>
                <a:buAutoNum type="arabicPeriod"/>
              </a:pPr>
              <a:r>
                <a:rPr lang="en-US" sz="2200" dirty="0" err="1">
                  <a:solidFill>
                    <a:schemeClr val="tx1"/>
                  </a:solidFill>
                </a:rPr>
                <a:t>Nofziger</a:t>
              </a:r>
              <a:r>
                <a:rPr lang="en-US" sz="2200" dirty="0">
                  <a:solidFill>
                    <a:schemeClr val="tx1"/>
                  </a:solidFill>
                </a:rPr>
                <a:t> and Wu. 2003. Soil temperature variations with time and depth. Available at: http://</a:t>
              </a:r>
              <a:r>
                <a:rPr lang="en-US" sz="2200" dirty="0" err="1">
                  <a:solidFill>
                    <a:schemeClr val="tx1"/>
                  </a:solidFill>
                </a:rPr>
                <a:t>soilphysics.okstate.edu</a:t>
              </a:r>
              <a:r>
                <a:rPr lang="en-US" sz="2200" dirty="0">
                  <a:solidFill>
                    <a:schemeClr val="tx1"/>
                  </a:solidFill>
                </a:rPr>
                <a:t>/software/</a:t>
              </a:r>
              <a:r>
                <a:rPr lang="en-US" sz="2200" dirty="0" err="1">
                  <a:solidFill>
                    <a:schemeClr val="tx1"/>
                  </a:solidFill>
                </a:rPr>
                <a:t>SoilTemperature</a:t>
              </a:r>
              <a:r>
                <a:rPr lang="en-US" sz="2200" dirty="0">
                  <a:solidFill>
                    <a:schemeClr val="tx1"/>
                  </a:solidFill>
                </a:rPr>
                <a:t>/</a:t>
              </a:r>
              <a:r>
                <a:rPr lang="en-US" sz="2200" dirty="0" err="1">
                  <a:solidFill>
                    <a:schemeClr val="tx1"/>
                  </a:solidFill>
                </a:rPr>
                <a:t>document.pdf</a:t>
              </a:r>
              <a:r>
                <a:rPr lang="en-US" sz="2200" dirty="0">
                  <a:solidFill>
                    <a:schemeClr val="tx1"/>
                  </a:solidFill>
                </a:rPr>
                <a:t> </a:t>
              </a:r>
            </a:p>
            <a:p>
              <a:pPr marL="457200" indent="-457200">
                <a:buFont typeface="+mj-lt"/>
                <a:buAutoNum type="arabicPeriod"/>
              </a:pPr>
              <a:r>
                <a:rPr lang="en-US" sz="2200" dirty="0" err="1">
                  <a:solidFill>
                    <a:schemeClr val="tx1"/>
                  </a:solidFill>
                </a:rPr>
                <a:t>deVries</a:t>
              </a:r>
              <a:r>
                <a:rPr lang="en-US" sz="2200" dirty="0">
                  <a:solidFill>
                    <a:schemeClr val="tx1"/>
                  </a:solidFill>
                </a:rPr>
                <a:t>, D. A., 1963. Thermal Properties of Soils. In W.R. van </a:t>
              </a:r>
              <a:r>
                <a:rPr lang="en-US" sz="2200" dirty="0" err="1">
                  <a:solidFill>
                    <a:schemeClr val="tx1"/>
                  </a:solidFill>
                </a:rPr>
                <a:t>Wijk</a:t>
              </a:r>
              <a:r>
                <a:rPr lang="en-US" sz="2200" dirty="0">
                  <a:solidFill>
                    <a:schemeClr val="tx1"/>
                  </a:solidFill>
                </a:rPr>
                <a:t> (ed.) Physics of Plant Environment. North-Holland Publishing Company, Amsterdam. </a:t>
              </a:r>
            </a:p>
            <a:p>
              <a:pPr marL="457200" indent="-457200">
                <a:buFont typeface="+mj-lt"/>
                <a:buAutoNum type="arabicPeriod"/>
              </a:pPr>
              <a:r>
                <a:rPr lang="en-US" sz="2200" dirty="0">
                  <a:solidFill>
                    <a:schemeClr val="tx1"/>
                  </a:solidFill>
                </a:rPr>
                <a:t>Wu, J. and </a:t>
              </a:r>
              <a:r>
                <a:rPr lang="en-US" sz="2200" dirty="0" err="1">
                  <a:solidFill>
                    <a:schemeClr val="tx1"/>
                  </a:solidFill>
                </a:rPr>
                <a:t>Nofziger</a:t>
              </a:r>
              <a:r>
                <a:rPr lang="en-US" sz="2200" dirty="0">
                  <a:solidFill>
                    <a:schemeClr val="tx1"/>
                  </a:solidFill>
                </a:rPr>
                <a:t>, D.L., 1999. Incorporating temperature effects on pesticide degradation into a management model. </a:t>
              </a:r>
              <a:r>
                <a:rPr lang="en-US" sz="2200" i="1" dirty="0">
                  <a:solidFill>
                    <a:schemeClr val="tx1"/>
                  </a:solidFill>
                </a:rPr>
                <a:t>Journal of Environmental Quality</a:t>
              </a:r>
              <a:r>
                <a:rPr lang="en-US" sz="2200" dirty="0">
                  <a:solidFill>
                    <a:schemeClr val="tx1"/>
                  </a:solidFill>
                </a:rPr>
                <a:t>, </a:t>
              </a:r>
              <a:r>
                <a:rPr lang="en-US" sz="2200" i="1" dirty="0">
                  <a:solidFill>
                    <a:schemeClr val="tx1"/>
                  </a:solidFill>
                </a:rPr>
                <a:t>28</a:t>
              </a:r>
              <a:r>
                <a:rPr lang="en-US" sz="2200" dirty="0">
                  <a:solidFill>
                    <a:schemeClr val="tx1"/>
                  </a:solidFill>
                </a:rPr>
                <a:t>(1), pp.92-100. </a:t>
              </a:r>
            </a:p>
          </p:txBody>
        </p:sp>
      </p:grpSp>
      <p:grpSp>
        <p:nvGrpSpPr>
          <p:cNvPr id="21" name="Group 20"/>
          <p:cNvGrpSpPr/>
          <p:nvPr/>
        </p:nvGrpSpPr>
        <p:grpSpPr>
          <a:xfrm>
            <a:off x="14867333" y="4627936"/>
            <a:ext cx="13835236" cy="26708089"/>
            <a:chOff x="14867333" y="4627936"/>
            <a:chExt cx="13835236" cy="26708089"/>
          </a:xfrm>
        </p:grpSpPr>
        <p:sp>
          <p:nvSpPr>
            <p:cNvPr id="73" name="TextBox 72"/>
            <p:cNvSpPr txBox="1"/>
            <p:nvPr/>
          </p:nvSpPr>
          <p:spPr>
            <a:xfrm>
              <a:off x="14867333" y="4627936"/>
              <a:ext cx="13835236" cy="830997"/>
            </a:xfrm>
            <a:prstGeom prst="rect">
              <a:avLst/>
            </a:prstGeom>
            <a:solidFill>
              <a:schemeClr val="tx1"/>
            </a:solidFill>
            <a:ln w="76200">
              <a:solidFill>
                <a:schemeClr val="tx1"/>
              </a:solidFill>
            </a:ln>
          </p:spPr>
          <p:txBody>
            <a:bodyPr wrap="square" rtlCol="0" anchor="ctr" anchorCtr="1">
              <a:spAutoFit/>
            </a:bodyPr>
            <a:lstStyle/>
            <a:p>
              <a:pPr algn="ctr"/>
              <a:r>
                <a:rPr lang="en-US" sz="4800" dirty="0">
                  <a:solidFill>
                    <a:schemeClr val="bg1"/>
                  </a:solidFill>
                </a:rPr>
                <a:t>Results</a:t>
              </a:r>
            </a:p>
          </p:txBody>
        </p:sp>
        <p:cxnSp>
          <p:nvCxnSpPr>
            <p:cNvPr id="16" name="Straight Connector 15"/>
            <p:cNvCxnSpPr/>
            <p:nvPr/>
          </p:nvCxnSpPr>
          <p:spPr bwMode="auto">
            <a:xfrm>
              <a:off x="14867333" y="5458505"/>
              <a:ext cx="0" cy="25877520"/>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28702569" y="5181599"/>
              <a:ext cx="0" cy="26133552"/>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flipH="1">
              <a:off x="14867697" y="31287394"/>
              <a:ext cx="13834872" cy="0"/>
            </a:xfrm>
            <a:prstGeom prst="line">
              <a:avLst/>
            </a:prstGeom>
            <a:solidFill>
              <a:schemeClr val="accent1"/>
            </a:solidFill>
            <a:ln w="76200" cap="flat" cmpd="sng" algn="ctr">
              <a:solidFill>
                <a:schemeClr val="tx1"/>
              </a:solidFill>
              <a:prstDash val="solid"/>
              <a:round/>
              <a:headEnd type="none" w="med" len="med"/>
              <a:tailEnd type="none" w="med" len="med"/>
            </a:ln>
            <a:effectLst/>
          </p:spPr>
        </p:cxnSp>
      </p:grpSp>
      <p:grpSp>
        <p:nvGrpSpPr>
          <p:cNvPr id="56" name="Group 55"/>
          <p:cNvGrpSpPr/>
          <p:nvPr/>
        </p:nvGrpSpPr>
        <p:grpSpPr>
          <a:xfrm>
            <a:off x="29047418" y="4634403"/>
            <a:ext cx="13480348" cy="10151633"/>
            <a:chOff x="29091900" y="4627936"/>
            <a:chExt cx="13480348" cy="10151633"/>
          </a:xfrm>
        </p:grpSpPr>
        <p:sp>
          <p:nvSpPr>
            <p:cNvPr id="57" name="TextBox 56"/>
            <p:cNvSpPr txBox="1"/>
            <p:nvPr/>
          </p:nvSpPr>
          <p:spPr>
            <a:xfrm>
              <a:off x="29091900" y="4627936"/>
              <a:ext cx="13480347" cy="830997"/>
            </a:xfrm>
            <a:prstGeom prst="rect">
              <a:avLst/>
            </a:prstGeom>
            <a:solidFill>
              <a:schemeClr val="tx1"/>
            </a:solidFill>
            <a:ln w="76200">
              <a:solidFill>
                <a:schemeClr val="tx1"/>
              </a:solidFill>
            </a:ln>
          </p:spPr>
          <p:txBody>
            <a:bodyPr wrap="square" rtlCol="0">
              <a:spAutoFit/>
            </a:bodyPr>
            <a:lstStyle/>
            <a:p>
              <a:pPr algn="ctr"/>
              <a:r>
                <a:rPr lang="en-US" sz="4800" dirty="0">
                  <a:solidFill>
                    <a:schemeClr val="bg1"/>
                  </a:solidFill>
                </a:rPr>
                <a:t>Discussion</a:t>
              </a:r>
            </a:p>
          </p:txBody>
        </p:sp>
        <p:sp>
          <p:nvSpPr>
            <p:cNvPr id="58" name="TextBox 57"/>
            <p:cNvSpPr txBox="1"/>
            <p:nvPr/>
          </p:nvSpPr>
          <p:spPr>
            <a:xfrm>
              <a:off x="29091900" y="5453939"/>
              <a:ext cx="13480348" cy="9325630"/>
            </a:xfrm>
            <a:prstGeom prst="rect">
              <a:avLst/>
            </a:prstGeom>
            <a:noFill/>
            <a:ln w="76200">
              <a:solidFill>
                <a:schemeClr val="tx1"/>
              </a:solidFill>
            </a:ln>
          </p:spPr>
          <p:txBody>
            <a:bodyPr wrap="square" rtlCol="0">
              <a:spAutoFit/>
            </a:bodyPr>
            <a:lstStyle/>
            <a:p>
              <a:pPr marL="571500" indent="-571500">
                <a:buFont typeface="Arial" charset="0"/>
                <a:buChar char="•"/>
              </a:pPr>
              <a:r>
                <a:rPr lang="en-US" dirty="0">
                  <a:solidFill>
                    <a:schemeClr val="tx1"/>
                  </a:solidFill>
                </a:rPr>
                <a:t>With this data model, excel was used to establish a well rounded temperature flux throughout each soil profile. In order to model each location the same,  solver was used to calculate each parameter for  temperature. While doing this we encountered error throughout the models due to temperature variations and due to data loss.</a:t>
              </a:r>
            </a:p>
            <a:p>
              <a:pPr marL="571500" indent="-571500">
                <a:buFont typeface="Arial" charset="0"/>
                <a:buChar char="•"/>
              </a:pPr>
              <a:r>
                <a:rPr lang="en-US" dirty="0">
                  <a:solidFill>
                    <a:schemeClr val="tx1"/>
                  </a:solidFill>
                </a:rPr>
                <a:t>Another problem we ran into was the data accuracy leading to over exaggerations of freezing depths due to the inaccuracy of data collection. Some of these stations are old and their infrastructure is questionable. </a:t>
              </a:r>
            </a:p>
            <a:p>
              <a:pPr marL="571500" indent="-571500">
                <a:buFont typeface="Arial" charset="0"/>
                <a:buChar char="•"/>
              </a:pPr>
              <a:r>
                <a:rPr lang="en-US" dirty="0">
                  <a:solidFill>
                    <a:schemeClr val="tx1"/>
                  </a:solidFill>
                </a:rPr>
                <a:t>Our model was limited by the ability to predict seasonal changes which led to an underestimation of soil freezing depth at many locations. </a:t>
              </a:r>
            </a:p>
          </p:txBody>
        </p:sp>
      </p:grpSp>
      <p:grpSp>
        <p:nvGrpSpPr>
          <p:cNvPr id="18" name="Group 17"/>
          <p:cNvGrpSpPr/>
          <p:nvPr/>
        </p:nvGrpSpPr>
        <p:grpSpPr>
          <a:xfrm>
            <a:off x="2548617" y="22675508"/>
            <a:ext cx="10972800" cy="8258084"/>
            <a:chOff x="2548617" y="22675508"/>
            <a:chExt cx="10972800" cy="8258084"/>
          </a:xfrm>
        </p:grpSpPr>
        <p:grpSp>
          <p:nvGrpSpPr>
            <p:cNvPr id="7" name="Group 6"/>
            <p:cNvGrpSpPr/>
            <p:nvPr/>
          </p:nvGrpSpPr>
          <p:grpSpPr>
            <a:xfrm>
              <a:off x="2548617" y="23631209"/>
              <a:ext cx="10972800" cy="7302383"/>
              <a:chOff x="2353544" y="23249380"/>
              <a:chExt cx="10972800" cy="7302383"/>
            </a:xfrm>
          </p:grpSpPr>
          <p:graphicFrame>
            <p:nvGraphicFramePr>
              <p:cNvPr id="24" name="Chart 23">
                <a:extLst>
                  <a:ext uri="{FF2B5EF4-FFF2-40B4-BE49-F238E27FC236}">
                    <a16:creationId xmlns:a16="http://schemas.microsoft.com/office/drawing/2014/main" xmlns="" id="{27264E77-5BEF-40B4-A484-3B24A4CD454F}"/>
                  </a:ext>
                </a:extLst>
              </p:cNvPr>
              <p:cNvGraphicFramePr>
                <a:graphicFrameLocks/>
              </p:cNvGraphicFramePr>
              <p:nvPr>
                <p:extLst>
                  <p:ext uri="{D42A27DB-BD31-4B8C-83A1-F6EECF244321}">
                    <p14:modId xmlns:p14="http://schemas.microsoft.com/office/powerpoint/2010/main" val="556228742"/>
                  </p:ext>
                </p:extLst>
              </p:nvPr>
            </p:nvGraphicFramePr>
            <p:xfrm>
              <a:off x="2353544" y="23249380"/>
              <a:ext cx="5486400" cy="36576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5" name="Chart 24">
                <a:extLst>
                  <a:ext uri="{FF2B5EF4-FFF2-40B4-BE49-F238E27FC236}">
                    <a16:creationId xmlns:a16="http://schemas.microsoft.com/office/drawing/2014/main" xmlns="" id="{9F1A9C03-A41D-4764-ADBF-21D89137004D}"/>
                  </a:ext>
                </a:extLst>
              </p:cNvPr>
              <p:cNvGraphicFramePr>
                <a:graphicFrameLocks/>
              </p:cNvGraphicFramePr>
              <p:nvPr>
                <p:extLst>
                  <p:ext uri="{D42A27DB-BD31-4B8C-83A1-F6EECF244321}">
                    <p14:modId xmlns:p14="http://schemas.microsoft.com/office/powerpoint/2010/main" val="143558780"/>
                  </p:ext>
                </p:extLst>
              </p:nvPr>
            </p:nvGraphicFramePr>
            <p:xfrm>
              <a:off x="7839944" y="23249380"/>
              <a:ext cx="5486400" cy="36576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6" name="Chart 25">
                <a:extLst>
                  <a:ext uri="{FF2B5EF4-FFF2-40B4-BE49-F238E27FC236}">
                    <a16:creationId xmlns:a16="http://schemas.microsoft.com/office/drawing/2014/main" xmlns="" id="{EF53E5C8-1C87-4176-B10F-5D8DC274CA69}"/>
                  </a:ext>
                </a:extLst>
              </p:cNvPr>
              <p:cNvGraphicFramePr>
                <a:graphicFrameLocks/>
              </p:cNvGraphicFramePr>
              <p:nvPr>
                <p:extLst>
                  <p:ext uri="{D42A27DB-BD31-4B8C-83A1-F6EECF244321}">
                    <p14:modId xmlns:p14="http://schemas.microsoft.com/office/powerpoint/2010/main" val="1838659649"/>
                  </p:ext>
                </p:extLst>
              </p:nvPr>
            </p:nvGraphicFramePr>
            <p:xfrm>
              <a:off x="2353544" y="26888485"/>
              <a:ext cx="5486400" cy="36576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7" name="Chart 26">
                <a:extLst>
                  <a:ext uri="{FF2B5EF4-FFF2-40B4-BE49-F238E27FC236}">
                    <a16:creationId xmlns:a16="http://schemas.microsoft.com/office/drawing/2014/main" xmlns="" id="{E82CDBF7-85A4-4DCF-8BAF-F60D57A89BCF}"/>
                  </a:ext>
                </a:extLst>
              </p:cNvPr>
              <p:cNvGraphicFramePr>
                <a:graphicFrameLocks/>
              </p:cNvGraphicFramePr>
              <p:nvPr>
                <p:extLst>
                  <p:ext uri="{D42A27DB-BD31-4B8C-83A1-F6EECF244321}">
                    <p14:modId xmlns:p14="http://schemas.microsoft.com/office/powerpoint/2010/main" val="63040413"/>
                  </p:ext>
                </p:extLst>
              </p:nvPr>
            </p:nvGraphicFramePr>
            <p:xfrm>
              <a:off x="7678297" y="26894163"/>
              <a:ext cx="5486400" cy="3657600"/>
            </p:xfrm>
            <a:graphic>
              <a:graphicData uri="http://schemas.openxmlformats.org/drawingml/2006/chart">
                <c:chart xmlns:c="http://schemas.openxmlformats.org/drawingml/2006/chart" xmlns:r="http://schemas.openxmlformats.org/officeDocument/2006/relationships" r:id="rId16"/>
              </a:graphicData>
            </a:graphic>
          </p:graphicFrame>
        </p:grpSp>
        <p:sp>
          <p:nvSpPr>
            <p:cNvPr id="2" name="TextBox 1"/>
            <p:cNvSpPr txBox="1"/>
            <p:nvPr/>
          </p:nvSpPr>
          <p:spPr>
            <a:xfrm>
              <a:off x="4173853" y="22675508"/>
              <a:ext cx="7721601" cy="923330"/>
            </a:xfrm>
            <a:prstGeom prst="rect">
              <a:avLst/>
            </a:prstGeom>
            <a:noFill/>
          </p:spPr>
          <p:txBody>
            <a:bodyPr wrap="square" rtlCol="0">
              <a:spAutoFit/>
            </a:bodyPr>
            <a:lstStyle/>
            <a:p>
              <a:pPr algn="ctr"/>
              <a:r>
                <a:rPr lang="en-US" sz="1800" dirty="0">
                  <a:solidFill>
                    <a:schemeClr val="tx1"/>
                  </a:solidFill>
                </a:rPr>
                <a:t>Figure 1: How the model was developed: </a:t>
              </a:r>
            </a:p>
            <a:p>
              <a:pPr algn="ctr"/>
              <a:r>
                <a:rPr lang="en-US" sz="1800" b="0" dirty="0">
                  <a:solidFill>
                    <a:schemeClr val="tx1"/>
                  </a:solidFill>
                </a:rPr>
                <a:t>Using data from NOAA, we could depict temperature modeled at deeper depths and compare them with temperature observations at those depths</a:t>
              </a:r>
            </a:p>
          </p:txBody>
        </p:sp>
      </p:grpSp>
      <p:sp>
        <p:nvSpPr>
          <p:cNvPr id="4" name="TextBox 3"/>
          <p:cNvSpPr txBox="1"/>
          <p:nvPr/>
        </p:nvSpPr>
        <p:spPr>
          <a:xfrm>
            <a:off x="18775051" y="5565955"/>
            <a:ext cx="6019800" cy="338554"/>
          </a:xfrm>
          <a:prstGeom prst="rect">
            <a:avLst/>
          </a:prstGeom>
          <a:noFill/>
        </p:spPr>
        <p:txBody>
          <a:bodyPr wrap="square" rtlCol="0">
            <a:spAutoFit/>
          </a:bodyPr>
          <a:lstStyle/>
          <a:p>
            <a:pPr algn="ctr"/>
            <a:r>
              <a:rPr lang="en-US" sz="1600" dirty="0">
                <a:solidFill>
                  <a:schemeClr val="tx1"/>
                </a:solidFill>
              </a:rPr>
              <a:t>Figure 2: Model at Three Kansas </a:t>
            </a:r>
            <a:r>
              <a:rPr lang="en-US" sz="1600" dirty="0" err="1">
                <a:solidFill>
                  <a:schemeClr val="tx1"/>
                </a:solidFill>
              </a:rPr>
              <a:t>Mesonet</a:t>
            </a:r>
            <a:r>
              <a:rPr lang="en-US" sz="1600" dirty="0">
                <a:solidFill>
                  <a:schemeClr val="tx1"/>
                </a:solidFill>
              </a:rPr>
              <a:t> locations</a:t>
            </a:r>
          </a:p>
        </p:txBody>
      </p:sp>
      <p:sp>
        <p:nvSpPr>
          <p:cNvPr id="9" name="TextBox 8"/>
          <p:cNvSpPr txBox="1"/>
          <p:nvPr/>
        </p:nvSpPr>
        <p:spPr>
          <a:xfrm>
            <a:off x="18440400" y="17129679"/>
            <a:ext cx="7239000" cy="369332"/>
          </a:xfrm>
          <a:prstGeom prst="rect">
            <a:avLst/>
          </a:prstGeom>
          <a:noFill/>
        </p:spPr>
        <p:txBody>
          <a:bodyPr wrap="square" rtlCol="0">
            <a:spAutoFit/>
          </a:bodyPr>
          <a:lstStyle/>
          <a:p>
            <a:pPr algn="ctr"/>
            <a:r>
              <a:rPr lang="en-US" sz="1800" dirty="0">
                <a:solidFill>
                  <a:schemeClr val="tx1"/>
                </a:solidFill>
              </a:rPr>
              <a:t>Table 1: Model Parameters at Each Location</a:t>
            </a:r>
          </a:p>
        </p:txBody>
      </p:sp>
      <p:sp>
        <p:nvSpPr>
          <p:cNvPr id="11" name="TextBox 10"/>
          <p:cNvSpPr txBox="1"/>
          <p:nvPr/>
        </p:nvSpPr>
        <p:spPr>
          <a:xfrm>
            <a:off x="18736951" y="24761473"/>
            <a:ext cx="6096000" cy="646331"/>
          </a:xfrm>
          <a:prstGeom prst="rect">
            <a:avLst/>
          </a:prstGeom>
          <a:noFill/>
        </p:spPr>
        <p:txBody>
          <a:bodyPr wrap="square" rtlCol="0">
            <a:spAutoFit/>
          </a:bodyPr>
          <a:lstStyle/>
          <a:p>
            <a:pPr algn="ctr"/>
            <a:r>
              <a:rPr lang="en-US" sz="1800" dirty="0">
                <a:solidFill>
                  <a:schemeClr val="tx1"/>
                </a:solidFill>
              </a:rPr>
              <a:t>Figure 3</a:t>
            </a:r>
            <a:r>
              <a:rPr lang="en-US" sz="1800" b="0" dirty="0">
                <a:solidFill>
                  <a:schemeClr val="tx1"/>
                </a:solidFill>
              </a:rPr>
              <a:t>: Graphical representation of locations, and how freezing depth changes with climate division</a:t>
            </a:r>
          </a:p>
        </p:txBody>
      </p:sp>
      <p:sp>
        <p:nvSpPr>
          <p:cNvPr id="15" name="TextBox 14"/>
          <p:cNvSpPr txBox="1"/>
          <p:nvPr/>
        </p:nvSpPr>
        <p:spPr>
          <a:xfrm>
            <a:off x="36600848" y="16459200"/>
            <a:ext cx="4724400" cy="1477328"/>
          </a:xfrm>
          <a:prstGeom prst="rect">
            <a:avLst/>
          </a:prstGeom>
          <a:noFill/>
        </p:spPr>
        <p:txBody>
          <a:bodyPr wrap="square" rtlCol="0">
            <a:spAutoFit/>
          </a:bodyPr>
          <a:lstStyle/>
          <a:p>
            <a:pPr algn="ctr"/>
            <a:r>
              <a:rPr lang="en-US" sz="1800" dirty="0">
                <a:solidFill>
                  <a:schemeClr val="tx1"/>
                </a:solidFill>
              </a:rPr>
              <a:t>Figure 4: </a:t>
            </a:r>
            <a:r>
              <a:rPr lang="en-US" sz="1800" b="0" dirty="0">
                <a:solidFill>
                  <a:schemeClr val="tx1"/>
                </a:solidFill>
              </a:rPr>
              <a:t>Model limitations: our model showed the average soil freezing depth of Parsons, Kansas to be 0cm. This is due to our limitations in accurately estimating seasonal changes. </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a:ln>
              <a:noFill/>
            </a:ln>
            <a:solidFill>
              <a:srgbClr val="003399"/>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a:ln>
              <a:noFill/>
            </a:ln>
            <a:solidFill>
              <a:srgbClr val="003399"/>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8978</TotalTime>
  <Words>941</Words>
  <Application>Microsoft Macintosh PowerPoint</Application>
  <PresentationFormat>Custom</PresentationFormat>
  <Paragraphs>240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Cambria Math</vt:lpstr>
      <vt:lpstr>ＭＳ Ｐゴシック</vt:lpstr>
      <vt:lpstr>Times New Roman</vt:lpstr>
      <vt:lpstr>Arial</vt:lpstr>
      <vt:lpstr>Blank Presentation</vt:lpstr>
      <vt:lpstr>PowerPoint Presentation</vt:lpstr>
    </vt:vector>
  </TitlesOfParts>
  <Company>Mechanical Engineering VT</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Jeremy Davidson</cp:lastModifiedBy>
  <cp:revision>214</cp:revision>
  <cp:lastPrinted>2003-04-18T14:25:05Z</cp:lastPrinted>
  <dcterms:created xsi:type="dcterms:W3CDTF">2014-09-08T02:01:52Z</dcterms:created>
  <dcterms:modified xsi:type="dcterms:W3CDTF">2017-05-03T19:49:01Z</dcterms:modified>
</cp:coreProperties>
</file>