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C759-CB0E-4B66-9709-3F15E8A1B4B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2A19-3B68-4637-93C1-4871E2F34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43043" y="1285860"/>
            <a:ext cx="1000131" cy="1081223"/>
            <a:chOff x="1643043" y="1285860"/>
            <a:chExt cx="1000131" cy="1081223"/>
          </a:xfrm>
        </p:grpSpPr>
        <p:sp>
          <p:nvSpPr>
            <p:cNvPr id="4" name="Rounded Rectangle 3"/>
            <p:cNvSpPr/>
            <p:nvPr/>
          </p:nvSpPr>
          <p:spPr>
            <a:xfrm>
              <a:off x="1643043" y="1285860"/>
              <a:ext cx="1000131" cy="1081223"/>
            </a:xfrm>
            <a:prstGeom prst="roundRect">
              <a:avLst>
                <a:gd name="adj" fmla="val 2726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9249" y="1476664"/>
              <a:ext cx="445210" cy="0"/>
            </a:xfrm>
            <a:prstGeom prst="line">
              <a:avLst/>
            </a:prstGeom>
            <a:ln w="190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57884" y="1500174"/>
            <a:ext cx="1387683" cy="1500198"/>
            <a:chOff x="1643042" y="1285860"/>
            <a:chExt cx="1387683" cy="1500198"/>
          </a:xfrm>
        </p:grpSpPr>
        <p:sp>
          <p:nvSpPr>
            <p:cNvPr id="12" name="Rounded Rectangle 11"/>
            <p:cNvSpPr/>
            <p:nvPr/>
          </p:nvSpPr>
          <p:spPr>
            <a:xfrm>
              <a:off x="1643042" y="1285860"/>
              <a:ext cx="1387683" cy="1500198"/>
            </a:xfrm>
            <a:prstGeom prst="roundRect">
              <a:avLst>
                <a:gd name="adj" fmla="val 2726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40153" y="1550601"/>
              <a:ext cx="61772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24975" y="1285860"/>
              <a:ext cx="12955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Thư viện Minh Khai</a:t>
              </a:r>
              <a:endParaRPr lang="en-US"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Soiqualang</dc:creator>
  <cp:lastModifiedBy>Soiqualang</cp:lastModifiedBy>
  <cp:revision>1</cp:revision>
  <dcterms:created xsi:type="dcterms:W3CDTF">2014-06-10T02:46:09Z</dcterms:created>
  <dcterms:modified xsi:type="dcterms:W3CDTF">2014-06-10T03:23:42Z</dcterms:modified>
</cp:coreProperties>
</file>