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11" Type="http://schemas.openxmlformats.org/officeDocument/2006/relationships/slide" Target="slides/slide6.xml"/><Relationship Id="rId22" Type="http://schemas.openxmlformats.org/officeDocument/2006/relationships/font" Target="fonts/Poppins-italic.fntdata"/><Relationship Id="rId10" Type="http://schemas.openxmlformats.org/officeDocument/2006/relationships/slide" Target="slides/slide5.xml"/><Relationship Id="rId21" Type="http://schemas.openxmlformats.org/officeDocument/2006/relationships/font" Target="fonts/Poppins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0fb95af3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0fb95af3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0fb95af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0fb95af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0fb95af3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0fb95af3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0fb95af3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0fb95af3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0fb95af3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0fb95af3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70750" y="1578400"/>
            <a:ext cx="53838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MyWASM</a:t>
            </a:r>
            <a:r>
              <a:rPr lang="en-GB"/>
              <a:t>: </a:t>
            </a:r>
            <a:br>
              <a:rPr lang="en-GB"/>
            </a:br>
            <a:r>
              <a:rPr lang="en-GB"/>
              <a:t>compiling MyPL to WebAssembly!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6202350" y="3907025"/>
            <a:ext cx="235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oppins"/>
              <a:buChar char="-"/>
            </a:pPr>
            <a:r>
              <a:rPr lang="en-GB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Suyash Kushwaha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4843850" y="1193500"/>
            <a:ext cx="203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CPSC 326 Spring 2024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Description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>
                <a:latin typeface="Poppins"/>
                <a:ea typeface="Poppins"/>
                <a:cs typeface="Poppins"/>
                <a:sym typeface="Poppins"/>
              </a:rPr>
              <a:t>MyWASM is an extension of MyPL. It has a grammar that's similar to MyPL's but it compiles into WASM rather than having its own interpreter. And rather than leaking memory all over the place, MyWASM has a C-like memory management. MyWASM also has its own LSP extension for VSCode.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745500" y="2003700"/>
            <a:ext cx="76530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Poppins"/>
                <a:ea typeface="Poppins"/>
                <a:cs typeface="Poppins"/>
                <a:sym typeface="Poppins"/>
              </a:rPr>
              <a:t>VSCode LSP Demo</a:t>
            </a:r>
            <a:endParaRPr sz="6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479525" y="106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Overview of the changes made to MyPL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479525" y="1975375"/>
            <a:ext cx="7038900" cy="25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AutoNum type="arabicPeriod"/>
            </a:pPr>
            <a:r>
              <a:rPr lang="en-GB" sz="1900">
                <a:latin typeface="Poppins"/>
                <a:ea typeface="Poppins"/>
                <a:cs typeface="Poppins"/>
                <a:sym typeface="Poppins"/>
              </a:rPr>
              <a:t>Modified the grammar to add global variables.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AutoNum type="arabicPeriod"/>
            </a:pPr>
            <a:r>
              <a:rPr lang="en-GB" sz="1900">
                <a:latin typeface="Poppins"/>
                <a:ea typeface="Poppins"/>
                <a:cs typeface="Poppins"/>
                <a:sym typeface="Poppins"/>
              </a:rPr>
              <a:t>Added a keyword to export functions.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AutoNum type="arabicPeriod"/>
            </a:pPr>
            <a:r>
              <a:rPr lang="en-GB" sz="1900">
                <a:latin typeface="Poppins"/>
                <a:ea typeface="Poppins"/>
                <a:cs typeface="Poppins"/>
                <a:sym typeface="Poppins"/>
              </a:rPr>
              <a:t>Modified the AST parser to handle namespaces and scopes.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AutoNum type="arabicPeriod"/>
            </a:pPr>
            <a:r>
              <a:rPr lang="en-GB" sz="1900">
                <a:latin typeface="Poppins"/>
                <a:ea typeface="Poppins"/>
                <a:cs typeface="Poppins"/>
                <a:sym typeface="Poppins"/>
              </a:rPr>
              <a:t>Modified the semantic checker to emit WAT code.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405200" y="2003700"/>
            <a:ext cx="63336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Poppins"/>
                <a:ea typeface="Poppins"/>
                <a:cs typeface="Poppins"/>
                <a:sym typeface="Poppins"/>
              </a:rPr>
              <a:t>Compiler Demo</a:t>
            </a:r>
            <a:endParaRPr sz="6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691625" y="828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Testing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691625" y="1742550"/>
            <a:ext cx="7038900" cy="25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AutoNum type="arabicPeriod"/>
            </a:pPr>
            <a:r>
              <a:rPr lang="en-GB" sz="1900">
                <a:latin typeface="Poppins"/>
                <a:ea typeface="Poppins"/>
                <a:cs typeface="Poppins"/>
                <a:sym typeface="Poppins"/>
              </a:rPr>
              <a:t>Copied over the tests from HW 3, 4, and 6. 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AutoNum type="arabicPeriod"/>
            </a:pPr>
            <a:r>
              <a:rPr lang="en-GB" sz="1900">
                <a:latin typeface="Poppins"/>
                <a:ea typeface="Poppins"/>
                <a:cs typeface="Poppins"/>
                <a:sym typeface="Poppins"/>
              </a:rPr>
              <a:t>Tested the MyWASM’s features – the major one being memory management – using unit tests. 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AutoNum type="arabicPeriod"/>
            </a:pPr>
            <a:r>
              <a:rPr lang="en-GB" sz="1900">
                <a:latin typeface="Poppins"/>
                <a:ea typeface="Poppins"/>
                <a:cs typeface="Poppins"/>
                <a:sym typeface="Poppins"/>
              </a:rPr>
              <a:t>Integration testing was used to test the import system.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AutoNum type="arabicPeriod"/>
            </a:pPr>
            <a:r>
              <a:rPr lang="en-GB" sz="1900">
                <a:latin typeface="Poppins"/>
                <a:ea typeface="Poppins"/>
                <a:cs typeface="Poppins"/>
                <a:sym typeface="Poppins"/>
              </a:rPr>
              <a:t>Github action to run all these tests every commit.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