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fe5419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fe5419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fe5419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fe5419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fe5419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fe5419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fe5419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fe5419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fe5419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fe5419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fe5419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fe5419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Messaging webapp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120254" y="2931650"/>
            <a:ext cx="49035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</a:t>
            </a:r>
            <a:r>
              <a:rPr lang="en-GB" sz="2000"/>
              <a:t>y Suyash Kushwaha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1. Create an account and log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2. Message other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3. Reply to a particular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4. Edit a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5. Delete a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6. Delete a chat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7. Create a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8. Add members to a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9. Send/edit/edit a group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10. Delete a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11. Change username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Populating the tables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Dataset from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https://github.com/alexa/Topical-Chat was used to get conversations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faker.js was used to generate usernames. All this data was then processed into a JSON in way that conformed with tables' schemas.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Then a node.js program was used to insert the data into the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Whenever a new feature was implemented, I made sure that it worked by testing multiple scenarios and then the edge cases.  After that, I made sure that it didn't break any old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Since the application isn't that complex, the tests weren't automated and were done manually by 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Groups: Deciding on the optimal schema for groups was really hard. I had to consider a lot of scenarios, and features that could potentially be added later on, while trying to stay away from NULL columns. Making groups delete-able was also challenging.</a:t>
            </a:r>
            <a:br>
              <a:rPr lang="en-GB"/>
            </a:br>
            <a:br>
              <a:rPr lang="en-GB"/>
            </a:br>
            <a:r>
              <a:rPr lang="en-GB"/>
              <a:t>Replies: Getting the the message that were being replied to was a challenge, since when I implemented that, I wasn't aware of right/left joins.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Non-functional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a message is deleted/edited, there's no way to tell all the clients about it without using websockets or server-side events. So, currently the page needed to be refreshed for those changes to be reflected on the front-end.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 did try implementing websockets to get past that, but didn't have the time to complete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Websockets: to reflect the changes when a message is deleted/edited immediately.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Sessions: Letting the user revoke session tokens.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 Deleting accounts: Adding the ability to delete user accounts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