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Proxima Nova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8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320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www.w3schools.com/tag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3resource.com/html/HTML-block-level-and-inline-elements.ph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www.w3schools.com/tags/ref_attributes.as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Saac Sornchai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Tag, End Tag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517700"/>
            <a:ext cx="8520600" cy="66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Content goes here…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cxnSp>
        <p:nvCxnSpPr>
          <p:cNvPr id="115" name="Shape 115"/>
          <p:cNvCxnSpPr>
            <a:stCxn id="116" idx="0"/>
            <a:endCxn id="117" idx="2"/>
          </p:cNvCxnSpPr>
          <p:nvPr/>
        </p:nvCxnSpPr>
        <p:spPr>
          <a:xfrm rot="10800000">
            <a:off x="1960925" y="2065000"/>
            <a:ext cx="231900" cy="76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070375" y="2833000"/>
            <a:ext cx="2244900" cy="109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Start Tag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(Opening Tag)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070375" y="1562950"/>
            <a:ext cx="1780800" cy="5019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8" name="Shape 118"/>
          <p:cNvCxnSpPr>
            <a:stCxn id="119" idx="0"/>
            <a:endCxn id="120" idx="2"/>
          </p:cNvCxnSpPr>
          <p:nvPr/>
        </p:nvCxnSpPr>
        <p:spPr>
          <a:xfrm rot="10800000" flipH="1">
            <a:off x="6883175" y="2034400"/>
            <a:ext cx="183600" cy="79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5862425" y="2833000"/>
            <a:ext cx="2041500" cy="101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End Tag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(Closing Tag)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120000" y="1532575"/>
            <a:ext cx="1893600" cy="5019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97250"/>
            <a:ext cx="8348400" cy="85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HTML Elements with no content are called empty elements</a:t>
            </a:r>
            <a:r>
              <a:rPr lang="en" sz="1800" b="1"/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Empty HTML Elements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45900" y="2240250"/>
            <a:ext cx="1563600" cy="66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845900" y="3337050"/>
            <a:ext cx="15636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2436475" y="2286205"/>
            <a:ext cx="6300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empty element without a closing tag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436475" y="3337055"/>
            <a:ext cx="6300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Empty element can be “closed” in opening tag.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not forget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End Tag!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closing tag </a:t>
            </a:r>
            <a:br>
              <a:rPr lang="en"/>
            </a:br>
            <a:r>
              <a:rPr lang="en"/>
              <a:t>is considered optional.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863875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It might produce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unexpected results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4863875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CCCC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or errors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Lowercase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Tag Name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HTML Tags are </a:t>
            </a:r>
            <a:br>
              <a:rPr lang="en"/>
            </a:br>
            <a:r>
              <a:rPr lang="en"/>
              <a:t>not case sensitive.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863875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W3C recommends lowercase in HTML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4863875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CCCC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For stricter document type 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like XHTML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10450" y="218235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W3Schools HTML Element Reference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10450" y="2986075"/>
            <a:ext cx="8123100" cy="7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www.w3schools.com/tags</a:t>
            </a:r>
            <a:r>
              <a:rPr lang="en" sz="3000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Block and Inline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3370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default display value for most elements is </a:t>
            </a:r>
            <a:br>
              <a:rPr lang="en"/>
            </a:br>
            <a:r>
              <a:rPr lang="en"/>
              <a:t>block or inline.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97250"/>
            <a:ext cx="8348400" cy="85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Always start on a new line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Take up the full width available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Block-level Elements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5332700" y="695100"/>
            <a:ext cx="2470800" cy="663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332700" y="1358100"/>
            <a:ext cx="2470800" cy="663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h6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5332700" y="2021100"/>
            <a:ext cx="2470800" cy="663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332700" y="3347100"/>
            <a:ext cx="2470800" cy="663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332700" y="2684100"/>
            <a:ext cx="2470800" cy="663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5332700" y="4010100"/>
            <a:ext cx="2470800" cy="663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97250"/>
            <a:ext cx="8348400" cy="85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Not start on a new line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Only take up as much width as necessary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Inline Elements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067500" y="2772600"/>
            <a:ext cx="1402500" cy="663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470000" y="2772600"/>
            <a:ext cx="826800" cy="663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296800" y="2772600"/>
            <a:ext cx="1169400" cy="663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466200" y="2772600"/>
            <a:ext cx="1532400" cy="663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5998600" y="2772600"/>
            <a:ext cx="1673400" cy="663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510450" y="218235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W3resources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HTML Block-Level and Inline Elements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510450" y="2986075"/>
            <a:ext cx="8123100" cy="7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http://w3resource.com/html/HTML-block-level-and-inline-elements.php</a:t>
            </a:r>
            <a:r>
              <a:rPr lang="en" sz="2000">
                <a:solidFill>
                  <a:srgbClr val="666666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60255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Did you know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Comments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3370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 in HTML is not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Comment Tags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053000" y="1693750"/>
            <a:ext cx="70380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i="1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Write your comments here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--&gt;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053000" y="2672850"/>
            <a:ext cx="7038000" cy="15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b="1" i="1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Write your comments here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--&gt;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Conditional Comments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053000" y="1693750"/>
            <a:ext cx="7038000" cy="196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[if IE 9]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some html here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[endif]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--&gt;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Head Elements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69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&lt;head&gt; element </a:t>
            </a:r>
            <a:br>
              <a:rPr lang="en"/>
            </a:br>
            <a:r>
              <a:rPr lang="en"/>
              <a:t>is a container </a:t>
            </a:r>
            <a:br>
              <a:rPr lang="en"/>
            </a:br>
            <a:r>
              <a:rPr lang="en"/>
              <a:t>for metadata.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01900" cy="221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Defines information about the document.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Tag &lt;head&gt;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941900" y="383100"/>
            <a:ext cx="5040900" cy="44259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&lt;!-- HTML Head elements go here --&gt;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" sz="16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Visible part on browser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Head Elements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1358700"/>
            <a:ext cx="1563600" cy="66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1902275" y="2495831"/>
            <a:ext cx="6300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Defines the title of a document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11700" y="2455500"/>
            <a:ext cx="15636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1902275" y="1404655"/>
            <a:ext cx="6300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Defines a default address for all relative URLs a page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902275" y="3592631"/>
            <a:ext cx="6300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Defines metadata about an HTML document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11700" y="3552300"/>
            <a:ext cx="15636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127575" y="2455500"/>
            <a:ext cx="17046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Head Elements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358700"/>
            <a:ext cx="1563600" cy="66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902275" y="2495831"/>
            <a:ext cx="6300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Defines a client-side script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11700" y="2455500"/>
            <a:ext cx="16947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1902275" y="1404655"/>
            <a:ext cx="6300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Defines the relationship to an external resource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902275" y="3592631"/>
            <a:ext cx="6300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Defines style information for a document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11700" y="3552300"/>
            <a:ext cx="15636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748575" y="2455500"/>
            <a:ext cx="18726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748575" y="3552300"/>
            <a:ext cx="18726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Attributes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Documents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440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Attributes provide additional information about HTML elements.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440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HTML elements </a:t>
            </a:r>
            <a:br>
              <a:rPr lang="en"/>
            </a:br>
            <a:r>
              <a:rPr lang="en"/>
              <a:t>can have attributes.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440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Attributes are </a:t>
            </a:r>
            <a:br>
              <a:rPr lang="en"/>
            </a:br>
            <a:r>
              <a:rPr lang="en"/>
              <a:t>always specified </a:t>
            </a:r>
            <a:br>
              <a:rPr lang="en"/>
            </a:br>
            <a:r>
              <a:rPr lang="en"/>
              <a:t>in the start tag.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69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Attributes usually come </a:t>
            </a:r>
            <a:br>
              <a:rPr lang="en"/>
            </a:br>
            <a:r>
              <a:rPr lang="en"/>
              <a:t>in name/value pairs.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name="value"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Some Attributes often used in HTML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11700" y="1358700"/>
            <a:ext cx="1563600" cy="66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2006400" y="2495825"/>
            <a:ext cx="619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Specifies that an input element should be disabled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11700" y="2455500"/>
            <a:ext cx="16947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disabled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2006400" y="1404650"/>
            <a:ext cx="6699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Specifies an alternative text when an image cannot be display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2006375" y="3592625"/>
            <a:ext cx="619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Specifies the URL for a link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11700" y="3552300"/>
            <a:ext cx="15636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Some Attributes often used in HTML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11700" y="1358700"/>
            <a:ext cx="1563600" cy="66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2006400" y="2495825"/>
            <a:ext cx="619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Specifies the css class(es) for an element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11700" y="2455500"/>
            <a:ext cx="16947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006400" y="1404650"/>
            <a:ext cx="6699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Specifies a unique id for an element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2006375" y="3592625"/>
            <a:ext cx="619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Specifies the URL for an image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11700" y="3552300"/>
            <a:ext cx="15636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Some Attributes often used in HTML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311700" y="1358700"/>
            <a:ext cx="1563600" cy="66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2006400" y="2495825"/>
            <a:ext cx="619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Specifies extra information about an element as a tool tip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11700" y="2455500"/>
            <a:ext cx="16947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2006400" y="1404650"/>
            <a:ext cx="6699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Specifies an inline CSS style for an element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2006375" y="3592625"/>
            <a:ext cx="6196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Specifies the name of an element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11700" y="3552300"/>
            <a:ext cx="1563600" cy="6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510450" y="218235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W3schools HTML Attribute Reference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510450" y="2986075"/>
            <a:ext cx="8123100" cy="7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www.w3schools.com/tags/ref_attributes.asp</a:t>
            </a:r>
            <a:r>
              <a:rPr lang="en" sz="2200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All HTML Documents must start with a document type declaration…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Document Type Declaration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719475" y="1179875"/>
            <a:ext cx="3999900" cy="34164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The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b="1"/>
              <a:t>HTML document itself begins with &lt;html&gt; and ends with &lt;/html&gt;.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Tag &lt;html&gt;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719475" y="1179875"/>
            <a:ext cx="3999900" cy="34164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The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b="1"/>
              <a:t>visible part of the HTML document is between &lt;body&gt; and &lt;/body&gt;.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Tag &lt;body&gt;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719475" y="1179875"/>
            <a:ext cx="3999900" cy="34164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Visible part on browser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Elements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elements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are presented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by tags.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Elements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517700"/>
            <a:ext cx="8520600" cy="66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Content goes here…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3289875"/>
            <a:ext cx="8520600" cy="66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Example of paragraph tag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นำเสนอทางหน้าจอ (16:9)</PresentationFormat>
  <Paragraphs>162</Paragraphs>
  <Slides>37</Slides>
  <Notes>37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3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37</vt:i4>
      </vt:variant>
    </vt:vector>
  </HeadingPairs>
  <TitlesOfParts>
    <vt:vector size="41" baseType="lpstr">
      <vt:lpstr>Arial</vt:lpstr>
      <vt:lpstr>Proxima Nova</vt:lpstr>
      <vt:lpstr>Courier New</vt:lpstr>
      <vt:lpstr>spearmint</vt:lpstr>
      <vt:lpstr>HTML</vt:lpstr>
      <vt:lpstr>Did you know &lt;!Doctype html&gt;?</vt:lpstr>
      <vt:lpstr>HTML Documents</vt:lpstr>
      <vt:lpstr>Document Type Declaration</vt:lpstr>
      <vt:lpstr>Tag &lt;html&gt;</vt:lpstr>
      <vt:lpstr>Tag &lt;body&gt;</vt:lpstr>
      <vt:lpstr>HTML Elements</vt:lpstr>
      <vt:lpstr>HTML elements  are presented  by tags.</vt:lpstr>
      <vt:lpstr>HTML Elements</vt:lpstr>
      <vt:lpstr>Start Tag, End Tag</vt:lpstr>
      <vt:lpstr>Empty HTML Elements</vt:lpstr>
      <vt:lpstr>Do not forget End Tag!</vt:lpstr>
      <vt:lpstr>Use Lowercase Tag Name</vt:lpstr>
      <vt:lpstr>W3Schools HTML Element Reference</vt:lpstr>
      <vt:lpstr>HTML Block and Inline Elements</vt:lpstr>
      <vt:lpstr>The default display value for most elements is  block or inline.</vt:lpstr>
      <vt:lpstr>Block-level Elements</vt:lpstr>
      <vt:lpstr>Inline Elements</vt:lpstr>
      <vt:lpstr>W3resources  HTML Block-Level and Inline Elements</vt:lpstr>
      <vt:lpstr>HTML Comments</vt:lpstr>
      <vt:lpstr>Comment in HTML is not //.</vt:lpstr>
      <vt:lpstr>HTML Comment Tags</vt:lpstr>
      <vt:lpstr>Conditional Comments</vt:lpstr>
      <vt:lpstr>HTML Head Elements</vt:lpstr>
      <vt:lpstr>&lt;head&gt; element  is a container  for metadata.</vt:lpstr>
      <vt:lpstr>Tag &lt;head&gt;</vt:lpstr>
      <vt:lpstr>HTML Head Elements</vt:lpstr>
      <vt:lpstr>HTML Head Elements</vt:lpstr>
      <vt:lpstr>HTML Attributes</vt:lpstr>
      <vt:lpstr>Attributes provide additional information about HTML elements.</vt:lpstr>
      <vt:lpstr>All HTML elements  can have attributes.</vt:lpstr>
      <vt:lpstr>Attributes are  always specified  in the start tag.</vt:lpstr>
      <vt:lpstr>Attributes usually come  in name/value pairs.  name="value"</vt:lpstr>
      <vt:lpstr>List of Some Attributes often used in HTML</vt:lpstr>
      <vt:lpstr>List of Some Attributes often used in HTML</vt:lpstr>
      <vt:lpstr>List of Some Attributes often used in HTML</vt:lpstr>
      <vt:lpstr>W3schools HTML Attribute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Admin</cp:lastModifiedBy>
  <cp:revision>1</cp:revision>
  <dcterms:modified xsi:type="dcterms:W3CDTF">2017-06-19T22:44:00Z</dcterms:modified>
</cp:coreProperties>
</file>