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 type="screen16x9"/>
  <p:notesSz cx="6858000" cy="9144000"/>
  <p:embeddedFontLst>
    <p:embeddedFont>
      <p:font typeface="Proxima Nova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8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79567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www.w3schools.com/cssref/css_selectors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www.csszengarden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ulma.i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fontawesome.io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icon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fontello.co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eloveiconfonts.co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Cascading Style Sheet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Saac Sornchai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Element Selector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6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Selects elements based on the element name.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69450" y="2245775"/>
            <a:ext cx="4177200" cy="186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font-size: 2.4em;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660325" y="2473025"/>
            <a:ext cx="4014300" cy="14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The style of all </a:t>
            </a:r>
            <a:r>
              <a:rPr lang="en" sz="2400">
                <a:solidFill>
                  <a:schemeClr val="accent5"/>
                </a:solidFill>
              </a:rPr>
              <a:t>&lt;p&gt;</a:t>
            </a:r>
            <a:r>
              <a:rPr lang="en" sz="2400">
                <a:solidFill>
                  <a:schemeClr val="dk2"/>
                </a:solidFill>
              </a:rPr>
              <a:t> </a:t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2400">
                <a:solidFill>
                  <a:schemeClr val="dk2"/>
                </a:solidFill>
              </a:rPr>
              <a:t>will be changed to this rules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Id Selector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6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selects element with a specific id attribute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69450" y="2245775"/>
            <a:ext cx="4311900" cy="186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alert-center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text-align: center;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681475" y="2350025"/>
            <a:ext cx="4014300" cy="16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The style of one element that have </a:t>
            </a:r>
            <a:r>
              <a:rPr lang="en" sz="2400">
                <a:solidFill>
                  <a:schemeClr val="accent5"/>
                </a:solidFill>
              </a:rPr>
              <a:t>id="alert-center"</a:t>
            </a:r>
            <a:r>
              <a:rPr lang="en" sz="2400">
                <a:solidFill>
                  <a:schemeClr val="dk2"/>
                </a:solidFill>
              </a:rPr>
              <a:t/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2400">
                <a:solidFill>
                  <a:schemeClr val="dk2"/>
                </a:solidFill>
              </a:rPr>
              <a:t>will be changed to this rules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65500" y="1686075"/>
            <a:ext cx="4045200" cy="162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Note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An id name </a:t>
            </a:r>
            <a:br>
              <a:rPr lang="en" sz="2400"/>
            </a:br>
            <a:r>
              <a:rPr lang="en" sz="2400">
                <a:solidFill>
                  <a:schemeClr val="accent5"/>
                </a:solidFill>
              </a:rPr>
              <a:t>cannot</a:t>
            </a:r>
            <a:r>
              <a:rPr lang="en" sz="2400"/>
              <a:t> </a:t>
            </a:r>
            <a:r>
              <a:rPr lang="en" sz="2400">
                <a:solidFill>
                  <a:schemeClr val="accent6"/>
                </a:solidFill>
              </a:rPr>
              <a:t>start with</a:t>
            </a:r>
            <a:r>
              <a:rPr lang="en" sz="2400"/>
              <a:t> </a:t>
            </a:r>
            <a:r>
              <a:rPr lang="en" sz="2400">
                <a:solidFill>
                  <a:schemeClr val="accent6"/>
                </a:solidFill>
              </a:rPr>
              <a:t>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265500" y="1686075"/>
            <a:ext cx="4045200" cy="162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Note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</a:t>
            </a:r>
            <a:r>
              <a:rPr lang="en" sz="2400" b="1">
                <a:solidFill>
                  <a:schemeClr val="accent6"/>
                </a:solidFill>
              </a:rPr>
              <a:t>id</a:t>
            </a:r>
            <a:r>
              <a:rPr lang="en" sz="2400"/>
              <a:t> of an element should be </a:t>
            </a:r>
            <a:br>
              <a:rPr lang="en" sz="2400"/>
            </a:br>
            <a:r>
              <a:rPr lang="en" sz="2400" b="1">
                <a:solidFill>
                  <a:schemeClr val="accent6"/>
                </a:solidFill>
              </a:rPr>
              <a:t>unique within a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265500" y="1686075"/>
            <a:ext cx="4045200" cy="162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Note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6"/>
                </a:solidFill>
              </a:rPr>
              <a:t>The id selector</a:t>
            </a:r>
            <a:r>
              <a:rPr lang="en" sz="2400"/>
              <a:t> is used to </a:t>
            </a:r>
            <a:r>
              <a:rPr lang="en" sz="2400">
                <a:solidFill>
                  <a:schemeClr val="accent6"/>
                </a:solidFill>
              </a:rPr>
              <a:t>select one unique element!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Class Selector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6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selects elements with a specific class attribute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69450" y="2245775"/>
            <a:ext cx="4311900" cy="186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text-align: center;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681475" y="2350025"/>
            <a:ext cx="4014300" cy="16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The style of all element that have </a:t>
            </a:r>
            <a:r>
              <a:rPr lang="en" sz="2400">
                <a:solidFill>
                  <a:schemeClr val="accent5"/>
                </a:solidFill>
              </a:rPr>
              <a:t>class="center"</a:t>
            </a:r>
            <a:r>
              <a:rPr lang="en" sz="2400">
                <a:solidFill>
                  <a:schemeClr val="dk2"/>
                </a:solidFill>
              </a:rPr>
              <a:t/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2400">
                <a:solidFill>
                  <a:schemeClr val="dk2"/>
                </a:solidFill>
              </a:rPr>
              <a:t>will be changed to this rules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65500" y="1686075"/>
            <a:ext cx="4045200" cy="162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Note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class name </a:t>
            </a:r>
            <a:r>
              <a:rPr lang="en" sz="2400">
                <a:solidFill>
                  <a:schemeClr val="accent5"/>
                </a:solidFill>
              </a:rPr>
              <a:t>cannot</a:t>
            </a:r>
            <a:r>
              <a:rPr lang="en" sz="2400"/>
              <a:t> start with number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54825" y="640450"/>
            <a:ext cx="4045200" cy="162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Note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HTML elements </a:t>
            </a:r>
            <a:r>
              <a:rPr lang="en" sz="2400">
                <a:solidFill>
                  <a:schemeClr val="accent6"/>
                </a:solidFill>
              </a:rPr>
              <a:t>can</a:t>
            </a:r>
            <a:r>
              <a:rPr lang="en" sz="2400"/>
              <a:t> also refer to </a:t>
            </a:r>
            <a:r>
              <a:rPr lang="en" sz="2400">
                <a:solidFill>
                  <a:schemeClr val="accent6"/>
                </a:solidFill>
              </a:rPr>
              <a:t>more than one class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85125" y="1797725"/>
            <a:ext cx="4575900" cy="179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</a:t>
            </a:r>
            <a:r>
              <a:rPr lang="en" sz="2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center large</a:t>
            </a: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b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This paragraph refers </a:t>
            </a:r>
            <a:b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to two classes</a:t>
            </a:r>
            <a:b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Grouping Selector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68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you have elements with the same style definitions.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11700" y="2560800"/>
            <a:ext cx="8520600" cy="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 will be better to group the selectors, to minimize the code.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1700" y="3681075"/>
            <a:ext cx="8520600" cy="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 group selectors, separate each selector with a comma.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Cascading Style Sheet (CSS)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599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CSS is a language that describes the style of an HTML document.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describes how HTML elements should be displayed.</a:t>
            </a:r>
          </a:p>
        </p:txBody>
      </p:sp>
      <p:cxnSp>
        <p:nvCxnSpPr>
          <p:cNvPr id="114" name="Shape 114"/>
          <p:cNvCxnSpPr>
            <a:endCxn id="115" idx="0"/>
          </p:cNvCxnSpPr>
          <p:nvPr/>
        </p:nvCxnSpPr>
        <p:spPr>
          <a:xfrm flipH="1">
            <a:off x="3566400" y="2974175"/>
            <a:ext cx="2637900" cy="5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5" name="Shape 115"/>
          <p:cNvSpPr txBox="1"/>
          <p:nvPr/>
        </p:nvSpPr>
        <p:spPr>
          <a:xfrm>
            <a:off x="2794350" y="3542675"/>
            <a:ext cx="15441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on screen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841225" y="3657175"/>
            <a:ext cx="15441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on paper</a:t>
            </a:r>
          </a:p>
        </p:txBody>
      </p:sp>
      <p:cxnSp>
        <p:nvCxnSpPr>
          <p:cNvPr id="117" name="Shape 117"/>
          <p:cNvCxnSpPr>
            <a:endCxn id="116" idx="0"/>
          </p:cNvCxnSpPr>
          <p:nvPr/>
        </p:nvCxnSpPr>
        <p:spPr>
          <a:xfrm flipH="1">
            <a:off x="5613275" y="2992975"/>
            <a:ext cx="913800" cy="6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6821800" y="3752750"/>
            <a:ext cx="15441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on other media</a:t>
            </a:r>
          </a:p>
        </p:txBody>
      </p:sp>
      <p:cxnSp>
        <p:nvCxnSpPr>
          <p:cNvPr id="119" name="Shape 119"/>
          <p:cNvCxnSpPr>
            <a:endCxn id="118" idx="0"/>
          </p:cNvCxnSpPr>
          <p:nvPr/>
        </p:nvCxnSpPr>
        <p:spPr>
          <a:xfrm>
            <a:off x="6857950" y="2964950"/>
            <a:ext cx="735900" cy="7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466125" y="266750"/>
            <a:ext cx="3884100" cy="45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text-align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center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text-align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center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p.alert-center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text-align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center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929100" y="832250"/>
            <a:ext cx="3884100" cy="3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h1, h2, p.alert-center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color: red;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W3Schools CSS Selectors Reference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510450" y="3106050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www.w3schools.com/cssref/css_selectors.asp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 CSS in 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265500" y="1686075"/>
            <a:ext cx="4045200" cy="162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ways</a:t>
            </a:r>
            <a:br>
              <a:rPr lang="en"/>
            </a:br>
            <a:r>
              <a:rPr lang="en"/>
              <a:t>to insert CSS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External Style Sheet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Internal Style Sheet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Inline Styles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b="1"/>
              <a:t>External Style Sheet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400" b="1"/>
              <a:t>Use Tag &lt;link&gt;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Reference to External Style Sheet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599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rel="stylesheet" type="text/css" </a:t>
            </a:r>
            <a:b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="mystyle</a:t>
            </a: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.css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/>
              <a:t>Internal Style Sheet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400"/>
              <a:t>Used If</a:t>
            </a:r>
            <a:r>
              <a:rPr lang="en" sz="4400" b="1"/>
              <a:t> One Single Page has a Unique Style.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Internal Style Sheet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Defined within the &lt;style&gt; element, inside the &lt;head&gt; section.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1951300"/>
            <a:ext cx="8520600" cy="28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type="text/css"&gt;</a:t>
            </a:r>
            <a:b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body { background-color: "linen"; }</a:t>
            </a:r>
            <a:b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/>
              <a:t>Inline Styles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400"/>
              <a:t>apply</a:t>
            </a:r>
            <a:r>
              <a:rPr lang="en" sz="4400" b="1"/>
              <a:t> a Unique Style for a Single Element.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Inline Styles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2400"/>
              <a:t> attribute to the relevant element.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311700" y="2405975"/>
            <a:ext cx="8520600" cy="244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lang="en" sz="24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margin-left: 15px;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Paragraph Text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CSS Syntax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600825"/>
            <a:ext cx="85206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h1.title { color: red; font-size: 2.4em;  }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21000" y="2539425"/>
            <a:ext cx="4433100" cy="22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p#highlight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font-size: 2.4em;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Codepen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510450" y="3106050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https://codepen.io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Zen Garden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510450" y="3106050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www.csszengarden.com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Fonts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510450" y="3106050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https://fonts.google.com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CSS Framework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Saac Sornchai</a:t>
            </a:r>
          </a:p>
        </p:txBody>
      </p:sp>
      <p:cxnSp>
        <p:nvCxnSpPr>
          <p:cNvPr id="344" name="Shape 344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Grid System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Components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JavaScript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http://getbootstrap.com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Bulma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Flexbox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Magic Tiles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Grid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Elements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Components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http://bulma.io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Materialize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Material Design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Grid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Components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JavaScript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Mobile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http://materializecss.com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Font Icons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Font Awesome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510450" y="3106050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http://fontawesome.io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 Icons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510450" y="3106050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https://material.io/icons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CSS Syntax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600825"/>
            <a:ext cx="85206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h1.title { color: red; font-size: 2.4em;  }</a:t>
            </a:r>
          </a:p>
        </p:txBody>
      </p:sp>
      <p:sp>
        <p:nvSpPr>
          <p:cNvPr id="133" name="Shape 133"/>
          <p:cNvSpPr/>
          <p:nvPr/>
        </p:nvSpPr>
        <p:spPr>
          <a:xfrm>
            <a:off x="579450" y="1553500"/>
            <a:ext cx="79851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21000" y="2539425"/>
            <a:ext cx="4433100" cy="22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p#highlight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font-size: 2.4em;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5" name="Shape 135"/>
          <p:cNvSpPr/>
          <p:nvPr/>
        </p:nvSpPr>
        <p:spPr>
          <a:xfrm>
            <a:off x="579450" y="2585175"/>
            <a:ext cx="3930900" cy="219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803675" y="2359475"/>
            <a:ext cx="16395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CSS rule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Fontello - icon fonts generator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510450" y="3106050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http://fontello.com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Love Icon Fonts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510450" y="3106050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http://weloveiconfonts.com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CSS Syntax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600825"/>
            <a:ext cx="85206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h1.title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 color: red; font-size: 2.4em;  }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521000" y="2539425"/>
            <a:ext cx="4433100" cy="22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p#highlight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font-size: 2.4em;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4" name="Shape 144"/>
          <p:cNvSpPr/>
          <p:nvPr/>
        </p:nvSpPr>
        <p:spPr>
          <a:xfrm>
            <a:off x="549400" y="1572425"/>
            <a:ext cx="17430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49400" y="2463675"/>
            <a:ext cx="21312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919625" y="2216525"/>
            <a:ext cx="19218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Selector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CSS Syntax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600825"/>
            <a:ext cx="85206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h1.title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 color: red; font-size: 2.4em;  }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21000" y="2539425"/>
            <a:ext cx="4433100" cy="22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p#highlight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b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font-size: 2.4em;</a:t>
            </a:r>
            <a:b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4" name="Shape 154"/>
          <p:cNvSpPr/>
          <p:nvPr/>
        </p:nvSpPr>
        <p:spPr>
          <a:xfrm>
            <a:off x="2263900" y="1572425"/>
            <a:ext cx="62232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21000" y="3098325"/>
            <a:ext cx="4054200" cy="17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889875" y="2454225"/>
            <a:ext cx="33321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Declaration Block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CSS Syntax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600825"/>
            <a:ext cx="85206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h1.title {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 font-size: 2.4em;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21000" y="2539425"/>
            <a:ext cx="4433100" cy="22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p#highlight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b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font-size: 2.4em;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4" name="Shape 164"/>
          <p:cNvSpPr/>
          <p:nvPr/>
        </p:nvSpPr>
        <p:spPr>
          <a:xfrm>
            <a:off x="2585950" y="1572425"/>
            <a:ext cx="21504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72700" y="3410050"/>
            <a:ext cx="24321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889875" y="2454225"/>
            <a:ext cx="33321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Declaration</a:t>
            </a:r>
          </a:p>
        </p:txBody>
      </p:sp>
      <p:sp>
        <p:nvSpPr>
          <p:cNvPr id="167" name="Shape 167"/>
          <p:cNvSpPr/>
          <p:nvPr/>
        </p:nvSpPr>
        <p:spPr>
          <a:xfrm>
            <a:off x="4822275" y="1572425"/>
            <a:ext cx="33321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072700" y="3902650"/>
            <a:ext cx="35214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CSS Syntax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600825"/>
            <a:ext cx="85206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h1.title {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red;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2.4em;  }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21000" y="2539425"/>
            <a:ext cx="4433100" cy="22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p#highlight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red;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2.4em;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76" name="Shape 176"/>
          <p:cNvSpPr/>
          <p:nvPr/>
        </p:nvSpPr>
        <p:spPr>
          <a:xfrm>
            <a:off x="2585950" y="1572425"/>
            <a:ext cx="10134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72700" y="3410050"/>
            <a:ext cx="10134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889875" y="2454225"/>
            <a:ext cx="33321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Property</a:t>
            </a:r>
          </a:p>
        </p:txBody>
      </p:sp>
      <p:sp>
        <p:nvSpPr>
          <p:cNvPr id="179" name="Shape 179"/>
          <p:cNvSpPr/>
          <p:nvPr/>
        </p:nvSpPr>
        <p:spPr>
          <a:xfrm>
            <a:off x="4822275" y="1572425"/>
            <a:ext cx="16758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072700" y="3902650"/>
            <a:ext cx="17502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CSS Syntax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600825"/>
            <a:ext cx="85206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h1.title { color: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; font-size: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2.4em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;  }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21000" y="2539425"/>
            <a:ext cx="4433100" cy="22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p#highlight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color: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font-size: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2.4em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88" name="Shape 188"/>
          <p:cNvSpPr/>
          <p:nvPr/>
        </p:nvSpPr>
        <p:spPr>
          <a:xfrm>
            <a:off x="3817375" y="1572425"/>
            <a:ext cx="6915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358500" y="3410050"/>
            <a:ext cx="6444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889875" y="2454225"/>
            <a:ext cx="3332100" cy="6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Value</a:t>
            </a:r>
          </a:p>
        </p:txBody>
      </p:sp>
      <p:sp>
        <p:nvSpPr>
          <p:cNvPr id="191" name="Shape 191"/>
          <p:cNvSpPr/>
          <p:nvPr/>
        </p:nvSpPr>
        <p:spPr>
          <a:xfrm>
            <a:off x="6734450" y="1572425"/>
            <a:ext cx="1060800" cy="6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050000" y="3902650"/>
            <a:ext cx="10608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นำเสนอทางหน้าจอ (16:9)</PresentationFormat>
  <Paragraphs>129</Paragraphs>
  <Slides>41</Slides>
  <Notes>41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3</vt:i4>
      </vt:variant>
      <vt:variant>
        <vt:lpstr>ชุดรูปแบบ</vt:lpstr>
      </vt:variant>
      <vt:variant>
        <vt:i4>2</vt:i4>
      </vt:variant>
      <vt:variant>
        <vt:lpstr>ชื่อเรื่องภาพนิ่ง</vt:lpstr>
      </vt:variant>
      <vt:variant>
        <vt:i4>41</vt:i4>
      </vt:variant>
    </vt:vector>
  </HeadingPairs>
  <TitlesOfParts>
    <vt:vector size="46" baseType="lpstr">
      <vt:lpstr>Arial</vt:lpstr>
      <vt:lpstr>Proxima Nova</vt:lpstr>
      <vt:lpstr>Courier New</vt:lpstr>
      <vt:lpstr>simple-light-2</vt:lpstr>
      <vt:lpstr>spearmint</vt:lpstr>
      <vt:lpstr>Cascading Style Sheet</vt:lpstr>
      <vt:lpstr>Cascading Style Sheet (CSS)</vt:lpstr>
      <vt:lpstr>CSS Syntax</vt:lpstr>
      <vt:lpstr>CSS Syntax</vt:lpstr>
      <vt:lpstr>CSS Syntax</vt:lpstr>
      <vt:lpstr>CSS Syntax</vt:lpstr>
      <vt:lpstr>CSS Syntax</vt:lpstr>
      <vt:lpstr>CSS Syntax</vt:lpstr>
      <vt:lpstr>CSS Syntax</vt:lpstr>
      <vt:lpstr>CSS Selectors</vt:lpstr>
      <vt:lpstr>Element Selector</vt:lpstr>
      <vt:lpstr>Id Selector</vt:lpstr>
      <vt:lpstr>Important Note </vt:lpstr>
      <vt:lpstr>Important Note </vt:lpstr>
      <vt:lpstr>Important Note </vt:lpstr>
      <vt:lpstr>Class Selector</vt:lpstr>
      <vt:lpstr>Important Note </vt:lpstr>
      <vt:lpstr>Important Note </vt:lpstr>
      <vt:lpstr>Grouping Selector</vt:lpstr>
      <vt:lpstr>งานนำเสนอ PowerPoint</vt:lpstr>
      <vt:lpstr>W3Schools CSS Selectors Reference</vt:lpstr>
      <vt:lpstr>Apply CSS in HTML</vt:lpstr>
      <vt:lpstr>Three ways to insert CSS</vt:lpstr>
      <vt:lpstr>External Style Sheet Use Tag &lt;link&gt;</vt:lpstr>
      <vt:lpstr>Reference to External Style Sheet</vt:lpstr>
      <vt:lpstr>Internal Style Sheet Used If One Single Page has a Unique Style.</vt:lpstr>
      <vt:lpstr>Internal Style Sheet</vt:lpstr>
      <vt:lpstr>Inline Styles apply a Unique Style for a Single Element.</vt:lpstr>
      <vt:lpstr>Inline Styles</vt:lpstr>
      <vt:lpstr>Codepen</vt:lpstr>
      <vt:lpstr>CSS Zen Garden</vt:lpstr>
      <vt:lpstr>Google Fonts</vt:lpstr>
      <vt:lpstr>CSS Framework</vt:lpstr>
      <vt:lpstr>Bootstrap</vt:lpstr>
      <vt:lpstr>Bulma</vt:lpstr>
      <vt:lpstr>Materialize</vt:lpstr>
      <vt:lpstr>Font Icons</vt:lpstr>
      <vt:lpstr>Font Awesome</vt:lpstr>
      <vt:lpstr>Material Design Icons</vt:lpstr>
      <vt:lpstr>Fontello - icon fonts generator</vt:lpstr>
      <vt:lpstr>We Love Icon Fonts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1</cp:revision>
  <dcterms:modified xsi:type="dcterms:W3CDTF">2017-06-19T22:44:26Z</dcterms:modified>
</cp:coreProperties>
</file>