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pavin Chaiwong" initials="KC" lastIdx="1" clrIdx="0">
    <p:extLst>
      <p:ext uri="{19B8F6BF-5375-455C-9EA6-DF929625EA0E}">
        <p15:presenceInfo xmlns:p15="http://schemas.microsoft.com/office/powerpoint/2012/main" userId="57c087229bf9c1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>
        <p:scale>
          <a:sx n="125" d="100"/>
          <a:sy n="125" d="100"/>
        </p:scale>
        <p:origin x="1157" y="-3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8314A-93D6-47E9-99D3-B9175625CCBE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7FCD2-57BD-49CE-860E-0A57D6A2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FCD2-57BD-49CE-860E-0A57D6A2C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7B5C-FF7A-4AD4-AE57-DBCD8BD2D9A5}" type="datetimeFigureOut">
              <a:rPr lang="en-US" smtClean="0"/>
              <a:t>02-Sep-18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152D-0997-4458-8B92-50E31811F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2" descr="ผลการค้นหารูปภาพสำหรับ 6s size for dev">
            <a:extLst>
              <a:ext uri="{FF2B5EF4-FFF2-40B4-BE49-F238E27FC236}">
                <a16:creationId xmlns:a16="http://schemas.microsoft.com/office/drawing/2014/main" id="{9809AFC2-9021-4198-A6EC-B6843C3B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1902" y="5052878"/>
            <a:ext cx="936217" cy="16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ผลการค้นหารูปภาพสำหรับ 6s size for dev">
            <a:extLst>
              <a:ext uri="{FF2B5EF4-FFF2-40B4-BE49-F238E27FC236}">
                <a16:creationId xmlns:a16="http://schemas.microsoft.com/office/drawing/2014/main" id="{FFFC18E2-72A2-4279-9513-7402ADF9B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2218" y="5030270"/>
            <a:ext cx="1196343" cy="21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ผลการค้นหารูปภาพสำหรับ 6s size for dev">
            <a:extLst>
              <a:ext uri="{FF2B5EF4-FFF2-40B4-BE49-F238E27FC236}">
                <a16:creationId xmlns:a16="http://schemas.microsoft.com/office/drawing/2014/main" id="{A134D93E-556C-454A-9880-689F8071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6791" y="1272509"/>
            <a:ext cx="2053201" cy="365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D97E971-6282-4801-937C-74722A460349}"/>
              </a:ext>
            </a:extLst>
          </p:cNvPr>
          <p:cNvCxnSpPr>
            <a:cxnSpLocks/>
          </p:cNvCxnSpPr>
          <p:nvPr/>
        </p:nvCxnSpPr>
        <p:spPr>
          <a:xfrm>
            <a:off x="360340" y="5676508"/>
            <a:ext cx="6084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29667-C446-40A4-9A77-9866F884A51B}"/>
              </a:ext>
            </a:extLst>
          </p:cNvPr>
          <p:cNvGrpSpPr/>
          <p:nvPr/>
        </p:nvGrpSpPr>
        <p:grpSpPr>
          <a:xfrm>
            <a:off x="800963" y="5776719"/>
            <a:ext cx="5429393" cy="3925580"/>
            <a:chOff x="800963" y="5700519"/>
            <a:chExt cx="5429393" cy="39255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A9512-1F16-499F-B00D-89D986A0843A}"/>
                </a:ext>
              </a:extLst>
            </p:cNvPr>
            <p:cNvGrpSpPr/>
            <p:nvPr/>
          </p:nvGrpSpPr>
          <p:grpSpPr>
            <a:xfrm>
              <a:off x="800963" y="5977531"/>
              <a:ext cx="1193838" cy="3266383"/>
              <a:chOff x="3428999" y="1071315"/>
              <a:chExt cx="2052320" cy="5580182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2FC6998-F990-4F48-B388-9C0D4F638EA5}"/>
                  </a:ext>
                </a:extLst>
              </p:cNvPr>
              <p:cNvCxnSpPr/>
              <p:nvPr/>
            </p:nvCxnSpPr>
            <p:spPr>
              <a:xfrm>
                <a:off x="3429000" y="1071315"/>
                <a:ext cx="20523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C3B3C2-7647-4038-BA07-C72F09DA4E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1318" y="1071316"/>
                <a:ext cx="1" cy="36485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904C3DF-CDE3-4FB2-8FFF-B36FC59B4A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9000" y="1071316"/>
                <a:ext cx="1" cy="36485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9487AA3-4272-4EDE-838E-45E4AD73C33F}"/>
                  </a:ext>
                </a:extLst>
              </p:cNvPr>
              <p:cNvSpPr/>
              <p:nvPr/>
            </p:nvSpPr>
            <p:spPr>
              <a:xfrm>
                <a:off x="3547617" y="3423664"/>
                <a:ext cx="1815084" cy="1572768"/>
              </a:xfrm>
              <a:prstGeom prst="roundRect">
                <a:avLst>
                  <a:gd name="adj" fmla="val 3827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8AB031B-F191-4810-A5EC-8428E069F8C4}"/>
                  </a:ext>
                </a:extLst>
              </p:cNvPr>
              <p:cNvSpPr/>
              <p:nvPr/>
            </p:nvSpPr>
            <p:spPr>
              <a:xfrm>
                <a:off x="4177791" y="2593847"/>
                <a:ext cx="554736" cy="60350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22FD4BE-18A2-4CC2-B36E-888E6B718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8999" y="4719883"/>
                <a:ext cx="1186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749C295-4451-4169-913F-A4E3EAF29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2701" y="4715366"/>
                <a:ext cx="1186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8606CEC0-0358-49D8-8FC5-74E3B8F77EEE}"/>
                  </a:ext>
                </a:extLst>
              </p:cNvPr>
              <p:cNvSpPr/>
              <p:nvPr/>
            </p:nvSpPr>
            <p:spPr>
              <a:xfrm>
                <a:off x="5399150" y="1152144"/>
                <a:ext cx="45719" cy="59740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626B27A-C119-4EBE-81CC-F415BE407FDB}"/>
                  </a:ext>
                </a:extLst>
              </p:cNvPr>
              <p:cNvSpPr/>
              <p:nvPr/>
            </p:nvSpPr>
            <p:spPr>
              <a:xfrm>
                <a:off x="4155124" y="3979924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A0993606-D87C-4C27-996A-05E4C427A7B8}"/>
                  </a:ext>
                </a:extLst>
              </p:cNvPr>
              <p:cNvSpPr/>
              <p:nvPr/>
            </p:nvSpPr>
            <p:spPr>
              <a:xfrm>
                <a:off x="4155124" y="4315205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031535D8-13FB-4186-BA66-9744E1618C2C}"/>
                  </a:ext>
                </a:extLst>
              </p:cNvPr>
              <p:cNvSpPr/>
              <p:nvPr/>
            </p:nvSpPr>
            <p:spPr>
              <a:xfrm>
                <a:off x="3547617" y="5078729"/>
                <a:ext cx="1815084" cy="1572768"/>
              </a:xfrm>
              <a:prstGeom prst="roundRect">
                <a:avLst>
                  <a:gd name="adj" fmla="val 3827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5B62C9F9-9C8C-4C11-B93C-480707CC0A74}"/>
                  </a:ext>
                </a:extLst>
              </p:cNvPr>
              <p:cNvSpPr/>
              <p:nvPr/>
            </p:nvSpPr>
            <p:spPr>
              <a:xfrm>
                <a:off x="4155124" y="5634989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DD833408-4200-4335-A8A2-AA2EAA42D3FC}"/>
                  </a:ext>
                </a:extLst>
              </p:cNvPr>
              <p:cNvSpPr/>
              <p:nvPr/>
            </p:nvSpPr>
            <p:spPr>
              <a:xfrm>
                <a:off x="4155124" y="5970270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Callout: Bent Line 126">
              <a:extLst>
                <a:ext uri="{FF2B5EF4-FFF2-40B4-BE49-F238E27FC236}">
                  <a16:creationId xmlns:a16="http://schemas.microsoft.com/office/drawing/2014/main" id="{3F6BFDC4-7C60-421E-834F-D5484974CC98}"/>
                </a:ext>
              </a:extLst>
            </p:cNvPr>
            <p:cNvSpPr/>
            <p:nvPr/>
          </p:nvSpPr>
          <p:spPr>
            <a:xfrm>
              <a:off x="2418049" y="7134705"/>
              <a:ext cx="744185" cy="230999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261931"/>
                <a:gd name="adj6" fmla="val -140807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Callout: Bent Line 127">
              <a:extLst>
                <a:ext uri="{FF2B5EF4-FFF2-40B4-BE49-F238E27FC236}">
                  <a16:creationId xmlns:a16="http://schemas.microsoft.com/office/drawing/2014/main" id="{9B625965-F418-4A15-9A03-14A765E3467A}"/>
                </a:ext>
              </a:extLst>
            </p:cNvPr>
            <p:cNvSpPr/>
            <p:nvPr/>
          </p:nvSpPr>
          <p:spPr>
            <a:xfrm>
              <a:off x="2232632" y="7688383"/>
              <a:ext cx="1029767" cy="230999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07991"/>
                <a:gd name="adj6" fmla="val -112237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Callout: Bent Line 128">
              <a:extLst>
                <a:ext uri="{FF2B5EF4-FFF2-40B4-BE49-F238E27FC236}">
                  <a16:creationId xmlns:a16="http://schemas.microsoft.com/office/drawing/2014/main" id="{228D3F87-8C9B-4699-BF77-BA8B5F3BA3CE}"/>
                </a:ext>
              </a:extLst>
            </p:cNvPr>
            <p:cNvSpPr/>
            <p:nvPr/>
          </p:nvSpPr>
          <p:spPr>
            <a:xfrm>
              <a:off x="2022772" y="8299339"/>
              <a:ext cx="593432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23858"/>
                <a:gd name="adj5" fmla="val 181307"/>
                <a:gd name="adj6" fmla="val -10362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Callout: Bent Line 129">
              <a:extLst>
                <a:ext uri="{FF2B5EF4-FFF2-40B4-BE49-F238E27FC236}">
                  <a16:creationId xmlns:a16="http://schemas.microsoft.com/office/drawing/2014/main" id="{82405805-0A17-4CAA-B558-61FFE69C5417}"/>
                </a:ext>
              </a:extLst>
            </p:cNvPr>
            <p:cNvSpPr/>
            <p:nvPr/>
          </p:nvSpPr>
          <p:spPr>
            <a:xfrm>
              <a:off x="2022771" y="8843881"/>
              <a:ext cx="904267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24992"/>
                <a:gd name="adj6" fmla="val -71079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A9213C4-1CA6-4098-9C6C-E756BCEFE9A3}"/>
                </a:ext>
              </a:extLst>
            </p:cNvPr>
            <p:cNvSpPr txBox="1"/>
            <p:nvPr/>
          </p:nvSpPr>
          <p:spPr>
            <a:xfrm>
              <a:off x="2375425" y="7107751"/>
              <a:ext cx="8579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ingredient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F467A0-E3FC-4A1F-BD89-3053E36D5E00}"/>
                </a:ext>
              </a:extLst>
            </p:cNvPr>
            <p:cNvSpPr txBox="1"/>
            <p:nvPr/>
          </p:nvSpPr>
          <p:spPr>
            <a:xfrm>
              <a:off x="2192123" y="7657772"/>
              <a:ext cx="11384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add ingredient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1CA972A-E55C-4D3E-8C5B-FF8B26EA436A}"/>
                </a:ext>
              </a:extLst>
            </p:cNvPr>
            <p:cNvSpPr txBox="1"/>
            <p:nvPr/>
          </p:nvSpPr>
          <p:spPr>
            <a:xfrm>
              <a:off x="2047576" y="8822864"/>
              <a:ext cx="8739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add recipe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D01E140-B16F-4D89-956A-FE9A18C91225}"/>
                </a:ext>
              </a:extLst>
            </p:cNvPr>
            <p:cNvSpPr txBox="1"/>
            <p:nvPr/>
          </p:nvSpPr>
          <p:spPr>
            <a:xfrm>
              <a:off x="2041234" y="8285979"/>
              <a:ext cx="5934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recipe</a:t>
              </a: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946209A7-D4A3-4909-8AA3-EDF06AD161C2}"/>
                </a:ext>
              </a:extLst>
            </p:cNvPr>
            <p:cNvGrpSpPr/>
            <p:nvPr/>
          </p:nvGrpSpPr>
          <p:grpSpPr>
            <a:xfrm>
              <a:off x="3162234" y="5977531"/>
              <a:ext cx="3068122" cy="3648568"/>
              <a:chOff x="2993636" y="534924"/>
              <a:chExt cx="3068122" cy="364856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09C2DF-BDFC-4DBD-89EB-4C3B725994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77463" y="534924"/>
                <a:ext cx="2052319" cy="36485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6579EC7-5C32-413D-A6A8-EC5A4D9CAF46}"/>
                  </a:ext>
                </a:extLst>
              </p:cNvPr>
              <p:cNvSpPr/>
              <p:nvPr/>
            </p:nvSpPr>
            <p:spPr>
              <a:xfrm>
                <a:off x="4226254" y="2057456"/>
                <a:ext cx="554736" cy="60350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7EC1BB8-0ED9-4171-8CD4-F979FADE1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3147" y="2092888"/>
                <a:ext cx="481965" cy="518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BAD056-8547-4999-B03D-DFF48A0840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3147" y="2092888"/>
                <a:ext cx="481965" cy="5314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4BE6DF9-C028-4DA0-9B0E-6FDD54328C79}"/>
                  </a:ext>
                </a:extLst>
              </p:cNvPr>
              <p:cNvSpPr/>
              <p:nvPr/>
            </p:nvSpPr>
            <p:spPr>
              <a:xfrm>
                <a:off x="3587381" y="2887273"/>
                <a:ext cx="1815084" cy="1258826"/>
              </a:xfrm>
              <a:prstGeom prst="roundRect">
                <a:avLst>
                  <a:gd name="adj" fmla="val 3827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EBC4E1AF-05B1-4124-B71D-16ACBEA371FA}"/>
                  </a:ext>
                </a:extLst>
              </p:cNvPr>
              <p:cNvSpPr/>
              <p:nvPr/>
            </p:nvSpPr>
            <p:spPr>
              <a:xfrm>
                <a:off x="4194888" y="3443533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DB457F7-A10B-45A1-97E6-34D1C1113AE1}"/>
                  </a:ext>
                </a:extLst>
              </p:cNvPr>
              <p:cNvSpPr/>
              <p:nvPr/>
            </p:nvSpPr>
            <p:spPr>
              <a:xfrm>
                <a:off x="4194888" y="3778814"/>
                <a:ext cx="600070" cy="2072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9F12A1-8F6C-422C-AB7B-7AF0365816C1}"/>
                  </a:ext>
                </a:extLst>
              </p:cNvPr>
              <p:cNvSpPr/>
              <p:nvPr/>
            </p:nvSpPr>
            <p:spPr>
              <a:xfrm>
                <a:off x="3587381" y="4069899"/>
                <a:ext cx="1815084" cy="976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A98F4EEF-85E3-4C88-83FB-0AB4268FC443}"/>
                  </a:ext>
                </a:extLst>
              </p:cNvPr>
              <p:cNvSpPr/>
              <p:nvPr/>
            </p:nvSpPr>
            <p:spPr>
              <a:xfrm>
                <a:off x="5439992" y="615753"/>
                <a:ext cx="45719" cy="59740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6206C2A-F03F-4603-AB11-0237D078F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2290" y="1807597"/>
                <a:ext cx="1278171" cy="17278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9756838-6D89-4213-9700-767F6D418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514" y="2345970"/>
                <a:ext cx="1180947" cy="155481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F37E130-1577-46F2-A30D-1C3514B779D7}"/>
                  </a:ext>
                </a:extLst>
              </p:cNvPr>
              <p:cNvCxnSpPr>
                <a:cxnSpLocks/>
                <a:endCxn id="127" idx="0"/>
              </p:cNvCxnSpPr>
              <p:nvPr/>
            </p:nvCxnSpPr>
            <p:spPr>
              <a:xfrm flipH="1">
                <a:off x="2993636" y="1807598"/>
                <a:ext cx="88654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49703C8-9D93-4CC8-B0AF-E3F0C3060BB7}"/>
                  </a:ext>
                </a:extLst>
              </p:cNvPr>
              <p:cNvCxnSpPr>
                <a:cxnSpLocks/>
                <a:stCxn id="134" idx="3"/>
                <a:endCxn id="134" idx="3"/>
              </p:cNvCxnSpPr>
              <p:nvPr/>
            </p:nvCxnSpPr>
            <p:spPr>
              <a:xfrm>
                <a:off x="3161978" y="2345970"/>
                <a:ext cx="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Callout: Bent Line 136">
                <a:extLst>
                  <a:ext uri="{FF2B5EF4-FFF2-40B4-BE49-F238E27FC236}">
                    <a16:creationId xmlns:a16="http://schemas.microsoft.com/office/drawing/2014/main" id="{81A431C9-B63E-4075-BEAA-CCCD894574EC}"/>
                  </a:ext>
                </a:extLst>
              </p:cNvPr>
              <p:cNvSpPr/>
              <p:nvPr/>
            </p:nvSpPr>
            <p:spPr>
              <a:xfrm>
                <a:off x="5615802" y="1757001"/>
                <a:ext cx="433367" cy="230999"/>
              </a:xfrm>
              <a:prstGeom prst="borderCallout2">
                <a:avLst>
                  <a:gd name="adj1" fmla="val 18750"/>
                  <a:gd name="adj2" fmla="val -574"/>
                  <a:gd name="adj3" fmla="val 21389"/>
                  <a:gd name="adj4" fmla="val -50427"/>
                  <a:gd name="adj5" fmla="val 183202"/>
                  <a:gd name="adj6" fmla="val -259041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A840A19-F190-4D72-BFE7-7D3CAA455E1D}"/>
                  </a:ext>
                </a:extLst>
              </p:cNvPr>
              <p:cNvSpPr txBox="1"/>
              <p:nvPr/>
            </p:nvSpPr>
            <p:spPr>
              <a:xfrm>
                <a:off x="5615802" y="1726390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mic Sans MS" panose="030F0702030302020204" pitchFamily="66" charset="0"/>
                  </a:rPr>
                  <a:t>logo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0A7EAC6-E8D6-4F01-B763-F62CE255F94A}"/>
                </a:ext>
              </a:extLst>
            </p:cNvPr>
            <p:cNvSpPr txBox="1"/>
            <p:nvPr/>
          </p:nvSpPr>
          <p:spPr>
            <a:xfrm>
              <a:off x="2050888" y="6951147"/>
              <a:ext cx="15489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go to ingredient page</a:t>
              </a:r>
              <a:endParaRPr lang="th-TH" sz="8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3AAFEC8-98A3-4345-845A-4B33965375FD}"/>
                </a:ext>
              </a:extLst>
            </p:cNvPr>
            <p:cNvSpPr txBox="1"/>
            <p:nvPr/>
          </p:nvSpPr>
          <p:spPr>
            <a:xfrm>
              <a:off x="1943955" y="7518849"/>
              <a:ext cx="18431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go to add ingredient page</a:t>
              </a:r>
              <a:endParaRPr lang="th-TH" sz="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37E3923-F3DC-43A9-ACA1-2104112165A6}"/>
                </a:ext>
              </a:extLst>
            </p:cNvPr>
            <p:cNvSpPr txBox="1"/>
            <p:nvPr/>
          </p:nvSpPr>
          <p:spPr>
            <a:xfrm>
              <a:off x="1924753" y="8130334"/>
              <a:ext cx="1574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go to recipe page</a:t>
              </a:r>
              <a:endParaRPr lang="th-TH" sz="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6DA4A98-7DFC-4BF1-AC90-D4C44F7C956A}"/>
                </a:ext>
              </a:extLst>
            </p:cNvPr>
            <p:cNvSpPr txBox="1"/>
            <p:nvPr/>
          </p:nvSpPr>
          <p:spPr>
            <a:xfrm>
              <a:off x="1917133" y="8672962"/>
              <a:ext cx="16728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Press to go to add recipe page</a:t>
              </a:r>
              <a:endParaRPr lang="th-TH" sz="800" dirty="0"/>
            </a:p>
          </p:txBody>
        </p:sp>
        <p:sp>
          <p:nvSpPr>
            <p:cNvPr id="1039" name="Callout: Double Bent Line 1038">
              <a:extLst>
                <a:ext uri="{FF2B5EF4-FFF2-40B4-BE49-F238E27FC236}">
                  <a16:creationId xmlns:a16="http://schemas.microsoft.com/office/drawing/2014/main" id="{0EAE413D-1871-43C1-88B6-DB6315447AC3}"/>
                </a:ext>
              </a:extLst>
            </p:cNvPr>
            <p:cNvSpPr/>
            <p:nvPr/>
          </p:nvSpPr>
          <p:spPr>
            <a:xfrm>
              <a:off x="4557343" y="5732513"/>
              <a:ext cx="818582" cy="204905"/>
            </a:xfrm>
            <a:prstGeom prst="borderCallout3">
              <a:avLst>
                <a:gd name="adj1" fmla="val 21057"/>
                <a:gd name="adj2" fmla="val 100393"/>
                <a:gd name="adj3" fmla="val 26015"/>
                <a:gd name="adj4" fmla="val 120979"/>
                <a:gd name="adj5" fmla="val 71554"/>
                <a:gd name="adj6" fmla="val 131405"/>
                <a:gd name="adj7" fmla="val 202912"/>
                <a:gd name="adj8" fmla="val 13080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076EDA7-73F8-4654-A426-2C4CC5914CAB}"/>
                </a:ext>
              </a:extLst>
            </p:cNvPr>
            <p:cNvSpPr txBox="1"/>
            <p:nvPr/>
          </p:nvSpPr>
          <p:spPr>
            <a:xfrm>
              <a:off x="4538957" y="5700519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scroll view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BD85FAA7-56B9-494D-B2B1-039425AB66E7}"/>
                </a:ext>
              </a:extLst>
            </p:cNvPr>
            <p:cNvSpPr txBox="1"/>
            <p:nvPr/>
          </p:nvSpPr>
          <p:spPr>
            <a:xfrm>
              <a:off x="2281848" y="5934995"/>
              <a:ext cx="109151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First page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9F3174-A020-44E2-AC01-F9FDB68ACB8E}"/>
              </a:ext>
            </a:extLst>
          </p:cNvPr>
          <p:cNvGrpSpPr/>
          <p:nvPr/>
        </p:nvGrpSpPr>
        <p:grpSpPr>
          <a:xfrm>
            <a:off x="1757768" y="584352"/>
            <a:ext cx="1196344" cy="2134472"/>
            <a:chOff x="7585349" y="5365656"/>
            <a:chExt cx="1196344" cy="213447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023AE82-A6BF-4597-B5DE-2EC614A58277}"/>
                </a:ext>
              </a:extLst>
            </p:cNvPr>
            <p:cNvCxnSpPr/>
            <p:nvPr/>
          </p:nvCxnSpPr>
          <p:spPr>
            <a:xfrm>
              <a:off x="7585349" y="5365656"/>
              <a:ext cx="1196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2148A45-C4A5-4337-ABE5-1658C7AF6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1692" y="5366617"/>
              <a:ext cx="1" cy="2133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F9E01E9-4F05-4CA0-8379-B59AF2626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5351" y="5366617"/>
              <a:ext cx="1" cy="2133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CB0F153-E3F8-4E8E-96FE-068A24F0A843}"/>
                </a:ext>
              </a:extLst>
            </p:cNvPr>
            <p:cNvSpPr/>
            <p:nvPr/>
          </p:nvSpPr>
          <p:spPr>
            <a:xfrm flipV="1">
              <a:off x="8718767" y="5404970"/>
              <a:ext cx="26651" cy="267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EA86E833-1F96-4771-9BFB-5837B84979D6}"/>
                </a:ext>
              </a:extLst>
            </p:cNvPr>
            <p:cNvSpPr/>
            <p:nvPr/>
          </p:nvSpPr>
          <p:spPr>
            <a:xfrm flipV="1">
              <a:off x="8718767" y="5443154"/>
              <a:ext cx="26651" cy="267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73CECD62-874C-4162-B996-9F2E2DE3F407}"/>
                </a:ext>
              </a:extLst>
            </p:cNvPr>
            <p:cNvSpPr/>
            <p:nvPr/>
          </p:nvSpPr>
          <p:spPr>
            <a:xfrm flipV="1">
              <a:off x="8718766" y="5481339"/>
              <a:ext cx="26651" cy="267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3BE622D-787B-49D9-B776-9EA77C478D74}"/>
                </a:ext>
              </a:extLst>
            </p:cNvPr>
            <p:cNvSpPr/>
            <p:nvPr/>
          </p:nvSpPr>
          <p:spPr>
            <a:xfrm>
              <a:off x="7612143" y="5388367"/>
              <a:ext cx="124372" cy="1276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1CC41DA-DCA0-4A5D-A3B5-3FE5AF047C11}"/>
                </a:ext>
              </a:extLst>
            </p:cNvPr>
            <p:cNvGrpSpPr/>
            <p:nvPr/>
          </p:nvGrpSpPr>
          <p:grpSpPr>
            <a:xfrm>
              <a:off x="7633464" y="5411114"/>
              <a:ext cx="81730" cy="82500"/>
              <a:chOff x="4230624" y="2648753"/>
              <a:chExt cx="453772" cy="496019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AEE90BE-7FDD-4A59-A345-F39DFA71D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3B7CFC4-7981-4972-BF59-8C67A15CA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B5D4DB8-F348-4EE1-95A2-9D6A5CEF867E}"/>
                </a:ext>
              </a:extLst>
            </p:cNvPr>
            <p:cNvCxnSpPr/>
            <p:nvPr/>
          </p:nvCxnSpPr>
          <p:spPr>
            <a:xfrm>
              <a:off x="7585350" y="6018981"/>
              <a:ext cx="1196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1BC29155-92A8-4A28-9DF6-8B99F65D7627}"/>
                </a:ext>
              </a:extLst>
            </p:cNvPr>
            <p:cNvSpPr/>
            <p:nvPr/>
          </p:nvSpPr>
          <p:spPr>
            <a:xfrm>
              <a:off x="7641038" y="5702623"/>
              <a:ext cx="1089408" cy="17966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AE4E80F-6F9A-4D04-9F73-0A9369AC2B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8817" y="5952143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9A2FF94E-0637-47C3-9FBF-92AD726745E9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6199441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00A4DE1-7EA2-4FB8-9E47-AD72F0D04E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8816" y="6448968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8C71BFA-2785-40A8-A140-0E4465F6DD3F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6698494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346AB44-C099-42C9-A8EA-EBE71E47ED00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6948019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CD76F68-EABC-48C0-8E2D-F2BF8EEF995A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7197545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C925C7E2-930C-4E5A-99EE-79265C669F7D}"/>
                </a:ext>
              </a:extLst>
            </p:cNvPr>
            <p:cNvCxnSpPr/>
            <p:nvPr/>
          </p:nvCxnSpPr>
          <p:spPr>
            <a:xfrm>
              <a:off x="8202770" y="6448968"/>
              <a:ext cx="0" cy="249526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20F4E00-29F0-4C3A-A22C-C8D1AA8890D1}"/>
                </a:ext>
              </a:extLst>
            </p:cNvPr>
            <p:cNvCxnSpPr>
              <a:cxnSpLocks/>
            </p:cNvCxnSpPr>
            <p:nvPr/>
          </p:nvCxnSpPr>
          <p:spPr>
            <a:xfrm>
              <a:off x="7642683" y="7447071"/>
              <a:ext cx="10894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934256-9DD3-4BF7-A2BB-707BBA8B54BD}"/>
                </a:ext>
              </a:extLst>
            </p:cNvPr>
            <p:cNvSpPr/>
            <p:nvPr/>
          </p:nvSpPr>
          <p:spPr>
            <a:xfrm>
              <a:off x="8522912" y="7250302"/>
              <a:ext cx="222504" cy="2287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Plus Sign 266">
              <a:extLst>
                <a:ext uri="{FF2B5EF4-FFF2-40B4-BE49-F238E27FC236}">
                  <a16:creationId xmlns:a16="http://schemas.microsoft.com/office/drawing/2014/main" id="{800C69CA-1E61-4B1F-87A3-E85C437ED78F}"/>
                </a:ext>
              </a:extLst>
            </p:cNvPr>
            <p:cNvSpPr/>
            <p:nvPr/>
          </p:nvSpPr>
          <p:spPr>
            <a:xfrm>
              <a:off x="8546932" y="7269881"/>
              <a:ext cx="180718" cy="189573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AE8B96D-89C0-44EB-BB53-F98FEB987071}"/>
                </a:ext>
              </a:extLst>
            </p:cNvPr>
            <p:cNvCxnSpPr>
              <a:cxnSpLocks/>
            </p:cNvCxnSpPr>
            <p:nvPr/>
          </p:nvCxnSpPr>
          <p:spPr>
            <a:xfrm>
              <a:off x="8597965" y="6533315"/>
              <a:ext cx="78985" cy="82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A9B4417-8C56-4E6B-9634-0D65DD6A08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965" y="6532815"/>
              <a:ext cx="81730" cy="82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03A3FF90-E77A-4B91-A7E7-42846C875880}"/>
                </a:ext>
              </a:extLst>
            </p:cNvPr>
            <p:cNvSpPr/>
            <p:nvPr/>
          </p:nvSpPr>
          <p:spPr>
            <a:xfrm>
              <a:off x="8575271" y="6510191"/>
              <a:ext cx="124372" cy="12761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3207C657-652E-4929-9811-EBE992EB57E5}"/>
                </a:ext>
              </a:extLst>
            </p:cNvPr>
            <p:cNvSpPr/>
            <p:nvPr/>
          </p:nvSpPr>
          <p:spPr>
            <a:xfrm>
              <a:off x="8681954" y="5830733"/>
              <a:ext cx="26651" cy="34933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4A994260-85AF-4A9C-8ECA-25261ED2458F}"/>
                </a:ext>
              </a:extLst>
            </p:cNvPr>
            <p:cNvSpPr/>
            <p:nvPr/>
          </p:nvSpPr>
          <p:spPr>
            <a:xfrm>
              <a:off x="8016080" y="5547967"/>
              <a:ext cx="373379" cy="80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9FAAB2A-A9F0-42AE-869C-68E7366BB4C0}"/>
                </a:ext>
              </a:extLst>
            </p:cNvPr>
            <p:cNvSpPr/>
            <p:nvPr/>
          </p:nvSpPr>
          <p:spPr>
            <a:xfrm>
              <a:off x="7672190" y="5813852"/>
              <a:ext cx="25045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2DB40AC-88A4-4B7E-A1F3-40E2725F10A2}"/>
                </a:ext>
              </a:extLst>
            </p:cNvPr>
            <p:cNvSpPr/>
            <p:nvPr/>
          </p:nvSpPr>
          <p:spPr>
            <a:xfrm>
              <a:off x="7673738" y="6057210"/>
              <a:ext cx="10951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F44901F-8AB6-4940-A894-02209D397A66}"/>
                </a:ext>
              </a:extLst>
            </p:cNvPr>
            <p:cNvSpPr/>
            <p:nvPr/>
          </p:nvSpPr>
          <p:spPr>
            <a:xfrm>
              <a:off x="7672956" y="6304300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3B1AECB-8574-4A66-80AB-407E2000A67D}"/>
                </a:ext>
              </a:extLst>
            </p:cNvPr>
            <p:cNvSpPr/>
            <p:nvPr/>
          </p:nvSpPr>
          <p:spPr>
            <a:xfrm>
              <a:off x="7676254" y="6545125"/>
              <a:ext cx="301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6ECA57B-2354-438C-8F93-9E3C2F68012D}"/>
                </a:ext>
              </a:extLst>
            </p:cNvPr>
            <p:cNvSpPr/>
            <p:nvPr/>
          </p:nvSpPr>
          <p:spPr>
            <a:xfrm>
              <a:off x="7683738" y="6796298"/>
              <a:ext cx="86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7146956-DC96-4C28-B7B5-53E4392DAD2D}"/>
                </a:ext>
              </a:extLst>
            </p:cNvPr>
            <p:cNvSpPr/>
            <p:nvPr/>
          </p:nvSpPr>
          <p:spPr>
            <a:xfrm>
              <a:off x="7683737" y="7055117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A7108BD-723F-4364-8696-7FF8D4B04891}"/>
                </a:ext>
              </a:extLst>
            </p:cNvPr>
            <p:cNvSpPr/>
            <p:nvPr/>
          </p:nvSpPr>
          <p:spPr>
            <a:xfrm>
              <a:off x="7684976" y="7296856"/>
              <a:ext cx="17721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CE8A83C-613F-47D5-BB3E-6C7F7DB8146D}"/>
                </a:ext>
              </a:extLst>
            </p:cNvPr>
            <p:cNvSpPr/>
            <p:nvPr/>
          </p:nvSpPr>
          <p:spPr>
            <a:xfrm>
              <a:off x="8183520" y="582977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E09713B-85B4-4FAC-830C-6E5DFCD229C6}"/>
                </a:ext>
              </a:extLst>
            </p:cNvPr>
            <p:cNvSpPr/>
            <p:nvPr/>
          </p:nvSpPr>
          <p:spPr>
            <a:xfrm>
              <a:off x="8183520" y="606886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E8ABBB4-4A42-4E3B-8CAF-6216D22D7356}"/>
                </a:ext>
              </a:extLst>
            </p:cNvPr>
            <p:cNvSpPr/>
            <p:nvPr/>
          </p:nvSpPr>
          <p:spPr>
            <a:xfrm>
              <a:off x="8157175" y="6304299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7113C173-5D47-4192-870E-5ACD9BD5EF6B}"/>
                </a:ext>
              </a:extLst>
            </p:cNvPr>
            <p:cNvSpPr/>
            <p:nvPr/>
          </p:nvSpPr>
          <p:spPr>
            <a:xfrm>
              <a:off x="8173267" y="681403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EF57B40-0926-4B68-8419-F7D7735D12C7}"/>
                </a:ext>
              </a:extLst>
            </p:cNvPr>
            <p:cNvSpPr/>
            <p:nvPr/>
          </p:nvSpPr>
          <p:spPr>
            <a:xfrm>
              <a:off x="8173947" y="706204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6B78DF5-0A20-498D-953B-B914BAC62E96}"/>
                </a:ext>
              </a:extLst>
            </p:cNvPr>
            <p:cNvSpPr/>
            <p:nvPr/>
          </p:nvSpPr>
          <p:spPr>
            <a:xfrm>
              <a:off x="8173947" y="730179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DAB6643-438E-4B77-94FB-137458135735}"/>
                </a:ext>
              </a:extLst>
            </p:cNvPr>
            <p:cNvSpPr/>
            <p:nvPr/>
          </p:nvSpPr>
          <p:spPr>
            <a:xfrm>
              <a:off x="8604138" y="7054550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61F15BD-BA92-4C28-8354-E8D470F3BA73}"/>
                </a:ext>
              </a:extLst>
            </p:cNvPr>
            <p:cNvSpPr/>
            <p:nvPr/>
          </p:nvSpPr>
          <p:spPr>
            <a:xfrm>
              <a:off x="8439898" y="6800175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5A90410-1588-4AC5-84C8-9D0D57FBB68D}"/>
                </a:ext>
              </a:extLst>
            </p:cNvPr>
            <p:cNvSpPr/>
            <p:nvPr/>
          </p:nvSpPr>
          <p:spPr>
            <a:xfrm>
              <a:off x="8513278" y="6302444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EB193E8-9E98-4939-BBEE-09D40A31813B}"/>
                </a:ext>
              </a:extLst>
            </p:cNvPr>
            <p:cNvSpPr/>
            <p:nvPr/>
          </p:nvSpPr>
          <p:spPr>
            <a:xfrm>
              <a:off x="8519451" y="6046931"/>
              <a:ext cx="147533" cy="55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33A766-798E-4A49-9EDF-ED8CE6BEE686}"/>
                </a:ext>
              </a:extLst>
            </p:cNvPr>
            <p:cNvSpPr/>
            <p:nvPr/>
          </p:nvSpPr>
          <p:spPr>
            <a:xfrm>
              <a:off x="8622201" y="5813852"/>
              <a:ext cx="45719" cy="51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D66A7F0-4061-4E1E-94C2-95F963A867D4}"/>
                </a:ext>
              </a:extLst>
            </p:cNvPr>
            <p:cNvCxnSpPr/>
            <p:nvPr/>
          </p:nvCxnSpPr>
          <p:spPr>
            <a:xfrm>
              <a:off x="7585350" y="7500127"/>
              <a:ext cx="11963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9F25ED3-CA2C-465F-8E14-A0DA7E39869A}"/>
              </a:ext>
            </a:extLst>
          </p:cNvPr>
          <p:cNvGrpSpPr/>
          <p:nvPr/>
        </p:nvGrpSpPr>
        <p:grpSpPr>
          <a:xfrm>
            <a:off x="4189529" y="603102"/>
            <a:ext cx="1191789" cy="2128577"/>
            <a:chOff x="8304537" y="5410267"/>
            <a:chExt cx="1191789" cy="2128577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2614015-26BF-4586-8016-AA61158914BE}"/>
                </a:ext>
              </a:extLst>
            </p:cNvPr>
            <p:cNvCxnSpPr>
              <a:cxnSpLocks/>
            </p:cNvCxnSpPr>
            <p:nvPr/>
          </p:nvCxnSpPr>
          <p:spPr>
            <a:xfrm>
              <a:off x="9430269" y="6061788"/>
              <a:ext cx="66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B71A507-4824-4EA8-8724-42B20E06247A}"/>
                </a:ext>
              </a:extLst>
            </p:cNvPr>
            <p:cNvSpPr/>
            <p:nvPr/>
          </p:nvSpPr>
          <p:spPr>
            <a:xfrm>
              <a:off x="8333385" y="5747235"/>
              <a:ext cx="1094406" cy="11214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60A9625-FFF2-4849-BA2F-7234D6C4DE5E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035228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1816D81-9010-47B7-BD0C-94828E8111FF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17748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E340EE7-FB92-4940-BC8E-BC4E966F3D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321447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9DEFC16-289D-486E-B5A9-404E94B817E9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6464929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5B8C1F2-3CFD-48DE-8749-A7C215F10BBE}"/>
                </a:ext>
              </a:extLst>
            </p:cNvPr>
            <p:cNvCxnSpPr>
              <a:cxnSpLocks/>
            </p:cNvCxnSpPr>
            <p:nvPr/>
          </p:nvCxnSpPr>
          <p:spPr>
            <a:xfrm>
              <a:off x="8379340" y="6606341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A1241122-24B9-4F43-817E-16C0B016F11A}"/>
                </a:ext>
              </a:extLst>
            </p:cNvPr>
            <p:cNvGrpSpPr/>
            <p:nvPr/>
          </p:nvGrpSpPr>
          <p:grpSpPr>
            <a:xfrm>
              <a:off x="8948677" y="6726974"/>
              <a:ext cx="442622" cy="118038"/>
              <a:chOff x="4036575" y="7241895"/>
              <a:chExt cx="762213" cy="218231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3FA3D9CA-C68D-4737-8915-4B3924478E25}"/>
                  </a:ext>
                </a:extLst>
              </p:cNvPr>
              <p:cNvGrpSpPr/>
              <p:nvPr/>
            </p:nvGrpSpPr>
            <p:grpSpPr>
              <a:xfrm>
                <a:off x="4069981" y="7280467"/>
                <a:ext cx="140227" cy="141085"/>
                <a:chOff x="4177539" y="2648753"/>
                <a:chExt cx="453839" cy="496019"/>
              </a:xfrm>
            </p:grpSpPr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FD9E033C-361F-4808-88D7-853B66DA2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77539" y="2651762"/>
                  <a:ext cx="438529" cy="493010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31FAA604-4C0D-402A-A77F-3592AA24A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77606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129A24CA-8108-49CF-A728-DD02589558D9}"/>
                  </a:ext>
                </a:extLst>
              </p:cNvPr>
              <p:cNvSpPr/>
              <p:nvPr/>
            </p:nvSpPr>
            <p:spPr>
              <a:xfrm>
                <a:off x="4036575" y="7241895"/>
                <a:ext cx="213359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E33ACBDF-F5F1-4A43-8687-36A9585A105A}"/>
                  </a:ext>
                </a:extLst>
              </p:cNvPr>
              <p:cNvSpPr/>
              <p:nvPr/>
            </p:nvSpPr>
            <p:spPr>
              <a:xfrm>
                <a:off x="4289090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89BDE0D-C558-4492-B068-80326397B048}"/>
                  </a:ext>
                </a:extLst>
              </p:cNvPr>
              <p:cNvCxnSpPr/>
              <p:nvPr/>
            </p:nvCxnSpPr>
            <p:spPr>
              <a:xfrm>
                <a:off x="4354457" y="7280467"/>
                <a:ext cx="399260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4365B765-111F-45FB-8FE3-98C2B59B7869}"/>
                  </a:ext>
                </a:extLst>
              </p:cNvPr>
              <p:cNvCxnSpPr/>
              <p:nvPr/>
            </p:nvCxnSpPr>
            <p:spPr>
              <a:xfrm flipH="1">
                <a:off x="4354457" y="7280467"/>
                <a:ext cx="400948" cy="13876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B16421D6-4750-4CAB-8C08-732E37775EFA}"/>
                </a:ext>
              </a:extLst>
            </p:cNvPr>
            <p:cNvSpPr/>
            <p:nvPr/>
          </p:nvSpPr>
          <p:spPr>
            <a:xfrm>
              <a:off x="8366065" y="5901601"/>
              <a:ext cx="1025168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A9A71747-887F-4BCF-8BAB-E48A559104BF}"/>
                </a:ext>
              </a:extLst>
            </p:cNvPr>
            <p:cNvSpPr/>
            <p:nvPr/>
          </p:nvSpPr>
          <p:spPr>
            <a:xfrm>
              <a:off x="8772531" y="5800968"/>
              <a:ext cx="223347" cy="45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A1DFEBFD-C03E-46AC-A1F7-861AD0FD0AAD}"/>
                </a:ext>
              </a:extLst>
            </p:cNvPr>
            <p:cNvSpPr/>
            <p:nvPr/>
          </p:nvSpPr>
          <p:spPr>
            <a:xfrm>
              <a:off x="8406415" y="5952069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F87641-3A9D-48FB-BFC9-C52177144BB0}"/>
                </a:ext>
              </a:extLst>
            </p:cNvPr>
            <p:cNvSpPr/>
            <p:nvPr/>
          </p:nvSpPr>
          <p:spPr>
            <a:xfrm>
              <a:off x="8406415" y="6091945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AEF171B-84E4-4469-8F9B-8683769DCB58}"/>
                </a:ext>
              </a:extLst>
            </p:cNvPr>
            <p:cNvSpPr/>
            <p:nvPr/>
          </p:nvSpPr>
          <p:spPr>
            <a:xfrm>
              <a:off x="8406414" y="6231001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2B6D830-DB34-4032-A83D-815FDCFBB7F0}"/>
                </a:ext>
              </a:extLst>
            </p:cNvPr>
            <p:cNvSpPr/>
            <p:nvPr/>
          </p:nvSpPr>
          <p:spPr>
            <a:xfrm>
              <a:off x="8406415" y="6381108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E247D90-6564-4232-8C39-5A1D8DEAA971}"/>
                </a:ext>
              </a:extLst>
            </p:cNvPr>
            <p:cNvSpPr/>
            <p:nvPr/>
          </p:nvSpPr>
          <p:spPr>
            <a:xfrm>
              <a:off x="8406415" y="6524695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D2954F7-F75A-4334-A6CA-21C9BDD65429}"/>
                </a:ext>
              </a:extLst>
            </p:cNvPr>
            <p:cNvSpPr/>
            <p:nvPr/>
          </p:nvSpPr>
          <p:spPr>
            <a:xfrm>
              <a:off x="8406415" y="6659387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4F706811-DF16-4F8A-91EA-7885D5CE2EEF}"/>
                </a:ext>
              </a:extLst>
            </p:cNvPr>
            <p:cNvSpPr/>
            <p:nvPr/>
          </p:nvSpPr>
          <p:spPr>
            <a:xfrm>
              <a:off x="9261694" y="5951778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1CD8828-5546-468C-9EF0-A05418486D28}"/>
                </a:ext>
              </a:extLst>
            </p:cNvPr>
            <p:cNvSpPr/>
            <p:nvPr/>
          </p:nvSpPr>
          <p:spPr>
            <a:xfrm>
              <a:off x="9296217" y="6093448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5B481EA-FCAD-4A8D-A037-79436B619443}"/>
                </a:ext>
              </a:extLst>
            </p:cNvPr>
            <p:cNvSpPr/>
            <p:nvPr/>
          </p:nvSpPr>
          <p:spPr>
            <a:xfrm>
              <a:off x="9220502" y="6230532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864DC247-FFC7-4AEB-8723-475CD96EDD9B}"/>
                </a:ext>
              </a:extLst>
            </p:cNvPr>
            <p:cNvSpPr/>
            <p:nvPr/>
          </p:nvSpPr>
          <p:spPr>
            <a:xfrm>
              <a:off x="9296217" y="6380332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FC783564-DCEC-437F-BE30-BC9DBC1DBC09}"/>
                </a:ext>
              </a:extLst>
            </p:cNvPr>
            <p:cNvSpPr/>
            <p:nvPr/>
          </p:nvSpPr>
          <p:spPr>
            <a:xfrm>
              <a:off x="9255719" y="6524121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84A3D0D5-328F-4BFE-8F7D-4BF002B180A7}"/>
                </a:ext>
              </a:extLst>
            </p:cNvPr>
            <p:cNvSpPr/>
            <p:nvPr/>
          </p:nvSpPr>
          <p:spPr>
            <a:xfrm>
              <a:off x="9190634" y="6659049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4A3F47E-DF8C-45D9-9CF1-AB94954996D7}"/>
                </a:ext>
              </a:extLst>
            </p:cNvPr>
            <p:cNvSpPr/>
            <p:nvPr/>
          </p:nvSpPr>
          <p:spPr>
            <a:xfrm>
              <a:off x="8882602" y="5950865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B101E905-2777-4971-BD38-60F1A979B357}"/>
                </a:ext>
              </a:extLst>
            </p:cNvPr>
            <p:cNvSpPr/>
            <p:nvPr/>
          </p:nvSpPr>
          <p:spPr>
            <a:xfrm>
              <a:off x="8881446" y="609185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0B23F32B-4C5E-4260-8457-6CBAAD7CF795}"/>
                </a:ext>
              </a:extLst>
            </p:cNvPr>
            <p:cNvSpPr/>
            <p:nvPr/>
          </p:nvSpPr>
          <p:spPr>
            <a:xfrm>
              <a:off x="8883162" y="622973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1925A72-910F-491B-826D-4E40290CFEA6}"/>
                </a:ext>
              </a:extLst>
            </p:cNvPr>
            <p:cNvSpPr/>
            <p:nvPr/>
          </p:nvSpPr>
          <p:spPr>
            <a:xfrm>
              <a:off x="8881446" y="6380914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D9B6B72-2E3F-4DB5-BEBF-F24EBBB3494A}"/>
                </a:ext>
              </a:extLst>
            </p:cNvPr>
            <p:cNvSpPr/>
            <p:nvPr/>
          </p:nvSpPr>
          <p:spPr>
            <a:xfrm>
              <a:off x="8881446" y="652219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13C0165-0421-43FA-A4A4-F80AECF102BC}"/>
                </a:ext>
              </a:extLst>
            </p:cNvPr>
            <p:cNvSpPr/>
            <p:nvPr/>
          </p:nvSpPr>
          <p:spPr>
            <a:xfrm>
              <a:off x="8881446" y="6658136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Plus Sign 311">
              <a:extLst>
                <a:ext uri="{FF2B5EF4-FFF2-40B4-BE49-F238E27FC236}">
                  <a16:creationId xmlns:a16="http://schemas.microsoft.com/office/drawing/2014/main" id="{91B620A2-60EC-4EB6-9E64-213758BACFB5}"/>
                </a:ext>
              </a:extLst>
            </p:cNvPr>
            <p:cNvSpPr/>
            <p:nvPr/>
          </p:nvSpPr>
          <p:spPr>
            <a:xfrm>
              <a:off x="9266330" y="7300448"/>
              <a:ext cx="180030" cy="189085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676A246-6198-4EA4-8D9C-367460D466A4}"/>
                </a:ext>
              </a:extLst>
            </p:cNvPr>
            <p:cNvSpPr/>
            <p:nvPr/>
          </p:nvSpPr>
          <p:spPr>
            <a:xfrm>
              <a:off x="8333385" y="6923363"/>
              <a:ext cx="1094404" cy="610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0607529-B1DD-4963-991E-8CAEBEEC57B9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721135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DD6740A-755F-4069-9025-9D6803B4D7BF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7353614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CE1B89A-35AA-4BEB-A5D5-C364B062B967}"/>
                </a:ext>
              </a:extLst>
            </p:cNvPr>
            <p:cNvCxnSpPr>
              <a:cxnSpLocks/>
            </p:cNvCxnSpPr>
            <p:nvPr/>
          </p:nvCxnSpPr>
          <p:spPr>
            <a:xfrm>
              <a:off x="8377178" y="7497575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695589-76DB-4997-8BCF-B931C3921047}"/>
                </a:ext>
              </a:extLst>
            </p:cNvPr>
            <p:cNvSpPr/>
            <p:nvPr/>
          </p:nvSpPr>
          <p:spPr>
            <a:xfrm>
              <a:off x="8366065" y="7077730"/>
              <a:ext cx="1025168" cy="46015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A598C171-4DDC-4774-924F-2ADA5796860E}"/>
                </a:ext>
              </a:extLst>
            </p:cNvPr>
            <p:cNvSpPr/>
            <p:nvPr/>
          </p:nvSpPr>
          <p:spPr>
            <a:xfrm>
              <a:off x="8747766" y="6976284"/>
              <a:ext cx="315533" cy="46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608F754-5A23-4C8C-A16E-D59D8AB7DFCB}"/>
                </a:ext>
              </a:extLst>
            </p:cNvPr>
            <p:cNvSpPr/>
            <p:nvPr/>
          </p:nvSpPr>
          <p:spPr>
            <a:xfrm>
              <a:off x="8406415" y="7128197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77E69A4-6F0C-4DA3-83D1-22F57EA0FC92}"/>
                </a:ext>
              </a:extLst>
            </p:cNvPr>
            <p:cNvSpPr/>
            <p:nvPr/>
          </p:nvSpPr>
          <p:spPr>
            <a:xfrm>
              <a:off x="8406415" y="7268073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C68BDB0F-D843-47EE-89E0-99247E885847}"/>
                </a:ext>
              </a:extLst>
            </p:cNvPr>
            <p:cNvSpPr/>
            <p:nvPr/>
          </p:nvSpPr>
          <p:spPr>
            <a:xfrm>
              <a:off x="8406414" y="7407129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ACA164D0-BC60-4560-B631-324133F65E79}"/>
                </a:ext>
              </a:extLst>
            </p:cNvPr>
            <p:cNvSpPr/>
            <p:nvPr/>
          </p:nvSpPr>
          <p:spPr>
            <a:xfrm>
              <a:off x="9261694" y="7127906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0523751-A707-4A68-A4D9-789C43D51962}"/>
                </a:ext>
              </a:extLst>
            </p:cNvPr>
            <p:cNvSpPr/>
            <p:nvPr/>
          </p:nvSpPr>
          <p:spPr>
            <a:xfrm>
              <a:off x="9296217" y="7269576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B744D70-986B-410E-9E41-25B134EADB42}"/>
                </a:ext>
              </a:extLst>
            </p:cNvPr>
            <p:cNvSpPr/>
            <p:nvPr/>
          </p:nvSpPr>
          <p:spPr>
            <a:xfrm>
              <a:off x="9220502" y="7406660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495EFD6C-5A02-4916-A5E2-E977368F471C}"/>
                </a:ext>
              </a:extLst>
            </p:cNvPr>
            <p:cNvSpPr/>
            <p:nvPr/>
          </p:nvSpPr>
          <p:spPr>
            <a:xfrm>
              <a:off x="8882602" y="712699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C1B0C60F-EA1C-4F60-9B10-B108FE42F2E9}"/>
                </a:ext>
              </a:extLst>
            </p:cNvPr>
            <p:cNvSpPr/>
            <p:nvPr/>
          </p:nvSpPr>
          <p:spPr>
            <a:xfrm>
              <a:off x="8850940" y="7269147"/>
              <a:ext cx="7237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8377A893-6D5F-4CCB-9D44-AA455978E405}"/>
                </a:ext>
              </a:extLst>
            </p:cNvPr>
            <p:cNvSpPr/>
            <p:nvPr/>
          </p:nvSpPr>
          <p:spPr>
            <a:xfrm>
              <a:off x="8883162" y="740585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B75E382-9AC3-4575-B33A-4D913662B2C8}"/>
                </a:ext>
              </a:extLst>
            </p:cNvPr>
            <p:cNvCxnSpPr/>
            <p:nvPr/>
          </p:nvCxnSpPr>
          <p:spPr>
            <a:xfrm>
              <a:off x="8304537" y="5410267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C724318-417A-4263-8950-1F5760486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6325" y="5410267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448DF51-6058-4EA7-B805-FE0558349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4539" y="5411225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5C23E133-4528-43EC-9042-3F36CAD1FFA2}"/>
                </a:ext>
              </a:extLst>
            </p:cNvPr>
            <p:cNvSpPr/>
            <p:nvPr/>
          </p:nvSpPr>
          <p:spPr>
            <a:xfrm>
              <a:off x="8331229" y="5432916"/>
              <a:ext cx="123898" cy="127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D748451C-1785-407A-8975-49726D580386}"/>
                </a:ext>
              </a:extLst>
            </p:cNvPr>
            <p:cNvGrpSpPr/>
            <p:nvPr/>
          </p:nvGrpSpPr>
          <p:grpSpPr>
            <a:xfrm>
              <a:off x="8352469" y="5455599"/>
              <a:ext cx="81419" cy="82272"/>
              <a:chOff x="4230624" y="2648753"/>
              <a:chExt cx="453772" cy="496019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8927337E-02A1-4774-B189-F95E19F93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D29DD18-F9E5-41B6-8A1F-D39ED8CA7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70910A6-9096-48B3-AF69-B074AE9043BD}"/>
                </a:ext>
              </a:extLst>
            </p:cNvPr>
            <p:cNvCxnSpPr>
              <a:cxnSpLocks/>
            </p:cNvCxnSpPr>
            <p:nvPr/>
          </p:nvCxnSpPr>
          <p:spPr>
            <a:xfrm>
              <a:off x="8304538" y="6061788"/>
              <a:ext cx="36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EDE7B58E-8BE7-4360-9F20-88249005F323}"/>
                </a:ext>
              </a:extLst>
            </p:cNvPr>
            <p:cNvSpPr/>
            <p:nvPr/>
          </p:nvSpPr>
          <p:spPr>
            <a:xfrm>
              <a:off x="9238531" y="7289708"/>
              <a:ext cx="221657" cy="228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Plus Sign 334">
              <a:extLst>
                <a:ext uri="{FF2B5EF4-FFF2-40B4-BE49-F238E27FC236}">
                  <a16:creationId xmlns:a16="http://schemas.microsoft.com/office/drawing/2014/main" id="{A817F5A9-D66E-4C5E-8D61-44606AB73662}"/>
                </a:ext>
              </a:extLst>
            </p:cNvPr>
            <p:cNvSpPr/>
            <p:nvPr/>
          </p:nvSpPr>
          <p:spPr>
            <a:xfrm>
              <a:off x="9262459" y="7309234"/>
              <a:ext cx="180030" cy="189050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75D706DA-6F89-426C-AF1A-8D40728CE24A}"/>
                </a:ext>
              </a:extLst>
            </p:cNvPr>
            <p:cNvSpPr/>
            <p:nvPr/>
          </p:nvSpPr>
          <p:spPr>
            <a:xfrm>
              <a:off x="9449813" y="5750115"/>
              <a:ext cx="26549" cy="34843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1F877719-CE43-4B89-8E4A-908B2208F080}"/>
                </a:ext>
              </a:extLst>
            </p:cNvPr>
            <p:cNvSpPr/>
            <p:nvPr/>
          </p:nvSpPr>
          <p:spPr>
            <a:xfrm>
              <a:off x="8713742" y="5596949"/>
              <a:ext cx="373379" cy="806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89780679-528A-44B2-9649-8315B9129429}"/>
                </a:ext>
              </a:extLst>
            </p:cNvPr>
            <p:cNvCxnSpPr/>
            <p:nvPr/>
          </p:nvCxnSpPr>
          <p:spPr>
            <a:xfrm>
              <a:off x="8304537" y="7537886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177B7D2-97D3-4A5E-96E6-6F83A32A0DDE}"/>
              </a:ext>
            </a:extLst>
          </p:cNvPr>
          <p:cNvGrpSpPr/>
          <p:nvPr/>
        </p:nvGrpSpPr>
        <p:grpSpPr>
          <a:xfrm>
            <a:off x="2216066" y="3127090"/>
            <a:ext cx="1195467" cy="2125188"/>
            <a:chOff x="7130579" y="803894"/>
            <a:chExt cx="1195467" cy="2125188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B441884B-959A-457B-9362-CF93B9443DCB}"/>
                </a:ext>
              </a:extLst>
            </p:cNvPr>
            <p:cNvCxnSpPr>
              <a:cxnSpLocks/>
            </p:cNvCxnSpPr>
            <p:nvPr/>
          </p:nvCxnSpPr>
          <p:spPr>
            <a:xfrm>
              <a:off x="7130579" y="803894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7BEF95F1-8096-49D1-A888-3CD345680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045" y="803894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1C499BA-E834-432D-B509-D36226282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0580" y="803894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BC458DC9-7C01-46AC-BFEE-804ADFBD4514}"/>
                </a:ext>
              </a:extLst>
            </p:cNvPr>
            <p:cNvGrpSpPr/>
            <p:nvPr/>
          </p:nvGrpSpPr>
          <p:grpSpPr>
            <a:xfrm>
              <a:off x="7679207" y="897823"/>
              <a:ext cx="98209" cy="104493"/>
              <a:chOff x="4230624" y="2230371"/>
              <a:chExt cx="453772" cy="496026"/>
            </a:xfrm>
          </p:grpSpPr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E2BC55C1-E78B-4675-9CA1-BC6457C0A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233386"/>
                <a:ext cx="438532" cy="49301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EEA3832D-9765-4377-910B-A9872BA07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230371"/>
                <a:ext cx="453772" cy="49602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560473F-1BE2-4ECD-8118-5538E40F935F}"/>
                </a:ext>
              </a:extLst>
            </p:cNvPr>
            <p:cNvSpPr/>
            <p:nvPr/>
          </p:nvSpPr>
          <p:spPr>
            <a:xfrm>
              <a:off x="7650742" y="876264"/>
              <a:ext cx="155140" cy="1496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748D433-60F0-4223-9754-B957EAEC1B65}"/>
                </a:ext>
              </a:extLst>
            </p:cNvPr>
            <p:cNvSpPr/>
            <p:nvPr/>
          </p:nvSpPr>
          <p:spPr>
            <a:xfrm>
              <a:off x="7275976" y="1406897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AB29C054-7134-4021-81BD-FE7C2AC6774F}"/>
                </a:ext>
              </a:extLst>
            </p:cNvPr>
            <p:cNvSpPr/>
            <p:nvPr/>
          </p:nvSpPr>
          <p:spPr>
            <a:xfrm>
              <a:off x="7275976" y="1686121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7009DF8-BECC-418D-8F32-B41D7ACBFF61}"/>
                </a:ext>
              </a:extLst>
            </p:cNvPr>
            <p:cNvSpPr/>
            <p:nvPr/>
          </p:nvSpPr>
          <p:spPr>
            <a:xfrm>
              <a:off x="7275976" y="1965736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A8821AAF-1E71-4C10-BEFF-F2258ED7DC5B}"/>
                </a:ext>
              </a:extLst>
            </p:cNvPr>
            <p:cNvGrpSpPr/>
            <p:nvPr/>
          </p:nvGrpSpPr>
          <p:grpSpPr>
            <a:xfrm>
              <a:off x="7172391" y="849344"/>
              <a:ext cx="81671" cy="82178"/>
              <a:chOff x="4230624" y="2648753"/>
              <a:chExt cx="453772" cy="496019"/>
            </a:xfrm>
          </p:grpSpPr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56274040-CF0E-4EFC-8E70-27C9ABD04C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CD6B642-0F85-401F-B47B-0C0A92C9B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5E2ED594-7D7C-4B93-A2AF-BF2A7B54572A}"/>
                </a:ext>
              </a:extLst>
            </p:cNvPr>
            <p:cNvSpPr/>
            <p:nvPr/>
          </p:nvSpPr>
          <p:spPr>
            <a:xfrm>
              <a:off x="7152491" y="825599"/>
              <a:ext cx="124281" cy="12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Isosceles Triangle 358">
              <a:extLst>
                <a:ext uri="{FF2B5EF4-FFF2-40B4-BE49-F238E27FC236}">
                  <a16:creationId xmlns:a16="http://schemas.microsoft.com/office/drawing/2014/main" id="{9F401649-5B79-4622-A6D7-42EDDE45DC53}"/>
                </a:ext>
              </a:extLst>
            </p:cNvPr>
            <p:cNvSpPr/>
            <p:nvPr/>
          </p:nvSpPr>
          <p:spPr>
            <a:xfrm rot="10800000">
              <a:off x="7313245" y="2010387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CDD391A-0652-46CD-8321-A8A842C5326A}"/>
                </a:ext>
              </a:extLst>
            </p:cNvPr>
            <p:cNvSpPr/>
            <p:nvPr/>
          </p:nvSpPr>
          <p:spPr>
            <a:xfrm>
              <a:off x="7278449" y="2247751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A35A2ACD-AFEE-480C-B6D6-D56753087F45}"/>
                </a:ext>
              </a:extLst>
            </p:cNvPr>
            <p:cNvSpPr/>
            <p:nvPr/>
          </p:nvSpPr>
          <p:spPr>
            <a:xfrm>
              <a:off x="7278448" y="2522691"/>
              <a:ext cx="20104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8854289A-C684-462A-BCC9-99FDB072F1D8}"/>
                </a:ext>
              </a:extLst>
            </p:cNvPr>
            <p:cNvSpPr/>
            <p:nvPr/>
          </p:nvSpPr>
          <p:spPr>
            <a:xfrm>
              <a:off x="7533099" y="2525349"/>
              <a:ext cx="39346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EE4D30EE-AD02-41DC-B1BA-BB97F7767A96}"/>
                </a:ext>
              </a:extLst>
            </p:cNvPr>
            <p:cNvSpPr/>
            <p:nvPr/>
          </p:nvSpPr>
          <p:spPr>
            <a:xfrm>
              <a:off x="7979834" y="2525988"/>
              <a:ext cx="212314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Isosceles Triangle 363">
              <a:extLst>
                <a:ext uri="{FF2B5EF4-FFF2-40B4-BE49-F238E27FC236}">
                  <a16:creationId xmlns:a16="http://schemas.microsoft.com/office/drawing/2014/main" id="{DFD4A46F-4E7A-40A7-ACE1-FBFC834B3A93}"/>
                </a:ext>
              </a:extLst>
            </p:cNvPr>
            <p:cNvSpPr/>
            <p:nvPr/>
          </p:nvSpPr>
          <p:spPr>
            <a:xfrm rot="10800000">
              <a:off x="7291616" y="2571411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Isosceles Triangle 364">
              <a:extLst>
                <a:ext uri="{FF2B5EF4-FFF2-40B4-BE49-F238E27FC236}">
                  <a16:creationId xmlns:a16="http://schemas.microsoft.com/office/drawing/2014/main" id="{5D523A33-D90D-4C43-AD1F-280FD0F0BFD4}"/>
                </a:ext>
              </a:extLst>
            </p:cNvPr>
            <p:cNvSpPr/>
            <p:nvPr/>
          </p:nvSpPr>
          <p:spPr>
            <a:xfrm rot="10800000">
              <a:off x="7547084" y="2573926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Isosceles Triangle 365">
              <a:extLst>
                <a:ext uri="{FF2B5EF4-FFF2-40B4-BE49-F238E27FC236}">
                  <a16:creationId xmlns:a16="http://schemas.microsoft.com/office/drawing/2014/main" id="{0A9DB5F1-DE96-4413-8477-5E0EC0835280}"/>
                </a:ext>
              </a:extLst>
            </p:cNvPr>
            <p:cNvSpPr/>
            <p:nvPr/>
          </p:nvSpPr>
          <p:spPr>
            <a:xfrm rot="10800000">
              <a:off x="7992959" y="2571411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CAD80E-C062-4F05-B9CE-B530488B98AB}"/>
                </a:ext>
              </a:extLst>
            </p:cNvPr>
            <p:cNvCxnSpPr/>
            <p:nvPr/>
          </p:nvCxnSpPr>
          <p:spPr>
            <a:xfrm>
              <a:off x="7130579" y="1215389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766E6FD-FBBA-48E0-B687-8C6F354ED9E2}"/>
                </a:ext>
              </a:extLst>
            </p:cNvPr>
            <p:cNvSpPr/>
            <p:nvPr/>
          </p:nvSpPr>
          <p:spPr>
            <a:xfrm>
              <a:off x="8278714" y="1236237"/>
              <a:ext cx="26631" cy="34797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A740467-AE72-4E48-9376-5DDA2F043CC8}"/>
                </a:ext>
              </a:extLst>
            </p:cNvPr>
            <p:cNvSpPr/>
            <p:nvPr/>
          </p:nvSpPr>
          <p:spPr>
            <a:xfrm>
              <a:off x="7272406" y="2792829"/>
              <a:ext cx="916172" cy="134528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3CAA06CB-D402-497E-AC1D-12A39B9FF4A8}"/>
                </a:ext>
              </a:extLst>
            </p:cNvPr>
            <p:cNvSpPr/>
            <p:nvPr/>
          </p:nvSpPr>
          <p:spPr>
            <a:xfrm>
              <a:off x="8080165" y="2669303"/>
              <a:ext cx="222341" cy="22784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1" name="Graphic 370" descr="Checkmark">
              <a:extLst>
                <a:ext uri="{FF2B5EF4-FFF2-40B4-BE49-F238E27FC236}">
                  <a16:creationId xmlns:a16="http://schemas.microsoft.com/office/drawing/2014/main" id="{A095AE9A-628C-47A6-8565-B624FAE0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24490" y="2719764"/>
              <a:ext cx="140260" cy="140255"/>
            </a:xfrm>
            <a:prstGeom prst="rect">
              <a:avLst/>
            </a:prstGeom>
          </p:spPr>
        </p:pic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2511725-3B2D-4DCE-AF45-F2E5E49584D2}"/>
                </a:ext>
              </a:extLst>
            </p:cNvPr>
            <p:cNvCxnSpPr>
              <a:cxnSpLocks/>
            </p:cNvCxnSpPr>
            <p:nvPr/>
          </p:nvCxnSpPr>
          <p:spPr>
            <a:xfrm>
              <a:off x="7270184" y="1380049"/>
              <a:ext cx="10403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067FE4FF-0C61-49FA-B14C-D826AD8C0B07}"/>
                </a:ext>
              </a:extLst>
            </p:cNvPr>
            <p:cNvCxnSpPr>
              <a:cxnSpLocks/>
            </p:cNvCxnSpPr>
            <p:nvPr/>
          </p:nvCxnSpPr>
          <p:spPr>
            <a:xfrm>
              <a:off x="7273011" y="1658359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2BF95371-46BD-4D49-9B40-72DE62D1386B}"/>
                </a:ext>
              </a:extLst>
            </p:cNvPr>
            <p:cNvCxnSpPr>
              <a:cxnSpLocks/>
            </p:cNvCxnSpPr>
            <p:nvPr/>
          </p:nvCxnSpPr>
          <p:spPr>
            <a:xfrm>
              <a:off x="7273949" y="1939291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8A83CF1-F477-4EF9-938A-BCD07A2F6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6294" y="2225629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C6C898C-A770-4179-9AB6-57A03FE12007}"/>
                </a:ext>
              </a:extLst>
            </p:cNvPr>
            <p:cNvCxnSpPr>
              <a:cxnSpLocks/>
            </p:cNvCxnSpPr>
            <p:nvPr/>
          </p:nvCxnSpPr>
          <p:spPr>
            <a:xfrm>
              <a:off x="7276772" y="2495090"/>
              <a:ext cx="30367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2D27C0B4-D87E-472C-A0C2-87B38134462E}"/>
                </a:ext>
              </a:extLst>
            </p:cNvPr>
            <p:cNvSpPr/>
            <p:nvPr/>
          </p:nvSpPr>
          <p:spPr>
            <a:xfrm>
              <a:off x="7533186" y="1114313"/>
              <a:ext cx="15514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14A82F2-F55B-48BD-923F-2AEB250744CF}"/>
                </a:ext>
              </a:extLst>
            </p:cNvPr>
            <p:cNvSpPr/>
            <p:nvPr/>
          </p:nvSpPr>
          <p:spPr>
            <a:xfrm>
              <a:off x="7718902" y="1114312"/>
              <a:ext cx="19921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BF2CDB3-34E0-4D2C-8757-8A4AE3205007}"/>
                </a:ext>
              </a:extLst>
            </p:cNvPr>
            <p:cNvCxnSpPr>
              <a:cxnSpLocks/>
            </p:cNvCxnSpPr>
            <p:nvPr/>
          </p:nvCxnSpPr>
          <p:spPr>
            <a:xfrm>
              <a:off x="7267808" y="2761239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20E05CD-3539-4219-84F6-753578AE07FC}"/>
                </a:ext>
              </a:extLst>
            </p:cNvPr>
            <p:cNvCxnSpPr/>
            <p:nvPr/>
          </p:nvCxnSpPr>
          <p:spPr>
            <a:xfrm>
              <a:off x="7130579" y="2928219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F4EEEE6-23A0-47FC-A01D-D345B68AC462}"/>
              </a:ext>
            </a:extLst>
          </p:cNvPr>
          <p:cNvGrpSpPr/>
          <p:nvPr/>
        </p:nvGrpSpPr>
        <p:grpSpPr>
          <a:xfrm>
            <a:off x="5537469" y="1057346"/>
            <a:ext cx="939818" cy="1670788"/>
            <a:chOff x="-1374705" y="516969"/>
            <a:chExt cx="1191789" cy="2128577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33D6A13-6359-40BF-965E-A14D5B7690D3}"/>
                </a:ext>
              </a:extLst>
            </p:cNvPr>
            <p:cNvCxnSpPr>
              <a:cxnSpLocks/>
            </p:cNvCxnSpPr>
            <p:nvPr/>
          </p:nvCxnSpPr>
          <p:spPr>
            <a:xfrm>
              <a:off x="-1374704" y="2645546"/>
              <a:ext cx="11917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9A2709E-B004-438E-B464-73216769E0A6}"/>
                </a:ext>
              </a:extLst>
            </p:cNvPr>
            <p:cNvCxnSpPr>
              <a:cxnSpLocks/>
            </p:cNvCxnSpPr>
            <p:nvPr/>
          </p:nvCxnSpPr>
          <p:spPr>
            <a:xfrm>
              <a:off x="-248973" y="1168490"/>
              <a:ext cx="66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5F461C5-D4B1-479C-AC67-C22C153844FD}"/>
                </a:ext>
              </a:extLst>
            </p:cNvPr>
            <p:cNvSpPr/>
            <p:nvPr/>
          </p:nvSpPr>
          <p:spPr>
            <a:xfrm>
              <a:off x="-1338237" y="853936"/>
              <a:ext cx="1119180" cy="17484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10B548E-2ACF-4070-86A5-8F7DCCB8A410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141930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8B277A9-5C72-427C-A28B-93C2A5F5E3DE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284188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0800D26-E59F-495B-9F47-8091EE49D77C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428149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5C9C7D-13BD-455A-B60B-FFAD284E7574}"/>
                </a:ext>
              </a:extLst>
            </p:cNvPr>
            <p:cNvCxnSpPr>
              <a:cxnSpLocks/>
            </p:cNvCxnSpPr>
            <p:nvPr/>
          </p:nvCxnSpPr>
          <p:spPr>
            <a:xfrm>
              <a:off x="-1302064" y="1571631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B9F7E3F-1133-497F-B7D6-B9DC3F46DD44}"/>
                </a:ext>
              </a:extLst>
            </p:cNvPr>
            <p:cNvCxnSpPr>
              <a:cxnSpLocks/>
            </p:cNvCxnSpPr>
            <p:nvPr/>
          </p:nvCxnSpPr>
          <p:spPr>
            <a:xfrm>
              <a:off x="-1299902" y="1713043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F45B24F-AC1C-493B-B127-1AE04B13FE82}"/>
                </a:ext>
              </a:extLst>
            </p:cNvPr>
            <p:cNvGrpSpPr/>
            <p:nvPr/>
          </p:nvGrpSpPr>
          <p:grpSpPr>
            <a:xfrm>
              <a:off x="-693869" y="2458704"/>
              <a:ext cx="450242" cy="118038"/>
              <a:chOff x="4049695" y="7241895"/>
              <a:chExt cx="775338" cy="218231"/>
            </a:xfrm>
          </p:grpSpPr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AB50F8C6-C0BE-46B1-B6F6-96F3AB28D92A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9C7C875B-199C-4510-B564-34CEAA0EA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>
                  <a:extLst>
                    <a:ext uri="{FF2B5EF4-FFF2-40B4-BE49-F238E27FC236}">
                      <a16:creationId xmlns:a16="http://schemas.microsoft.com/office/drawing/2014/main" id="{14C04568-6590-485D-B33A-1CD12A7EE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16B5C2C-43D7-48EA-91E2-A416BCF8C124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BDF65D26-8F1E-4F25-BFA3-19A7A2DE2EFB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86E1E06C-AF19-4873-9B61-470E2DC7ED32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4E1EE74-6DD7-44CA-978A-5EAE1EC278CE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4A25180-7BFE-49AD-BE7B-B1D3F334FB39}"/>
                </a:ext>
              </a:extLst>
            </p:cNvPr>
            <p:cNvSpPr/>
            <p:nvPr/>
          </p:nvSpPr>
          <p:spPr>
            <a:xfrm>
              <a:off x="-1313178" y="1008303"/>
              <a:ext cx="1069551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811033B-CE6F-476C-9C37-649CB3BD46AB}"/>
                </a:ext>
              </a:extLst>
            </p:cNvPr>
            <p:cNvSpPr/>
            <p:nvPr/>
          </p:nvSpPr>
          <p:spPr>
            <a:xfrm>
              <a:off x="-1272827" y="1058771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E8590E4-D0E5-4D44-86BD-C2D61AAFD6E9}"/>
                </a:ext>
              </a:extLst>
            </p:cNvPr>
            <p:cNvSpPr/>
            <p:nvPr/>
          </p:nvSpPr>
          <p:spPr>
            <a:xfrm>
              <a:off x="-1272827" y="1198647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7B0ED416-DC24-4302-9F31-0BA41FE82B26}"/>
                </a:ext>
              </a:extLst>
            </p:cNvPr>
            <p:cNvSpPr/>
            <p:nvPr/>
          </p:nvSpPr>
          <p:spPr>
            <a:xfrm>
              <a:off x="-1272828" y="1337703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EC00A02-FDF6-44AC-8F0D-BE3584EF1558}"/>
                </a:ext>
              </a:extLst>
            </p:cNvPr>
            <p:cNvSpPr/>
            <p:nvPr/>
          </p:nvSpPr>
          <p:spPr>
            <a:xfrm>
              <a:off x="-1272827" y="1487810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9C1D7AF-CB4D-448A-A3C1-0E54583A65E0}"/>
                </a:ext>
              </a:extLst>
            </p:cNvPr>
            <p:cNvSpPr/>
            <p:nvPr/>
          </p:nvSpPr>
          <p:spPr>
            <a:xfrm>
              <a:off x="-1272827" y="1631397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E8AF239-E7D8-45E3-A842-60C3E29FE55B}"/>
                </a:ext>
              </a:extLst>
            </p:cNvPr>
            <p:cNvSpPr/>
            <p:nvPr/>
          </p:nvSpPr>
          <p:spPr>
            <a:xfrm>
              <a:off x="-1272827" y="1766089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F115613-D587-4062-9E33-37B4587A4C46}"/>
                </a:ext>
              </a:extLst>
            </p:cNvPr>
            <p:cNvSpPr/>
            <p:nvPr/>
          </p:nvSpPr>
          <p:spPr>
            <a:xfrm>
              <a:off x="-381353" y="1058480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3A5AAB05-196A-4E19-A8F1-E1525BA65420}"/>
                </a:ext>
              </a:extLst>
            </p:cNvPr>
            <p:cNvSpPr/>
            <p:nvPr/>
          </p:nvSpPr>
          <p:spPr>
            <a:xfrm>
              <a:off x="-346830" y="1200150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10FD1DB3-663F-4857-8A8D-05C2D0B7A0E4}"/>
                </a:ext>
              </a:extLst>
            </p:cNvPr>
            <p:cNvSpPr/>
            <p:nvPr/>
          </p:nvSpPr>
          <p:spPr>
            <a:xfrm>
              <a:off x="-422545" y="1337234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78A1EC6D-4D7A-41FF-B5CF-47310B9EACEE}"/>
                </a:ext>
              </a:extLst>
            </p:cNvPr>
            <p:cNvSpPr/>
            <p:nvPr/>
          </p:nvSpPr>
          <p:spPr>
            <a:xfrm>
              <a:off x="-346830" y="1487034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1AD26BE1-92CE-4151-90AD-42A25DA69E54}"/>
                </a:ext>
              </a:extLst>
            </p:cNvPr>
            <p:cNvSpPr/>
            <p:nvPr/>
          </p:nvSpPr>
          <p:spPr>
            <a:xfrm>
              <a:off x="-387328" y="1630823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A4E0B7D3-BC31-48B6-A174-32177F6E732C}"/>
                </a:ext>
              </a:extLst>
            </p:cNvPr>
            <p:cNvSpPr/>
            <p:nvPr/>
          </p:nvSpPr>
          <p:spPr>
            <a:xfrm>
              <a:off x="-452413" y="1765751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FC070B2C-8F92-491E-B4F5-F087396E6D84}"/>
                </a:ext>
              </a:extLst>
            </p:cNvPr>
            <p:cNvSpPr/>
            <p:nvPr/>
          </p:nvSpPr>
          <p:spPr>
            <a:xfrm>
              <a:off x="-771875" y="105756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A5D25107-BA46-4D56-9A57-F12FC11D624A}"/>
                </a:ext>
              </a:extLst>
            </p:cNvPr>
            <p:cNvSpPr/>
            <p:nvPr/>
          </p:nvSpPr>
          <p:spPr>
            <a:xfrm>
              <a:off x="-773031" y="119855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EF469553-A1F5-4A0C-89FC-EC6FAFBEC85A}"/>
                </a:ext>
              </a:extLst>
            </p:cNvPr>
            <p:cNvSpPr/>
            <p:nvPr/>
          </p:nvSpPr>
          <p:spPr>
            <a:xfrm>
              <a:off x="-771315" y="133643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7BAEAC23-F3CE-4E84-B5EE-006598D593BF}"/>
                </a:ext>
              </a:extLst>
            </p:cNvPr>
            <p:cNvSpPr/>
            <p:nvPr/>
          </p:nvSpPr>
          <p:spPr>
            <a:xfrm>
              <a:off x="-773031" y="1487616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FD2F759F-EFB9-4ED3-8D6B-22EA8091C3EC}"/>
                </a:ext>
              </a:extLst>
            </p:cNvPr>
            <p:cNvSpPr/>
            <p:nvPr/>
          </p:nvSpPr>
          <p:spPr>
            <a:xfrm>
              <a:off x="-773031" y="162889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23333702-A6DE-45AC-8CDB-8B6671613105}"/>
                </a:ext>
              </a:extLst>
            </p:cNvPr>
            <p:cNvSpPr/>
            <p:nvPr/>
          </p:nvSpPr>
          <p:spPr>
            <a:xfrm>
              <a:off x="-773031" y="1764838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347D8C6-47F6-4529-A6FC-4E1FD94E7A71}"/>
                </a:ext>
              </a:extLst>
            </p:cNvPr>
            <p:cNvCxnSpPr/>
            <p:nvPr/>
          </p:nvCxnSpPr>
          <p:spPr>
            <a:xfrm>
              <a:off x="-1374705" y="516969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8F76C06-8F92-4E69-8CFC-F3B83D71F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82917" y="516969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0F115E27-AF83-49DF-A039-2C469B748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374703" y="517927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FCDBA7F6-A8A8-436A-880F-B7B5EB93C718}"/>
                </a:ext>
              </a:extLst>
            </p:cNvPr>
            <p:cNvSpPr/>
            <p:nvPr/>
          </p:nvSpPr>
          <p:spPr>
            <a:xfrm>
              <a:off x="-1348013" y="539618"/>
              <a:ext cx="123898" cy="127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B14CFA3-7E6E-4F15-B89D-950EAA3B2438}"/>
                </a:ext>
              </a:extLst>
            </p:cNvPr>
            <p:cNvGrpSpPr/>
            <p:nvPr/>
          </p:nvGrpSpPr>
          <p:grpSpPr>
            <a:xfrm>
              <a:off x="-1326773" y="562301"/>
              <a:ext cx="81419" cy="82272"/>
              <a:chOff x="4230624" y="2648753"/>
              <a:chExt cx="453772" cy="496019"/>
            </a:xfrm>
          </p:grpSpPr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CBC1613D-A98B-4158-9550-518306645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3C653B6C-106D-486D-8B01-D53468025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4EFE91FC-AD2F-4F1E-BFCF-5F6D99AE621A}"/>
                </a:ext>
              </a:extLst>
            </p:cNvPr>
            <p:cNvCxnSpPr>
              <a:cxnSpLocks/>
            </p:cNvCxnSpPr>
            <p:nvPr/>
          </p:nvCxnSpPr>
          <p:spPr>
            <a:xfrm>
              <a:off x="-1374704" y="1168490"/>
              <a:ext cx="36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B5DBE6C2-2435-4561-A79E-7050FF1241D1}"/>
                </a:ext>
              </a:extLst>
            </p:cNvPr>
            <p:cNvSpPr/>
            <p:nvPr/>
          </p:nvSpPr>
          <p:spPr>
            <a:xfrm>
              <a:off x="-966951" y="661559"/>
              <a:ext cx="373379" cy="80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06443BB-8363-4C0E-9FD0-D3324189B8A8}"/>
                </a:ext>
              </a:extLst>
            </p:cNvPr>
            <p:cNvSpPr/>
            <p:nvPr/>
          </p:nvSpPr>
          <p:spPr>
            <a:xfrm>
              <a:off x="-1310437" y="1937735"/>
              <a:ext cx="1046562" cy="4918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93AC59CA-CDF0-4379-9C38-91E915E7EE15}"/>
                </a:ext>
              </a:extLst>
            </p:cNvPr>
            <p:cNvSpPr/>
            <p:nvPr/>
          </p:nvSpPr>
          <p:spPr>
            <a:xfrm>
              <a:off x="-1274267" y="1991742"/>
              <a:ext cx="222683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B56BC1AD-7F00-423E-8B47-EA2BB13E30DC}"/>
                </a:ext>
              </a:extLst>
            </p:cNvPr>
            <p:cNvSpPr/>
            <p:nvPr/>
          </p:nvSpPr>
          <p:spPr>
            <a:xfrm>
              <a:off x="-716934" y="1991430"/>
              <a:ext cx="292660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14F6EFA9-F891-45A5-89B6-FB88ED226ACD}"/>
                </a:ext>
              </a:extLst>
            </p:cNvPr>
            <p:cNvSpPr/>
            <p:nvPr/>
          </p:nvSpPr>
          <p:spPr>
            <a:xfrm>
              <a:off x="-1274710" y="2085649"/>
              <a:ext cx="307186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6A6A27C4-4D53-4E2B-A550-7EE7C36D075F}"/>
                </a:ext>
              </a:extLst>
            </p:cNvPr>
            <p:cNvSpPr/>
            <p:nvPr/>
          </p:nvSpPr>
          <p:spPr>
            <a:xfrm>
              <a:off x="-1275616" y="2182408"/>
              <a:ext cx="213159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6D2F603-DA6B-492C-8C50-82A292699C8F}"/>
                </a:ext>
              </a:extLst>
            </p:cNvPr>
            <p:cNvSpPr/>
            <p:nvPr/>
          </p:nvSpPr>
          <p:spPr>
            <a:xfrm>
              <a:off x="-1017373" y="2181783"/>
              <a:ext cx="180159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D2FC8FC4-95AD-4A79-B576-B2298C4CDA4C}"/>
                </a:ext>
              </a:extLst>
            </p:cNvPr>
            <p:cNvSpPr/>
            <p:nvPr/>
          </p:nvSpPr>
          <p:spPr>
            <a:xfrm>
              <a:off x="-976856" y="1991431"/>
              <a:ext cx="84932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E24974E9-931C-4034-94AC-797884112CCE}"/>
                </a:ext>
              </a:extLst>
            </p:cNvPr>
            <p:cNvSpPr/>
            <p:nvPr/>
          </p:nvSpPr>
          <p:spPr>
            <a:xfrm>
              <a:off x="-711889" y="2087205"/>
              <a:ext cx="192379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0597B2C-5E79-47CE-9577-92331A28D3A3}"/>
                </a:ext>
              </a:extLst>
            </p:cNvPr>
            <p:cNvSpPr/>
            <p:nvPr/>
          </p:nvSpPr>
          <p:spPr>
            <a:xfrm>
              <a:off x="-675150" y="2180384"/>
              <a:ext cx="102528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 </a:t>
              </a:r>
              <a:endParaRPr lang="en-US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9EFDCE40-EB98-46C9-95D2-5554B0B03F53}"/>
                </a:ext>
              </a:extLst>
            </p:cNvPr>
            <p:cNvSpPr/>
            <p:nvPr/>
          </p:nvSpPr>
          <p:spPr>
            <a:xfrm>
              <a:off x="-523623" y="2182049"/>
              <a:ext cx="90231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A3B42712-AFB5-46F7-8DE3-48B0D7C91A26}"/>
                </a:ext>
              </a:extLst>
            </p:cNvPr>
            <p:cNvSpPr/>
            <p:nvPr/>
          </p:nvSpPr>
          <p:spPr>
            <a:xfrm>
              <a:off x="-1275616" y="2276019"/>
              <a:ext cx="516485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245AF42-40B6-46E1-A56D-82E9A1B32E31}"/>
                </a:ext>
              </a:extLst>
            </p:cNvPr>
            <p:cNvSpPr/>
            <p:nvPr/>
          </p:nvSpPr>
          <p:spPr>
            <a:xfrm>
              <a:off x="-803387" y="1990454"/>
              <a:ext cx="26062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D0F425EF-E70C-4142-8D27-5D64324B3D30}"/>
                </a:ext>
              </a:extLst>
            </p:cNvPr>
            <p:cNvSpPr/>
            <p:nvPr/>
          </p:nvSpPr>
          <p:spPr>
            <a:xfrm>
              <a:off x="-636918" y="2274108"/>
              <a:ext cx="162410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0401F9D-A1B2-4F75-A7AA-729B8FEFE56D}"/>
                </a:ext>
              </a:extLst>
            </p:cNvPr>
            <p:cNvSpPr/>
            <p:nvPr/>
          </p:nvSpPr>
          <p:spPr>
            <a:xfrm>
              <a:off x="-810394" y="2181718"/>
              <a:ext cx="102528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AC4AF0E-4050-4662-8FD5-1FE4C0B6E012}"/>
                </a:ext>
              </a:extLst>
            </p:cNvPr>
            <p:cNvSpPr/>
            <p:nvPr/>
          </p:nvSpPr>
          <p:spPr>
            <a:xfrm>
              <a:off x="-705487" y="2275683"/>
              <a:ext cx="26062" cy="29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C3C3DA1-E1A5-44A9-AFB1-0D6901B91CA3}"/>
                </a:ext>
              </a:extLst>
            </p:cNvPr>
            <p:cNvSpPr/>
            <p:nvPr/>
          </p:nvSpPr>
          <p:spPr>
            <a:xfrm>
              <a:off x="-1295063" y="942232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D09CFC18-7AC0-44E7-B005-B8DF11605E88}"/>
                </a:ext>
              </a:extLst>
            </p:cNvPr>
            <p:cNvSpPr/>
            <p:nvPr/>
          </p:nvSpPr>
          <p:spPr>
            <a:xfrm>
              <a:off x="-899168" y="2085649"/>
              <a:ext cx="102528" cy="28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D7C0D478-C1C2-43C4-8CCF-DBE26B85BD69}"/>
                </a:ext>
              </a:extLst>
            </p:cNvPr>
            <p:cNvSpPr/>
            <p:nvPr/>
          </p:nvSpPr>
          <p:spPr>
            <a:xfrm>
              <a:off x="-280518" y="1024990"/>
              <a:ext cx="26549" cy="34843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F4A2053B-DED5-4B1B-BE15-FCD0349B4779}"/>
                </a:ext>
              </a:extLst>
            </p:cNvPr>
            <p:cNvSpPr/>
            <p:nvPr/>
          </p:nvSpPr>
          <p:spPr>
            <a:xfrm>
              <a:off x="-301105" y="1949719"/>
              <a:ext cx="26549" cy="34843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F6B46DD9-9C3C-4174-ACE9-AB1F010217FC}"/>
                </a:ext>
              </a:extLst>
            </p:cNvPr>
            <p:cNvSpPr/>
            <p:nvPr/>
          </p:nvSpPr>
          <p:spPr>
            <a:xfrm>
              <a:off x="-1287431" y="1889617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1AB3A470-7923-425B-BAAF-EBC5396542F5}"/>
              </a:ext>
            </a:extLst>
          </p:cNvPr>
          <p:cNvGrpSpPr/>
          <p:nvPr/>
        </p:nvGrpSpPr>
        <p:grpSpPr>
          <a:xfrm>
            <a:off x="3105078" y="1064348"/>
            <a:ext cx="936216" cy="1664379"/>
            <a:chOff x="7526740" y="1113559"/>
            <a:chExt cx="1198023" cy="2133510"/>
          </a:xfrm>
        </p:grpSpPr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FBA86918-B0DC-4884-95C0-5711F827DB14}"/>
                </a:ext>
              </a:extLst>
            </p:cNvPr>
            <p:cNvGrpSpPr/>
            <p:nvPr/>
          </p:nvGrpSpPr>
          <p:grpSpPr>
            <a:xfrm>
              <a:off x="7526740" y="1113559"/>
              <a:ext cx="1198023" cy="2133510"/>
              <a:chOff x="1004817" y="2987571"/>
              <a:chExt cx="1198023" cy="2133510"/>
            </a:xfrm>
          </p:grpSpPr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268D0A57-ED5B-4FE0-ABE3-A9EF669ED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353" y="3651843"/>
                <a:ext cx="1237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9371023-5979-43B3-BA27-3AAFB2500608}"/>
                  </a:ext>
                </a:extLst>
              </p:cNvPr>
              <p:cNvCxnSpPr/>
              <p:nvPr/>
            </p:nvCxnSpPr>
            <p:spPr>
              <a:xfrm>
                <a:off x="1004818" y="2987571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1E47C436-4E53-4EDC-B1D2-E37956F6AA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1159" y="2987571"/>
                <a:ext cx="1" cy="2133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B3C6DB1B-C01B-4262-8085-8D8AEF1F5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818" y="2987571"/>
                <a:ext cx="1" cy="2133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21030B2B-63D9-4979-8804-D636F5D34422}"/>
                  </a:ext>
                </a:extLst>
              </p:cNvPr>
              <p:cNvCxnSpPr/>
              <p:nvPr/>
            </p:nvCxnSpPr>
            <p:spPr>
              <a:xfrm>
                <a:off x="1006498" y="5121081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0AB40EE-F0C1-484C-9F4E-965429797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817" y="3651843"/>
                <a:ext cx="1237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4F8FF4E6-C3F3-4B59-B7F9-62BC5A043359}"/>
                  </a:ext>
                </a:extLst>
              </p:cNvPr>
              <p:cNvSpPr/>
              <p:nvPr/>
            </p:nvSpPr>
            <p:spPr>
              <a:xfrm>
                <a:off x="1028257" y="3011196"/>
                <a:ext cx="124372" cy="1276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784CB23-354C-472A-8F92-ECBB23D76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578" y="3034443"/>
                <a:ext cx="78985" cy="82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1F1D6C2-1225-46F9-8C4E-DF0B205E50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9578" y="3033943"/>
                <a:ext cx="81730" cy="825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F263A965-2D7A-4F10-A585-D71EFA0DA5F5}"/>
                  </a:ext>
                </a:extLst>
              </p:cNvPr>
              <p:cNvSpPr/>
              <p:nvPr/>
            </p:nvSpPr>
            <p:spPr>
              <a:xfrm>
                <a:off x="1060985" y="3324539"/>
                <a:ext cx="1089408" cy="174444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E40E7E0E-3A01-422E-932B-E638E929076B}"/>
                  </a:ext>
                </a:extLst>
              </p:cNvPr>
              <p:cNvSpPr/>
              <p:nvPr/>
            </p:nvSpPr>
            <p:spPr>
              <a:xfrm>
                <a:off x="1415145" y="3052141"/>
                <a:ext cx="373379" cy="643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BFC18FC1-970D-453E-9616-6E916FB137C1}"/>
                </a:ext>
              </a:extLst>
            </p:cNvPr>
            <p:cNvSpPr/>
            <p:nvPr/>
          </p:nvSpPr>
          <p:spPr>
            <a:xfrm>
              <a:off x="7610993" y="1375571"/>
              <a:ext cx="168706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50948A-48BD-4757-972B-EE2FAE83C5BD}"/>
              </a:ext>
            </a:extLst>
          </p:cNvPr>
          <p:cNvGrpSpPr/>
          <p:nvPr/>
        </p:nvGrpSpPr>
        <p:grpSpPr>
          <a:xfrm>
            <a:off x="4415825" y="3137008"/>
            <a:ext cx="1195468" cy="2125189"/>
            <a:chOff x="4415825" y="3137008"/>
            <a:chExt cx="1195468" cy="2125189"/>
          </a:xfrm>
        </p:grpSpPr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DB7AA863-41EB-45D8-8ED7-D98D7BC5B966}"/>
                </a:ext>
              </a:extLst>
            </p:cNvPr>
            <p:cNvGrpSpPr/>
            <p:nvPr/>
          </p:nvGrpSpPr>
          <p:grpSpPr>
            <a:xfrm>
              <a:off x="4415826" y="3137008"/>
              <a:ext cx="1195467" cy="2125189"/>
              <a:chOff x="1083074" y="5588983"/>
              <a:chExt cx="1195467" cy="2125189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57FF5B0-A4C3-4774-9E3A-E14ED2B4B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074" y="5588983"/>
                <a:ext cx="11954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BBF77A01-B268-493C-A9E5-318471CFA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8540" y="5588983"/>
                <a:ext cx="1" cy="2125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78DDD6E1-4AD5-4558-B3FC-44F5D7497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3075" y="5588983"/>
                <a:ext cx="1" cy="21251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E8A5C02E-D4D8-48BE-9DDD-2FF383EB8769}"/>
                  </a:ext>
                </a:extLst>
              </p:cNvPr>
              <p:cNvGrpSpPr/>
              <p:nvPr/>
            </p:nvGrpSpPr>
            <p:grpSpPr>
              <a:xfrm>
                <a:off x="1631702" y="5682912"/>
                <a:ext cx="98209" cy="104493"/>
                <a:chOff x="4230624" y="2230371"/>
                <a:chExt cx="453772" cy="496026"/>
              </a:xfrm>
            </p:grpSpPr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C8F652A9-BC2B-4B94-9882-84B9CDABD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233386"/>
                  <a:ext cx="438532" cy="49301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694B4277-73FA-4569-B282-B90F55DD7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230371"/>
                  <a:ext cx="453772" cy="49602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5E4513A-E19A-456D-B726-C11CCB4BC60B}"/>
                  </a:ext>
                </a:extLst>
              </p:cNvPr>
              <p:cNvSpPr/>
              <p:nvPr/>
            </p:nvSpPr>
            <p:spPr>
              <a:xfrm>
                <a:off x="1603237" y="5661353"/>
                <a:ext cx="155140" cy="14968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7C93BAE6-2B4D-4C28-81B7-B0C1C90BB048}"/>
                  </a:ext>
                </a:extLst>
              </p:cNvPr>
              <p:cNvSpPr/>
              <p:nvPr/>
            </p:nvSpPr>
            <p:spPr>
              <a:xfrm>
                <a:off x="1228471" y="6110706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5119D8D7-7EAC-403A-94B3-4388244C7484}"/>
                  </a:ext>
                </a:extLst>
              </p:cNvPr>
              <p:cNvSpPr/>
              <p:nvPr/>
            </p:nvSpPr>
            <p:spPr>
              <a:xfrm>
                <a:off x="1228471" y="6334050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FC9D1F6F-AD76-4FD1-9CBF-F99503FAD625}"/>
                  </a:ext>
                </a:extLst>
              </p:cNvPr>
              <p:cNvSpPr/>
              <p:nvPr/>
            </p:nvSpPr>
            <p:spPr>
              <a:xfrm>
                <a:off x="1228901" y="6535069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0F57E91-6804-4C4F-8F83-E9A896E70D01}"/>
                  </a:ext>
                </a:extLst>
              </p:cNvPr>
              <p:cNvGrpSpPr/>
              <p:nvPr/>
            </p:nvGrpSpPr>
            <p:grpSpPr>
              <a:xfrm>
                <a:off x="1124886" y="5634433"/>
                <a:ext cx="81671" cy="82178"/>
                <a:chOff x="4230624" y="2648753"/>
                <a:chExt cx="453772" cy="496019"/>
              </a:xfrm>
            </p:grpSpPr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DC12BC30-9543-4564-9BCD-ED00221C7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76E392C0-EDFB-460F-B28C-112E49D6E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93D34535-2F92-4334-8CDD-94BC54956B5D}"/>
                  </a:ext>
                </a:extLst>
              </p:cNvPr>
              <p:cNvSpPr/>
              <p:nvPr/>
            </p:nvSpPr>
            <p:spPr>
              <a:xfrm>
                <a:off x="1104986" y="5610688"/>
                <a:ext cx="124281" cy="127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Isosceles Triangle 456">
                <a:extLst>
                  <a:ext uri="{FF2B5EF4-FFF2-40B4-BE49-F238E27FC236}">
                    <a16:creationId xmlns:a16="http://schemas.microsoft.com/office/drawing/2014/main" id="{F550894A-0304-48CD-A4E0-AFCD108048EB}"/>
                  </a:ext>
                </a:extLst>
              </p:cNvPr>
              <p:cNvSpPr/>
              <p:nvPr/>
            </p:nvSpPr>
            <p:spPr>
              <a:xfrm rot="10800000">
                <a:off x="1262096" y="6792685"/>
                <a:ext cx="36619" cy="2663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303408B1-4046-45BF-ADD1-24CF327836C3}"/>
                  </a:ext>
                </a:extLst>
              </p:cNvPr>
              <p:cNvSpPr/>
              <p:nvPr/>
            </p:nvSpPr>
            <p:spPr>
              <a:xfrm>
                <a:off x="1230081" y="6746150"/>
                <a:ext cx="916172" cy="11970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7690DE84-F29E-4A66-9F40-DB75591890A3}"/>
                  </a:ext>
                </a:extLst>
              </p:cNvPr>
              <p:cNvCxnSpPr/>
              <p:nvPr/>
            </p:nvCxnSpPr>
            <p:spPr>
              <a:xfrm>
                <a:off x="1083074" y="6000478"/>
                <a:ext cx="11954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: Rounded Corners 459">
                <a:extLst>
                  <a:ext uri="{FF2B5EF4-FFF2-40B4-BE49-F238E27FC236}">
                    <a16:creationId xmlns:a16="http://schemas.microsoft.com/office/drawing/2014/main" id="{95EC37D7-5A01-4100-ACA3-9799F4417CC5}"/>
                  </a:ext>
                </a:extLst>
              </p:cNvPr>
              <p:cNvSpPr/>
              <p:nvPr/>
            </p:nvSpPr>
            <p:spPr>
              <a:xfrm>
                <a:off x="2231209" y="6021326"/>
                <a:ext cx="26631" cy="34797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A62FB2D6-99BA-479D-AC4D-8D5DDBF93508}"/>
                  </a:ext>
                </a:extLst>
              </p:cNvPr>
              <p:cNvSpPr/>
              <p:nvPr/>
            </p:nvSpPr>
            <p:spPr>
              <a:xfrm>
                <a:off x="1228901" y="7207632"/>
                <a:ext cx="916172" cy="50654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097E8934-811A-4A07-8309-CA6470446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2679" y="6083858"/>
                <a:ext cx="10403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FA66D04B-67B5-4D21-94AC-F9CB7C479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9697" y="6509439"/>
                <a:ext cx="158551" cy="127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DDA151C7-4CEE-4FE5-8D06-95CBB0623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2818" y="6722821"/>
                <a:ext cx="74919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C0792257-6BD3-4ABD-9929-7AA98A857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5040" y="6311813"/>
                <a:ext cx="305492" cy="1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67CB8473-B102-4F17-A789-E4ABD3CB1963}"/>
                  </a:ext>
                </a:extLst>
              </p:cNvPr>
              <p:cNvSpPr/>
              <p:nvPr/>
            </p:nvSpPr>
            <p:spPr>
              <a:xfrm>
                <a:off x="1486652" y="5900045"/>
                <a:ext cx="155140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948559AA-B951-4C3F-81E7-70A0D43E55B9}"/>
                  </a:ext>
                </a:extLst>
              </p:cNvPr>
              <p:cNvSpPr/>
              <p:nvPr/>
            </p:nvSpPr>
            <p:spPr>
              <a:xfrm>
                <a:off x="1672368" y="5900044"/>
                <a:ext cx="199211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83B49ED4-1DC8-418E-A750-249114FDF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303" y="7176042"/>
                <a:ext cx="158551" cy="127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BD46FCF-6E44-4E98-BEF2-AA6A7E5B7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86" y="6271101"/>
                <a:ext cx="1090629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76AFDC6-44D2-43F2-BB43-A0BF1C800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239" y="7081298"/>
                <a:ext cx="1090629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E135A283-44EB-458A-9828-C537C1DB80E1}"/>
                  </a:ext>
                </a:extLst>
              </p:cNvPr>
              <p:cNvSpPr/>
              <p:nvPr/>
            </p:nvSpPr>
            <p:spPr>
              <a:xfrm>
                <a:off x="1605857" y="6906138"/>
                <a:ext cx="146274" cy="1412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Plus Sign 479">
                <a:extLst>
                  <a:ext uri="{FF2B5EF4-FFF2-40B4-BE49-F238E27FC236}">
                    <a16:creationId xmlns:a16="http://schemas.microsoft.com/office/drawing/2014/main" id="{3197DF30-C44F-4550-BD65-13BBDD1BAEC9}"/>
                  </a:ext>
                </a:extLst>
              </p:cNvPr>
              <p:cNvSpPr/>
              <p:nvPr/>
            </p:nvSpPr>
            <p:spPr>
              <a:xfrm>
                <a:off x="1631689" y="6923759"/>
                <a:ext cx="96961" cy="108415"/>
              </a:xfrm>
              <a:prstGeom prst="mathPlus">
                <a:avLst>
                  <a:gd name="adj1" fmla="val 106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9836A487-390B-4D84-97DC-31D47BADE020}"/>
                  </a:ext>
                </a:extLst>
              </p:cNvPr>
              <p:cNvSpPr/>
              <p:nvPr/>
            </p:nvSpPr>
            <p:spPr>
              <a:xfrm>
                <a:off x="2032660" y="7454392"/>
                <a:ext cx="222341" cy="2278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82" name="Graphic 481" descr="Checkmark">
                <a:extLst>
                  <a:ext uri="{FF2B5EF4-FFF2-40B4-BE49-F238E27FC236}">
                    <a16:creationId xmlns:a16="http://schemas.microsoft.com/office/drawing/2014/main" id="{A03D1BF3-6EA5-4B90-AA9C-2D18C89FF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76985" y="7504853"/>
                <a:ext cx="140260" cy="140255"/>
              </a:xfrm>
              <a:prstGeom prst="rect">
                <a:avLst/>
              </a:prstGeom>
            </p:spPr>
          </p:pic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B72FEAC-BD24-4EA0-A747-A02F30C3C861}"/>
                </a:ext>
              </a:extLst>
            </p:cNvPr>
            <p:cNvCxnSpPr>
              <a:cxnSpLocks/>
            </p:cNvCxnSpPr>
            <p:nvPr/>
          </p:nvCxnSpPr>
          <p:spPr>
            <a:xfrm>
              <a:off x="4415825" y="5260678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70C510DA-7A0E-4C3F-96E1-297091EDFB6B}"/>
              </a:ext>
            </a:extLst>
          </p:cNvPr>
          <p:cNvGrpSpPr/>
          <p:nvPr/>
        </p:nvGrpSpPr>
        <p:grpSpPr>
          <a:xfrm>
            <a:off x="414578" y="1149798"/>
            <a:ext cx="1193838" cy="3266383"/>
            <a:chOff x="3428999" y="1071315"/>
            <a:chExt cx="2052320" cy="5580182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E525481-CA6D-4CF2-99C2-794A59D2F0F7}"/>
                </a:ext>
              </a:extLst>
            </p:cNvPr>
            <p:cNvCxnSpPr/>
            <p:nvPr/>
          </p:nvCxnSpPr>
          <p:spPr>
            <a:xfrm>
              <a:off x="3429000" y="1071315"/>
              <a:ext cx="2052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9DC4E6C-00AE-4983-8A5A-A06C8CC274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318" y="1071316"/>
              <a:ext cx="1" cy="3648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5EF75AF-D87D-49B7-975F-D78691EED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1071316"/>
              <a:ext cx="1" cy="3648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4EEC4A8C-6CF2-4A62-9782-0AFE00D8CB58}"/>
                </a:ext>
              </a:extLst>
            </p:cNvPr>
            <p:cNvSpPr/>
            <p:nvPr/>
          </p:nvSpPr>
          <p:spPr>
            <a:xfrm>
              <a:off x="3547617" y="3423664"/>
              <a:ext cx="1815084" cy="1572768"/>
            </a:xfrm>
            <a:prstGeom prst="roundRect">
              <a:avLst>
                <a:gd name="adj" fmla="val 382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E60F5A06-29A6-411C-A786-0FDC4C58267D}"/>
                </a:ext>
              </a:extLst>
            </p:cNvPr>
            <p:cNvSpPr/>
            <p:nvPr/>
          </p:nvSpPr>
          <p:spPr>
            <a:xfrm>
              <a:off x="4177791" y="2593847"/>
              <a:ext cx="554736" cy="6035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6EA12B0-2270-430D-8267-C182E2E14EB7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719883"/>
              <a:ext cx="1186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C96CB38-BF8C-40DF-A688-019465D425F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701" y="4715366"/>
              <a:ext cx="1186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7CA29C44-1FA2-4726-B639-19B8F7D51320}"/>
                </a:ext>
              </a:extLst>
            </p:cNvPr>
            <p:cNvSpPr/>
            <p:nvPr/>
          </p:nvSpPr>
          <p:spPr>
            <a:xfrm>
              <a:off x="5399150" y="1152144"/>
              <a:ext cx="45719" cy="597408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D9A62B12-2D65-4B88-82F2-0DCC67216AC3}"/>
                </a:ext>
              </a:extLst>
            </p:cNvPr>
            <p:cNvSpPr/>
            <p:nvPr/>
          </p:nvSpPr>
          <p:spPr>
            <a:xfrm>
              <a:off x="4155124" y="3979924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DAB6868B-2DE3-4668-9AD8-09D4E3371F9D}"/>
                </a:ext>
              </a:extLst>
            </p:cNvPr>
            <p:cNvSpPr/>
            <p:nvPr/>
          </p:nvSpPr>
          <p:spPr>
            <a:xfrm>
              <a:off x="4155124" y="4315205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: Rounded Corners 500">
              <a:extLst>
                <a:ext uri="{FF2B5EF4-FFF2-40B4-BE49-F238E27FC236}">
                  <a16:creationId xmlns:a16="http://schemas.microsoft.com/office/drawing/2014/main" id="{B4826194-1480-43D3-88EE-76A018CBA5CA}"/>
                </a:ext>
              </a:extLst>
            </p:cNvPr>
            <p:cNvSpPr/>
            <p:nvPr/>
          </p:nvSpPr>
          <p:spPr>
            <a:xfrm>
              <a:off x="3547617" y="5078729"/>
              <a:ext cx="1815084" cy="1572768"/>
            </a:xfrm>
            <a:prstGeom prst="roundRect">
              <a:avLst>
                <a:gd name="adj" fmla="val 382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73D55464-6A0C-4DF8-ADB9-981113F3980A}"/>
                </a:ext>
              </a:extLst>
            </p:cNvPr>
            <p:cNvSpPr/>
            <p:nvPr/>
          </p:nvSpPr>
          <p:spPr>
            <a:xfrm>
              <a:off x="4155124" y="5634989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B732C93C-60FC-4F94-8A80-4229B03FC1E6}"/>
                </a:ext>
              </a:extLst>
            </p:cNvPr>
            <p:cNvSpPr/>
            <p:nvPr/>
          </p:nvSpPr>
          <p:spPr>
            <a:xfrm>
              <a:off x="4155124" y="5970270"/>
              <a:ext cx="600070" cy="207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074B22-A371-49C5-90C5-5ABF0F0F76E3}"/>
              </a:ext>
            </a:extLst>
          </p:cNvPr>
          <p:cNvCxnSpPr>
            <a:cxnSpLocks/>
            <a:stCxn id="267" idx="1"/>
          </p:cNvCxnSpPr>
          <p:nvPr/>
        </p:nvCxnSpPr>
        <p:spPr>
          <a:xfrm>
            <a:off x="2809710" y="2653022"/>
            <a:ext cx="24225" cy="44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970F1173-70D0-4032-8C03-F1AFC7CCFCA0}"/>
              </a:ext>
            </a:extLst>
          </p:cNvPr>
          <p:cNvCxnSpPr>
            <a:cxnSpLocks/>
          </p:cNvCxnSpPr>
          <p:nvPr/>
        </p:nvCxnSpPr>
        <p:spPr>
          <a:xfrm>
            <a:off x="5239774" y="2668353"/>
            <a:ext cx="24225" cy="44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BEE78D-2998-4F32-B0BE-555AFE5952AE}"/>
              </a:ext>
            </a:extLst>
          </p:cNvPr>
          <p:cNvCxnSpPr/>
          <p:nvPr/>
        </p:nvCxnSpPr>
        <p:spPr>
          <a:xfrm flipV="1">
            <a:off x="2572755" y="1436355"/>
            <a:ext cx="701310" cy="10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6135C039-946B-48D6-956A-790AF0E40BF4}"/>
              </a:ext>
            </a:extLst>
          </p:cNvPr>
          <p:cNvCxnSpPr>
            <a:cxnSpLocks/>
          </p:cNvCxnSpPr>
          <p:nvPr/>
        </p:nvCxnSpPr>
        <p:spPr>
          <a:xfrm>
            <a:off x="5116863" y="1026613"/>
            <a:ext cx="564149" cy="31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F7478E-38FD-4FA6-AB91-47CDD1EC920D}"/>
              </a:ext>
            </a:extLst>
          </p:cNvPr>
          <p:cNvCxnSpPr>
            <a:cxnSpLocks/>
          </p:cNvCxnSpPr>
          <p:nvPr/>
        </p:nvCxnSpPr>
        <p:spPr>
          <a:xfrm flipV="1">
            <a:off x="1099725" y="2488925"/>
            <a:ext cx="660267" cy="43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CC3FC-A65D-4EF8-930A-EF05E88CABCC}"/>
              </a:ext>
            </a:extLst>
          </p:cNvPr>
          <p:cNvCxnSpPr>
            <a:cxnSpLocks/>
          </p:cNvCxnSpPr>
          <p:nvPr/>
        </p:nvCxnSpPr>
        <p:spPr>
          <a:xfrm>
            <a:off x="1077937" y="3103428"/>
            <a:ext cx="1137160" cy="60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D71342-9B26-45FA-9E62-A54E98EA26AE}"/>
              </a:ext>
            </a:extLst>
          </p:cNvPr>
          <p:cNvCxnSpPr>
            <a:cxnSpLocks/>
          </p:cNvCxnSpPr>
          <p:nvPr/>
        </p:nvCxnSpPr>
        <p:spPr>
          <a:xfrm flipV="1">
            <a:off x="1089270" y="2613952"/>
            <a:ext cx="3105378" cy="126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37D0CB-4BDB-429A-AE35-646172EBF3C7}"/>
              </a:ext>
            </a:extLst>
          </p:cNvPr>
          <p:cNvCxnSpPr>
            <a:cxnSpLocks/>
          </p:cNvCxnSpPr>
          <p:nvPr/>
        </p:nvCxnSpPr>
        <p:spPr>
          <a:xfrm flipV="1">
            <a:off x="1044481" y="3554848"/>
            <a:ext cx="3371344" cy="52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48A47E-06A8-432B-AE09-D2EA6922E429}"/>
              </a:ext>
            </a:extLst>
          </p:cNvPr>
          <p:cNvCxnSpPr>
            <a:cxnSpLocks/>
          </p:cNvCxnSpPr>
          <p:nvPr/>
        </p:nvCxnSpPr>
        <p:spPr>
          <a:xfrm flipH="1">
            <a:off x="1180441" y="670868"/>
            <a:ext cx="636195" cy="47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A6C9D-4335-4A96-BA46-D29DC81E32FB}"/>
              </a:ext>
            </a:extLst>
          </p:cNvPr>
          <p:cNvCxnSpPr>
            <a:cxnSpLocks/>
            <a:endCxn id="498" idx="3"/>
          </p:cNvCxnSpPr>
          <p:nvPr/>
        </p:nvCxnSpPr>
        <p:spPr>
          <a:xfrm flipH="1">
            <a:off x="1587213" y="715908"/>
            <a:ext cx="2652936" cy="65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4FB8E9-5F72-4EB8-A2BF-36405D970230}"/>
              </a:ext>
            </a:extLst>
          </p:cNvPr>
          <p:cNvCxnSpPr>
            <a:stCxn id="441" idx="1"/>
          </p:cNvCxnSpPr>
          <p:nvPr/>
        </p:nvCxnSpPr>
        <p:spPr>
          <a:xfrm flipH="1" flipV="1">
            <a:off x="2954110" y="830112"/>
            <a:ext cx="169286" cy="30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AFCD4A-B5E3-40B1-A014-C368B039D28D}"/>
              </a:ext>
            </a:extLst>
          </p:cNvPr>
          <p:cNvCxnSpPr>
            <a:stCxn id="398" idx="1"/>
          </p:cNvCxnSpPr>
          <p:nvPr/>
        </p:nvCxnSpPr>
        <p:spPr>
          <a:xfrm flipH="1" flipV="1">
            <a:off x="5375925" y="910572"/>
            <a:ext cx="182593" cy="21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AB1060-D913-4F45-9E0A-B49872D0F1DC}"/>
              </a:ext>
            </a:extLst>
          </p:cNvPr>
          <p:cNvCxnSpPr>
            <a:stCxn id="358" idx="0"/>
          </p:cNvCxnSpPr>
          <p:nvPr/>
        </p:nvCxnSpPr>
        <p:spPr>
          <a:xfrm flipH="1" flipV="1">
            <a:off x="2215097" y="2726393"/>
            <a:ext cx="85022" cy="42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DD4A181-C099-48B4-83ED-7C3EB7937352}"/>
              </a:ext>
            </a:extLst>
          </p:cNvPr>
          <p:cNvCxnSpPr>
            <a:stCxn id="456" idx="0"/>
          </p:cNvCxnSpPr>
          <p:nvPr/>
        </p:nvCxnSpPr>
        <p:spPr>
          <a:xfrm flipV="1">
            <a:off x="4499879" y="2731632"/>
            <a:ext cx="119708" cy="42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Box 507">
            <a:extLst>
              <a:ext uri="{FF2B5EF4-FFF2-40B4-BE49-F238E27FC236}">
                <a16:creationId xmlns:a16="http://schemas.microsoft.com/office/drawing/2014/main" id="{17BDEAC1-664D-41BA-B8FA-6D72CE393671}"/>
              </a:ext>
            </a:extLst>
          </p:cNvPr>
          <p:cNvSpPr txBox="1"/>
          <p:nvPr/>
        </p:nvSpPr>
        <p:spPr>
          <a:xfrm>
            <a:off x="685118" y="4464760"/>
            <a:ext cx="650162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First page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645C8F5-FB15-48B5-854F-02665B1A2729}"/>
              </a:ext>
            </a:extLst>
          </p:cNvPr>
          <p:cNvSpPr txBox="1"/>
          <p:nvPr/>
        </p:nvSpPr>
        <p:spPr>
          <a:xfrm>
            <a:off x="5081421" y="332423"/>
            <a:ext cx="650162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recipe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8B46F92A-3540-4D58-922B-FA93F3AC03E3}"/>
              </a:ext>
            </a:extLst>
          </p:cNvPr>
          <p:cNvSpPr txBox="1"/>
          <p:nvPr/>
        </p:nvSpPr>
        <p:spPr>
          <a:xfrm>
            <a:off x="2673504" y="319619"/>
            <a:ext cx="798763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Ingredient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98623BC0-D556-4E82-8BDB-6B87A9C5785C}"/>
              </a:ext>
            </a:extLst>
          </p:cNvPr>
          <p:cNvSpPr txBox="1"/>
          <p:nvPr/>
        </p:nvSpPr>
        <p:spPr>
          <a:xfrm>
            <a:off x="4704858" y="5287919"/>
            <a:ext cx="691483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Add recipe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E76046C0-E691-4B38-97B3-6FA4F970D3F6}"/>
              </a:ext>
            </a:extLst>
          </p:cNvPr>
          <p:cNvSpPr txBox="1"/>
          <p:nvPr/>
        </p:nvSpPr>
        <p:spPr>
          <a:xfrm>
            <a:off x="2356126" y="5292040"/>
            <a:ext cx="910246" cy="23083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Add ingredient</a:t>
            </a: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B9971A87-B3FE-42A6-8BE0-546B0415D2AF}"/>
              </a:ext>
            </a:extLst>
          </p:cNvPr>
          <p:cNvCxnSpPr>
            <a:cxnSpLocks/>
            <a:stCxn id="134" idx="3"/>
            <a:endCxn id="134" idx="3"/>
          </p:cNvCxnSpPr>
          <p:nvPr/>
        </p:nvCxnSpPr>
        <p:spPr>
          <a:xfrm>
            <a:off x="3330576" y="7864777"/>
            <a:ext cx="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187E45E8-E70B-4490-BF08-629BFE47B04C}"/>
              </a:ext>
            </a:extLst>
          </p:cNvPr>
          <p:cNvCxnSpPr>
            <a:cxnSpLocks/>
          </p:cNvCxnSpPr>
          <p:nvPr/>
        </p:nvCxnSpPr>
        <p:spPr>
          <a:xfrm flipH="1">
            <a:off x="3262399" y="7864777"/>
            <a:ext cx="8865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1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3A3FE932-1D02-44EE-B8DE-97F815A89B61}"/>
              </a:ext>
            </a:extLst>
          </p:cNvPr>
          <p:cNvSpPr/>
          <p:nvPr/>
        </p:nvSpPr>
        <p:spPr>
          <a:xfrm>
            <a:off x="4543765" y="1186591"/>
            <a:ext cx="2052319" cy="1104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5533253D-BC8A-46ED-8895-10579BA2A4ED}"/>
              </a:ext>
            </a:extLst>
          </p:cNvPr>
          <p:cNvSpPr txBox="1"/>
          <p:nvPr/>
        </p:nvSpPr>
        <p:spPr>
          <a:xfrm>
            <a:off x="839231" y="8812408"/>
            <a:ext cx="1577355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 ingredient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55699-CD3C-4B01-B4A0-03E5D793DAEE}"/>
              </a:ext>
            </a:extLst>
          </p:cNvPr>
          <p:cNvGrpSpPr/>
          <p:nvPr/>
        </p:nvGrpSpPr>
        <p:grpSpPr>
          <a:xfrm>
            <a:off x="2756252" y="5370116"/>
            <a:ext cx="3703330" cy="4092555"/>
            <a:chOff x="2890368" y="96655"/>
            <a:chExt cx="3703330" cy="4092555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38A526F-BFF2-424E-B8ED-A4CCAD24FADA}"/>
                </a:ext>
              </a:extLst>
            </p:cNvPr>
            <p:cNvGrpSpPr/>
            <p:nvPr/>
          </p:nvGrpSpPr>
          <p:grpSpPr>
            <a:xfrm>
              <a:off x="2890368" y="540642"/>
              <a:ext cx="2052320" cy="3648568"/>
              <a:chOff x="3637280" y="370275"/>
              <a:chExt cx="2052320" cy="3648568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39359B6-6F6D-4493-9AC5-BEF9021ACE5F}"/>
                  </a:ext>
                </a:extLst>
              </p:cNvPr>
              <p:cNvSpPr/>
              <p:nvPr/>
            </p:nvSpPr>
            <p:spPr>
              <a:xfrm>
                <a:off x="3637280" y="370275"/>
                <a:ext cx="2052319" cy="706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6C39CE0-B8B5-4C39-8C7A-B771854713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7281" y="370275"/>
                <a:ext cx="2052319" cy="36485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23EF58D-F9BB-4814-A640-4913C1C069F5}"/>
                  </a:ext>
                </a:extLst>
              </p:cNvPr>
              <p:cNvGrpSpPr/>
              <p:nvPr/>
            </p:nvGrpSpPr>
            <p:grpSpPr>
              <a:xfrm>
                <a:off x="4579138" y="531534"/>
                <a:ext cx="168600" cy="179396"/>
                <a:chOff x="4230624" y="2230371"/>
                <a:chExt cx="453772" cy="496026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23FE637-3CC9-4AEB-BF62-E55182512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233386"/>
                  <a:ext cx="438532" cy="49301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2191269-686A-477E-83FC-F89520198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230371"/>
                  <a:ext cx="453772" cy="496021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2856ACE-FB2D-46E4-9907-9B6299F4631C}"/>
                  </a:ext>
                </a:extLst>
              </p:cNvPr>
              <p:cNvSpPr/>
              <p:nvPr/>
            </p:nvSpPr>
            <p:spPr>
              <a:xfrm>
                <a:off x="4530270" y="494521"/>
                <a:ext cx="266337" cy="25697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>
                <a:extLst>
                  <a:ext uri="{FF2B5EF4-FFF2-40B4-BE49-F238E27FC236}">
                    <a16:creationId xmlns:a16="http://schemas.microsoft.com/office/drawing/2014/main" id="{B9D14F77-D1A2-44A4-A46C-4FA6C2D6A7A2}"/>
                  </a:ext>
                </a:extLst>
              </p:cNvPr>
              <p:cNvSpPr/>
              <p:nvPr/>
            </p:nvSpPr>
            <p:spPr>
              <a:xfrm rot="10800000">
                <a:off x="3792495" y="1038074"/>
                <a:ext cx="195407" cy="122928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6D3C58F-4AA0-4095-AE12-D8DFECC41AF6}"/>
                  </a:ext>
                </a:extLst>
              </p:cNvPr>
              <p:cNvSpPr/>
              <p:nvPr/>
            </p:nvSpPr>
            <p:spPr>
              <a:xfrm>
                <a:off x="3886891" y="1405523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B5E9C56-47D9-47AB-8489-5D188ED9B8E7}"/>
                  </a:ext>
                </a:extLst>
              </p:cNvPr>
              <p:cNvSpPr/>
              <p:nvPr/>
            </p:nvSpPr>
            <p:spPr>
              <a:xfrm>
                <a:off x="3886891" y="1884901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4385678-781D-483F-BF56-D9EA5DA1F8BA}"/>
                  </a:ext>
                </a:extLst>
              </p:cNvPr>
              <p:cNvSpPr/>
              <p:nvPr/>
            </p:nvSpPr>
            <p:spPr>
              <a:xfrm>
                <a:off x="3886890" y="2364950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ED0055A-B451-4F82-BF75-773E252886E4}"/>
                  </a:ext>
                </a:extLst>
              </p:cNvPr>
              <p:cNvSpPr txBox="1"/>
              <p:nvPr/>
            </p:nvSpPr>
            <p:spPr>
              <a:xfrm>
                <a:off x="4094345" y="781243"/>
                <a:ext cx="12913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Comic Sans MS" panose="030F0702030302020204" pitchFamily="66" charset="0"/>
                  </a:rPr>
                  <a:t>add ingredient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7477F8D-434E-4081-9DA4-554BC35649AB}"/>
                  </a:ext>
                </a:extLst>
              </p:cNvPr>
              <p:cNvSpPr txBox="1"/>
              <p:nvPr/>
            </p:nvSpPr>
            <p:spPr>
              <a:xfrm>
                <a:off x="3791195" y="1231194"/>
                <a:ext cx="10054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ingredient name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35CA0A6-CE5D-4132-980A-734ED1DA3E1D}"/>
                  </a:ext>
                </a:extLst>
              </p:cNvPr>
              <p:cNvSpPr txBox="1"/>
              <p:nvPr/>
            </p:nvSpPr>
            <p:spPr>
              <a:xfrm>
                <a:off x="3805141" y="1709939"/>
                <a:ext cx="5306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amount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B5A82F-117C-4FEA-A4D8-F7D472ACD81C}"/>
                  </a:ext>
                </a:extLst>
              </p:cNvPr>
              <p:cNvSpPr txBox="1"/>
              <p:nvPr/>
            </p:nvSpPr>
            <p:spPr>
              <a:xfrm>
                <a:off x="3798028" y="2190774"/>
                <a:ext cx="3782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unit</a:t>
                </a: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2F3229F2-BE7B-438D-A82E-DB6DFFE9734F}"/>
                  </a:ext>
                </a:extLst>
              </p:cNvPr>
              <p:cNvGrpSpPr/>
              <p:nvPr/>
            </p:nvGrpSpPr>
            <p:grpSpPr>
              <a:xfrm>
                <a:off x="3709061" y="448304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D11CBF48-A278-40B2-AFA6-1A986A5C44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E9B9A4C8-5D65-4BC6-9032-C40BA7DD7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6B6D33C-6B5B-4F16-B465-BCA23AA06B44}"/>
                  </a:ext>
                </a:extLst>
              </p:cNvPr>
              <p:cNvSpPr/>
              <p:nvPr/>
            </p:nvSpPr>
            <p:spPr>
              <a:xfrm>
                <a:off x="3674898" y="407538"/>
                <a:ext cx="213360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7BC38DC-9878-4B77-BFA7-BBEC310BA23E}"/>
                  </a:ext>
                </a:extLst>
              </p:cNvPr>
              <p:cNvSpPr/>
              <p:nvPr/>
            </p:nvSpPr>
            <p:spPr>
              <a:xfrm rot="10800000">
                <a:off x="3950872" y="2441608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3ACFD06E-8D92-414C-AFB2-6B513DAFE719}"/>
                  </a:ext>
                </a:extLst>
              </p:cNvPr>
              <p:cNvSpPr/>
              <p:nvPr/>
            </p:nvSpPr>
            <p:spPr>
              <a:xfrm>
                <a:off x="3891136" y="2849119"/>
                <a:ext cx="1572839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388A57B-20BA-4E85-A16E-CA9FDFAA7839}"/>
                  </a:ext>
                </a:extLst>
              </p:cNvPr>
              <p:cNvSpPr txBox="1"/>
              <p:nvPr/>
            </p:nvSpPr>
            <p:spPr>
              <a:xfrm>
                <a:off x="3802167" y="2670741"/>
                <a:ext cx="7548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reminder on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B092FA4-9B96-460A-A0DC-43544E0D38AF}"/>
                  </a:ext>
                </a:extLst>
              </p:cNvPr>
              <p:cNvSpPr txBox="1"/>
              <p:nvPr/>
            </p:nvSpPr>
            <p:spPr>
              <a:xfrm>
                <a:off x="3803262" y="3139256"/>
                <a:ext cx="8390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expired Date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B5563FF-850E-41B0-B333-7F9155141046}"/>
                  </a:ext>
                </a:extLst>
              </p:cNvPr>
              <p:cNvSpPr/>
              <p:nvPr/>
            </p:nvSpPr>
            <p:spPr>
              <a:xfrm>
                <a:off x="3891135" y="3321142"/>
                <a:ext cx="345147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564D7A3-316F-4607-93E5-E00A6D2252C5}"/>
                  </a:ext>
                </a:extLst>
              </p:cNvPr>
              <p:cNvSpPr/>
              <p:nvPr/>
            </p:nvSpPr>
            <p:spPr>
              <a:xfrm>
                <a:off x="4328307" y="3325705"/>
                <a:ext cx="675485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936066D-E0E9-4741-A9D4-DCCE856817B0}"/>
                  </a:ext>
                </a:extLst>
              </p:cNvPr>
              <p:cNvSpPr/>
              <p:nvPr/>
            </p:nvSpPr>
            <p:spPr>
              <a:xfrm>
                <a:off x="5095240" y="3326802"/>
                <a:ext cx="364490" cy="20550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401EE53D-78B5-488B-8757-570387A00003}"/>
                  </a:ext>
                </a:extLst>
              </p:cNvPr>
              <p:cNvSpPr/>
              <p:nvPr/>
            </p:nvSpPr>
            <p:spPr>
              <a:xfrm rot="10800000">
                <a:off x="3913741" y="3404786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26041FF9-3D44-4C9A-8F7E-6A402AF6E740}"/>
                  </a:ext>
                </a:extLst>
              </p:cNvPr>
              <p:cNvSpPr/>
              <p:nvPr/>
            </p:nvSpPr>
            <p:spPr>
              <a:xfrm rot="10800000">
                <a:off x="4352315" y="3409104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8B7FB2ED-0566-4928-9021-BB35C19368E3}"/>
                  </a:ext>
                </a:extLst>
              </p:cNvPr>
              <p:cNvSpPr/>
              <p:nvPr/>
            </p:nvSpPr>
            <p:spPr>
              <a:xfrm rot="10800000">
                <a:off x="5117772" y="3404786"/>
                <a:ext cx="62866" cy="45719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E63B71F-FFBB-4686-855E-B20C64304604}"/>
                  </a:ext>
                </a:extLst>
              </p:cNvPr>
              <p:cNvSpPr/>
              <p:nvPr/>
            </p:nvSpPr>
            <p:spPr>
              <a:xfrm>
                <a:off x="3885866" y="3790580"/>
                <a:ext cx="1572839" cy="22826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1735C1-3F62-4C53-B2AE-FB6FAB46A709}"/>
                  </a:ext>
                </a:extLst>
              </p:cNvPr>
              <p:cNvSpPr txBox="1"/>
              <p:nvPr/>
            </p:nvSpPr>
            <p:spPr>
              <a:xfrm>
                <a:off x="3791195" y="3607771"/>
                <a:ext cx="39665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Comic Sans MS" panose="030F0702030302020204" pitchFamily="66" charset="0"/>
                  </a:rPr>
                  <a:t>note</a:t>
                </a: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F21623C9-8245-4E9B-A50E-459393D26805}"/>
                  </a:ext>
                </a:extLst>
              </p:cNvPr>
              <p:cNvSpPr/>
              <p:nvPr/>
            </p:nvSpPr>
            <p:spPr>
              <a:xfrm>
                <a:off x="5265257" y="3596341"/>
                <a:ext cx="364490" cy="365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8" name="Graphic 237" descr="Checkmark">
                <a:extLst>
                  <a:ext uri="{FF2B5EF4-FFF2-40B4-BE49-F238E27FC236}">
                    <a16:creationId xmlns:a16="http://schemas.microsoft.com/office/drawing/2014/main" id="{25F2E031-C8CC-4767-AB9A-CDC7D2BAD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4998" y="3666531"/>
                <a:ext cx="229932" cy="229932"/>
              </a:xfrm>
              <a:prstGeom prst="rect">
                <a:avLst/>
              </a:prstGeom>
            </p:spPr>
          </p:pic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AF551584-EFDF-4DA1-9DBB-726DDE7D5E9C}"/>
                </a:ext>
              </a:extLst>
            </p:cNvPr>
            <p:cNvSpPr txBox="1"/>
            <p:nvPr/>
          </p:nvSpPr>
          <p:spPr>
            <a:xfrm>
              <a:off x="3192857" y="96655"/>
              <a:ext cx="11689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back to ingredient page</a:t>
              </a:r>
            </a:p>
          </p:txBody>
        </p:sp>
        <p:sp>
          <p:nvSpPr>
            <p:cNvPr id="280" name="Callout: Bent Line 279">
              <a:extLst>
                <a:ext uri="{FF2B5EF4-FFF2-40B4-BE49-F238E27FC236}">
                  <a16:creationId xmlns:a16="http://schemas.microsoft.com/office/drawing/2014/main" id="{216C95B8-A7EF-4EA6-B1F3-2B338B01BA04}"/>
                </a:ext>
              </a:extLst>
            </p:cNvPr>
            <p:cNvSpPr/>
            <p:nvPr/>
          </p:nvSpPr>
          <p:spPr>
            <a:xfrm>
              <a:off x="3308981" y="268993"/>
              <a:ext cx="589280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60170"/>
                <a:gd name="adj6" fmla="val -46883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9D4C8E2B-05F5-41D2-A758-51D075306487}"/>
                </a:ext>
              </a:extLst>
            </p:cNvPr>
            <p:cNvSpPr txBox="1"/>
            <p:nvPr/>
          </p:nvSpPr>
          <p:spPr>
            <a:xfrm>
              <a:off x="3354589" y="25054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back</a:t>
              </a:r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D394038A-C3D1-4E77-A598-8CEEC66CE66B}"/>
                </a:ext>
              </a:extLst>
            </p:cNvPr>
            <p:cNvSpPr/>
            <p:nvPr/>
          </p:nvSpPr>
          <p:spPr>
            <a:xfrm>
              <a:off x="4871405" y="1282898"/>
              <a:ext cx="45719" cy="15582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6600EA4-F2D3-4CDF-8CE4-1C88F927E195}"/>
                </a:ext>
              </a:extLst>
            </p:cNvPr>
            <p:cNvSpPr/>
            <p:nvPr/>
          </p:nvSpPr>
          <p:spPr>
            <a:xfrm>
              <a:off x="5020858" y="2525689"/>
              <a:ext cx="1572839" cy="8174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81E6DFE-4DF7-4519-A18F-D4CC1A13E3D8}"/>
                </a:ext>
              </a:extLst>
            </p:cNvPr>
            <p:cNvCxnSpPr>
              <a:stCxn id="166" idx="3"/>
              <a:endCxn id="166" idx="3"/>
            </p:cNvCxnSpPr>
            <p:nvPr/>
          </p:nvCxnSpPr>
          <p:spPr>
            <a:xfrm>
              <a:off x="4712817" y="263807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D40CE51-6CD0-4BD7-AD3A-5C15E2196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0858" y="2731195"/>
              <a:ext cx="157284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2FC06047-5B54-4B85-9E6B-6EDC7F399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0858" y="2933126"/>
              <a:ext cx="157284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A85112EB-DA1F-43B5-8367-34540F5B8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0857" y="3139430"/>
              <a:ext cx="157284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1187746-556B-49D3-BCA2-BBE1DE6024B3}"/>
                </a:ext>
              </a:extLst>
            </p:cNvPr>
            <p:cNvSpPr txBox="1"/>
            <p:nvPr/>
          </p:nvSpPr>
          <p:spPr>
            <a:xfrm>
              <a:off x="5583170" y="2722435"/>
              <a:ext cx="4482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gram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5CB7BEF-94B3-44F7-AB6C-5C9EF5DAFF9B}"/>
                </a:ext>
              </a:extLst>
            </p:cNvPr>
            <p:cNvSpPr txBox="1"/>
            <p:nvPr/>
          </p:nvSpPr>
          <p:spPr>
            <a:xfrm>
              <a:off x="5506969" y="2920711"/>
              <a:ext cx="6006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kilogram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3525C73-37EF-40AF-8EC3-1E7B7B307D7B}"/>
                </a:ext>
              </a:extLst>
            </p:cNvPr>
            <p:cNvSpPr txBox="1"/>
            <p:nvPr/>
          </p:nvSpPr>
          <p:spPr>
            <a:xfrm>
              <a:off x="5490581" y="2540345"/>
              <a:ext cx="6115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milligram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805FA4FB-2696-4BE7-86E4-8CE9F29008CE}"/>
                </a:ext>
              </a:extLst>
            </p:cNvPr>
            <p:cNvSpPr txBox="1"/>
            <p:nvPr/>
          </p:nvSpPr>
          <p:spPr>
            <a:xfrm>
              <a:off x="5444045" y="3130203"/>
              <a:ext cx="6996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tablespoon</a:t>
              </a:r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DF812EF-24AD-4235-8C56-78C749953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37431" y="2611977"/>
              <a:ext cx="514263" cy="0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8D21601-8657-4F9E-8719-34F6DA2AB701}"/>
                </a:ext>
              </a:extLst>
            </p:cNvPr>
            <p:cNvSpPr txBox="1"/>
            <p:nvPr/>
          </p:nvSpPr>
          <p:spPr>
            <a:xfrm>
              <a:off x="4962426" y="2352897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dropdown</a:t>
              </a:r>
            </a:p>
          </p:txBody>
        </p:sp>
        <p:sp>
          <p:nvSpPr>
            <p:cNvPr id="325" name="Callout: Bent Line 324">
              <a:extLst>
                <a:ext uri="{FF2B5EF4-FFF2-40B4-BE49-F238E27FC236}">
                  <a16:creationId xmlns:a16="http://schemas.microsoft.com/office/drawing/2014/main" id="{4AA6473B-38D6-424E-9198-993023410B0C}"/>
                </a:ext>
              </a:extLst>
            </p:cNvPr>
            <p:cNvSpPr/>
            <p:nvPr/>
          </p:nvSpPr>
          <p:spPr>
            <a:xfrm>
              <a:off x="4626083" y="277626"/>
              <a:ext cx="433367" cy="230999"/>
            </a:xfrm>
            <a:prstGeom prst="borderCallout2">
              <a:avLst>
                <a:gd name="adj1" fmla="val 18750"/>
                <a:gd name="adj2" fmla="val -574"/>
                <a:gd name="adj3" fmla="val 21389"/>
                <a:gd name="adj4" fmla="val -50427"/>
                <a:gd name="adj5" fmla="val 186831"/>
                <a:gd name="adj6" fmla="val -16462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6DD17CE-8AF5-4296-B1CF-F49D07E10558}"/>
                </a:ext>
              </a:extLst>
            </p:cNvPr>
            <p:cNvSpPr txBox="1"/>
            <p:nvPr/>
          </p:nvSpPr>
          <p:spPr>
            <a:xfrm>
              <a:off x="4624678" y="256865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logo</a:t>
              </a:r>
            </a:p>
          </p:txBody>
        </p:sp>
        <p:sp>
          <p:nvSpPr>
            <p:cNvPr id="327" name="Callout: Bent Line 326">
              <a:extLst>
                <a:ext uri="{FF2B5EF4-FFF2-40B4-BE49-F238E27FC236}">
                  <a16:creationId xmlns:a16="http://schemas.microsoft.com/office/drawing/2014/main" id="{FA98AA08-6E63-4578-9F22-F5ABEA688D13}"/>
                </a:ext>
              </a:extLst>
            </p:cNvPr>
            <p:cNvSpPr/>
            <p:nvPr/>
          </p:nvSpPr>
          <p:spPr>
            <a:xfrm>
              <a:off x="5014749" y="1368845"/>
              <a:ext cx="823577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42211"/>
                <a:gd name="adj6" fmla="val -48234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B75C98F-78C1-41CF-9D2D-79CD5D0FA6C7}"/>
                </a:ext>
              </a:extLst>
            </p:cNvPr>
            <p:cNvSpPr txBox="1"/>
            <p:nvPr/>
          </p:nvSpPr>
          <p:spPr>
            <a:xfrm>
              <a:off x="5016004" y="1354498"/>
              <a:ext cx="846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text input</a:t>
              </a:r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AC824604-BF1E-45B7-B0B1-2D7E3AB014BF}"/>
                </a:ext>
              </a:extLst>
            </p:cNvPr>
            <p:cNvSpPr/>
            <p:nvPr/>
          </p:nvSpPr>
          <p:spPr>
            <a:xfrm flipH="1">
              <a:off x="6537002" y="2545177"/>
              <a:ext cx="45719" cy="2154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Callout: Bent Line 329">
              <a:extLst>
                <a:ext uri="{FF2B5EF4-FFF2-40B4-BE49-F238E27FC236}">
                  <a16:creationId xmlns:a16="http://schemas.microsoft.com/office/drawing/2014/main" id="{836EF2EF-F6B9-4C54-BCA4-F32039FD46C8}"/>
                </a:ext>
              </a:extLst>
            </p:cNvPr>
            <p:cNvSpPr/>
            <p:nvPr/>
          </p:nvSpPr>
          <p:spPr>
            <a:xfrm>
              <a:off x="5013494" y="3510419"/>
              <a:ext cx="823577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55515"/>
                <a:gd name="adj6" fmla="val -3787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98A7719-6866-43BC-B174-501A29B62724}"/>
                </a:ext>
              </a:extLst>
            </p:cNvPr>
            <p:cNvSpPr txBox="1"/>
            <p:nvPr/>
          </p:nvSpPr>
          <p:spPr>
            <a:xfrm>
              <a:off x="4978173" y="3496072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save &amp; add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8806F5E-2084-4D20-B8EF-3AA0F6A89C27}"/>
                </a:ext>
              </a:extLst>
            </p:cNvPr>
            <p:cNvSpPr txBox="1"/>
            <p:nvPr/>
          </p:nvSpPr>
          <p:spPr>
            <a:xfrm>
              <a:off x="4894264" y="3697626"/>
              <a:ext cx="16049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save and add list to the ingredient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A78CAE-2012-46A6-9C04-713069455469}"/>
              </a:ext>
            </a:extLst>
          </p:cNvPr>
          <p:cNvGrpSpPr/>
          <p:nvPr/>
        </p:nvGrpSpPr>
        <p:grpSpPr>
          <a:xfrm>
            <a:off x="991443" y="5845554"/>
            <a:ext cx="1195467" cy="2539206"/>
            <a:chOff x="1076245" y="550866"/>
            <a:chExt cx="1195467" cy="2539206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B264AA5-B9BC-492F-8A03-0E392B2C05C0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45" y="550866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BF1C989-8002-4679-9533-304CCBF8E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711" y="550866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C9862B-C9B1-416D-8D9E-6D188A2F9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46" y="550866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5D2795-E2BD-4F4E-9A45-DFF9AC600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246" y="2676053"/>
              <a:ext cx="14182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1572DA5-05C5-4D01-A086-0F1585CC6BD0}"/>
                </a:ext>
              </a:extLst>
            </p:cNvPr>
            <p:cNvGrpSpPr/>
            <p:nvPr/>
          </p:nvGrpSpPr>
          <p:grpSpPr>
            <a:xfrm>
              <a:off x="1624873" y="644795"/>
              <a:ext cx="98209" cy="104493"/>
              <a:chOff x="4230624" y="2230371"/>
              <a:chExt cx="453772" cy="496026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0787F88B-E6D1-49AC-BB2D-385ED87C8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233386"/>
                <a:ext cx="438532" cy="49301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3A81F1D-3D62-4B5E-BD5E-DAA127FEFA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230371"/>
                <a:ext cx="453772" cy="49602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226D817-BC84-4EE6-95C9-DDD991C9E084}"/>
                </a:ext>
              </a:extLst>
            </p:cNvPr>
            <p:cNvSpPr/>
            <p:nvPr/>
          </p:nvSpPr>
          <p:spPr>
            <a:xfrm>
              <a:off x="1596408" y="623236"/>
              <a:ext cx="155140" cy="1496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17CFBF9-BBB8-4CD3-BBD8-F50AD1F3AE9A}"/>
                </a:ext>
              </a:extLst>
            </p:cNvPr>
            <p:cNvSpPr/>
            <p:nvPr/>
          </p:nvSpPr>
          <p:spPr>
            <a:xfrm>
              <a:off x="1221642" y="1153869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515D00E-97C9-493B-AA75-460543318338}"/>
                </a:ext>
              </a:extLst>
            </p:cNvPr>
            <p:cNvSpPr/>
            <p:nvPr/>
          </p:nvSpPr>
          <p:spPr>
            <a:xfrm>
              <a:off x="1221642" y="143309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3002E40D-7A10-41E3-8A84-57EEE167A2C8}"/>
                </a:ext>
              </a:extLst>
            </p:cNvPr>
            <p:cNvSpPr/>
            <p:nvPr/>
          </p:nvSpPr>
          <p:spPr>
            <a:xfrm>
              <a:off x="1221642" y="1712708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E7857E0-7F36-4049-82E5-9A43E17AA89B}"/>
                </a:ext>
              </a:extLst>
            </p:cNvPr>
            <p:cNvGrpSpPr/>
            <p:nvPr/>
          </p:nvGrpSpPr>
          <p:grpSpPr>
            <a:xfrm>
              <a:off x="1118057" y="596316"/>
              <a:ext cx="81671" cy="82178"/>
              <a:chOff x="4230624" y="2648753"/>
              <a:chExt cx="453772" cy="496019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C99205E-B88B-45C7-B907-BF759E9CD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C708743-F175-4714-BCB7-2F74A08D7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0D8286F-3A5D-4C16-B008-DD5BFB7331F6}"/>
                </a:ext>
              </a:extLst>
            </p:cNvPr>
            <p:cNvSpPr/>
            <p:nvPr/>
          </p:nvSpPr>
          <p:spPr>
            <a:xfrm>
              <a:off x="1098157" y="572571"/>
              <a:ext cx="124281" cy="12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7DBA2339-BE64-4C10-8B6B-2B94B749BC80}"/>
                </a:ext>
              </a:extLst>
            </p:cNvPr>
            <p:cNvSpPr/>
            <p:nvPr/>
          </p:nvSpPr>
          <p:spPr>
            <a:xfrm rot="10800000">
              <a:off x="1258911" y="1757359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676D8AF-3AD8-44E5-9927-06EC5A0F7DD0}"/>
                </a:ext>
              </a:extLst>
            </p:cNvPr>
            <p:cNvSpPr/>
            <p:nvPr/>
          </p:nvSpPr>
          <p:spPr>
            <a:xfrm>
              <a:off x="1224115" y="199472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CA8436C-E942-4A5C-B1BB-346947A299F5}"/>
                </a:ext>
              </a:extLst>
            </p:cNvPr>
            <p:cNvSpPr/>
            <p:nvPr/>
          </p:nvSpPr>
          <p:spPr>
            <a:xfrm>
              <a:off x="1224114" y="2269663"/>
              <a:ext cx="20104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3FBE45E-F932-40D6-A061-C372D9512276}"/>
                </a:ext>
              </a:extLst>
            </p:cNvPr>
            <p:cNvSpPr/>
            <p:nvPr/>
          </p:nvSpPr>
          <p:spPr>
            <a:xfrm>
              <a:off x="1478765" y="2268511"/>
              <a:ext cx="393467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55B4449-BEAB-4860-8A66-56E2A4BF6012}"/>
                </a:ext>
              </a:extLst>
            </p:cNvPr>
            <p:cNvSpPr/>
            <p:nvPr/>
          </p:nvSpPr>
          <p:spPr>
            <a:xfrm>
              <a:off x="1925500" y="2269150"/>
              <a:ext cx="212314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Isosceles Triangle 221">
              <a:extLst>
                <a:ext uri="{FF2B5EF4-FFF2-40B4-BE49-F238E27FC236}">
                  <a16:creationId xmlns:a16="http://schemas.microsoft.com/office/drawing/2014/main" id="{6B4D181A-870B-4F87-AE6C-E0AA5F2158D0}"/>
                </a:ext>
              </a:extLst>
            </p:cNvPr>
            <p:cNvSpPr/>
            <p:nvPr/>
          </p:nvSpPr>
          <p:spPr>
            <a:xfrm rot="10800000">
              <a:off x="1237282" y="2318383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264F9735-84AC-4B0D-BB41-808FCE8CFA08}"/>
                </a:ext>
              </a:extLst>
            </p:cNvPr>
            <p:cNvSpPr/>
            <p:nvPr/>
          </p:nvSpPr>
          <p:spPr>
            <a:xfrm rot="10800000">
              <a:off x="1492750" y="2317088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C37B5D00-39F8-4395-B6E3-A6581813CDD5}"/>
                </a:ext>
              </a:extLst>
            </p:cNvPr>
            <p:cNvSpPr/>
            <p:nvPr/>
          </p:nvSpPr>
          <p:spPr>
            <a:xfrm rot="10800000">
              <a:off x="1938625" y="2314573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5D2F51B-7B93-4BA8-9ECE-7FF1848F01AF}"/>
                </a:ext>
              </a:extLst>
            </p:cNvPr>
            <p:cNvCxnSpPr/>
            <p:nvPr/>
          </p:nvCxnSpPr>
          <p:spPr>
            <a:xfrm>
              <a:off x="1076245" y="962361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C1ABA7E-C1C2-42F4-BF9D-D90B30C3DD3F}"/>
                </a:ext>
              </a:extLst>
            </p:cNvPr>
            <p:cNvSpPr/>
            <p:nvPr/>
          </p:nvSpPr>
          <p:spPr>
            <a:xfrm>
              <a:off x="2224380" y="983209"/>
              <a:ext cx="26631" cy="34797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CE228AD-F7F0-4D0D-B86D-8D5C2CB2D665}"/>
                </a:ext>
              </a:extLst>
            </p:cNvPr>
            <p:cNvSpPr/>
            <p:nvPr/>
          </p:nvSpPr>
          <p:spPr>
            <a:xfrm>
              <a:off x="1218072" y="2539800"/>
              <a:ext cx="916172" cy="55027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D18654C-5AD9-4F82-AD90-77A059F17733}"/>
                </a:ext>
              </a:extLst>
            </p:cNvPr>
            <p:cNvCxnSpPr/>
            <p:nvPr/>
          </p:nvCxnSpPr>
          <p:spPr>
            <a:xfrm flipH="1">
              <a:off x="2108963" y="3066279"/>
              <a:ext cx="17949" cy="174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5BCA084-8FF8-42EF-8D28-2FCF11883C8B}"/>
                </a:ext>
              </a:extLst>
            </p:cNvPr>
            <p:cNvSpPr/>
            <p:nvPr/>
          </p:nvSpPr>
          <p:spPr>
            <a:xfrm>
              <a:off x="2025831" y="2416275"/>
              <a:ext cx="222341" cy="22784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0" name="Graphic 239" descr="Checkmark">
              <a:extLst>
                <a:ext uri="{FF2B5EF4-FFF2-40B4-BE49-F238E27FC236}">
                  <a16:creationId xmlns:a16="http://schemas.microsoft.com/office/drawing/2014/main" id="{B6B783CC-3F29-40C8-860B-213127024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0156" y="2466736"/>
              <a:ext cx="140260" cy="140255"/>
            </a:xfrm>
            <a:prstGeom prst="rect">
              <a:avLst/>
            </a:prstGeom>
          </p:spPr>
        </p:pic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67286252-E337-4C2B-A483-1D0774B69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7026" y="2676053"/>
              <a:ext cx="141826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5D93276-ABAF-4EFE-BEAA-FC4EEC57C295}"/>
                </a:ext>
              </a:extLst>
            </p:cNvPr>
            <p:cNvCxnSpPr>
              <a:cxnSpLocks/>
            </p:cNvCxnSpPr>
            <p:nvPr/>
          </p:nvCxnSpPr>
          <p:spPr>
            <a:xfrm>
              <a:off x="1215850" y="1127021"/>
              <a:ext cx="10403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1AF6E56-4FF3-4384-8632-9AFC40FAD7B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677" y="1405331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53FB67A-B5F0-4461-BC70-4A797FF6E5E0}"/>
                </a:ext>
              </a:extLst>
            </p:cNvPr>
            <p:cNvCxnSpPr>
              <a:cxnSpLocks/>
            </p:cNvCxnSpPr>
            <p:nvPr/>
          </p:nvCxnSpPr>
          <p:spPr>
            <a:xfrm>
              <a:off x="1219615" y="1686263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B46F067-46DD-41C1-B53F-734606C84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1960" y="1972601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1A350F7-57ED-4654-919B-665C5463E6FE}"/>
                </a:ext>
              </a:extLst>
            </p:cNvPr>
            <p:cNvCxnSpPr>
              <a:cxnSpLocks/>
            </p:cNvCxnSpPr>
            <p:nvPr/>
          </p:nvCxnSpPr>
          <p:spPr>
            <a:xfrm>
              <a:off x="1222438" y="2242062"/>
              <a:ext cx="303678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FA2690B-10ED-47C3-8545-848F3C42934A}"/>
                </a:ext>
              </a:extLst>
            </p:cNvPr>
            <p:cNvSpPr/>
            <p:nvPr/>
          </p:nvSpPr>
          <p:spPr>
            <a:xfrm>
              <a:off x="1479823" y="861928"/>
              <a:ext cx="15514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2184B62-100D-4B26-9FD7-C7253AC62388}"/>
                </a:ext>
              </a:extLst>
            </p:cNvPr>
            <p:cNvSpPr/>
            <p:nvPr/>
          </p:nvSpPr>
          <p:spPr>
            <a:xfrm>
              <a:off x="1665539" y="861927"/>
              <a:ext cx="19921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E3FBAE12-6521-48F4-A2A8-A6D7509E4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13474" y="2508211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E381A39-1C9F-4D36-A3AE-1C7DA1A71694}"/>
              </a:ext>
            </a:extLst>
          </p:cNvPr>
          <p:cNvCxnSpPr>
            <a:cxnSpLocks/>
          </p:cNvCxnSpPr>
          <p:nvPr/>
        </p:nvCxnSpPr>
        <p:spPr>
          <a:xfrm>
            <a:off x="360340" y="5289268"/>
            <a:ext cx="6084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TextBox 861">
            <a:extLst>
              <a:ext uri="{FF2B5EF4-FFF2-40B4-BE49-F238E27FC236}">
                <a16:creationId xmlns:a16="http://schemas.microsoft.com/office/drawing/2014/main" id="{8B24F1F2-8893-49B1-95C3-C69B213A8A91}"/>
              </a:ext>
            </a:extLst>
          </p:cNvPr>
          <p:cNvSpPr txBox="1"/>
          <p:nvPr/>
        </p:nvSpPr>
        <p:spPr>
          <a:xfrm rot="20832854">
            <a:off x="3805617" y="160065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Press list to open </a:t>
            </a:r>
          </a:p>
          <a:p>
            <a:r>
              <a:rPr lang="en-US" sz="600" dirty="0"/>
              <a:t>the note in that list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AD059C42-DF92-46D5-BA07-1A4F89896D07}"/>
              </a:ext>
            </a:extLst>
          </p:cNvPr>
          <p:cNvSpPr txBox="1"/>
          <p:nvPr/>
        </p:nvSpPr>
        <p:spPr>
          <a:xfrm>
            <a:off x="562711" y="559426"/>
            <a:ext cx="1152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Ingredient</a:t>
            </a:r>
          </a:p>
        </p:txBody>
      </p: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5D3E6FC2-952E-4289-92E7-627537BC4787}"/>
              </a:ext>
            </a:extLst>
          </p:cNvPr>
          <p:cNvGrpSpPr/>
          <p:nvPr/>
        </p:nvGrpSpPr>
        <p:grpSpPr>
          <a:xfrm>
            <a:off x="364807" y="1168487"/>
            <a:ext cx="1196344" cy="2579720"/>
            <a:chOff x="991955" y="4639864"/>
            <a:chExt cx="1196344" cy="2579720"/>
          </a:xfrm>
        </p:grpSpPr>
        <p:grpSp>
          <p:nvGrpSpPr>
            <p:cNvPr id="882" name="Group 881">
              <a:extLst>
                <a:ext uri="{FF2B5EF4-FFF2-40B4-BE49-F238E27FC236}">
                  <a16:creationId xmlns:a16="http://schemas.microsoft.com/office/drawing/2014/main" id="{099BA7D4-7500-40DA-B43F-6B13500FF70A}"/>
                </a:ext>
              </a:extLst>
            </p:cNvPr>
            <p:cNvGrpSpPr/>
            <p:nvPr/>
          </p:nvGrpSpPr>
          <p:grpSpPr>
            <a:xfrm>
              <a:off x="991955" y="4639864"/>
              <a:ext cx="1196344" cy="2579720"/>
              <a:chOff x="5027600" y="705081"/>
              <a:chExt cx="1196344" cy="2582288"/>
            </a:xfrm>
          </p:grpSpPr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2E28ADC6-C280-4DD7-973B-189504304104}"/>
                  </a:ext>
                </a:extLst>
              </p:cNvPr>
              <p:cNvCxnSpPr/>
              <p:nvPr/>
            </p:nvCxnSpPr>
            <p:spPr>
              <a:xfrm>
                <a:off x="5027600" y="705081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25834922-6272-4D81-8037-2B0D71B60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3943" y="706043"/>
                <a:ext cx="1" cy="2135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>
                <a:extLst>
                  <a:ext uri="{FF2B5EF4-FFF2-40B4-BE49-F238E27FC236}">
                    <a16:creationId xmlns:a16="http://schemas.microsoft.com/office/drawing/2014/main" id="{2E740741-B064-4489-88C4-E2F0E6A10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602" y="706043"/>
                <a:ext cx="1" cy="2135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7F783E4B-9E13-4636-88E2-ED4C72BBE160}"/>
                  </a:ext>
                </a:extLst>
              </p:cNvPr>
              <p:cNvCxnSpPr/>
              <p:nvPr/>
            </p:nvCxnSpPr>
            <p:spPr>
              <a:xfrm>
                <a:off x="5027601" y="2841676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2" name="Oval 911">
                <a:extLst>
                  <a:ext uri="{FF2B5EF4-FFF2-40B4-BE49-F238E27FC236}">
                    <a16:creationId xmlns:a16="http://schemas.microsoft.com/office/drawing/2014/main" id="{CA153B97-FE8E-4ACE-8155-909DC7D439DA}"/>
                  </a:ext>
                </a:extLst>
              </p:cNvPr>
              <p:cNvSpPr/>
              <p:nvPr/>
            </p:nvSpPr>
            <p:spPr>
              <a:xfrm flipV="1">
                <a:off x="6161018" y="744434"/>
                <a:ext cx="26651" cy="26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Oval 912">
                <a:extLst>
                  <a:ext uri="{FF2B5EF4-FFF2-40B4-BE49-F238E27FC236}">
                    <a16:creationId xmlns:a16="http://schemas.microsoft.com/office/drawing/2014/main" id="{0CEF8731-7DBC-4A1E-9851-5408E1BF9B47}"/>
                  </a:ext>
                </a:extLst>
              </p:cNvPr>
              <p:cNvSpPr/>
              <p:nvPr/>
            </p:nvSpPr>
            <p:spPr>
              <a:xfrm flipV="1">
                <a:off x="6161018" y="782656"/>
                <a:ext cx="26651" cy="26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Oval 913">
                <a:extLst>
                  <a:ext uri="{FF2B5EF4-FFF2-40B4-BE49-F238E27FC236}">
                    <a16:creationId xmlns:a16="http://schemas.microsoft.com/office/drawing/2014/main" id="{1D6836BD-17AA-478F-9C97-58B1831195C5}"/>
                  </a:ext>
                </a:extLst>
              </p:cNvPr>
              <p:cNvSpPr/>
              <p:nvPr/>
            </p:nvSpPr>
            <p:spPr>
              <a:xfrm flipV="1">
                <a:off x="6161017" y="820879"/>
                <a:ext cx="26651" cy="26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D857A4E1-CC5C-4B06-A950-F837EBBE26B0}"/>
                  </a:ext>
                </a:extLst>
              </p:cNvPr>
              <p:cNvSpPr/>
              <p:nvPr/>
            </p:nvSpPr>
            <p:spPr>
              <a:xfrm>
                <a:off x="5054394" y="727815"/>
                <a:ext cx="124372" cy="12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C13CA7A3-78CA-415F-93CF-F53D5EF3DFD8}"/>
                  </a:ext>
                </a:extLst>
              </p:cNvPr>
              <p:cNvGrpSpPr/>
              <p:nvPr/>
            </p:nvGrpSpPr>
            <p:grpSpPr>
              <a:xfrm>
                <a:off x="5075715" y="750584"/>
                <a:ext cx="81730" cy="82582"/>
                <a:chOff x="4230624" y="2648753"/>
                <a:chExt cx="453772" cy="496019"/>
              </a:xfrm>
            </p:grpSpPr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DCE821F2-17C9-4A22-8C7D-1D0177A9E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39D2D17B-6DA4-4D05-82EF-0D6420454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8C07B53D-F94C-4249-BF23-C2CEF8772CB7}"/>
                  </a:ext>
                </a:extLst>
              </p:cNvPr>
              <p:cNvCxnSpPr/>
              <p:nvPr/>
            </p:nvCxnSpPr>
            <p:spPr>
              <a:xfrm>
                <a:off x="5027601" y="1359056"/>
                <a:ext cx="11963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A8004204-2823-47DF-897D-6D0E6A78522D}"/>
                  </a:ext>
                </a:extLst>
              </p:cNvPr>
              <p:cNvSpPr/>
              <p:nvPr/>
            </p:nvSpPr>
            <p:spPr>
              <a:xfrm>
                <a:off x="5083289" y="1042383"/>
                <a:ext cx="1089408" cy="22449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D9F748B1-6319-46C6-8D42-19B2EBDB0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68" y="1292152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342AD1B7-4518-4BDB-8ECD-AA2970128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1539696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3DCF8B15-8211-4B9C-B2C3-2C2471D60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67" y="1789471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C4E6E9C0-1740-4FB1-A08A-01F4A9A79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039245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453AD6EC-5CE4-49DE-9D36-2BA7C03D89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289019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BCD37B2A-E803-4495-8CD1-1A615A02B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538793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F75081CA-DED2-40E3-93FF-FD2A4577ED02}"/>
                  </a:ext>
                </a:extLst>
              </p:cNvPr>
              <p:cNvCxnSpPr/>
              <p:nvPr/>
            </p:nvCxnSpPr>
            <p:spPr>
              <a:xfrm>
                <a:off x="5645021" y="1789471"/>
                <a:ext cx="0" cy="249774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>
                <a:extLst>
                  <a:ext uri="{FF2B5EF4-FFF2-40B4-BE49-F238E27FC236}">
                    <a16:creationId xmlns:a16="http://schemas.microsoft.com/office/drawing/2014/main" id="{2AEF0BD7-AB1D-4272-82F6-DB169A13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4934" y="2788567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C0CBF9BE-4754-4E79-BDF1-C627BCEED8C8}"/>
                  </a:ext>
                </a:extLst>
              </p:cNvPr>
              <p:cNvSpPr/>
              <p:nvPr/>
            </p:nvSpPr>
            <p:spPr>
              <a:xfrm>
                <a:off x="5965163" y="2591602"/>
                <a:ext cx="222504" cy="228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8" name="Straight Connector 927">
                <a:extLst>
                  <a:ext uri="{FF2B5EF4-FFF2-40B4-BE49-F238E27FC236}">
                    <a16:creationId xmlns:a16="http://schemas.microsoft.com/office/drawing/2014/main" id="{DD44246F-419F-4B56-A111-A2EE32349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067" y="3038341"/>
                <a:ext cx="108940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9" name="Plus Sign 928">
                <a:extLst>
                  <a:ext uri="{FF2B5EF4-FFF2-40B4-BE49-F238E27FC236}">
                    <a16:creationId xmlns:a16="http://schemas.microsoft.com/office/drawing/2014/main" id="{BDA773AA-7C6C-4AD1-928F-886006400AEE}"/>
                  </a:ext>
                </a:extLst>
              </p:cNvPr>
              <p:cNvSpPr/>
              <p:nvPr/>
            </p:nvSpPr>
            <p:spPr>
              <a:xfrm>
                <a:off x="5989183" y="2611201"/>
                <a:ext cx="180718" cy="189762"/>
              </a:xfrm>
              <a:prstGeom prst="mathPlus">
                <a:avLst>
                  <a:gd name="adj1" fmla="val 106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4D91BFC9-EAA7-46E7-A63C-71B122D5A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216" y="1873902"/>
                <a:ext cx="78985" cy="8208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95D0F2F7-DEA7-45B8-A07C-4EB3B03EF4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216" y="1873401"/>
                <a:ext cx="81730" cy="8258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BB934AB3-C15D-4FFB-A64D-33F772DE3CB7}"/>
                  </a:ext>
                </a:extLst>
              </p:cNvPr>
              <p:cNvSpPr/>
              <p:nvPr/>
            </p:nvSpPr>
            <p:spPr>
              <a:xfrm>
                <a:off x="6017522" y="1850755"/>
                <a:ext cx="124372" cy="12773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: Rounded Corners 932">
                <a:extLst>
                  <a:ext uri="{FF2B5EF4-FFF2-40B4-BE49-F238E27FC236}">
                    <a16:creationId xmlns:a16="http://schemas.microsoft.com/office/drawing/2014/main" id="{5A117400-F835-4697-9FA1-8A5651A3ECB5}"/>
                  </a:ext>
                </a:extLst>
              </p:cNvPr>
              <p:cNvSpPr/>
              <p:nvPr/>
            </p:nvSpPr>
            <p:spPr>
              <a:xfrm>
                <a:off x="6124205" y="1170621"/>
                <a:ext cx="26651" cy="34968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11E0E433-1379-4A46-815E-5BF8EBD65E72}"/>
                </a:ext>
              </a:extLst>
            </p:cNvPr>
            <p:cNvSpPr/>
            <p:nvPr/>
          </p:nvSpPr>
          <p:spPr>
            <a:xfrm>
              <a:off x="1422686" y="4822175"/>
              <a:ext cx="373379" cy="80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B10F2FC2-582E-4606-8C09-3C4D7B5ED1AE}"/>
                </a:ext>
              </a:extLst>
            </p:cNvPr>
            <p:cNvSpPr/>
            <p:nvPr/>
          </p:nvSpPr>
          <p:spPr>
            <a:xfrm>
              <a:off x="1078796" y="5088060"/>
              <a:ext cx="25045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7104F6CA-196F-4CE6-88A8-E181B0841500}"/>
                </a:ext>
              </a:extLst>
            </p:cNvPr>
            <p:cNvSpPr/>
            <p:nvPr/>
          </p:nvSpPr>
          <p:spPr>
            <a:xfrm>
              <a:off x="1080344" y="5331418"/>
              <a:ext cx="10951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EC00367B-DFB1-4420-8189-943E2134F21C}"/>
                </a:ext>
              </a:extLst>
            </p:cNvPr>
            <p:cNvSpPr/>
            <p:nvPr/>
          </p:nvSpPr>
          <p:spPr>
            <a:xfrm>
              <a:off x="1079562" y="5578508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DEB9CD63-F2E3-47CE-B1EE-13A250A8C4D7}"/>
                </a:ext>
              </a:extLst>
            </p:cNvPr>
            <p:cNvSpPr/>
            <p:nvPr/>
          </p:nvSpPr>
          <p:spPr>
            <a:xfrm>
              <a:off x="1082860" y="5819333"/>
              <a:ext cx="301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8E7512FB-D1D6-45B6-8FB1-4D8A102399B4}"/>
                </a:ext>
              </a:extLst>
            </p:cNvPr>
            <p:cNvSpPr/>
            <p:nvPr/>
          </p:nvSpPr>
          <p:spPr>
            <a:xfrm>
              <a:off x="1090344" y="6070506"/>
              <a:ext cx="86329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E2B26957-84D7-4598-B134-A832F2328CD7}"/>
                </a:ext>
              </a:extLst>
            </p:cNvPr>
            <p:cNvSpPr/>
            <p:nvPr/>
          </p:nvSpPr>
          <p:spPr>
            <a:xfrm>
              <a:off x="1090343" y="6329325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CCEA269-0018-4989-B986-8E75EEBC4737}"/>
                </a:ext>
              </a:extLst>
            </p:cNvPr>
            <p:cNvSpPr/>
            <p:nvPr/>
          </p:nvSpPr>
          <p:spPr>
            <a:xfrm>
              <a:off x="1091582" y="6571064"/>
              <a:ext cx="17721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D9B025E4-42DD-4885-8764-5575392C6A8D}"/>
                </a:ext>
              </a:extLst>
            </p:cNvPr>
            <p:cNvSpPr/>
            <p:nvPr/>
          </p:nvSpPr>
          <p:spPr>
            <a:xfrm>
              <a:off x="1090342" y="6811064"/>
              <a:ext cx="99517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0B298A5B-00AB-45DB-9AC0-BF9DE4E8B4FE}"/>
                </a:ext>
              </a:extLst>
            </p:cNvPr>
            <p:cNvSpPr/>
            <p:nvPr/>
          </p:nvSpPr>
          <p:spPr>
            <a:xfrm>
              <a:off x="1091795" y="7067808"/>
              <a:ext cx="332344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5A4AB9EF-FD62-4BCF-AEFB-725B6971F46C}"/>
                </a:ext>
              </a:extLst>
            </p:cNvPr>
            <p:cNvSpPr/>
            <p:nvPr/>
          </p:nvSpPr>
          <p:spPr>
            <a:xfrm>
              <a:off x="1590126" y="5103987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A0FBA991-D10B-4379-B103-538EB1394AA3}"/>
                </a:ext>
              </a:extLst>
            </p:cNvPr>
            <p:cNvSpPr/>
            <p:nvPr/>
          </p:nvSpPr>
          <p:spPr>
            <a:xfrm>
              <a:off x="1590126" y="534306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DC3D1BAF-F3A7-4106-B497-DC5C85D25997}"/>
                </a:ext>
              </a:extLst>
            </p:cNvPr>
            <p:cNvSpPr/>
            <p:nvPr/>
          </p:nvSpPr>
          <p:spPr>
            <a:xfrm>
              <a:off x="1563781" y="5578507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C09C6CE-144E-4B98-8FDC-B1F72CF376DF}"/>
                </a:ext>
              </a:extLst>
            </p:cNvPr>
            <p:cNvSpPr/>
            <p:nvPr/>
          </p:nvSpPr>
          <p:spPr>
            <a:xfrm>
              <a:off x="1579873" y="608824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9E3B75E2-BFA2-472C-BB23-257995F02BD2}"/>
                </a:ext>
              </a:extLst>
            </p:cNvPr>
            <p:cNvSpPr/>
            <p:nvPr/>
          </p:nvSpPr>
          <p:spPr>
            <a:xfrm>
              <a:off x="1580553" y="633624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F471F4F2-600A-41DE-BF72-BED88C0DFD65}"/>
                </a:ext>
              </a:extLst>
            </p:cNvPr>
            <p:cNvSpPr/>
            <p:nvPr/>
          </p:nvSpPr>
          <p:spPr>
            <a:xfrm>
              <a:off x="1580553" y="657600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7F7F527C-7B97-46F9-9C7E-48B207293CC9}"/>
                </a:ext>
              </a:extLst>
            </p:cNvPr>
            <p:cNvSpPr/>
            <p:nvPr/>
          </p:nvSpPr>
          <p:spPr>
            <a:xfrm>
              <a:off x="1565036" y="6813738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6B16A2CE-03D9-4CCA-B483-700F87A978FC}"/>
                </a:ext>
              </a:extLst>
            </p:cNvPr>
            <p:cNvSpPr/>
            <p:nvPr/>
          </p:nvSpPr>
          <p:spPr>
            <a:xfrm>
              <a:off x="1572501" y="7064559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E15083FF-C577-4494-B195-9A2385763886}"/>
                </a:ext>
              </a:extLst>
            </p:cNvPr>
            <p:cNvSpPr/>
            <p:nvPr/>
          </p:nvSpPr>
          <p:spPr>
            <a:xfrm>
              <a:off x="1999356" y="7062858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3881694A-67A1-4413-AC32-CA4B71D483BD}"/>
                </a:ext>
              </a:extLst>
            </p:cNvPr>
            <p:cNvSpPr/>
            <p:nvPr/>
          </p:nvSpPr>
          <p:spPr>
            <a:xfrm>
              <a:off x="2010744" y="6328758"/>
              <a:ext cx="72812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547179C7-47A4-4705-99DE-50AF21C392E0}"/>
                </a:ext>
              </a:extLst>
            </p:cNvPr>
            <p:cNvSpPr/>
            <p:nvPr/>
          </p:nvSpPr>
          <p:spPr>
            <a:xfrm>
              <a:off x="1846504" y="6074383"/>
              <a:ext cx="238912" cy="50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AD381385-A582-42C0-8B65-CA32D430B8FD}"/>
                </a:ext>
              </a:extLst>
            </p:cNvPr>
            <p:cNvSpPr/>
            <p:nvPr/>
          </p:nvSpPr>
          <p:spPr>
            <a:xfrm>
              <a:off x="1919884" y="5576652"/>
              <a:ext cx="16937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4C3BFBF2-9B7C-42CB-AB27-B17722CCC494}"/>
                </a:ext>
              </a:extLst>
            </p:cNvPr>
            <p:cNvSpPr/>
            <p:nvPr/>
          </p:nvSpPr>
          <p:spPr>
            <a:xfrm>
              <a:off x="1926057" y="5321139"/>
              <a:ext cx="147533" cy="55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146D5582-B750-4CED-9EE1-0017B4B1B518}"/>
                </a:ext>
              </a:extLst>
            </p:cNvPr>
            <p:cNvSpPr/>
            <p:nvPr/>
          </p:nvSpPr>
          <p:spPr>
            <a:xfrm>
              <a:off x="2028807" y="5088060"/>
              <a:ext cx="45719" cy="517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B7FF3548-71BE-4612-8BFD-D38005CF82F9}"/>
                </a:ext>
              </a:extLst>
            </p:cNvPr>
            <p:cNvSpPr/>
            <p:nvPr/>
          </p:nvSpPr>
          <p:spPr>
            <a:xfrm>
              <a:off x="2013025" y="6805641"/>
              <a:ext cx="59143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6" name="Rectangle 955">
            <a:extLst>
              <a:ext uri="{FF2B5EF4-FFF2-40B4-BE49-F238E27FC236}">
                <a16:creationId xmlns:a16="http://schemas.microsoft.com/office/drawing/2014/main" id="{5682EF44-68E7-46BA-B879-C378B013150A}"/>
              </a:ext>
            </a:extLst>
          </p:cNvPr>
          <p:cNvSpPr/>
          <p:nvPr/>
        </p:nvSpPr>
        <p:spPr>
          <a:xfrm>
            <a:off x="248343" y="3929383"/>
            <a:ext cx="1488407" cy="494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A0FADECC-1F60-4462-8313-E6C561270D2A}"/>
              </a:ext>
            </a:extLst>
          </p:cNvPr>
          <p:cNvSpPr/>
          <p:nvPr/>
        </p:nvSpPr>
        <p:spPr>
          <a:xfrm>
            <a:off x="1807667" y="1188906"/>
            <a:ext cx="2052319" cy="1104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84225230-604E-43E2-9B03-D20B452D38F6}"/>
              </a:ext>
            </a:extLst>
          </p:cNvPr>
          <p:cNvSpPr>
            <a:spLocks/>
          </p:cNvSpPr>
          <p:nvPr/>
        </p:nvSpPr>
        <p:spPr>
          <a:xfrm>
            <a:off x="1813871" y="1177341"/>
            <a:ext cx="2052319" cy="3648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A5D71205-09BE-4DA0-9311-EFFD64A9845F}"/>
              </a:ext>
            </a:extLst>
          </p:cNvPr>
          <p:cNvSpPr/>
          <p:nvPr/>
        </p:nvSpPr>
        <p:spPr>
          <a:xfrm flipV="1">
            <a:off x="3740098" y="1239901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D6B44D1A-9E6E-41C3-B238-A13792B6566F}"/>
              </a:ext>
            </a:extLst>
          </p:cNvPr>
          <p:cNvSpPr/>
          <p:nvPr/>
        </p:nvSpPr>
        <p:spPr>
          <a:xfrm flipV="1">
            <a:off x="3740097" y="130520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7C572DB7-E452-4725-938B-B66ECE858E1B}"/>
              </a:ext>
            </a:extLst>
          </p:cNvPr>
          <p:cNvSpPr/>
          <p:nvPr/>
        </p:nvSpPr>
        <p:spPr>
          <a:xfrm flipV="1">
            <a:off x="3740096" y="137050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7F2D1ACC-78ED-47F1-B7C0-7854CF51B5FD}"/>
              </a:ext>
            </a:extLst>
          </p:cNvPr>
          <p:cNvGrpSpPr/>
          <p:nvPr/>
        </p:nvGrpSpPr>
        <p:grpSpPr>
          <a:xfrm>
            <a:off x="1884285" y="1260547"/>
            <a:ext cx="140208" cy="141085"/>
            <a:chOff x="4230624" y="2648753"/>
            <a:chExt cx="453772" cy="496019"/>
          </a:xfrm>
        </p:grpSpPr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0E80FD26-9DDB-45E2-9165-FF16DE938F68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651760"/>
              <a:ext cx="438531" cy="493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D9006369-7D98-4871-9A11-32314AFAF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648753"/>
              <a:ext cx="453772" cy="496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3" name="Rectangle 962">
            <a:extLst>
              <a:ext uri="{FF2B5EF4-FFF2-40B4-BE49-F238E27FC236}">
                <a16:creationId xmlns:a16="http://schemas.microsoft.com/office/drawing/2014/main" id="{868358B5-CC5D-4EA3-8997-7277EA92B0E1}"/>
              </a:ext>
            </a:extLst>
          </p:cNvPr>
          <p:cNvSpPr/>
          <p:nvPr/>
        </p:nvSpPr>
        <p:spPr>
          <a:xfrm>
            <a:off x="1850122" y="1219781"/>
            <a:ext cx="213360" cy="2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D7226336-CFCB-4DCE-91D2-0744AB2C8C25}"/>
              </a:ext>
            </a:extLst>
          </p:cNvPr>
          <p:cNvSpPr/>
          <p:nvPr/>
        </p:nvSpPr>
        <p:spPr>
          <a:xfrm>
            <a:off x="1913078" y="1751955"/>
            <a:ext cx="1868873" cy="30739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D787FA48-00CD-4702-9117-4837FE4742EA}"/>
              </a:ext>
            </a:extLst>
          </p:cNvPr>
          <p:cNvCxnSpPr>
            <a:cxnSpLocks/>
          </p:cNvCxnSpPr>
          <p:nvPr/>
        </p:nvCxnSpPr>
        <p:spPr>
          <a:xfrm>
            <a:off x="1913078" y="217866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F553B33-1FFB-4DF0-A57A-D4663C6657D4}"/>
              </a:ext>
            </a:extLst>
          </p:cNvPr>
          <p:cNvCxnSpPr>
            <a:cxnSpLocks/>
          </p:cNvCxnSpPr>
          <p:nvPr/>
        </p:nvCxnSpPr>
        <p:spPr>
          <a:xfrm>
            <a:off x="1919711" y="260157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987E2DE1-75A4-443A-B03E-989BEB921DCC}"/>
              </a:ext>
            </a:extLst>
          </p:cNvPr>
          <p:cNvCxnSpPr>
            <a:cxnSpLocks/>
          </p:cNvCxnSpPr>
          <p:nvPr/>
        </p:nvCxnSpPr>
        <p:spPr>
          <a:xfrm>
            <a:off x="1913077" y="302829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F3901234-5133-45CB-86FF-ABE5D5803D8F}"/>
              </a:ext>
            </a:extLst>
          </p:cNvPr>
          <p:cNvCxnSpPr>
            <a:cxnSpLocks/>
          </p:cNvCxnSpPr>
          <p:nvPr/>
        </p:nvCxnSpPr>
        <p:spPr>
          <a:xfrm>
            <a:off x="1919711" y="345501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5B6FA69B-9AF1-4707-A201-A7F5167AD40D}"/>
              </a:ext>
            </a:extLst>
          </p:cNvPr>
          <p:cNvCxnSpPr>
            <a:cxnSpLocks/>
          </p:cNvCxnSpPr>
          <p:nvPr/>
        </p:nvCxnSpPr>
        <p:spPr>
          <a:xfrm>
            <a:off x="1919711" y="388173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303B1DC2-AE40-4CC1-B872-83367FEA3C1A}"/>
              </a:ext>
            </a:extLst>
          </p:cNvPr>
          <p:cNvCxnSpPr>
            <a:cxnSpLocks/>
          </p:cNvCxnSpPr>
          <p:nvPr/>
        </p:nvCxnSpPr>
        <p:spPr>
          <a:xfrm>
            <a:off x="1919711" y="430845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4B6D2951-2F3F-48B7-83E9-567BE4E797C3}"/>
              </a:ext>
            </a:extLst>
          </p:cNvPr>
          <p:cNvCxnSpPr/>
          <p:nvPr/>
        </p:nvCxnSpPr>
        <p:spPr>
          <a:xfrm>
            <a:off x="2885617" y="3028296"/>
            <a:ext cx="0" cy="4267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0E9D988-C796-4C6D-BD0C-99180EE164CE}"/>
              </a:ext>
            </a:extLst>
          </p:cNvPr>
          <p:cNvCxnSpPr>
            <a:cxnSpLocks/>
          </p:cNvCxnSpPr>
          <p:nvPr/>
        </p:nvCxnSpPr>
        <p:spPr>
          <a:xfrm>
            <a:off x="1919711" y="4735176"/>
            <a:ext cx="1868873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" name="Oval 972">
            <a:extLst>
              <a:ext uri="{FF2B5EF4-FFF2-40B4-BE49-F238E27FC236}">
                <a16:creationId xmlns:a16="http://schemas.microsoft.com/office/drawing/2014/main" id="{C570B2DC-63B8-4532-A0D3-813F11B403CA}"/>
              </a:ext>
            </a:extLst>
          </p:cNvPr>
          <p:cNvSpPr/>
          <p:nvPr/>
        </p:nvSpPr>
        <p:spPr>
          <a:xfrm>
            <a:off x="3429739" y="4398677"/>
            <a:ext cx="381705" cy="3911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Plus Sign 973">
            <a:extLst>
              <a:ext uri="{FF2B5EF4-FFF2-40B4-BE49-F238E27FC236}">
                <a16:creationId xmlns:a16="http://schemas.microsoft.com/office/drawing/2014/main" id="{E34BEAF1-25C3-4C59-85C3-2EA5BA0FB731}"/>
              </a:ext>
            </a:extLst>
          </p:cNvPr>
          <p:cNvSpPr/>
          <p:nvPr/>
        </p:nvSpPr>
        <p:spPr>
          <a:xfrm>
            <a:off x="3470944" y="4432160"/>
            <a:ext cx="310020" cy="324194"/>
          </a:xfrm>
          <a:prstGeom prst="mathPlus">
            <a:avLst>
              <a:gd name="adj1" fmla="val 1061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Rectangle 974">
            <a:extLst>
              <a:ext uri="{FF2B5EF4-FFF2-40B4-BE49-F238E27FC236}">
                <a16:creationId xmlns:a16="http://schemas.microsoft.com/office/drawing/2014/main" id="{FF91455A-8333-4ADA-8F50-496234788101}"/>
              </a:ext>
            </a:extLst>
          </p:cNvPr>
          <p:cNvSpPr/>
          <p:nvPr/>
        </p:nvSpPr>
        <p:spPr>
          <a:xfrm>
            <a:off x="2885618" y="3039859"/>
            <a:ext cx="879122" cy="403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1A81338F-7A51-4512-A056-8089BA5FDCB4}"/>
              </a:ext>
            </a:extLst>
          </p:cNvPr>
          <p:cNvCxnSpPr>
            <a:cxnSpLocks/>
          </p:cNvCxnSpPr>
          <p:nvPr/>
        </p:nvCxnSpPr>
        <p:spPr>
          <a:xfrm>
            <a:off x="3557298" y="3175794"/>
            <a:ext cx="135499" cy="1402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61F4F753-47F3-497A-A020-83D9FD58FD39}"/>
              </a:ext>
            </a:extLst>
          </p:cNvPr>
          <p:cNvCxnSpPr>
            <a:cxnSpLocks/>
          </p:cNvCxnSpPr>
          <p:nvPr/>
        </p:nvCxnSpPr>
        <p:spPr>
          <a:xfrm flipH="1">
            <a:off x="3557298" y="3174939"/>
            <a:ext cx="140208" cy="1410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8" name="Rectangle 977">
            <a:extLst>
              <a:ext uri="{FF2B5EF4-FFF2-40B4-BE49-F238E27FC236}">
                <a16:creationId xmlns:a16="http://schemas.microsoft.com/office/drawing/2014/main" id="{E8B28B18-88A5-4F46-B6F9-94D67B82A9F1}"/>
              </a:ext>
            </a:extLst>
          </p:cNvPr>
          <p:cNvSpPr/>
          <p:nvPr/>
        </p:nvSpPr>
        <p:spPr>
          <a:xfrm>
            <a:off x="3518367" y="3136250"/>
            <a:ext cx="213360" cy="2182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079E5E1-3F71-4595-8410-5C1B99A7BD25}"/>
              </a:ext>
            </a:extLst>
          </p:cNvPr>
          <p:cNvCxnSpPr/>
          <p:nvPr/>
        </p:nvCxnSpPr>
        <p:spPr>
          <a:xfrm>
            <a:off x="2885617" y="3028296"/>
            <a:ext cx="0" cy="4267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Rectangle 979">
            <a:extLst>
              <a:ext uri="{FF2B5EF4-FFF2-40B4-BE49-F238E27FC236}">
                <a16:creationId xmlns:a16="http://schemas.microsoft.com/office/drawing/2014/main" id="{46C4D5E4-4911-4798-9EDC-46F6714B3CD2}"/>
              </a:ext>
            </a:extLst>
          </p:cNvPr>
          <p:cNvSpPr/>
          <p:nvPr/>
        </p:nvSpPr>
        <p:spPr>
          <a:xfrm>
            <a:off x="3407450" y="631575"/>
            <a:ext cx="1479270" cy="4900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2D0F56BB-F7B7-4DBC-8B67-FBBA81350136}"/>
              </a:ext>
            </a:extLst>
          </p:cNvPr>
          <p:cNvCxnSpPr>
            <a:cxnSpLocks/>
            <a:stCxn id="980" idx="1"/>
            <a:endCxn id="980" idx="3"/>
          </p:cNvCxnSpPr>
          <p:nvPr/>
        </p:nvCxnSpPr>
        <p:spPr>
          <a:xfrm>
            <a:off x="3407450" y="876595"/>
            <a:ext cx="147927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38E1AF0C-FE87-4A64-BDEB-78C8119FD23B}"/>
              </a:ext>
            </a:extLst>
          </p:cNvPr>
          <p:cNvSpPr txBox="1"/>
          <p:nvPr/>
        </p:nvSpPr>
        <p:spPr>
          <a:xfrm>
            <a:off x="3399158" y="863489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sort by expired date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F0E06BCA-2553-4880-BE4F-97CF761B42A6}"/>
              </a:ext>
            </a:extLst>
          </p:cNvPr>
          <p:cNvSpPr txBox="1"/>
          <p:nvPr/>
        </p:nvSpPr>
        <p:spPr>
          <a:xfrm>
            <a:off x="3535066" y="624236"/>
            <a:ext cx="1305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sort by quantity</a:t>
            </a:r>
          </a:p>
        </p:txBody>
      </p:sp>
      <p:sp>
        <p:nvSpPr>
          <p:cNvPr id="985" name="Callout: Bent Line 984">
            <a:extLst>
              <a:ext uri="{FF2B5EF4-FFF2-40B4-BE49-F238E27FC236}">
                <a16:creationId xmlns:a16="http://schemas.microsoft.com/office/drawing/2014/main" id="{A42C3501-E021-443B-BFFA-26363C5A33F4}"/>
              </a:ext>
            </a:extLst>
          </p:cNvPr>
          <p:cNvSpPr/>
          <p:nvPr/>
        </p:nvSpPr>
        <p:spPr>
          <a:xfrm>
            <a:off x="2147305" y="778827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210059"/>
              <a:gd name="adj6" fmla="val -3201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2976E3DA-DF2A-4E07-93DF-AD1C8574E34B}"/>
              </a:ext>
            </a:extLst>
          </p:cNvPr>
          <p:cNvSpPr txBox="1"/>
          <p:nvPr/>
        </p:nvSpPr>
        <p:spPr>
          <a:xfrm>
            <a:off x="2197327" y="764480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sp>
        <p:nvSpPr>
          <p:cNvPr id="987" name="Callout: Bent Line 986">
            <a:extLst>
              <a:ext uri="{FF2B5EF4-FFF2-40B4-BE49-F238E27FC236}">
                <a16:creationId xmlns:a16="http://schemas.microsoft.com/office/drawing/2014/main" id="{642E525B-0B19-4B88-8BF3-9EAECFDAFDC5}"/>
              </a:ext>
            </a:extLst>
          </p:cNvPr>
          <p:cNvSpPr/>
          <p:nvPr/>
        </p:nvSpPr>
        <p:spPr>
          <a:xfrm>
            <a:off x="3922262" y="2648300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230014"/>
              <a:gd name="adj6" fmla="val -5184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Rectangle 987">
            <a:extLst>
              <a:ext uri="{FF2B5EF4-FFF2-40B4-BE49-F238E27FC236}">
                <a16:creationId xmlns:a16="http://schemas.microsoft.com/office/drawing/2014/main" id="{923E42CC-5158-4C4E-B2F4-DFE052ADC8AC}"/>
              </a:ext>
            </a:extLst>
          </p:cNvPr>
          <p:cNvSpPr/>
          <p:nvPr/>
        </p:nvSpPr>
        <p:spPr>
          <a:xfrm>
            <a:off x="248343" y="3925573"/>
            <a:ext cx="1488407" cy="7179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F6D94936-2BA5-4221-A50F-B869F08894A1}"/>
              </a:ext>
            </a:extLst>
          </p:cNvPr>
          <p:cNvSpPr txBox="1"/>
          <p:nvPr/>
        </p:nvSpPr>
        <p:spPr>
          <a:xfrm>
            <a:off x="3930087" y="2636123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delete</a:t>
            </a:r>
          </a:p>
        </p:txBody>
      </p: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619A7BD-5F64-4DB7-8C3C-329BB2988FBC}"/>
              </a:ext>
            </a:extLst>
          </p:cNvPr>
          <p:cNvCxnSpPr>
            <a:cxnSpLocks/>
          </p:cNvCxnSpPr>
          <p:nvPr/>
        </p:nvCxnSpPr>
        <p:spPr>
          <a:xfrm flipV="1">
            <a:off x="248343" y="4427069"/>
            <a:ext cx="148840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61B0C1B8-9657-446A-8DDD-2B589393A0E2}"/>
              </a:ext>
            </a:extLst>
          </p:cNvPr>
          <p:cNvCxnSpPr>
            <a:cxnSpLocks/>
            <a:stCxn id="988" idx="2"/>
          </p:cNvCxnSpPr>
          <p:nvPr/>
        </p:nvCxnSpPr>
        <p:spPr>
          <a:xfrm flipV="1">
            <a:off x="992547" y="4427068"/>
            <a:ext cx="0" cy="216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TextBox 991">
            <a:extLst>
              <a:ext uri="{FF2B5EF4-FFF2-40B4-BE49-F238E27FC236}">
                <a16:creationId xmlns:a16="http://schemas.microsoft.com/office/drawing/2014/main" id="{908A2DFA-5CB7-4CE0-A952-71BB8A84493C}"/>
              </a:ext>
            </a:extLst>
          </p:cNvPr>
          <p:cNvSpPr txBox="1"/>
          <p:nvPr/>
        </p:nvSpPr>
        <p:spPr>
          <a:xfrm>
            <a:off x="185451" y="4086452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Are you sure to delete ?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38F41A1B-A2E9-45E8-9D32-29BB1446383A}"/>
              </a:ext>
            </a:extLst>
          </p:cNvPr>
          <p:cNvSpPr txBox="1"/>
          <p:nvPr/>
        </p:nvSpPr>
        <p:spPr>
          <a:xfrm>
            <a:off x="354124" y="4408806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cancel</a:t>
            </a:r>
            <a:endParaRPr lang="en-US" sz="600" dirty="0">
              <a:latin typeface="Comic Sans MS" panose="030F0702030302020204" pitchFamily="66" charset="0"/>
            </a:endParaRP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B747F0EA-8859-4FA4-B31B-3056DF69BDC0}"/>
              </a:ext>
            </a:extLst>
          </p:cNvPr>
          <p:cNvSpPr txBox="1"/>
          <p:nvPr/>
        </p:nvSpPr>
        <p:spPr>
          <a:xfrm>
            <a:off x="1040693" y="440306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confirm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AB87906A-001A-46F7-89EA-4DB55F647C50}"/>
              </a:ext>
            </a:extLst>
          </p:cNvPr>
          <p:cNvSpPr txBox="1"/>
          <p:nvPr/>
        </p:nvSpPr>
        <p:spPr>
          <a:xfrm>
            <a:off x="2053948" y="976840"/>
            <a:ext cx="93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to first page</a:t>
            </a:r>
            <a:endParaRPr lang="th-TH" sz="800" dirty="0"/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68C471A9-4069-4DDA-8732-15FFB28E8186}"/>
              </a:ext>
            </a:extLst>
          </p:cNvPr>
          <p:cNvSpPr txBox="1"/>
          <p:nvPr/>
        </p:nvSpPr>
        <p:spPr>
          <a:xfrm>
            <a:off x="3570413" y="453971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to select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1B1F6FC5-E7D0-4025-8781-E67C646547AA}"/>
              </a:ext>
            </a:extLst>
          </p:cNvPr>
          <p:cNvSpPr txBox="1"/>
          <p:nvPr/>
        </p:nvSpPr>
        <p:spPr>
          <a:xfrm>
            <a:off x="3906649" y="2464368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delete list</a:t>
            </a:r>
          </a:p>
        </p:txBody>
      </p:sp>
      <p:sp>
        <p:nvSpPr>
          <p:cNvPr id="998" name="Callout: Bent Line 997">
            <a:extLst>
              <a:ext uri="{FF2B5EF4-FFF2-40B4-BE49-F238E27FC236}">
                <a16:creationId xmlns:a16="http://schemas.microsoft.com/office/drawing/2014/main" id="{13D9303C-C2C3-4CA5-96B3-D7B122C78AC5}"/>
              </a:ext>
            </a:extLst>
          </p:cNvPr>
          <p:cNvSpPr/>
          <p:nvPr/>
        </p:nvSpPr>
        <p:spPr>
          <a:xfrm>
            <a:off x="3922262" y="4172501"/>
            <a:ext cx="352013" cy="229113"/>
          </a:xfrm>
          <a:prstGeom prst="borderCallout2">
            <a:avLst>
              <a:gd name="adj1" fmla="val 18750"/>
              <a:gd name="adj2" fmla="val 288"/>
              <a:gd name="adj3" fmla="val 18750"/>
              <a:gd name="adj4" fmla="val -28212"/>
              <a:gd name="adj5" fmla="val 187887"/>
              <a:gd name="adj6" fmla="val -8300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35CFC793-0C79-4E43-94C9-B0303D4AB2B2}"/>
              </a:ext>
            </a:extLst>
          </p:cNvPr>
          <p:cNvSpPr txBox="1"/>
          <p:nvPr/>
        </p:nvSpPr>
        <p:spPr>
          <a:xfrm>
            <a:off x="3891453" y="4156252"/>
            <a:ext cx="466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add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58FC2679-484B-480B-93A1-F29463947F88}"/>
              </a:ext>
            </a:extLst>
          </p:cNvPr>
          <p:cNvSpPr txBox="1"/>
          <p:nvPr/>
        </p:nvSpPr>
        <p:spPr>
          <a:xfrm>
            <a:off x="3818731" y="3713651"/>
            <a:ext cx="82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press to go to </a:t>
            </a:r>
          </a:p>
          <a:p>
            <a:r>
              <a:rPr lang="en-US" sz="800" dirty="0"/>
              <a:t>add ingredient page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1C1DBD45-F74D-4DE3-816E-76C75E758536}"/>
              </a:ext>
            </a:extLst>
          </p:cNvPr>
          <p:cNvSpPr txBox="1"/>
          <p:nvPr/>
        </p:nvSpPr>
        <p:spPr>
          <a:xfrm>
            <a:off x="2398617" y="1404226"/>
            <a:ext cx="933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ingredient</a:t>
            </a:r>
          </a:p>
        </p:txBody>
      </p:sp>
      <p:sp>
        <p:nvSpPr>
          <p:cNvPr id="1002" name="Rectangle: Rounded Corners 1001">
            <a:extLst>
              <a:ext uri="{FF2B5EF4-FFF2-40B4-BE49-F238E27FC236}">
                <a16:creationId xmlns:a16="http://schemas.microsoft.com/office/drawing/2014/main" id="{A3FC40A2-6DC8-46B3-BBC9-7B58271809A5}"/>
              </a:ext>
            </a:extLst>
          </p:cNvPr>
          <p:cNvSpPr/>
          <p:nvPr/>
        </p:nvSpPr>
        <p:spPr>
          <a:xfrm>
            <a:off x="3707666" y="1959058"/>
            <a:ext cx="45719" cy="59740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67F4E586-4D19-4170-B193-FF30D99DA575}"/>
              </a:ext>
            </a:extLst>
          </p:cNvPr>
          <p:cNvSpPr/>
          <p:nvPr/>
        </p:nvSpPr>
        <p:spPr>
          <a:xfrm>
            <a:off x="1965195" y="1946118"/>
            <a:ext cx="545695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FB5B465C-8111-4AAD-BA79-FF24D14F21E4}"/>
              </a:ext>
            </a:extLst>
          </p:cNvPr>
          <p:cNvSpPr/>
          <p:nvPr/>
        </p:nvSpPr>
        <p:spPr>
          <a:xfrm>
            <a:off x="1964187" y="2350496"/>
            <a:ext cx="384614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97C65167-E872-4D02-BC80-E4FC391F1D04}"/>
              </a:ext>
            </a:extLst>
          </p:cNvPr>
          <p:cNvSpPr/>
          <p:nvPr/>
        </p:nvSpPr>
        <p:spPr>
          <a:xfrm>
            <a:off x="1964254" y="2785459"/>
            <a:ext cx="263748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1" name="Rectangle 940">
            <a:extLst>
              <a:ext uri="{FF2B5EF4-FFF2-40B4-BE49-F238E27FC236}">
                <a16:creationId xmlns:a16="http://schemas.microsoft.com/office/drawing/2014/main" id="{75EB8186-5398-47FF-A195-601E1F1F587F}"/>
              </a:ext>
            </a:extLst>
          </p:cNvPr>
          <p:cNvSpPr/>
          <p:nvPr/>
        </p:nvSpPr>
        <p:spPr>
          <a:xfrm>
            <a:off x="1964187" y="3641829"/>
            <a:ext cx="384614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2" name="Rectangle 941">
            <a:extLst>
              <a:ext uri="{FF2B5EF4-FFF2-40B4-BE49-F238E27FC236}">
                <a16:creationId xmlns:a16="http://schemas.microsoft.com/office/drawing/2014/main" id="{CF65E4C9-530D-4F01-A3BD-7388CE8EDE14}"/>
              </a:ext>
            </a:extLst>
          </p:cNvPr>
          <p:cNvSpPr/>
          <p:nvPr/>
        </p:nvSpPr>
        <p:spPr>
          <a:xfrm>
            <a:off x="1964187" y="3210769"/>
            <a:ext cx="288679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D97B7646-82BB-4BDB-9404-092FFB0780E9}"/>
              </a:ext>
            </a:extLst>
          </p:cNvPr>
          <p:cNvSpPr/>
          <p:nvPr/>
        </p:nvSpPr>
        <p:spPr>
          <a:xfrm>
            <a:off x="1964187" y="4506985"/>
            <a:ext cx="384614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4BFEBD0A-7DED-4FA0-B8D5-74B37920277F}"/>
              </a:ext>
            </a:extLst>
          </p:cNvPr>
          <p:cNvSpPr/>
          <p:nvPr/>
        </p:nvSpPr>
        <p:spPr>
          <a:xfrm>
            <a:off x="1964186" y="4091407"/>
            <a:ext cx="546705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A3250CF6-6A7E-4CD8-834E-6D7528354E2C}"/>
              </a:ext>
            </a:extLst>
          </p:cNvPr>
          <p:cNvSpPr/>
          <p:nvPr/>
        </p:nvSpPr>
        <p:spPr>
          <a:xfrm>
            <a:off x="2825347" y="2353647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FE621B2F-5B14-4E3A-88CC-BE363422E25F}"/>
              </a:ext>
            </a:extLst>
          </p:cNvPr>
          <p:cNvSpPr/>
          <p:nvPr/>
        </p:nvSpPr>
        <p:spPr>
          <a:xfrm>
            <a:off x="2801723" y="2784047"/>
            <a:ext cx="82852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1D94985B-6E35-4F64-82AB-63851457F130}"/>
              </a:ext>
            </a:extLst>
          </p:cNvPr>
          <p:cNvSpPr/>
          <p:nvPr/>
        </p:nvSpPr>
        <p:spPr>
          <a:xfrm>
            <a:off x="2820289" y="1945713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B2B6C268-72A8-4518-8CEA-F4CAC2C7D134}"/>
              </a:ext>
            </a:extLst>
          </p:cNvPr>
          <p:cNvSpPr/>
          <p:nvPr/>
        </p:nvSpPr>
        <p:spPr>
          <a:xfrm>
            <a:off x="2825347" y="3637487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87AE786C-1EEF-4FC9-B19F-BC684D53977D}"/>
              </a:ext>
            </a:extLst>
          </p:cNvPr>
          <p:cNvSpPr/>
          <p:nvPr/>
        </p:nvSpPr>
        <p:spPr>
          <a:xfrm>
            <a:off x="2820289" y="4095461"/>
            <a:ext cx="45720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C6F4A32C-7023-4E71-8676-01AE0E650969}"/>
              </a:ext>
            </a:extLst>
          </p:cNvPr>
          <p:cNvSpPr/>
          <p:nvPr/>
        </p:nvSpPr>
        <p:spPr>
          <a:xfrm>
            <a:off x="2798875" y="4506400"/>
            <a:ext cx="82852" cy="9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C70FDEDC-EB7E-40D7-BC40-06B20AD347F1}"/>
              </a:ext>
            </a:extLst>
          </p:cNvPr>
          <p:cNvSpPr/>
          <p:nvPr/>
        </p:nvSpPr>
        <p:spPr>
          <a:xfrm>
            <a:off x="3518367" y="1959056"/>
            <a:ext cx="174427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7D3C2FFB-99F6-41E4-B16F-7766F0BC9A49}"/>
              </a:ext>
            </a:extLst>
          </p:cNvPr>
          <p:cNvSpPr/>
          <p:nvPr/>
        </p:nvSpPr>
        <p:spPr>
          <a:xfrm>
            <a:off x="3523079" y="2355816"/>
            <a:ext cx="174427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184AB782-CD31-4A65-A255-92124BE4FB82}"/>
              </a:ext>
            </a:extLst>
          </p:cNvPr>
          <p:cNvSpPr/>
          <p:nvPr/>
        </p:nvSpPr>
        <p:spPr>
          <a:xfrm>
            <a:off x="3365399" y="2792366"/>
            <a:ext cx="327395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94F593BD-3B40-44A9-A655-FCEE1C9187D8}"/>
              </a:ext>
            </a:extLst>
          </p:cNvPr>
          <p:cNvSpPr/>
          <p:nvPr/>
        </p:nvSpPr>
        <p:spPr>
          <a:xfrm>
            <a:off x="3555266" y="3644067"/>
            <a:ext cx="137528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93ABB5E3-1292-4BCE-9EB0-A0CBD046EA67}"/>
              </a:ext>
            </a:extLst>
          </p:cNvPr>
          <p:cNvSpPr/>
          <p:nvPr/>
        </p:nvSpPr>
        <p:spPr>
          <a:xfrm>
            <a:off x="3371856" y="4096799"/>
            <a:ext cx="327395" cy="80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C818C909-8B1E-44BD-A088-35BE7402D2EB}"/>
              </a:ext>
            </a:extLst>
          </p:cNvPr>
          <p:cNvCxnSpPr>
            <a:cxnSpLocks/>
            <a:endCxn id="960" idx="6"/>
          </p:cNvCxnSpPr>
          <p:nvPr/>
        </p:nvCxnSpPr>
        <p:spPr>
          <a:xfrm flipH="1">
            <a:off x="3785816" y="1121196"/>
            <a:ext cx="452868" cy="20686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8E32206-94EB-4C33-B00C-D24FF9970DE0}"/>
              </a:ext>
            </a:extLst>
          </p:cNvPr>
          <p:cNvSpPr>
            <a:spLocks/>
          </p:cNvSpPr>
          <p:nvPr/>
        </p:nvSpPr>
        <p:spPr>
          <a:xfrm>
            <a:off x="4543766" y="1176827"/>
            <a:ext cx="2052319" cy="3648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E057603-A700-4DB7-B6FC-8AC7F8D79186}"/>
              </a:ext>
            </a:extLst>
          </p:cNvPr>
          <p:cNvGrpSpPr/>
          <p:nvPr/>
        </p:nvGrpSpPr>
        <p:grpSpPr>
          <a:xfrm>
            <a:off x="4619317" y="1252143"/>
            <a:ext cx="140208" cy="141085"/>
            <a:chOff x="4230624" y="2648753"/>
            <a:chExt cx="453772" cy="496019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DEBC607-79F5-4C2A-806A-1DA7A5D0249C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651760"/>
              <a:ext cx="438531" cy="493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5CCCCEC-6E62-46F6-AFDA-3E4BEDFDE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648753"/>
              <a:ext cx="453772" cy="496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6BA82ED-50BD-4663-A249-89BF84C34B20}"/>
              </a:ext>
            </a:extLst>
          </p:cNvPr>
          <p:cNvSpPr/>
          <p:nvPr/>
        </p:nvSpPr>
        <p:spPr>
          <a:xfrm>
            <a:off x="4585154" y="1211377"/>
            <a:ext cx="213360" cy="2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12D37C1-31CE-4119-8F1F-772949B92546}"/>
              </a:ext>
            </a:extLst>
          </p:cNvPr>
          <p:cNvSpPr/>
          <p:nvPr/>
        </p:nvSpPr>
        <p:spPr>
          <a:xfrm>
            <a:off x="5336718" y="1365163"/>
            <a:ext cx="545695" cy="125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17B121F-96CD-47BA-B6F9-1CE2D0B4CF75}"/>
              </a:ext>
            </a:extLst>
          </p:cNvPr>
          <p:cNvSpPr/>
          <p:nvPr/>
        </p:nvSpPr>
        <p:spPr>
          <a:xfrm>
            <a:off x="4633099" y="1878428"/>
            <a:ext cx="1868873" cy="28570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Callout: Bent Line 253">
            <a:extLst>
              <a:ext uri="{FF2B5EF4-FFF2-40B4-BE49-F238E27FC236}">
                <a16:creationId xmlns:a16="http://schemas.microsoft.com/office/drawing/2014/main" id="{2BDC2882-CED9-4C82-AF8F-A31B9B12AD14}"/>
              </a:ext>
            </a:extLst>
          </p:cNvPr>
          <p:cNvSpPr/>
          <p:nvPr/>
        </p:nvSpPr>
        <p:spPr>
          <a:xfrm>
            <a:off x="5469803" y="871490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87886"/>
              <a:gd name="adj6" fmla="val -121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F1A3C69-B634-4E6F-810A-E6042C083141}"/>
              </a:ext>
            </a:extLst>
          </p:cNvPr>
          <p:cNvSpPr txBox="1"/>
          <p:nvPr/>
        </p:nvSpPr>
        <p:spPr>
          <a:xfrm>
            <a:off x="5519825" y="85714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2C97F72-3BB9-4C27-AB0F-2C5BEBA07EC0}"/>
              </a:ext>
            </a:extLst>
          </p:cNvPr>
          <p:cNvCxnSpPr>
            <a:cxnSpLocks/>
          </p:cNvCxnSpPr>
          <p:nvPr/>
        </p:nvCxnSpPr>
        <p:spPr>
          <a:xfrm flipH="1">
            <a:off x="2465993" y="3261637"/>
            <a:ext cx="1102300" cy="5524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CD4A91D-1D54-42BC-AFF0-E3921C376662}"/>
              </a:ext>
            </a:extLst>
          </p:cNvPr>
          <p:cNvCxnSpPr>
            <a:cxnSpLocks/>
          </p:cNvCxnSpPr>
          <p:nvPr/>
        </p:nvCxnSpPr>
        <p:spPr>
          <a:xfrm flipH="1">
            <a:off x="1505110" y="3317822"/>
            <a:ext cx="963424" cy="68336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B374488-9910-49EC-86D7-AAFA1AF30D2B}"/>
              </a:ext>
            </a:extLst>
          </p:cNvPr>
          <p:cNvCxnSpPr>
            <a:cxnSpLocks/>
          </p:cNvCxnSpPr>
          <p:nvPr/>
        </p:nvCxnSpPr>
        <p:spPr>
          <a:xfrm flipH="1">
            <a:off x="3555430" y="1626240"/>
            <a:ext cx="1192069" cy="25672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F2CCFE96-BA65-4D0E-9C05-62DB2F5BD981}"/>
              </a:ext>
            </a:extLst>
          </p:cNvPr>
          <p:cNvSpPr txBox="1"/>
          <p:nvPr/>
        </p:nvSpPr>
        <p:spPr>
          <a:xfrm>
            <a:off x="5407444" y="696444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 to ingredient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0B4701C-07B3-4771-A54A-7CCA3E4A9B49}"/>
              </a:ext>
            </a:extLst>
          </p:cNvPr>
          <p:cNvSpPr txBox="1"/>
          <p:nvPr/>
        </p:nvSpPr>
        <p:spPr>
          <a:xfrm>
            <a:off x="4580322" y="1671649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mic Sans MS" panose="030F0702030302020204" pitchFamily="66" charset="0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0237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335">
            <a:extLst>
              <a:ext uri="{FF2B5EF4-FFF2-40B4-BE49-F238E27FC236}">
                <a16:creationId xmlns:a16="http://schemas.microsoft.com/office/drawing/2014/main" id="{C6122BB2-D5F4-4370-B54F-E66EC0D09AE9}"/>
              </a:ext>
            </a:extLst>
          </p:cNvPr>
          <p:cNvSpPr/>
          <p:nvPr/>
        </p:nvSpPr>
        <p:spPr>
          <a:xfrm>
            <a:off x="1778782" y="6118463"/>
            <a:ext cx="2052319" cy="2962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7680BA5-E395-4E57-9E96-0B14F967FBEF}"/>
              </a:ext>
            </a:extLst>
          </p:cNvPr>
          <p:cNvGrpSpPr/>
          <p:nvPr/>
        </p:nvGrpSpPr>
        <p:grpSpPr>
          <a:xfrm>
            <a:off x="408206" y="829410"/>
            <a:ext cx="1191789" cy="2634586"/>
            <a:chOff x="408206" y="632814"/>
            <a:chExt cx="1191789" cy="263458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DB22975-AD79-4011-A16D-2DCE098ECB09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7" y="2761391"/>
              <a:ext cx="11917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94577C-E9A5-46BD-8E8E-BC775769A4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3938" y="1284335"/>
              <a:ext cx="66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EAAD8FF-23D1-46F9-94E2-15DC91E873D0}"/>
                </a:ext>
              </a:extLst>
            </p:cNvPr>
            <p:cNvSpPr/>
            <p:nvPr/>
          </p:nvSpPr>
          <p:spPr>
            <a:xfrm>
              <a:off x="444674" y="969782"/>
              <a:ext cx="1089265" cy="11214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B5FF1C-3A6F-43DA-8C73-A9F9249C8716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257775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6713906-9E32-4642-A418-4C164BF7108E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400033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6875C8-0FB8-401B-9478-9193B8C77FC2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543994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1DDC4A8-343C-4FAC-8201-3C392F5A86F8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168747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F8BF05-41FA-4AB1-AE3E-BE5BAD821E63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9" y="1828888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1EA0EF2-F4AC-4CE2-B2CE-8BADB8D635C9}"/>
                </a:ext>
              </a:extLst>
            </p:cNvPr>
            <p:cNvGrpSpPr/>
            <p:nvPr/>
          </p:nvGrpSpPr>
          <p:grpSpPr>
            <a:xfrm>
              <a:off x="1054239" y="1949521"/>
              <a:ext cx="450242" cy="118038"/>
              <a:chOff x="4049695" y="7241895"/>
              <a:chExt cx="775338" cy="218231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FCCC263-A655-4360-A160-490A24F36A34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D550E393-4A3A-4AE5-8BD2-17018EA40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A842F048-0BD0-4729-85C0-5590CF22F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5EC5FD7-5C05-4DCD-BF70-A9617C8047C6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8DE913C-2FAA-43AF-8D00-31CB5E509A2F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175FC2C-7C88-4F47-9A16-60D33A44AF08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8B25327-784D-40F7-BC58-CA50EED31F2A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63E627-CEAE-4055-B23D-A815A5EDB151}"/>
                </a:ext>
              </a:extLst>
            </p:cNvPr>
            <p:cNvSpPr/>
            <p:nvPr/>
          </p:nvSpPr>
          <p:spPr>
            <a:xfrm>
              <a:off x="469733" y="1124148"/>
              <a:ext cx="1033901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F6E72-0D7E-479B-B3AD-E3219E13BED7}"/>
                </a:ext>
              </a:extLst>
            </p:cNvPr>
            <p:cNvSpPr/>
            <p:nvPr/>
          </p:nvSpPr>
          <p:spPr>
            <a:xfrm>
              <a:off x="876200" y="1023515"/>
              <a:ext cx="223347" cy="45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FB8DA0E-A674-4B1D-8250-00577DC0F3E5}"/>
                </a:ext>
              </a:extLst>
            </p:cNvPr>
            <p:cNvSpPr/>
            <p:nvPr/>
          </p:nvSpPr>
          <p:spPr>
            <a:xfrm>
              <a:off x="510084" y="1174616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02A886-577E-4367-AB3D-4D1FFA6E8995}"/>
                </a:ext>
              </a:extLst>
            </p:cNvPr>
            <p:cNvSpPr/>
            <p:nvPr/>
          </p:nvSpPr>
          <p:spPr>
            <a:xfrm>
              <a:off x="510084" y="1314492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13376F0-640F-432E-865C-2065697C6BE5}"/>
                </a:ext>
              </a:extLst>
            </p:cNvPr>
            <p:cNvSpPr/>
            <p:nvPr/>
          </p:nvSpPr>
          <p:spPr>
            <a:xfrm>
              <a:off x="510083" y="1453548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0936286-EBD9-4E8C-A333-686E23F7946B}"/>
                </a:ext>
              </a:extLst>
            </p:cNvPr>
            <p:cNvSpPr/>
            <p:nvPr/>
          </p:nvSpPr>
          <p:spPr>
            <a:xfrm>
              <a:off x="510084" y="1603655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7A20B11-6708-48AE-A4C1-94CDCB66CEE2}"/>
                </a:ext>
              </a:extLst>
            </p:cNvPr>
            <p:cNvSpPr/>
            <p:nvPr/>
          </p:nvSpPr>
          <p:spPr>
            <a:xfrm>
              <a:off x="510084" y="1747242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072D535-658C-42C2-9138-98687F71BBC5}"/>
                </a:ext>
              </a:extLst>
            </p:cNvPr>
            <p:cNvSpPr/>
            <p:nvPr/>
          </p:nvSpPr>
          <p:spPr>
            <a:xfrm>
              <a:off x="510084" y="1881934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D16C83D-387A-45D9-9FBD-C1CF9CA19E36}"/>
                </a:ext>
              </a:extLst>
            </p:cNvPr>
            <p:cNvSpPr/>
            <p:nvPr/>
          </p:nvSpPr>
          <p:spPr>
            <a:xfrm>
              <a:off x="1365363" y="1174325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335B3EB-36F0-4627-B8E7-7E916572789E}"/>
                </a:ext>
              </a:extLst>
            </p:cNvPr>
            <p:cNvSpPr/>
            <p:nvPr/>
          </p:nvSpPr>
          <p:spPr>
            <a:xfrm>
              <a:off x="1399886" y="1315995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233955-0005-430B-9539-37E03E2E5296}"/>
                </a:ext>
              </a:extLst>
            </p:cNvPr>
            <p:cNvSpPr/>
            <p:nvPr/>
          </p:nvSpPr>
          <p:spPr>
            <a:xfrm>
              <a:off x="1324171" y="1453079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7F6520B-8177-4B94-A9AE-0DA2162CED66}"/>
                </a:ext>
              </a:extLst>
            </p:cNvPr>
            <p:cNvSpPr/>
            <p:nvPr/>
          </p:nvSpPr>
          <p:spPr>
            <a:xfrm>
              <a:off x="1399886" y="1602879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C21B75-5FAA-408D-865F-964E883D2F36}"/>
                </a:ext>
              </a:extLst>
            </p:cNvPr>
            <p:cNvSpPr/>
            <p:nvPr/>
          </p:nvSpPr>
          <p:spPr>
            <a:xfrm>
              <a:off x="1359388" y="1746668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B2493E9-35BB-496F-83E8-A76EF4C792A7}"/>
                </a:ext>
              </a:extLst>
            </p:cNvPr>
            <p:cNvSpPr/>
            <p:nvPr/>
          </p:nvSpPr>
          <p:spPr>
            <a:xfrm>
              <a:off x="1294303" y="1881596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D6141AA-7629-4FC7-9E1D-6D3C5CCEABE0}"/>
                </a:ext>
              </a:extLst>
            </p:cNvPr>
            <p:cNvSpPr/>
            <p:nvPr/>
          </p:nvSpPr>
          <p:spPr>
            <a:xfrm>
              <a:off x="986271" y="1173412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93A9C42-4452-4CCB-B917-C35A895B533E}"/>
                </a:ext>
              </a:extLst>
            </p:cNvPr>
            <p:cNvSpPr/>
            <p:nvPr/>
          </p:nvSpPr>
          <p:spPr>
            <a:xfrm>
              <a:off x="985115" y="1314404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A09D647-5EB0-4F85-AB1F-C0D4B7DEED37}"/>
                </a:ext>
              </a:extLst>
            </p:cNvPr>
            <p:cNvSpPr/>
            <p:nvPr/>
          </p:nvSpPr>
          <p:spPr>
            <a:xfrm>
              <a:off x="986831" y="1452278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E83B1E0-E19D-402E-9DC1-802C633D7D1C}"/>
                </a:ext>
              </a:extLst>
            </p:cNvPr>
            <p:cNvSpPr/>
            <p:nvPr/>
          </p:nvSpPr>
          <p:spPr>
            <a:xfrm>
              <a:off x="985115" y="160346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5254667-A80E-4974-B956-29C8636A33BE}"/>
                </a:ext>
              </a:extLst>
            </p:cNvPr>
            <p:cNvSpPr/>
            <p:nvPr/>
          </p:nvSpPr>
          <p:spPr>
            <a:xfrm>
              <a:off x="985115" y="1744744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726EC-5A25-412A-B521-79799EB8FAB8}"/>
                </a:ext>
              </a:extLst>
            </p:cNvPr>
            <p:cNvSpPr/>
            <p:nvPr/>
          </p:nvSpPr>
          <p:spPr>
            <a:xfrm>
              <a:off x="985115" y="1880683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Plus Sign 99">
              <a:extLst>
                <a:ext uri="{FF2B5EF4-FFF2-40B4-BE49-F238E27FC236}">
                  <a16:creationId xmlns:a16="http://schemas.microsoft.com/office/drawing/2014/main" id="{340D2CA2-6945-48CC-AB83-9D95646E9E5D}"/>
                </a:ext>
              </a:extLst>
            </p:cNvPr>
            <p:cNvSpPr/>
            <p:nvPr/>
          </p:nvSpPr>
          <p:spPr>
            <a:xfrm>
              <a:off x="1369999" y="2522995"/>
              <a:ext cx="180030" cy="189085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AB9F395-AA1B-4447-B094-F204EC09D023}"/>
                </a:ext>
              </a:extLst>
            </p:cNvPr>
            <p:cNvSpPr/>
            <p:nvPr/>
          </p:nvSpPr>
          <p:spPr>
            <a:xfrm>
              <a:off x="444674" y="2145910"/>
              <a:ext cx="1089265" cy="11214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FFE5E-DC52-44F3-B9E8-5C7C50957CC1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433903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4D1D74D-7E20-417E-8685-E343EE050C97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576161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B39A6D0-F8CB-4176-8721-AC8ACEB09BF7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720122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7AB72DA-CEB7-4423-A9CE-874A97633E42}"/>
                </a:ext>
              </a:extLst>
            </p:cNvPr>
            <p:cNvCxnSpPr>
              <a:cxnSpLocks/>
            </p:cNvCxnSpPr>
            <p:nvPr/>
          </p:nvCxnSpPr>
          <p:spPr>
            <a:xfrm>
              <a:off x="480847" y="2863604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80FF939-3173-4F23-B0C0-09698BD83DDF}"/>
                </a:ext>
              </a:extLst>
            </p:cNvPr>
            <p:cNvCxnSpPr>
              <a:cxnSpLocks/>
            </p:cNvCxnSpPr>
            <p:nvPr/>
          </p:nvCxnSpPr>
          <p:spPr>
            <a:xfrm>
              <a:off x="483009" y="3005016"/>
              <a:ext cx="1014054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78D6EF-E792-4076-BF09-3CBB40B2FB2B}"/>
                </a:ext>
              </a:extLst>
            </p:cNvPr>
            <p:cNvGrpSpPr/>
            <p:nvPr/>
          </p:nvGrpSpPr>
          <p:grpSpPr>
            <a:xfrm>
              <a:off x="1052334" y="3125649"/>
              <a:ext cx="450242" cy="120632"/>
              <a:chOff x="4049695" y="7241895"/>
              <a:chExt cx="775338" cy="218231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A04405-A510-467D-9345-227FC62F7B84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A186B619-6148-40EB-8CAD-83598259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E6BDCD7-32CD-4D7F-BCEB-57DAEBE77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F7FDE44-6375-468D-9320-C6ADDA5D9F87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4F08DB05-ED6D-4A72-84F1-1780D8A798EF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50E7966-8F50-47AF-93F4-B5D5010DCD50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DF955F5-200A-4313-BAD5-E32C36420697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D70F180-8D79-4C27-9CFE-8F7D64FCD549}"/>
                </a:ext>
              </a:extLst>
            </p:cNvPr>
            <p:cNvSpPr/>
            <p:nvPr/>
          </p:nvSpPr>
          <p:spPr>
            <a:xfrm>
              <a:off x="469733" y="2300276"/>
              <a:ext cx="1033901" cy="80590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EAC328A-4C98-49A2-85B3-F43C54187230}"/>
                </a:ext>
              </a:extLst>
            </p:cNvPr>
            <p:cNvSpPr/>
            <p:nvPr/>
          </p:nvSpPr>
          <p:spPr>
            <a:xfrm>
              <a:off x="851435" y="2198831"/>
              <a:ext cx="315533" cy="46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49AE474-4A9B-431E-895B-3D81F436AA5B}"/>
                </a:ext>
              </a:extLst>
            </p:cNvPr>
            <p:cNvSpPr/>
            <p:nvPr/>
          </p:nvSpPr>
          <p:spPr>
            <a:xfrm>
              <a:off x="510084" y="2350744"/>
              <a:ext cx="22334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FBD397C-CC4D-4E88-86D3-193D24211125}"/>
                </a:ext>
              </a:extLst>
            </p:cNvPr>
            <p:cNvSpPr/>
            <p:nvPr/>
          </p:nvSpPr>
          <p:spPr>
            <a:xfrm>
              <a:off x="510084" y="2490620"/>
              <a:ext cx="16029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D81FE5D-9100-47F5-9DB6-01348C6DF1E9}"/>
                </a:ext>
              </a:extLst>
            </p:cNvPr>
            <p:cNvSpPr/>
            <p:nvPr/>
          </p:nvSpPr>
          <p:spPr>
            <a:xfrm>
              <a:off x="510083" y="2629676"/>
              <a:ext cx="298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E8BE0B3-1D0F-4F11-ABF7-892B2BA6ED3C}"/>
                </a:ext>
              </a:extLst>
            </p:cNvPr>
            <p:cNvSpPr/>
            <p:nvPr/>
          </p:nvSpPr>
          <p:spPr>
            <a:xfrm>
              <a:off x="510084" y="2779783"/>
              <a:ext cx="249905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037149A-5AD5-4D89-9E83-241F6944825D}"/>
                </a:ext>
              </a:extLst>
            </p:cNvPr>
            <p:cNvSpPr/>
            <p:nvPr/>
          </p:nvSpPr>
          <p:spPr>
            <a:xfrm>
              <a:off x="510084" y="2923370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C5E1BB-2131-4635-8E60-0A69CEC667A8}"/>
                </a:ext>
              </a:extLst>
            </p:cNvPr>
            <p:cNvSpPr/>
            <p:nvPr/>
          </p:nvSpPr>
          <p:spPr>
            <a:xfrm>
              <a:off x="510084" y="3058062"/>
              <a:ext cx="183530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495B36-413B-4254-B95B-C59B9A95C6EA}"/>
                </a:ext>
              </a:extLst>
            </p:cNvPr>
            <p:cNvSpPr/>
            <p:nvPr/>
          </p:nvSpPr>
          <p:spPr>
            <a:xfrm>
              <a:off x="1365363" y="2350453"/>
              <a:ext cx="865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95486D-5A17-45A7-B7E9-DA4485D6ACBE}"/>
                </a:ext>
              </a:extLst>
            </p:cNvPr>
            <p:cNvSpPr/>
            <p:nvPr/>
          </p:nvSpPr>
          <p:spPr>
            <a:xfrm>
              <a:off x="1399886" y="2492123"/>
              <a:ext cx="51998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7227C47-4DB6-4294-B276-1CA5CA47E5DC}"/>
                </a:ext>
              </a:extLst>
            </p:cNvPr>
            <p:cNvSpPr/>
            <p:nvPr/>
          </p:nvSpPr>
          <p:spPr>
            <a:xfrm>
              <a:off x="1324171" y="2629207"/>
              <a:ext cx="127136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E2C7098-7848-4EE2-AC21-EA3A01FF67DB}"/>
                </a:ext>
              </a:extLst>
            </p:cNvPr>
            <p:cNvSpPr/>
            <p:nvPr/>
          </p:nvSpPr>
          <p:spPr>
            <a:xfrm>
              <a:off x="1399886" y="2779007"/>
              <a:ext cx="51421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D63B8FD-F07D-454E-A32F-4A5CD3BBC96B}"/>
                </a:ext>
              </a:extLst>
            </p:cNvPr>
            <p:cNvSpPr/>
            <p:nvPr/>
          </p:nvSpPr>
          <p:spPr>
            <a:xfrm>
              <a:off x="1359388" y="2922796"/>
              <a:ext cx="91919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476D615-D0A5-45EA-91B4-EBB0F28D5C40}"/>
                </a:ext>
              </a:extLst>
            </p:cNvPr>
            <p:cNvSpPr/>
            <p:nvPr/>
          </p:nvSpPr>
          <p:spPr>
            <a:xfrm>
              <a:off x="1294303" y="3057724"/>
              <a:ext cx="157004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7FBB42D-5741-4059-AEAC-BC0E40265B28}"/>
                </a:ext>
              </a:extLst>
            </p:cNvPr>
            <p:cNvSpPr/>
            <p:nvPr/>
          </p:nvSpPr>
          <p:spPr>
            <a:xfrm>
              <a:off x="986271" y="2349540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BFB87A7-E7CF-4AEB-94EC-53D9AEF71E0E}"/>
                </a:ext>
              </a:extLst>
            </p:cNvPr>
            <p:cNvSpPr/>
            <p:nvPr/>
          </p:nvSpPr>
          <p:spPr>
            <a:xfrm>
              <a:off x="954609" y="2491694"/>
              <a:ext cx="72377" cy="26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52BF35F-1C34-4180-B886-EDB8785BE3B3}"/>
                </a:ext>
              </a:extLst>
            </p:cNvPr>
            <p:cNvSpPr/>
            <p:nvPr/>
          </p:nvSpPr>
          <p:spPr>
            <a:xfrm>
              <a:off x="986831" y="2628406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316749-C7D2-49D1-A7EA-5540417DDAA4}"/>
                </a:ext>
              </a:extLst>
            </p:cNvPr>
            <p:cNvSpPr/>
            <p:nvPr/>
          </p:nvSpPr>
          <p:spPr>
            <a:xfrm>
              <a:off x="985115" y="2779589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46E972A-DF28-41D3-8ADA-E65AE1BD2C31}"/>
                </a:ext>
              </a:extLst>
            </p:cNvPr>
            <p:cNvSpPr/>
            <p:nvPr/>
          </p:nvSpPr>
          <p:spPr>
            <a:xfrm>
              <a:off x="985115" y="2920872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CBA7B51-EC91-4A1D-AACE-A984994545CC}"/>
                </a:ext>
              </a:extLst>
            </p:cNvPr>
            <p:cNvSpPr/>
            <p:nvPr/>
          </p:nvSpPr>
          <p:spPr>
            <a:xfrm>
              <a:off x="985115" y="3056811"/>
              <a:ext cx="26550" cy="275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02A320-3B9A-43D1-9153-2886C7BAA656}"/>
                </a:ext>
              </a:extLst>
            </p:cNvPr>
            <p:cNvCxnSpPr/>
            <p:nvPr/>
          </p:nvCxnSpPr>
          <p:spPr>
            <a:xfrm>
              <a:off x="408206" y="632814"/>
              <a:ext cx="11917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69FABFF-DBA4-47C1-BB3B-02E66E6DE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9994" y="632814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3923D1-6B86-430C-8620-C635D722C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208" y="633772"/>
              <a:ext cx="1" cy="2127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6C3A06-B80D-46C5-BC44-19C1456269EA}"/>
                </a:ext>
              </a:extLst>
            </p:cNvPr>
            <p:cNvSpPr/>
            <p:nvPr/>
          </p:nvSpPr>
          <p:spPr>
            <a:xfrm>
              <a:off x="434898" y="655463"/>
              <a:ext cx="123898" cy="127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AA2B09-3806-4191-A43B-FCE28E5058EB}"/>
                </a:ext>
              </a:extLst>
            </p:cNvPr>
            <p:cNvGrpSpPr/>
            <p:nvPr/>
          </p:nvGrpSpPr>
          <p:grpSpPr>
            <a:xfrm>
              <a:off x="456138" y="678146"/>
              <a:ext cx="81419" cy="82272"/>
              <a:chOff x="4230624" y="2648753"/>
              <a:chExt cx="453772" cy="496019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ECC5950-BFA2-448A-8D24-0A35C8C60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3F36CF9-AD47-4F89-A666-6AF7AB105D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7428909-166D-40E1-9316-F320B3C97E9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7" y="1284335"/>
              <a:ext cx="36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2AB4EB5-1730-41ED-BBBE-6A9EA1125DAF}"/>
                </a:ext>
              </a:extLst>
            </p:cNvPr>
            <p:cNvSpPr/>
            <p:nvPr/>
          </p:nvSpPr>
          <p:spPr>
            <a:xfrm>
              <a:off x="1342200" y="2512255"/>
              <a:ext cx="221657" cy="228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Plus Sign 134">
              <a:extLst>
                <a:ext uri="{FF2B5EF4-FFF2-40B4-BE49-F238E27FC236}">
                  <a16:creationId xmlns:a16="http://schemas.microsoft.com/office/drawing/2014/main" id="{9843C19E-56AC-46FD-B727-E31E865418D8}"/>
                </a:ext>
              </a:extLst>
            </p:cNvPr>
            <p:cNvSpPr/>
            <p:nvPr/>
          </p:nvSpPr>
          <p:spPr>
            <a:xfrm>
              <a:off x="1366128" y="2531781"/>
              <a:ext cx="180030" cy="189050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0E0F9A-024A-4348-BCBF-5C08C8A62DBF}"/>
                </a:ext>
              </a:extLst>
            </p:cNvPr>
            <p:cNvSpPr/>
            <p:nvPr/>
          </p:nvSpPr>
          <p:spPr>
            <a:xfrm>
              <a:off x="1553482" y="972662"/>
              <a:ext cx="26549" cy="348436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64447C-6BC8-45FC-83AE-ECE51B24C4AF}"/>
                </a:ext>
              </a:extLst>
            </p:cNvPr>
            <p:cNvSpPr/>
            <p:nvPr/>
          </p:nvSpPr>
          <p:spPr>
            <a:xfrm>
              <a:off x="815960" y="777404"/>
              <a:ext cx="373379" cy="80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3A88D96-19E2-4267-A1A6-F3C1FF3369E0}"/>
              </a:ext>
            </a:extLst>
          </p:cNvPr>
          <p:cNvSpPr txBox="1"/>
          <p:nvPr/>
        </p:nvSpPr>
        <p:spPr>
          <a:xfrm>
            <a:off x="3723795" y="280610"/>
            <a:ext cx="80900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Recipe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7D3EEB7B-7B9A-44F6-873C-6B959B19AF74}"/>
              </a:ext>
            </a:extLst>
          </p:cNvPr>
          <p:cNvCxnSpPr>
            <a:cxnSpLocks/>
          </p:cNvCxnSpPr>
          <p:nvPr/>
        </p:nvCxnSpPr>
        <p:spPr>
          <a:xfrm>
            <a:off x="386939" y="4669508"/>
            <a:ext cx="6084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1D21CE-A72A-4275-A3B0-9A2DF32FAF70}"/>
              </a:ext>
            </a:extLst>
          </p:cNvPr>
          <p:cNvGrpSpPr/>
          <p:nvPr/>
        </p:nvGrpSpPr>
        <p:grpSpPr>
          <a:xfrm>
            <a:off x="1772673" y="847590"/>
            <a:ext cx="2052319" cy="3648568"/>
            <a:chOff x="2892977" y="4996570"/>
            <a:chExt cx="2052319" cy="36485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3EF835-6CA6-4E17-8C09-A6C67F2DA53C}"/>
                </a:ext>
              </a:extLst>
            </p:cNvPr>
            <p:cNvSpPr/>
            <p:nvPr/>
          </p:nvSpPr>
          <p:spPr>
            <a:xfrm>
              <a:off x="2892977" y="5008616"/>
              <a:ext cx="2052319" cy="1104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4FEF47-7D3A-4A1F-BA8E-E100E9EE4C29}"/>
                </a:ext>
              </a:extLst>
            </p:cNvPr>
            <p:cNvSpPr>
              <a:spLocks/>
            </p:cNvSpPr>
            <p:nvPr/>
          </p:nvSpPr>
          <p:spPr>
            <a:xfrm>
              <a:off x="2892977" y="4996570"/>
              <a:ext cx="2052319" cy="364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BC7132-E685-4F64-B09A-58121D0D07E7}"/>
                </a:ext>
              </a:extLst>
            </p:cNvPr>
            <p:cNvGrpSpPr/>
            <p:nvPr/>
          </p:nvGrpSpPr>
          <p:grpSpPr>
            <a:xfrm>
              <a:off x="2956498" y="5076115"/>
              <a:ext cx="140208" cy="141085"/>
              <a:chOff x="4230624" y="2648753"/>
              <a:chExt cx="453772" cy="496019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4503009-CB99-4BFF-A7D4-C1A0C7B37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2FEA3E-7455-4859-94F1-7081FA89CA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2590FC-997F-40E6-807D-277539540FA2}"/>
                </a:ext>
              </a:extLst>
            </p:cNvPr>
            <p:cNvSpPr/>
            <p:nvPr/>
          </p:nvSpPr>
          <p:spPr>
            <a:xfrm>
              <a:off x="2922335" y="5035349"/>
              <a:ext cx="213360" cy="218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0794B-102F-4C28-BE5D-C56C233EAB9F}"/>
                </a:ext>
              </a:extLst>
            </p:cNvPr>
            <p:cNvSpPr/>
            <p:nvPr/>
          </p:nvSpPr>
          <p:spPr>
            <a:xfrm>
              <a:off x="2956498" y="5569711"/>
              <a:ext cx="1875766" cy="1922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A6BC727-D021-434B-AD3D-4C096CE42C2F}"/>
                </a:ext>
              </a:extLst>
            </p:cNvPr>
            <p:cNvSpPr/>
            <p:nvPr/>
          </p:nvSpPr>
          <p:spPr>
            <a:xfrm>
              <a:off x="3561890" y="5125267"/>
              <a:ext cx="7056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recipe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F4A80DD-5C9F-4D7C-9D7A-EEC368E96A3B}"/>
                </a:ext>
              </a:extLst>
            </p:cNvPr>
            <p:cNvSpPr/>
            <p:nvPr/>
          </p:nvSpPr>
          <p:spPr>
            <a:xfrm>
              <a:off x="4862568" y="5567154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0E4D7D-A7E0-43FF-8943-488798E70310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063488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10F407-05C5-48C0-B49C-EE6037AFB773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307395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7E2402-CE7E-4E91-83A2-F10A501982F4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554223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F39229-5BF5-48D5-8981-FF887646F9B9}"/>
                </a:ext>
              </a:extLst>
            </p:cNvPr>
            <p:cNvCxnSpPr>
              <a:cxnSpLocks/>
            </p:cNvCxnSpPr>
            <p:nvPr/>
          </p:nvCxnSpPr>
          <p:spPr>
            <a:xfrm>
              <a:off x="3018790" y="6800229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7F1C71-C9B1-4096-9E94-FA27A44BD58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514" y="7042686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22BFB9-26F6-479B-8F9C-70771B010AE8}"/>
                </a:ext>
              </a:extLst>
            </p:cNvPr>
            <p:cNvGrpSpPr/>
            <p:nvPr/>
          </p:nvGrpSpPr>
          <p:grpSpPr>
            <a:xfrm>
              <a:off x="4016040" y="7251421"/>
              <a:ext cx="775338" cy="201084"/>
              <a:chOff x="4049695" y="7241895"/>
              <a:chExt cx="775338" cy="21823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7A2059A-FDC9-4750-B741-DEA97B4AF16F}"/>
                  </a:ext>
                </a:extLst>
              </p:cNvPr>
              <p:cNvGrpSpPr/>
              <p:nvPr/>
            </p:nvGrpSpPr>
            <p:grpSpPr>
              <a:xfrm>
                <a:off x="4086400" y="7280467"/>
                <a:ext cx="140208" cy="141085"/>
                <a:chOff x="4230624" y="2648753"/>
                <a:chExt cx="453772" cy="49601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811695E-58A0-4313-B7B5-8736C4CE4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651760"/>
                  <a:ext cx="438531" cy="4930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2276CEB-FE38-4721-BE92-B8601B51D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648753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52A3FFF-9B50-4B05-B485-2E9A39FFE594}"/>
                  </a:ext>
                </a:extLst>
              </p:cNvPr>
              <p:cNvSpPr/>
              <p:nvPr/>
            </p:nvSpPr>
            <p:spPr>
              <a:xfrm>
                <a:off x="4049695" y="7241895"/>
                <a:ext cx="213360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D6B5884-DAB3-4480-AC5E-5B04D29F243F}"/>
                  </a:ext>
                </a:extLst>
              </p:cNvPr>
              <p:cNvSpPr/>
              <p:nvPr/>
            </p:nvSpPr>
            <p:spPr>
              <a:xfrm>
                <a:off x="4315335" y="7241895"/>
                <a:ext cx="509698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501C126-7CA1-47A1-8F68-8C5EABA4C9FA}"/>
                  </a:ext>
                </a:extLst>
              </p:cNvPr>
              <p:cNvCxnSpPr/>
              <p:nvPr/>
            </p:nvCxnSpPr>
            <p:spPr>
              <a:xfrm>
                <a:off x="4370859" y="7280467"/>
                <a:ext cx="399261" cy="14108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C01A3B1-5F2D-48EF-BEEA-DAADAA6284A0}"/>
                  </a:ext>
                </a:extLst>
              </p:cNvPr>
              <p:cNvCxnSpPr/>
              <p:nvPr/>
            </p:nvCxnSpPr>
            <p:spPr>
              <a:xfrm flipH="1">
                <a:off x="4370859" y="7280467"/>
                <a:ext cx="400947" cy="138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04054-A3FC-4C0A-99FB-ABE858F38624}"/>
                </a:ext>
              </a:extLst>
            </p:cNvPr>
            <p:cNvSpPr/>
            <p:nvPr/>
          </p:nvSpPr>
          <p:spPr>
            <a:xfrm>
              <a:off x="2993084" y="5834379"/>
              <a:ext cx="1801165" cy="13817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0222083-E4F2-4F0B-858B-4D657222BDB3}"/>
                </a:ext>
              </a:extLst>
            </p:cNvPr>
            <p:cNvSpPr/>
            <p:nvPr/>
          </p:nvSpPr>
          <p:spPr>
            <a:xfrm>
              <a:off x="4735831" y="5877943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626E49-E51E-43BB-A7C3-8884BAFDB675}"/>
                </a:ext>
              </a:extLst>
            </p:cNvPr>
            <p:cNvSpPr/>
            <p:nvPr/>
          </p:nvSpPr>
          <p:spPr>
            <a:xfrm>
              <a:off x="3699608" y="5661839"/>
              <a:ext cx="384614" cy="78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F8E9BD-082A-4FE0-9D2C-1C81A61DBD4E}"/>
                </a:ext>
              </a:extLst>
            </p:cNvPr>
            <p:cNvSpPr/>
            <p:nvPr/>
          </p:nvSpPr>
          <p:spPr>
            <a:xfrm>
              <a:off x="3069137" y="5920908"/>
              <a:ext cx="384614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3C6C9B-018C-44E6-82B5-EB885B2C7ED9}"/>
                </a:ext>
              </a:extLst>
            </p:cNvPr>
            <p:cNvSpPr/>
            <p:nvPr/>
          </p:nvSpPr>
          <p:spPr>
            <a:xfrm>
              <a:off x="3069137" y="6160731"/>
              <a:ext cx="2760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7969FD-5296-4694-B64A-803EFA22FD00}"/>
                </a:ext>
              </a:extLst>
            </p:cNvPr>
            <p:cNvSpPr/>
            <p:nvPr/>
          </p:nvSpPr>
          <p:spPr>
            <a:xfrm>
              <a:off x="3069136" y="6399148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0D381C-7DD4-47F2-AF1F-A30502C713F5}"/>
                </a:ext>
              </a:extLst>
            </p:cNvPr>
            <p:cNvSpPr/>
            <p:nvPr/>
          </p:nvSpPr>
          <p:spPr>
            <a:xfrm>
              <a:off x="3069137" y="6656513"/>
              <a:ext cx="4303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9D4DDA-D8EE-4739-8B2D-6C381541BA52}"/>
                </a:ext>
              </a:extLst>
            </p:cNvPr>
            <p:cNvSpPr/>
            <p:nvPr/>
          </p:nvSpPr>
          <p:spPr>
            <a:xfrm>
              <a:off x="3069137" y="690269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A9012F-5948-48D3-BD87-38B8ED0B92D3}"/>
                </a:ext>
              </a:extLst>
            </p:cNvPr>
            <p:cNvSpPr/>
            <p:nvPr/>
          </p:nvSpPr>
          <p:spPr>
            <a:xfrm>
              <a:off x="3069137" y="7133635"/>
              <a:ext cx="3160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274F54-95C0-44BE-97A7-7FB08388F623}"/>
                </a:ext>
              </a:extLst>
            </p:cNvPr>
            <p:cNvSpPr/>
            <p:nvPr/>
          </p:nvSpPr>
          <p:spPr>
            <a:xfrm>
              <a:off x="4541970" y="592040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17700A-5F3F-4A89-9044-09474A9CF115}"/>
                </a:ext>
              </a:extLst>
            </p:cNvPr>
            <p:cNvSpPr/>
            <p:nvPr/>
          </p:nvSpPr>
          <p:spPr>
            <a:xfrm>
              <a:off x="4601420" y="6163308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AAFFA3-1ADE-4ED4-95E4-B4EFEF794518}"/>
                </a:ext>
              </a:extLst>
            </p:cNvPr>
            <p:cNvSpPr/>
            <p:nvPr/>
          </p:nvSpPr>
          <p:spPr>
            <a:xfrm>
              <a:off x="4471035" y="6398344"/>
              <a:ext cx="21893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1768A7-5A17-4681-B454-F164232CCE0C}"/>
                </a:ext>
              </a:extLst>
            </p:cNvPr>
            <p:cNvSpPr/>
            <p:nvPr/>
          </p:nvSpPr>
          <p:spPr>
            <a:xfrm>
              <a:off x="4601420" y="6655183"/>
              <a:ext cx="8854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656763-3F41-49CD-9611-3DAB7F83656A}"/>
                </a:ext>
              </a:extLst>
            </p:cNvPr>
            <p:cNvSpPr/>
            <p:nvPr/>
          </p:nvSpPr>
          <p:spPr>
            <a:xfrm>
              <a:off x="4531680" y="6901716"/>
              <a:ext cx="15828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835582-2766-4B05-A96A-32278BF76D89}"/>
                </a:ext>
              </a:extLst>
            </p:cNvPr>
            <p:cNvSpPr/>
            <p:nvPr/>
          </p:nvSpPr>
          <p:spPr>
            <a:xfrm>
              <a:off x="4419600" y="7133055"/>
              <a:ext cx="27036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1EA047-9803-4E6E-9FAF-2CE4115FD735}"/>
                </a:ext>
              </a:extLst>
            </p:cNvPr>
            <p:cNvSpPr/>
            <p:nvPr/>
          </p:nvSpPr>
          <p:spPr>
            <a:xfrm>
              <a:off x="3889155" y="5918844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774814-87F7-46BE-83A8-27A9AF4FA682}"/>
                </a:ext>
              </a:extLst>
            </p:cNvPr>
            <p:cNvSpPr/>
            <p:nvPr/>
          </p:nvSpPr>
          <p:spPr>
            <a:xfrm>
              <a:off x="3887164" y="616058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60417D-DB10-42B7-B4E8-5762242A304D}"/>
                </a:ext>
              </a:extLst>
            </p:cNvPr>
            <p:cNvSpPr/>
            <p:nvPr/>
          </p:nvSpPr>
          <p:spPr>
            <a:xfrm>
              <a:off x="3890119" y="6396972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D60FE1-E533-4FD2-8ECF-3EB51553DA93}"/>
                </a:ext>
              </a:extLst>
            </p:cNvPr>
            <p:cNvSpPr/>
            <p:nvPr/>
          </p:nvSpPr>
          <p:spPr>
            <a:xfrm>
              <a:off x="3887164" y="6656181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53FEEE-844B-4361-82B3-87C248E01D01}"/>
                </a:ext>
              </a:extLst>
            </p:cNvPr>
            <p:cNvSpPr/>
            <p:nvPr/>
          </p:nvSpPr>
          <p:spPr>
            <a:xfrm>
              <a:off x="3887164" y="689841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57D50E-B6AE-4EA2-B553-CDAFE676B478}"/>
                </a:ext>
              </a:extLst>
            </p:cNvPr>
            <p:cNvSpPr/>
            <p:nvPr/>
          </p:nvSpPr>
          <p:spPr>
            <a:xfrm>
              <a:off x="3887164" y="713149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lus Sign 38">
              <a:extLst>
                <a:ext uri="{FF2B5EF4-FFF2-40B4-BE49-F238E27FC236}">
                  <a16:creationId xmlns:a16="http://schemas.microsoft.com/office/drawing/2014/main" id="{4753389F-836E-4AB3-8E8B-265D8B51BABF}"/>
                </a:ext>
              </a:extLst>
            </p:cNvPr>
            <p:cNvSpPr/>
            <p:nvPr/>
          </p:nvSpPr>
          <p:spPr>
            <a:xfrm>
              <a:off x="4554193" y="8233891"/>
              <a:ext cx="310020" cy="324194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7DA048-84F4-4F19-914F-D4F3E6BF5A71}"/>
                </a:ext>
              </a:extLst>
            </p:cNvPr>
            <p:cNvSpPr/>
            <p:nvPr/>
          </p:nvSpPr>
          <p:spPr>
            <a:xfrm>
              <a:off x="2960739" y="7587364"/>
              <a:ext cx="1875766" cy="1057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7CCCFB-A9C7-42D5-B21B-B004ED7D70A9}"/>
                </a:ext>
              </a:extLst>
            </p:cNvPr>
            <p:cNvCxnSpPr>
              <a:cxnSpLocks/>
            </p:cNvCxnSpPr>
            <p:nvPr/>
          </p:nvCxnSpPr>
          <p:spPr>
            <a:xfrm>
              <a:off x="3023031" y="8081140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E7372F-5ADF-432F-BCC4-DC3FD9DD8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23031" y="8325047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27F8216-8A17-4354-B2A8-488FF276FBB3}"/>
                </a:ext>
              </a:extLst>
            </p:cNvPr>
            <p:cNvCxnSpPr>
              <a:cxnSpLocks/>
            </p:cNvCxnSpPr>
            <p:nvPr/>
          </p:nvCxnSpPr>
          <p:spPr>
            <a:xfrm>
              <a:off x="3023031" y="8571875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467DD9-1A13-4421-A975-ED44AAD05750}"/>
                </a:ext>
              </a:extLst>
            </p:cNvPr>
            <p:cNvSpPr/>
            <p:nvPr/>
          </p:nvSpPr>
          <p:spPr>
            <a:xfrm>
              <a:off x="2998473" y="7852032"/>
              <a:ext cx="1800018" cy="79310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BFA9668-91BD-4B32-B05F-6772ADC06AB5}"/>
                </a:ext>
              </a:extLst>
            </p:cNvPr>
            <p:cNvSpPr/>
            <p:nvPr/>
          </p:nvSpPr>
          <p:spPr>
            <a:xfrm>
              <a:off x="4741342" y="7895595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4F113A-1D73-41AC-8AF4-8E3CE0B36D7D}"/>
                </a:ext>
              </a:extLst>
            </p:cNvPr>
            <p:cNvSpPr/>
            <p:nvPr/>
          </p:nvSpPr>
          <p:spPr>
            <a:xfrm>
              <a:off x="3661202" y="7678099"/>
              <a:ext cx="543363" cy="802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5B4493-729C-42F2-A131-05CFC68118A7}"/>
                </a:ext>
              </a:extLst>
            </p:cNvPr>
            <p:cNvSpPr/>
            <p:nvPr/>
          </p:nvSpPr>
          <p:spPr>
            <a:xfrm>
              <a:off x="3073378" y="7938560"/>
              <a:ext cx="384614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1FB165-5C52-49D8-ADB7-AB68EC5F0E1D}"/>
                </a:ext>
              </a:extLst>
            </p:cNvPr>
            <p:cNvSpPr/>
            <p:nvPr/>
          </p:nvSpPr>
          <p:spPr>
            <a:xfrm>
              <a:off x="3073378" y="8178383"/>
              <a:ext cx="2760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88D04FA-7078-4046-BA18-14AC123CEF8C}"/>
                </a:ext>
              </a:extLst>
            </p:cNvPr>
            <p:cNvSpPr/>
            <p:nvPr/>
          </p:nvSpPr>
          <p:spPr>
            <a:xfrm>
              <a:off x="3073377" y="8416800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02BE5DF-99A9-45D5-B7FE-65878BD3B53D}"/>
                </a:ext>
              </a:extLst>
            </p:cNvPr>
            <p:cNvSpPr/>
            <p:nvPr/>
          </p:nvSpPr>
          <p:spPr>
            <a:xfrm>
              <a:off x="4546211" y="7938061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584BEA-F19C-4F40-8397-309158242C51}"/>
                </a:ext>
              </a:extLst>
            </p:cNvPr>
            <p:cNvSpPr/>
            <p:nvPr/>
          </p:nvSpPr>
          <p:spPr>
            <a:xfrm>
              <a:off x="4605661" y="8180960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892CC3-5295-42AB-9E0A-78E5451C8616}"/>
                </a:ext>
              </a:extLst>
            </p:cNvPr>
            <p:cNvSpPr/>
            <p:nvPr/>
          </p:nvSpPr>
          <p:spPr>
            <a:xfrm>
              <a:off x="4475276" y="8415996"/>
              <a:ext cx="21893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E73BEC-B8A0-43EA-9F3D-B3E7D6B9F933}"/>
                </a:ext>
              </a:extLst>
            </p:cNvPr>
            <p:cNvSpPr/>
            <p:nvPr/>
          </p:nvSpPr>
          <p:spPr>
            <a:xfrm>
              <a:off x="3893396" y="793649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F46BA8-AC54-41A3-B59B-3909BFA3264E}"/>
                </a:ext>
              </a:extLst>
            </p:cNvPr>
            <p:cNvSpPr/>
            <p:nvPr/>
          </p:nvSpPr>
          <p:spPr>
            <a:xfrm>
              <a:off x="3838873" y="8180224"/>
              <a:ext cx="124636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8419366-53FA-475F-8C39-117B9FABB966}"/>
                </a:ext>
              </a:extLst>
            </p:cNvPr>
            <p:cNvSpPr/>
            <p:nvPr/>
          </p:nvSpPr>
          <p:spPr>
            <a:xfrm>
              <a:off x="3894360" y="8414624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07B05BD-21DF-42E6-A0FA-20A18FF65AA6}"/>
                </a:ext>
              </a:extLst>
            </p:cNvPr>
            <p:cNvGrpSpPr/>
            <p:nvPr/>
          </p:nvGrpSpPr>
          <p:grpSpPr>
            <a:xfrm>
              <a:off x="4508845" y="8217906"/>
              <a:ext cx="381705" cy="391160"/>
              <a:chOff x="4508845" y="8217906"/>
              <a:chExt cx="381705" cy="39116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82E9EDA-BCC4-4225-9313-AC5A8C5B1483}"/>
                  </a:ext>
                </a:extLst>
              </p:cNvPr>
              <p:cNvSpPr/>
              <p:nvPr/>
            </p:nvSpPr>
            <p:spPr>
              <a:xfrm>
                <a:off x="4508845" y="8217906"/>
                <a:ext cx="381705" cy="3911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Plus Sign 57">
                <a:extLst>
                  <a:ext uri="{FF2B5EF4-FFF2-40B4-BE49-F238E27FC236}">
                    <a16:creationId xmlns:a16="http://schemas.microsoft.com/office/drawing/2014/main" id="{F4F6F55A-D316-478D-A0FF-0616F324E4DD}"/>
                  </a:ext>
                </a:extLst>
              </p:cNvPr>
              <p:cNvSpPr/>
              <p:nvPr/>
            </p:nvSpPr>
            <p:spPr>
              <a:xfrm>
                <a:off x="4550050" y="8251389"/>
                <a:ext cx="310020" cy="324194"/>
              </a:xfrm>
              <a:prstGeom prst="mathPlus">
                <a:avLst>
                  <a:gd name="adj1" fmla="val 1061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3" name="Callout: Bent Line 252">
            <a:extLst>
              <a:ext uri="{FF2B5EF4-FFF2-40B4-BE49-F238E27FC236}">
                <a16:creationId xmlns:a16="http://schemas.microsoft.com/office/drawing/2014/main" id="{4461639F-D213-4D4F-8156-63CD359D417C}"/>
              </a:ext>
            </a:extLst>
          </p:cNvPr>
          <p:cNvSpPr/>
          <p:nvPr/>
        </p:nvSpPr>
        <p:spPr>
          <a:xfrm>
            <a:off x="3959379" y="4027984"/>
            <a:ext cx="455062" cy="229113"/>
          </a:xfrm>
          <a:prstGeom prst="borderCallout2">
            <a:avLst>
              <a:gd name="adj1" fmla="val 18750"/>
              <a:gd name="adj2" fmla="val -574"/>
              <a:gd name="adj3" fmla="val -30694"/>
              <a:gd name="adj4" fmla="val -114541"/>
              <a:gd name="adj5" fmla="val -333444"/>
              <a:gd name="adj6" fmla="val -212539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0097A13-6BF3-4742-9B7D-36D7168CBA9D}"/>
              </a:ext>
            </a:extLst>
          </p:cNvPr>
          <p:cNvSpPr txBox="1"/>
          <p:nvPr/>
        </p:nvSpPr>
        <p:spPr>
          <a:xfrm>
            <a:off x="3899254" y="4026986"/>
            <a:ext cx="564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delete</a:t>
            </a:r>
          </a:p>
        </p:txBody>
      </p:sp>
      <p:sp>
        <p:nvSpPr>
          <p:cNvPr id="291" name="Callout: Bent Line 290">
            <a:extLst>
              <a:ext uri="{FF2B5EF4-FFF2-40B4-BE49-F238E27FC236}">
                <a16:creationId xmlns:a16="http://schemas.microsoft.com/office/drawing/2014/main" id="{E5552149-5826-4D87-A989-49C106CD5869}"/>
              </a:ext>
            </a:extLst>
          </p:cNvPr>
          <p:cNvSpPr/>
          <p:nvPr/>
        </p:nvSpPr>
        <p:spPr>
          <a:xfrm>
            <a:off x="3961600" y="3201911"/>
            <a:ext cx="455062" cy="229113"/>
          </a:xfrm>
          <a:prstGeom prst="borderCallout2">
            <a:avLst>
              <a:gd name="adj1" fmla="val 18750"/>
              <a:gd name="adj2" fmla="val -574"/>
              <a:gd name="adj3" fmla="val 1234"/>
              <a:gd name="adj4" fmla="val -90428"/>
              <a:gd name="adj5" fmla="val 806"/>
              <a:gd name="adj6" fmla="val -8988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18FCF4B-0095-440E-A566-30556785B6A2}"/>
              </a:ext>
            </a:extLst>
          </p:cNvPr>
          <p:cNvCxnSpPr>
            <a:cxnSpLocks/>
          </p:cNvCxnSpPr>
          <p:nvPr/>
        </p:nvCxnSpPr>
        <p:spPr>
          <a:xfrm flipV="1">
            <a:off x="3556634" y="1197745"/>
            <a:ext cx="1340568" cy="33142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54EDC44-33C5-4CAD-A00B-501F974B9771}"/>
              </a:ext>
            </a:extLst>
          </p:cNvPr>
          <p:cNvGrpSpPr/>
          <p:nvPr/>
        </p:nvGrpSpPr>
        <p:grpSpPr>
          <a:xfrm>
            <a:off x="4378168" y="555129"/>
            <a:ext cx="2257750" cy="3941029"/>
            <a:chOff x="4341084" y="301129"/>
            <a:chExt cx="2257750" cy="394102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CD0C9A-D4F4-4C6D-ADF8-C9A9A40FCC30}"/>
                </a:ext>
              </a:extLst>
            </p:cNvPr>
            <p:cNvSpPr/>
            <p:nvPr/>
          </p:nvSpPr>
          <p:spPr>
            <a:xfrm>
              <a:off x="4546515" y="3134469"/>
              <a:ext cx="2052319" cy="11040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753A102-D7BE-450B-AA60-FB3CAF1DCF8D}"/>
                </a:ext>
              </a:extLst>
            </p:cNvPr>
            <p:cNvSpPr>
              <a:spLocks/>
            </p:cNvSpPr>
            <p:nvPr/>
          </p:nvSpPr>
          <p:spPr>
            <a:xfrm>
              <a:off x="4540388" y="593590"/>
              <a:ext cx="2052319" cy="364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6939B7B-F131-410E-B722-0A50D895B7AE}"/>
                </a:ext>
              </a:extLst>
            </p:cNvPr>
            <p:cNvGrpSpPr/>
            <p:nvPr/>
          </p:nvGrpSpPr>
          <p:grpSpPr>
            <a:xfrm>
              <a:off x="4603909" y="673135"/>
              <a:ext cx="140208" cy="141085"/>
              <a:chOff x="4230624" y="2648753"/>
              <a:chExt cx="453772" cy="496019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B41AD3B-F416-4BA8-B27C-1C542D96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E06FC85-F9F3-4C7C-8FDB-6BB46561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8D66949-B9E3-4EB6-9A0A-735D0A8D76B0}"/>
                </a:ext>
              </a:extLst>
            </p:cNvPr>
            <p:cNvSpPr/>
            <p:nvPr/>
          </p:nvSpPr>
          <p:spPr>
            <a:xfrm>
              <a:off x="4569746" y="632369"/>
              <a:ext cx="213360" cy="2182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E54F7A1-FD03-4024-BA94-0393CF9C8364}"/>
                </a:ext>
              </a:extLst>
            </p:cNvPr>
            <p:cNvSpPr/>
            <p:nvPr/>
          </p:nvSpPr>
          <p:spPr>
            <a:xfrm>
              <a:off x="4603909" y="1166732"/>
              <a:ext cx="1934052" cy="2999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B66917D-6287-4AA2-A297-D461B7B51E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1660508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624B920-14AC-42D2-AC3A-8C1ACAAA1F65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1904415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E7737C-61C0-4376-BF40-79C9342E476B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2151243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743CF58-A487-4D51-8989-D396BBD7832B}"/>
                </a:ext>
              </a:extLst>
            </p:cNvPr>
            <p:cNvCxnSpPr>
              <a:cxnSpLocks/>
            </p:cNvCxnSpPr>
            <p:nvPr/>
          </p:nvCxnSpPr>
          <p:spPr>
            <a:xfrm>
              <a:off x="4666201" y="2397249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9DEA9B4-887D-4A93-A1DE-1501B5592E0E}"/>
                </a:ext>
              </a:extLst>
            </p:cNvPr>
            <p:cNvCxnSpPr>
              <a:cxnSpLocks/>
            </p:cNvCxnSpPr>
            <p:nvPr/>
          </p:nvCxnSpPr>
          <p:spPr>
            <a:xfrm>
              <a:off x="4669925" y="2639706"/>
              <a:ext cx="174625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D921EF7-5C24-4BA8-A20B-7F4B7C0EF7D7}"/>
                </a:ext>
              </a:extLst>
            </p:cNvPr>
            <p:cNvGrpSpPr/>
            <p:nvPr/>
          </p:nvGrpSpPr>
          <p:grpSpPr>
            <a:xfrm>
              <a:off x="5710042" y="3920382"/>
              <a:ext cx="775338" cy="201095"/>
              <a:chOff x="4049695" y="7266704"/>
              <a:chExt cx="775338" cy="218243"/>
            </a:xfrm>
          </p:grpSpPr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3654A027-F3D2-4E52-BEFC-1104B03206AE}"/>
                  </a:ext>
                </a:extLst>
              </p:cNvPr>
              <p:cNvGrpSpPr/>
              <p:nvPr/>
            </p:nvGrpSpPr>
            <p:grpSpPr>
              <a:xfrm>
                <a:off x="4086400" y="7305276"/>
                <a:ext cx="140208" cy="141085"/>
                <a:chOff x="4230624" y="2735980"/>
                <a:chExt cx="453772" cy="496019"/>
              </a:xfrm>
            </p:grpSpPr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D262FAB2-362B-47EB-9826-197262620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624" y="2738983"/>
                  <a:ext cx="438532" cy="4930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321E38EF-6443-404F-B6AE-19868612D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624" y="2735980"/>
                  <a:ext cx="453772" cy="4960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46F79AD2-5747-4C06-BD1B-AC85DBDFCFD3}"/>
                  </a:ext>
                </a:extLst>
              </p:cNvPr>
              <p:cNvSpPr/>
              <p:nvPr/>
            </p:nvSpPr>
            <p:spPr>
              <a:xfrm>
                <a:off x="4049695" y="7266716"/>
                <a:ext cx="213360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B58CD4F-7D03-45FD-B9BF-3C73D49D218B}"/>
                  </a:ext>
                </a:extLst>
              </p:cNvPr>
              <p:cNvSpPr/>
              <p:nvPr/>
            </p:nvSpPr>
            <p:spPr>
              <a:xfrm>
                <a:off x="4315335" y="7266704"/>
                <a:ext cx="509698" cy="2182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95003AC6-D70A-42CE-832A-CAF10E00BDF6}"/>
                  </a:ext>
                </a:extLst>
              </p:cNvPr>
              <p:cNvCxnSpPr/>
              <p:nvPr/>
            </p:nvCxnSpPr>
            <p:spPr>
              <a:xfrm>
                <a:off x="4370859" y="7305277"/>
                <a:ext cx="399261" cy="1410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65CD5CA-5517-4C71-AC90-98F3FF52171C}"/>
                  </a:ext>
                </a:extLst>
              </p:cNvPr>
              <p:cNvCxnSpPr/>
              <p:nvPr/>
            </p:nvCxnSpPr>
            <p:spPr>
              <a:xfrm flipH="1">
                <a:off x="4370859" y="7305277"/>
                <a:ext cx="400947" cy="1387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24B99D0-E51E-4E6A-BD5F-B679DB5F056A}"/>
                </a:ext>
              </a:extLst>
            </p:cNvPr>
            <p:cNvSpPr/>
            <p:nvPr/>
          </p:nvSpPr>
          <p:spPr>
            <a:xfrm>
              <a:off x="4647063" y="1431399"/>
              <a:ext cx="1835953" cy="13817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F09646E-36AD-48CC-B8B2-FEA27B82D1BF}"/>
                </a:ext>
              </a:extLst>
            </p:cNvPr>
            <p:cNvSpPr/>
            <p:nvPr/>
          </p:nvSpPr>
          <p:spPr>
            <a:xfrm>
              <a:off x="6421342" y="1474963"/>
              <a:ext cx="45719" cy="59740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9EA2DFB-6ED9-4182-BE65-3B194ADF048A}"/>
                </a:ext>
              </a:extLst>
            </p:cNvPr>
            <p:cNvSpPr/>
            <p:nvPr/>
          </p:nvSpPr>
          <p:spPr>
            <a:xfrm>
              <a:off x="4716548" y="1517928"/>
              <a:ext cx="384614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116F76C-5C5D-48DF-A81C-29AD32121EB6}"/>
                </a:ext>
              </a:extLst>
            </p:cNvPr>
            <p:cNvSpPr/>
            <p:nvPr/>
          </p:nvSpPr>
          <p:spPr>
            <a:xfrm>
              <a:off x="4716548" y="1757751"/>
              <a:ext cx="2760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9AE3B80-E934-4B0C-80FD-D231A2F7E202}"/>
                </a:ext>
              </a:extLst>
            </p:cNvPr>
            <p:cNvSpPr/>
            <p:nvPr/>
          </p:nvSpPr>
          <p:spPr>
            <a:xfrm>
              <a:off x="4716547" y="1996168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3AC8E08-A3C8-4A42-80E3-3D2222B40B18}"/>
                </a:ext>
              </a:extLst>
            </p:cNvPr>
            <p:cNvSpPr/>
            <p:nvPr/>
          </p:nvSpPr>
          <p:spPr>
            <a:xfrm>
              <a:off x="4716548" y="2253533"/>
              <a:ext cx="4303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BF8BD858-C4B0-4CC8-B8B1-ED7E03186C39}"/>
                </a:ext>
              </a:extLst>
            </p:cNvPr>
            <p:cNvSpPr/>
            <p:nvPr/>
          </p:nvSpPr>
          <p:spPr>
            <a:xfrm>
              <a:off x="4716548" y="249971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2E8808D-C9AE-40E7-BDA6-B31CDC6B4048}"/>
                </a:ext>
              </a:extLst>
            </p:cNvPr>
            <p:cNvSpPr/>
            <p:nvPr/>
          </p:nvSpPr>
          <p:spPr>
            <a:xfrm>
              <a:off x="4716548" y="2730655"/>
              <a:ext cx="3160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A5AB91E-8F7A-46F8-AA0F-5B3E10E901A0}"/>
                </a:ext>
              </a:extLst>
            </p:cNvPr>
            <p:cNvSpPr/>
            <p:nvPr/>
          </p:nvSpPr>
          <p:spPr>
            <a:xfrm>
              <a:off x="6267639" y="1517429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BFC54D9-F8C7-4484-B607-BA3EA3FFEB4D}"/>
                </a:ext>
              </a:extLst>
            </p:cNvPr>
            <p:cNvSpPr/>
            <p:nvPr/>
          </p:nvSpPr>
          <p:spPr>
            <a:xfrm>
              <a:off x="6325017" y="1760328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F84DFC8-FA9A-4190-9464-6ECA769368EB}"/>
                </a:ext>
              </a:extLst>
            </p:cNvPr>
            <p:cNvSpPr/>
            <p:nvPr/>
          </p:nvSpPr>
          <p:spPr>
            <a:xfrm>
              <a:off x="6198750" y="1995364"/>
              <a:ext cx="21893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CFCF2EB-4D4C-4A9D-8EC4-A0794F660B19}"/>
                </a:ext>
              </a:extLst>
            </p:cNvPr>
            <p:cNvSpPr/>
            <p:nvPr/>
          </p:nvSpPr>
          <p:spPr>
            <a:xfrm>
              <a:off x="6332793" y="2247725"/>
              <a:ext cx="8854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 </a:t>
              </a:r>
              <a:endParaRPr lang="en-US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A01E310-C4B6-45B2-8791-D21805E6ADDA}"/>
                </a:ext>
              </a:extLst>
            </p:cNvPr>
            <p:cNvSpPr/>
            <p:nvPr/>
          </p:nvSpPr>
          <p:spPr>
            <a:xfrm>
              <a:off x="6263053" y="2494258"/>
              <a:ext cx="15828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A5F36247-13D9-49F4-8B8B-F5B8A5B1C72B}"/>
                </a:ext>
              </a:extLst>
            </p:cNvPr>
            <p:cNvSpPr/>
            <p:nvPr/>
          </p:nvSpPr>
          <p:spPr>
            <a:xfrm>
              <a:off x="6150973" y="2725597"/>
              <a:ext cx="27036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605327B-E233-40FE-9569-8EDEC7967CF6}"/>
                </a:ext>
              </a:extLst>
            </p:cNvPr>
            <p:cNvSpPr/>
            <p:nvPr/>
          </p:nvSpPr>
          <p:spPr>
            <a:xfrm>
              <a:off x="5536566" y="1515864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DB62EF0-FEE8-4822-918A-F35469EC0FE9}"/>
                </a:ext>
              </a:extLst>
            </p:cNvPr>
            <p:cNvSpPr/>
            <p:nvPr/>
          </p:nvSpPr>
          <p:spPr>
            <a:xfrm>
              <a:off x="5534575" y="175760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22B34E0B-D2FB-45F0-8516-A3ACB15FE81F}"/>
                </a:ext>
              </a:extLst>
            </p:cNvPr>
            <p:cNvSpPr/>
            <p:nvPr/>
          </p:nvSpPr>
          <p:spPr>
            <a:xfrm>
              <a:off x="5537530" y="1993992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2741BD4-B56F-4670-9649-F0C830B26C46}"/>
                </a:ext>
              </a:extLst>
            </p:cNvPr>
            <p:cNvSpPr/>
            <p:nvPr/>
          </p:nvSpPr>
          <p:spPr>
            <a:xfrm>
              <a:off x="5534575" y="2253201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8256446-4507-47BC-82C8-8B0D2543A3C7}"/>
                </a:ext>
              </a:extLst>
            </p:cNvPr>
            <p:cNvSpPr/>
            <p:nvPr/>
          </p:nvSpPr>
          <p:spPr>
            <a:xfrm>
              <a:off x="5534575" y="249543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D005CA36-83D5-4499-8B9D-473129F1B064}"/>
                </a:ext>
              </a:extLst>
            </p:cNvPr>
            <p:cNvSpPr/>
            <p:nvPr/>
          </p:nvSpPr>
          <p:spPr>
            <a:xfrm>
              <a:off x="5534575" y="2728510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793D702-9E5D-45BA-8724-959D29C3B4D8}"/>
                </a:ext>
              </a:extLst>
            </p:cNvPr>
            <p:cNvSpPr txBox="1"/>
            <p:nvPr/>
          </p:nvSpPr>
          <p:spPr>
            <a:xfrm>
              <a:off x="4601992" y="1259977"/>
              <a:ext cx="6734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mic Sans MS" panose="030F0702030302020204" pitchFamily="66" charset="0"/>
                </a:rPr>
                <a:t>ingredients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328E3F0-6082-45C2-B124-5E9C0BD2AC2A}"/>
                </a:ext>
              </a:extLst>
            </p:cNvPr>
            <p:cNvSpPr/>
            <p:nvPr/>
          </p:nvSpPr>
          <p:spPr>
            <a:xfrm>
              <a:off x="5202578" y="895423"/>
              <a:ext cx="709714" cy="1407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1B5D1E88-863D-4E68-888A-E9C7F2D8D882}"/>
                </a:ext>
              </a:extLst>
            </p:cNvPr>
            <p:cNvSpPr/>
            <p:nvPr/>
          </p:nvSpPr>
          <p:spPr>
            <a:xfrm>
              <a:off x="4647063" y="3078875"/>
              <a:ext cx="1835953" cy="7880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396F8AE8-8B65-40FA-81CC-C6D1C6C76C8E}"/>
                </a:ext>
              </a:extLst>
            </p:cNvPr>
            <p:cNvSpPr/>
            <p:nvPr/>
          </p:nvSpPr>
          <p:spPr>
            <a:xfrm>
              <a:off x="6410078" y="3122437"/>
              <a:ext cx="56984" cy="21173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FB7071E-C880-4E3F-B0E2-064917F4ECF3}"/>
                </a:ext>
              </a:extLst>
            </p:cNvPr>
            <p:cNvSpPr/>
            <p:nvPr/>
          </p:nvSpPr>
          <p:spPr>
            <a:xfrm>
              <a:off x="4710515" y="3165402"/>
              <a:ext cx="390647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276FE04E-2C56-4128-99D8-C89FBCA9498F}"/>
                </a:ext>
              </a:extLst>
            </p:cNvPr>
            <p:cNvSpPr/>
            <p:nvPr/>
          </p:nvSpPr>
          <p:spPr>
            <a:xfrm>
              <a:off x="5688228" y="3164902"/>
              <a:ext cx="51340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7955DDF-69D6-4CAB-BD7E-4DCFE4BF6AAA}"/>
                </a:ext>
              </a:extLst>
            </p:cNvPr>
            <p:cNvSpPr/>
            <p:nvPr/>
          </p:nvSpPr>
          <p:spPr>
            <a:xfrm>
              <a:off x="4709737" y="3315854"/>
              <a:ext cx="53888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FACDAA0-34BC-4A9E-A270-65D0497A30DB}"/>
                </a:ext>
              </a:extLst>
            </p:cNvPr>
            <p:cNvSpPr/>
            <p:nvPr/>
          </p:nvSpPr>
          <p:spPr>
            <a:xfrm>
              <a:off x="4708149" y="3470876"/>
              <a:ext cx="37393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23668970-5E7A-4B24-A0F1-241324D27AB4}"/>
                </a:ext>
              </a:extLst>
            </p:cNvPr>
            <p:cNvSpPr/>
            <p:nvPr/>
          </p:nvSpPr>
          <p:spPr>
            <a:xfrm>
              <a:off x="5161176" y="3469874"/>
              <a:ext cx="316048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65DF612-567D-44B1-9148-246C69CD5CFE}"/>
                </a:ext>
              </a:extLst>
            </p:cNvPr>
            <p:cNvSpPr/>
            <p:nvPr/>
          </p:nvSpPr>
          <p:spPr>
            <a:xfrm>
              <a:off x="5232255" y="3164903"/>
              <a:ext cx="14899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5D9AFF4-C394-40DF-B291-E99293A9B609}"/>
                </a:ext>
              </a:extLst>
            </p:cNvPr>
            <p:cNvSpPr/>
            <p:nvPr/>
          </p:nvSpPr>
          <p:spPr>
            <a:xfrm>
              <a:off x="5565039" y="3314547"/>
              <a:ext cx="89543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31FD7A1-C763-457F-BD5E-EF249D1A125B}"/>
                </a:ext>
              </a:extLst>
            </p:cNvPr>
            <p:cNvSpPr/>
            <p:nvPr/>
          </p:nvSpPr>
          <p:spPr>
            <a:xfrm>
              <a:off x="5697078" y="3318347"/>
              <a:ext cx="33748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FB150F2-9453-48F9-95DE-104105C7D625}"/>
                </a:ext>
              </a:extLst>
            </p:cNvPr>
            <p:cNvSpPr/>
            <p:nvPr/>
          </p:nvSpPr>
          <p:spPr>
            <a:xfrm>
              <a:off x="5761528" y="3467633"/>
              <a:ext cx="17986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 </a:t>
              </a:r>
              <a:endParaRPr lang="en-US" dirty="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A4D67544-0578-4634-BD6E-C6766C907D52}"/>
                </a:ext>
              </a:extLst>
            </p:cNvPr>
            <p:cNvSpPr/>
            <p:nvPr/>
          </p:nvSpPr>
          <p:spPr>
            <a:xfrm>
              <a:off x="6027348" y="3470300"/>
              <a:ext cx="158289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7E90EAA7-A86B-4A66-8E1D-AC05930C2653}"/>
                </a:ext>
              </a:extLst>
            </p:cNvPr>
            <p:cNvSpPr/>
            <p:nvPr/>
          </p:nvSpPr>
          <p:spPr>
            <a:xfrm>
              <a:off x="4708149" y="3620854"/>
              <a:ext cx="906055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04109108-E81D-4115-9998-5B4EA8E3AF04}"/>
                </a:ext>
              </a:extLst>
            </p:cNvPr>
            <p:cNvSpPr/>
            <p:nvPr/>
          </p:nvSpPr>
          <p:spPr>
            <a:xfrm>
              <a:off x="5536566" y="3163338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52AF6F2A-B423-4527-9F51-E903F4ED8F55}"/>
                </a:ext>
              </a:extLst>
            </p:cNvPr>
            <p:cNvSpPr/>
            <p:nvPr/>
          </p:nvSpPr>
          <p:spPr>
            <a:xfrm>
              <a:off x="5355021" y="3314627"/>
              <a:ext cx="16435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82473A74-CEE8-49D4-9664-B5C085B0859D}"/>
                </a:ext>
              </a:extLst>
            </p:cNvPr>
            <p:cNvSpPr/>
            <p:nvPr/>
          </p:nvSpPr>
          <p:spPr>
            <a:xfrm>
              <a:off x="5828597" y="3617792"/>
              <a:ext cx="28491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41D989EA-9644-4CBE-A4AD-87BA49091AC8}"/>
                </a:ext>
              </a:extLst>
            </p:cNvPr>
            <p:cNvSpPr/>
            <p:nvPr/>
          </p:nvSpPr>
          <p:spPr>
            <a:xfrm>
              <a:off x="5524273" y="3469770"/>
              <a:ext cx="179861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18DB70A4-DA5B-4DB2-B796-9B859E99C112}"/>
                </a:ext>
              </a:extLst>
            </p:cNvPr>
            <p:cNvSpPr/>
            <p:nvPr/>
          </p:nvSpPr>
          <p:spPr>
            <a:xfrm>
              <a:off x="5708309" y="3620316"/>
              <a:ext cx="45720" cy="47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EB47DE6-7676-4342-9309-3A91769EB4ED}"/>
                </a:ext>
              </a:extLst>
            </p:cNvPr>
            <p:cNvSpPr txBox="1"/>
            <p:nvPr/>
          </p:nvSpPr>
          <p:spPr>
            <a:xfrm>
              <a:off x="4592119" y="2907866"/>
              <a:ext cx="4628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mic Sans MS" panose="030F0702030302020204" pitchFamily="66" charset="0"/>
                </a:rPr>
                <a:t>recipe</a:t>
              </a: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3EAD7D8-2818-4DFF-855A-F03E216D35C8}"/>
                </a:ext>
              </a:extLst>
            </p:cNvPr>
            <p:cNvCxnSpPr>
              <a:cxnSpLocks/>
            </p:cNvCxnSpPr>
            <p:nvPr/>
          </p:nvCxnSpPr>
          <p:spPr>
            <a:xfrm>
              <a:off x="4341084" y="3912150"/>
              <a:ext cx="1420444" cy="90947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7FB4DD82-1D20-44C1-9AEE-F11055BAFD73}"/>
                </a:ext>
              </a:extLst>
            </p:cNvPr>
            <p:cNvCxnSpPr>
              <a:cxnSpLocks/>
              <a:endCxn id="273" idx="3"/>
            </p:cNvCxnSpPr>
            <p:nvPr/>
          </p:nvCxnSpPr>
          <p:spPr>
            <a:xfrm>
              <a:off x="4377357" y="3177024"/>
              <a:ext cx="1564032" cy="313469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EEA3EED-937C-4B72-BB01-8984DF210A2D}"/>
                </a:ext>
              </a:extLst>
            </p:cNvPr>
            <p:cNvCxnSpPr>
              <a:cxnSpLocks/>
              <a:stCxn id="273" idx="3"/>
            </p:cNvCxnSpPr>
            <p:nvPr/>
          </p:nvCxnSpPr>
          <p:spPr>
            <a:xfrm>
              <a:off x="5941389" y="3490493"/>
              <a:ext cx="269403" cy="457737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9" name="Callout: Bent Line 298">
              <a:extLst>
                <a:ext uri="{FF2B5EF4-FFF2-40B4-BE49-F238E27FC236}">
                  <a16:creationId xmlns:a16="http://schemas.microsoft.com/office/drawing/2014/main" id="{6D67ECF9-6A09-4954-8E94-7C077017BD25}"/>
                </a:ext>
              </a:extLst>
            </p:cNvPr>
            <p:cNvSpPr/>
            <p:nvPr/>
          </p:nvSpPr>
          <p:spPr>
            <a:xfrm>
              <a:off x="4942795" y="319573"/>
              <a:ext cx="589280" cy="229113"/>
            </a:xfrm>
            <a:prstGeom prst="borderCallout2">
              <a:avLst>
                <a:gd name="adj1" fmla="val 18750"/>
                <a:gd name="adj2" fmla="val -574"/>
                <a:gd name="adj3" fmla="val 18750"/>
                <a:gd name="adj4" fmla="val -16667"/>
                <a:gd name="adj5" fmla="val 160170"/>
                <a:gd name="adj6" fmla="val -46883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4CAD155-6FD7-45AB-A6DE-046D76C7F921}"/>
                </a:ext>
              </a:extLst>
            </p:cNvPr>
            <p:cNvSpPr txBox="1"/>
            <p:nvPr/>
          </p:nvSpPr>
          <p:spPr>
            <a:xfrm>
              <a:off x="4988403" y="30112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mic Sans MS" panose="030F0702030302020204" pitchFamily="66" charset="0"/>
                </a:rPr>
                <a:t>back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FA9BC7B-D611-441C-B705-5A2085FC3A4A}"/>
                </a:ext>
              </a:extLst>
            </p:cNvPr>
            <p:cNvSpPr txBox="1"/>
            <p:nvPr/>
          </p:nvSpPr>
          <p:spPr>
            <a:xfrm>
              <a:off x="5477984" y="392199"/>
              <a:ext cx="9973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back to recipe page</a:t>
              </a: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105AC56E-C2DA-4FCB-B7F6-F24D449CE13E}"/>
              </a:ext>
            </a:extLst>
          </p:cNvPr>
          <p:cNvSpPr txBox="1"/>
          <p:nvPr/>
        </p:nvSpPr>
        <p:spPr>
          <a:xfrm rot="20748479">
            <a:off x="3871035" y="1195551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menu </a:t>
            </a:r>
          </a:p>
          <a:p>
            <a:r>
              <a:rPr lang="en-US" sz="800" dirty="0"/>
              <a:t>to see detail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3EF32B8-74CA-4F24-A2C0-3191A9289028}"/>
              </a:ext>
            </a:extLst>
          </p:cNvPr>
          <p:cNvSpPr txBox="1"/>
          <p:nvPr/>
        </p:nvSpPr>
        <p:spPr>
          <a:xfrm>
            <a:off x="3780319" y="277431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cook for</a:t>
            </a:r>
          </a:p>
          <a:p>
            <a:r>
              <a:rPr lang="en-US" sz="800" dirty="0"/>
              <a:t>cook this menu </a:t>
            </a:r>
          </a:p>
          <a:p>
            <a:r>
              <a:rPr lang="en-US" sz="800" dirty="0"/>
              <a:t>&amp; subtract stock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16436A-E116-4370-ADFB-FF9D54D1DA38}"/>
              </a:ext>
            </a:extLst>
          </p:cNvPr>
          <p:cNvSpPr txBox="1"/>
          <p:nvPr/>
        </p:nvSpPr>
        <p:spPr>
          <a:xfrm>
            <a:off x="3859746" y="420314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Delete this </a:t>
            </a:r>
          </a:p>
          <a:p>
            <a:r>
              <a:rPr lang="en-US" sz="800" dirty="0"/>
              <a:t>recipe</a:t>
            </a:r>
          </a:p>
        </p:txBody>
      </p:sp>
      <p:sp>
        <p:nvSpPr>
          <p:cNvPr id="313" name="Callout: Bent Line 312">
            <a:extLst>
              <a:ext uri="{FF2B5EF4-FFF2-40B4-BE49-F238E27FC236}">
                <a16:creationId xmlns:a16="http://schemas.microsoft.com/office/drawing/2014/main" id="{610D0E38-818E-4CDF-B699-1EDFB874754D}"/>
              </a:ext>
            </a:extLst>
          </p:cNvPr>
          <p:cNvSpPr/>
          <p:nvPr/>
        </p:nvSpPr>
        <p:spPr>
          <a:xfrm>
            <a:off x="2090088" y="568057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62166"/>
              <a:gd name="adj6" fmla="val -3097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D7090578-1269-44ED-880F-B5D94E384854}"/>
              </a:ext>
            </a:extLst>
          </p:cNvPr>
          <p:cNvSpPr txBox="1"/>
          <p:nvPr/>
        </p:nvSpPr>
        <p:spPr>
          <a:xfrm>
            <a:off x="2622554" y="652036"/>
            <a:ext cx="93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back to first page</a:t>
            </a:r>
            <a:endParaRPr lang="th-TH" sz="8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4D91B18-2EA2-4065-A2B8-431D51EB2787}"/>
              </a:ext>
            </a:extLst>
          </p:cNvPr>
          <p:cNvSpPr txBox="1"/>
          <p:nvPr/>
        </p:nvSpPr>
        <p:spPr>
          <a:xfrm>
            <a:off x="2134563" y="554667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7F392C1-8D01-4F4E-A9F5-7AA7EC31F361}"/>
              </a:ext>
            </a:extLst>
          </p:cNvPr>
          <p:cNvGrpSpPr/>
          <p:nvPr/>
        </p:nvGrpSpPr>
        <p:grpSpPr>
          <a:xfrm>
            <a:off x="268441" y="3840246"/>
            <a:ext cx="1489691" cy="663392"/>
            <a:chOff x="212561" y="3565926"/>
            <a:chExt cx="1489691" cy="663392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A381053-074C-4ECC-9BBD-D680380141ED}"/>
                </a:ext>
              </a:extLst>
            </p:cNvPr>
            <p:cNvSpPr/>
            <p:nvPr/>
          </p:nvSpPr>
          <p:spPr>
            <a:xfrm>
              <a:off x="254009" y="3565926"/>
              <a:ext cx="1388438" cy="426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03673924-1072-4EC7-9DAD-6626B00F375D}"/>
                </a:ext>
              </a:extLst>
            </p:cNvPr>
            <p:cNvSpPr/>
            <p:nvPr/>
          </p:nvSpPr>
          <p:spPr>
            <a:xfrm>
              <a:off x="248929" y="3568547"/>
              <a:ext cx="1388438" cy="64288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725F119-DFFB-4D99-BEFC-5F914977AEC8}"/>
                </a:ext>
              </a:extLst>
            </p:cNvPr>
            <p:cNvCxnSpPr>
              <a:cxnSpLocks/>
            </p:cNvCxnSpPr>
            <p:nvPr/>
          </p:nvCxnSpPr>
          <p:spPr>
            <a:xfrm>
              <a:off x="254009" y="3994963"/>
              <a:ext cx="13884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2495B83-69D6-40AE-8813-5E21110BF4AF}"/>
                </a:ext>
              </a:extLst>
            </p:cNvPr>
            <p:cNvCxnSpPr>
              <a:cxnSpLocks/>
              <a:endCxn id="283" idx="2"/>
            </p:cNvCxnSpPr>
            <p:nvPr/>
          </p:nvCxnSpPr>
          <p:spPr>
            <a:xfrm>
              <a:off x="941935" y="3995118"/>
              <a:ext cx="1213" cy="216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C576CBA-F4D3-41A7-86C9-FAB1816D5762}"/>
                </a:ext>
              </a:extLst>
            </p:cNvPr>
            <p:cNvSpPr txBox="1"/>
            <p:nvPr/>
          </p:nvSpPr>
          <p:spPr>
            <a:xfrm>
              <a:off x="212561" y="3676712"/>
              <a:ext cx="14896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Comic Sans MS" panose="030F0702030302020204" pitchFamily="66" charset="0"/>
                </a:rPr>
                <a:t>Are you sure to delete ?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9378E80-B801-45E5-950D-F9002A3C36F4}"/>
                </a:ext>
              </a:extLst>
            </p:cNvPr>
            <p:cNvSpPr txBox="1"/>
            <p:nvPr/>
          </p:nvSpPr>
          <p:spPr>
            <a:xfrm>
              <a:off x="341685" y="3977052"/>
              <a:ext cx="558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cancel</a:t>
              </a:r>
              <a:endParaRPr lang="en-US" sz="600" dirty="0">
                <a:latin typeface="Comic Sans MS" panose="030F0702030302020204" pitchFamily="66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EE41B0E-2CEB-4B09-B047-032EE49AB709}"/>
                </a:ext>
              </a:extLst>
            </p:cNvPr>
            <p:cNvSpPr txBox="1"/>
            <p:nvPr/>
          </p:nvSpPr>
          <p:spPr>
            <a:xfrm>
              <a:off x="983008" y="3983097"/>
              <a:ext cx="689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mic Sans MS" panose="030F0702030302020204" pitchFamily="66" charset="0"/>
                </a:rPr>
                <a:t>confirm</a:t>
              </a:r>
            </a:p>
          </p:txBody>
        </p: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E7CA6D2-E440-4EB5-AA01-16338070E990}"/>
              </a:ext>
            </a:extLst>
          </p:cNvPr>
          <p:cNvCxnSpPr>
            <a:cxnSpLocks/>
          </p:cNvCxnSpPr>
          <p:nvPr/>
        </p:nvCxnSpPr>
        <p:spPr>
          <a:xfrm flipV="1">
            <a:off x="1502576" y="3201912"/>
            <a:ext cx="1429865" cy="38625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8C23147-2D39-495C-93AA-7DCB42656A81}"/>
              </a:ext>
            </a:extLst>
          </p:cNvPr>
          <p:cNvCxnSpPr>
            <a:cxnSpLocks/>
          </p:cNvCxnSpPr>
          <p:nvPr/>
        </p:nvCxnSpPr>
        <p:spPr>
          <a:xfrm flipV="1">
            <a:off x="1221148" y="3581702"/>
            <a:ext cx="282598" cy="38806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D95FE01D-3A0C-4857-9A03-7324209084EE}"/>
              </a:ext>
            </a:extLst>
          </p:cNvPr>
          <p:cNvGrpSpPr/>
          <p:nvPr/>
        </p:nvGrpSpPr>
        <p:grpSpPr>
          <a:xfrm>
            <a:off x="2720640" y="5594132"/>
            <a:ext cx="168600" cy="179396"/>
            <a:chOff x="4230624" y="2230371"/>
            <a:chExt cx="453772" cy="496026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0583EDC-D8B6-48F4-8A41-158A8691BBEE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233386"/>
              <a:ext cx="438532" cy="493011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FD802FE-80DA-4FD9-9832-FB9C5AB38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230371"/>
              <a:ext cx="453772" cy="496021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A9B3CF8-3A45-46F2-9DB6-52F88A7898D2}"/>
              </a:ext>
            </a:extLst>
          </p:cNvPr>
          <p:cNvSpPr/>
          <p:nvPr/>
        </p:nvSpPr>
        <p:spPr>
          <a:xfrm>
            <a:off x="2671772" y="5557119"/>
            <a:ext cx="266337" cy="2569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Isosceles Triangle 339">
            <a:extLst>
              <a:ext uri="{FF2B5EF4-FFF2-40B4-BE49-F238E27FC236}">
                <a16:creationId xmlns:a16="http://schemas.microsoft.com/office/drawing/2014/main" id="{B65CE8E8-F498-4288-9543-D3AE20A497C5}"/>
              </a:ext>
            </a:extLst>
          </p:cNvPr>
          <p:cNvSpPr/>
          <p:nvPr/>
        </p:nvSpPr>
        <p:spPr>
          <a:xfrm>
            <a:off x="1957539" y="5995535"/>
            <a:ext cx="195407" cy="122928"/>
          </a:xfrm>
          <a:prstGeom prst="triangle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28314BD-CA2A-4A33-95B0-5EB3E47A6A62}"/>
              </a:ext>
            </a:extLst>
          </p:cNvPr>
          <p:cNvSpPr/>
          <p:nvPr/>
        </p:nvSpPr>
        <p:spPr>
          <a:xfrm>
            <a:off x="2028393" y="6330961"/>
            <a:ext cx="1572839" cy="205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31731A90-6C7E-4D35-AEF5-0BDA168A38AE}"/>
              </a:ext>
            </a:extLst>
          </p:cNvPr>
          <p:cNvSpPr/>
          <p:nvPr/>
        </p:nvSpPr>
        <p:spPr>
          <a:xfrm>
            <a:off x="2028393" y="6754459"/>
            <a:ext cx="1572839" cy="2055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651D0FD-B0D0-42ED-B7B9-1BFE5474B425}"/>
              </a:ext>
            </a:extLst>
          </p:cNvPr>
          <p:cNvSpPr/>
          <p:nvPr/>
        </p:nvSpPr>
        <p:spPr>
          <a:xfrm>
            <a:off x="2022204" y="7436992"/>
            <a:ext cx="1572839" cy="2055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3042191-B7FE-499B-8CC1-B3B1A588510E}"/>
              </a:ext>
            </a:extLst>
          </p:cNvPr>
          <p:cNvSpPr txBox="1"/>
          <p:nvPr/>
        </p:nvSpPr>
        <p:spPr>
          <a:xfrm>
            <a:off x="2321625" y="5806003"/>
            <a:ext cx="95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mic Sans MS" panose="030F0702030302020204" pitchFamily="66" charset="0"/>
              </a:rPr>
              <a:t>add recipe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F3F56F0-3815-47A5-BCF4-B34C10DA76AB}"/>
              </a:ext>
            </a:extLst>
          </p:cNvPr>
          <p:cNvSpPr txBox="1"/>
          <p:nvPr/>
        </p:nvSpPr>
        <p:spPr>
          <a:xfrm>
            <a:off x="1932697" y="6156632"/>
            <a:ext cx="7995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recipe name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DAA6803-3188-4AAC-9A0B-E5528255808E}"/>
              </a:ext>
            </a:extLst>
          </p:cNvPr>
          <p:cNvSpPr txBox="1"/>
          <p:nvPr/>
        </p:nvSpPr>
        <p:spPr>
          <a:xfrm>
            <a:off x="1933308" y="6587117"/>
            <a:ext cx="673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ingredient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C797EE09-52DD-4AED-9F10-A6C2D9AE4770}"/>
              </a:ext>
            </a:extLst>
          </p:cNvPr>
          <p:cNvSpPr txBox="1"/>
          <p:nvPr/>
        </p:nvSpPr>
        <p:spPr>
          <a:xfrm>
            <a:off x="1933342" y="7277421"/>
            <a:ext cx="378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unit</a:t>
            </a: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DF6BF90E-855E-43BB-BD43-0135B483D5E5}"/>
              </a:ext>
            </a:extLst>
          </p:cNvPr>
          <p:cNvGrpSpPr/>
          <p:nvPr/>
        </p:nvGrpSpPr>
        <p:grpSpPr>
          <a:xfrm>
            <a:off x="1850563" y="5510902"/>
            <a:ext cx="140208" cy="141085"/>
            <a:chOff x="4230624" y="2648753"/>
            <a:chExt cx="453772" cy="496019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D9877B45-9FE4-4CEF-8370-2412A97CF7BE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4" y="2651760"/>
              <a:ext cx="438531" cy="4930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8D4FCDC4-62F3-41E2-9473-FF88C9B22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624" y="2648753"/>
              <a:ext cx="453772" cy="496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9" name="Rectangle 348">
            <a:extLst>
              <a:ext uri="{FF2B5EF4-FFF2-40B4-BE49-F238E27FC236}">
                <a16:creationId xmlns:a16="http://schemas.microsoft.com/office/drawing/2014/main" id="{37E585BF-DC96-4503-AECC-DE79F43243E6}"/>
              </a:ext>
            </a:extLst>
          </p:cNvPr>
          <p:cNvSpPr/>
          <p:nvPr/>
        </p:nvSpPr>
        <p:spPr>
          <a:xfrm>
            <a:off x="1816400" y="5470136"/>
            <a:ext cx="213360" cy="21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Isosceles Triangle 349">
            <a:extLst>
              <a:ext uri="{FF2B5EF4-FFF2-40B4-BE49-F238E27FC236}">
                <a16:creationId xmlns:a16="http://schemas.microsoft.com/office/drawing/2014/main" id="{765B5D51-DC2A-4766-B226-B7D764F9139E}"/>
              </a:ext>
            </a:extLst>
          </p:cNvPr>
          <p:cNvSpPr/>
          <p:nvPr/>
        </p:nvSpPr>
        <p:spPr>
          <a:xfrm rot="10800000">
            <a:off x="2086186" y="7513650"/>
            <a:ext cx="62866" cy="45719"/>
          </a:xfrm>
          <a:prstGeom prst="triangl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E0E4359F-2EA0-4F72-8B14-45A5EF8678B3}"/>
              </a:ext>
            </a:extLst>
          </p:cNvPr>
          <p:cNvSpPr/>
          <p:nvPr/>
        </p:nvSpPr>
        <p:spPr>
          <a:xfrm>
            <a:off x="2030245" y="7098217"/>
            <a:ext cx="1572839" cy="20550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4915D10-4BEA-466A-93B0-839EFE5FBE02}"/>
              </a:ext>
            </a:extLst>
          </p:cNvPr>
          <p:cNvSpPr txBox="1"/>
          <p:nvPr/>
        </p:nvSpPr>
        <p:spPr>
          <a:xfrm>
            <a:off x="1941276" y="6936984"/>
            <a:ext cx="535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amount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CAA7C94-F469-4706-BC17-7F0DEC994056}"/>
              </a:ext>
            </a:extLst>
          </p:cNvPr>
          <p:cNvSpPr/>
          <p:nvPr/>
        </p:nvSpPr>
        <p:spPr>
          <a:xfrm>
            <a:off x="2022204" y="8142064"/>
            <a:ext cx="1580881" cy="939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CA09FB7D-3F5D-457B-8F78-FB804BB0558D}"/>
              </a:ext>
            </a:extLst>
          </p:cNvPr>
          <p:cNvSpPr txBox="1"/>
          <p:nvPr/>
        </p:nvSpPr>
        <p:spPr>
          <a:xfrm>
            <a:off x="1941276" y="7967725"/>
            <a:ext cx="48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recipe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1311F463-815A-440E-B288-7458EFFA6825}"/>
              </a:ext>
            </a:extLst>
          </p:cNvPr>
          <p:cNvSpPr/>
          <p:nvPr/>
        </p:nvSpPr>
        <p:spPr>
          <a:xfrm>
            <a:off x="3406759" y="8658939"/>
            <a:ext cx="364490" cy="3655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3" name="Graphic 362" descr="Checkmark">
            <a:extLst>
              <a:ext uri="{FF2B5EF4-FFF2-40B4-BE49-F238E27FC236}">
                <a16:creationId xmlns:a16="http://schemas.microsoft.com/office/drawing/2014/main" id="{32707AB7-9EDE-4CFA-AFFE-A0CE4E2E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500" y="8729129"/>
            <a:ext cx="229932" cy="229932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D035443D-82D7-4EF9-80D2-8CF646295778}"/>
              </a:ext>
            </a:extLst>
          </p:cNvPr>
          <p:cNvSpPr txBox="1"/>
          <p:nvPr/>
        </p:nvSpPr>
        <p:spPr>
          <a:xfrm>
            <a:off x="2081271" y="498888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 to recipe page</a:t>
            </a:r>
          </a:p>
        </p:txBody>
      </p:sp>
      <p:sp>
        <p:nvSpPr>
          <p:cNvPr id="311" name="Callout: Bent Line 310">
            <a:extLst>
              <a:ext uri="{FF2B5EF4-FFF2-40B4-BE49-F238E27FC236}">
                <a16:creationId xmlns:a16="http://schemas.microsoft.com/office/drawing/2014/main" id="{FCB9E156-1251-4952-B112-2E9551EFB24E}"/>
              </a:ext>
            </a:extLst>
          </p:cNvPr>
          <p:cNvSpPr/>
          <p:nvPr/>
        </p:nvSpPr>
        <p:spPr>
          <a:xfrm>
            <a:off x="2197395" y="5161224"/>
            <a:ext cx="589280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60170"/>
              <a:gd name="adj6" fmla="val -4688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7AA2DF0-1529-464C-8625-4E94BA048854}"/>
              </a:ext>
            </a:extLst>
          </p:cNvPr>
          <p:cNvSpPr txBox="1"/>
          <p:nvPr/>
        </p:nvSpPr>
        <p:spPr>
          <a:xfrm>
            <a:off x="2243003" y="5142780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back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6AF0EDDD-9CA3-4614-A2CC-916CBB30067E}"/>
              </a:ext>
            </a:extLst>
          </p:cNvPr>
          <p:cNvSpPr/>
          <p:nvPr/>
        </p:nvSpPr>
        <p:spPr>
          <a:xfrm>
            <a:off x="3754739" y="6175129"/>
            <a:ext cx="45719" cy="15582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Callout: Bent Line 327">
            <a:extLst>
              <a:ext uri="{FF2B5EF4-FFF2-40B4-BE49-F238E27FC236}">
                <a16:creationId xmlns:a16="http://schemas.microsoft.com/office/drawing/2014/main" id="{7F30FE12-113F-442C-ABE4-A14C8CA96F19}"/>
              </a:ext>
            </a:extLst>
          </p:cNvPr>
          <p:cNvSpPr/>
          <p:nvPr/>
        </p:nvSpPr>
        <p:spPr>
          <a:xfrm>
            <a:off x="3514497" y="5169857"/>
            <a:ext cx="433367" cy="230999"/>
          </a:xfrm>
          <a:prstGeom prst="borderCallout2">
            <a:avLst>
              <a:gd name="adj1" fmla="val 18750"/>
              <a:gd name="adj2" fmla="val -574"/>
              <a:gd name="adj3" fmla="val 21389"/>
              <a:gd name="adj4" fmla="val -50427"/>
              <a:gd name="adj5" fmla="val 186831"/>
              <a:gd name="adj6" fmla="val -16462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C88CAF2-6B4F-41EB-A926-C7650536DC1B}"/>
              </a:ext>
            </a:extLst>
          </p:cNvPr>
          <p:cNvSpPr txBox="1"/>
          <p:nvPr/>
        </p:nvSpPr>
        <p:spPr>
          <a:xfrm>
            <a:off x="3513092" y="5149096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logo</a:t>
            </a:r>
          </a:p>
        </p:txBody>
      </p:sp>
      <p:sp>
        <p:nvSpPr>
          <p:cNvPr id="330" name="Callout: Bent Line 329">
            <a:extLst>
              <a:ext uri="{FF2B5EF4-FFF2-40B4-BE49-F238E27FC236}">
                <a16:creationId xmlns:a16="http://schemas.microsoft.com/office/drawing/2014/main" id="{14A486D6-7431-49D3-81CF-3246A27C6455}"/>
              </a:ext>
            </a:extLst>
          </p:cNvPr>
          <p:cNvSpPr/>
          <p:nvPr/>
        </p:nvSpPr>
        <p:spPr>
          <a:xfrm>
            <a:off x="3873828" y="6063342"/>
            <a:ext cx="720544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42211"/>
              <a:gd name="adj6" fmla="val -4823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110A048-3762-47B2-A545-47B198FDAA33}"/>
              </a:ext>
            </a:extLst>
          </p:cNvPr>
          <p:cNvSpPr txBox="1"/>
          <p:nvPr/>
        </p:nvSpPr>
        <p:spPr>
          <a:xfrm>
            <a:off x="3819202" y="604899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text input</a:t>
            </a:r>
          </a:p>
        </p:txBody>
      </p:sp>
      <p:sp>
        <p:nvSpPr>
          <p:cNvPr id="333" name="Callout: Bent Line 332">
            <a:extLst>
              <a:ext uri="{FF2B5EF4-FFF2-40B4-BE49-F238E27FC236}">
                <a16:creationId xmlns:a16="http://schemas.microsoft.com/office/drawing/2014/main" id="{DCB1A322-2CE3-4B84-832C-F7F19556E79F}"/>
              </a:ext>
            </a:extLst>
          </p:cNvPr>
          <p:cNvSpPr/>
          <p:nvPr/>
        </p:nvSpPr>
        <p:spPr>
          <a:xfrm>
            <a:off x="3879048" y="8402650"/>
            <a:ext cx="781317" cy="229113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55515"/>
              <a:gd name="adj6" fmla="val -3787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3A94B72-E0EA-46E0-85A6-10E4778F6265}"/>
              </a:ext>
            </a:extLst>
          </p:cNvPr>
          <p:cNvSpPr txBox="1"/>
          <p:nvPr/>
        </p:nvSpPr>
        <p:spPr>
          <a:xfrm>
            <a:off x="3828487" y="8388303"/>
            <a:ext cx="895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mic Sans MS" panose="030F0702030302020204" pitchFamily="66" charset="0"/>
              </a:rPr>
              <a:t>save &amp; add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6C3EE685-6BCF-490F-BE27-9FB316166FC5}"/>
              </a:ext>
            </a:extLst>
          </p:cNvPr>
          <p:cNvSpPr txBox="1"/>
          <p:nvPr/>
        </p:nvSpPr>
        <p:spPr>
          <a:xfrm>
            <a:off x="3831053" y="8589575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save and add </a:t>
            </a:r>
          </a:p>
          <a:p>
            <a:r>
              <a:rPr lang="en-US" sz="800" dirty="0"/>
              <a:t>to the recipe page</a:t>
            </a: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518BA5E3-7B5D-43DD-949C-E23A16485AAD}"/>
              </a:ext>
            </a:extLst>
          </p:cNvPr>
          <p:cNvCxnSpPr>
            <a:cxnSpLocks/>
          </p:cNvCxnSpPr>
          <p:nvPr/>
        </p:nvCxnSpPr>
        <p:spPr>
          <a:xfrm>
            <a:off x="1841026" y="6599279"/>
            <a:ext cx="1890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E6CD843-F93F-460E-8445-7235CBE5A92E}"/>
              </a:ext>
            </a:extLst>
          </p:cNvPr>
          <p:cNvCxnSpPr>
            <a:cxnSpLocks/>
          </p:cNvCxnSpPr>
          <p:nvPr/>
        </p:nvCxnSpPr>
        <p:spPr>
          <a:xfrm>
            <a:off x="1863357" y="7973419"/>
            <a:ext cx="1890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733F8CC-C71F-45F1-A97A-14C56A581037}"/>
              </a:ext>
            </a:extLst>
          </p:cNvPr>
          <p:cNvGrpSpPr/>
          <p:nvPr/>
        </p:nvGrpSpPr>
        <p:grpSpPr>
          <a:xfrm>
            <a:off x="2693525" y="7701729"/>
            <a:ext cx="220600" cy="209920"/>
            <a:chOff x="3498817" y="7825723"/>
            <a:chExt cx="220600" cy="209920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2234652B-C6DA-419E-BCAD-FA320AC05160}"/>
                </a:ext>
              </a:extLst>
            </p:cNvPr>
            <p:cNvSpPr/>
            <p:nvPr/>
          </p:nvSpPr>
          <p:spPr>
            <a:xfrm>
              <a:off x="3498817" y="7825723"/>
              <a:ext cx="220600" cy="209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Plus Sign 513">
              <a:extLst>
                <a:ext uri="{FF2B5EF4-FFF2-40B4-BE49-F238E27FC236}">
                  <a16:creationId xmlns:a16="http://schemas.microsoft.com/office/drawing/2014/main" id="{5C4056AB-58A0-4429-A9D1-015C97A54BFE}"/>
                </a:ext>
              </a:extLst>
            </p:cNvPr>
            <p:cNvSpPr/>
            <p:nvPr/>
          </p:nvSpPr>
          <p:spPr>
            <a:xfrm>
              <a:off x="3525359" y="7851851"/>
              <a:ext cx="164167" cy="151034"/>
            </a:xfrm>
            <a:prstGeom prst="mathPlus">
              <a:avLst>
                <a:gd name="adj1" fmla="val 106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5EB7909-10F3-4F59-95C0-A99D5ED30375}"/>
              </a:ext>
            </a:extLst>
          </p:cNvPr>
          <p:cNvSpPr>
            <a:spLocks/>
          </p:cNvSpPr>
          <p:nvPr/>
        </p:nvSpPr>
        <p:spPr>
          <a:xfrm>
            <a:off x="1778783" y="5432873"/>
            <a:ext cx="2052319" cy="3648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Callout: Bent Line 514">
            <a:extLst>
              <a:ext uri="{FF2B5EF4-FFF2-40B4-BE49-F238E27FC236}">
                <a16:creationId xmlns:a16="http://schemas.microsoft.com/office/drawing/2014/main" id="{16D2C26B-E63E-4DAA-8358-A2E061CD5ED5}"/>
              </a:ext>
            </a:extLst>
          </p:cNvPr>
          <p:cNvSpPr/>
          <p:nvPr/>
        </p:nvSpPr>
        <p:spPr>
          <a:xfrm>
            <a:off x="3873288" y="7341576"/>
            <a:ext cx="763609" cy="403917"/>
          </a:xfrm>
          <a:prstGeom prst="borderCallout2">
            <a:avLst>
              <a:gd name="adj1" fmla="val 18750"/>
              <a:gd name="adj2" fmla="val -574"/>
              <a:gd name="adj3" fmla="val 18750"/>
              <a:gd name="adj4" fmla="val -16667"/>
              <a:gd name="adj5" fmla="val 105509"/>
              <a:gd name="adj6" fmla="val -13416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6FB6C22-A3BB-4448-B151-49250C9BC1E9}"/>
              </a:ext>
            </a:extLst>
          </p:cNvPr>
          <p:cNvGrpSpPr/>
          <p:nvPr/>
        </p:nvGrpSpPr>
        <p:grpSpPr>
          <a:xfrm>
            <a:off x="395195" y="5910554"/>
            <a:ext cx="1195467" cy="2816869"/>
            <a:chOff x="1083074" y="5588983"/>
            <a:chExt cx="1195467" cy="2816869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63EF1FAB-B00B-46C6-B4F0-ED514FC9C3B3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74" y="5588983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9E85303-B1B1-4C41-996E-1D41B144B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540" y="5588983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E3008EC-6A3D-4DC3-97A2-2C462DA2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075" y="5588983"/>
              <a:ext cx="1" cy="2125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58275601-7BDE-48C8-84CA-228B5A86B0C4}"/>
                </a:ext>
              </a:extLst>
            </p:cNvPr>
            <p:cNvGrpSpPr/>
            <p:nvPr/>
          </p:nvGrpSpPr>
          <p:grpSpPr>
            <a:xfrm>
              <a:off x="1631702" y="5682912"/>
              <a:ext cx="98209" cy="104493"/>
              <a:chOff x="4230624" y="2230371"/>
              <a:chExt cx="453772" cy="496026"/>
            </a:xfrm>
          </p:grpSpPr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A2CB400B-895E-4F67-AC72-D3A54B68D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233386"/>
                <a:ext cx="438532" cy="49301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AF22C3E9-C0E1-4D5E-8378-4E1DF4DBF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230371"/>
                <a:ext cx="453772" cy="496021"/>
              </a:xfrm>
              <a:prstGeom prst="line">
                <a:avLst/>
              </a:prstGeom>
              <a:ln w="31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8C4FEB9-9B70-4CFD-875A-4B6519B618EF}"/>
                </a:ext>
              </a:extLst>
            </p:cNvPr>
            <p:cNvSpPr/>
            <p:nvPr/>
          </p:nvSpPr>
          <p:spPr>
            <a:xfrm>
              <a:off x="1603237" y="5661353"/>
              <a:ext cx="155140" cy="1496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7C9CE3F-7C3C-48A1-B8B5-F8E92BCDB289}"/>
                </a:ext>
              </a:extLst>
            </p:cNvPr>
            <p:cNvSpPr/>
            <p:nvPr/>
          </p:nvSpPr>
          <p:spPr>
            <a:xfrm>
              <a:off x="1228471" y="6110706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3B085105-95F3-4552-A81E-ED095B399A3F}"/>
                </a:ext>
              </a:extLst>
            </p:cNvPr>
            <p:cNvSpPr/>
            <p:nvPr/>
          </p:nvSpPr>
          <p:spPr>
            <a:xfrm>
              <a:off x="1228471" y="6334050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6A5CCEC-C382-441C-8BFB-4D0595E47287}"/>
                </a:ext>
              </a:extLst>
            </p:cNvPr>
            <p:cNvSpPr/>
            <p:nvPr/>
          </p:nvSpPr>
          <p:spPr>
            <a:xfrm>
              <a:off x="1228901" y="6535069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C4B54BD5-7249-4424-AF1B-E5B9516633C6}"/>
                </a:ext>
              </a:extLst>
            </p:cNvPr>
            <p:cNvGrpSpPr/>
            <p:nvPr/>
          </p:nvGrpSpPr>
          <p:grpSpPr>
            <a:xfrm>
              <a:off x="1124886" y="5634433"/>
              <a:ext cx="81671" cy="82178"/>
              <a:chOff x="4230624" y="2648753"/>
              <a:chExt cx="453772" cy="496019"/>
            </a:xfrm>
          </p:grpSpPr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658F1198-C98C-4B32-BCA6-E830F50FB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0624" y="2651760"/>
                <a:ext cx="438531" cy="49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E353869D-1B63-46AF-97F8-BCF8E93FB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624" y="2648753"/>
                <a:ext cx="453772" cy="4960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6921F7BB-922B-4359-BA48-001EADE3D3B4}"/>
                </a:ext>
              </a:extLst>
            </p:cNvPr>
            <p:cNvSpPr/>
            <p:nvPr/>
          </p:nvSpPr>
          <p:spPr>
            <a:xfrm>
              <a:off x="1104986" y="5610688"/>
              <a:ext cx="124281" cy="12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Isosceles Triangle 379">
              <a:extLst>
                <a:ext uri="{FF2B5EF4-FFF2-40B4-BE49-F238E27FC236}">
                  <a16:creationId xmlns:a16="http://schemas.microsoft.com/office/drawing/2014/main" id="{8F0451B0-DE68-4309-9174-353E168C1AC7}"/>
                </a:ext>
              </a:extLst>
            </p:cNvPr>
            <p:cNvSpPr/>
            <p:nvPr/>
          </p:nvSpPr>
          <p:spPr>
            <a:xfrm rot="10800000">
              <a:off x="1262096" y="6792685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A1BCDDC-A953-41D2-8B1A-C3665B7034DA}"/>
                </a:ext>
              </a:extLst>
            </p:cNvPr>
            <p:cNvSpPr/>
            <p:nvPr/>
          </p:nvSpPr>
          <p:spPr>
            <a:xfrm>
              <a:off x="1230081" y="6746150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C3B929F-E83E-4620-9531-D856EBA3CBB8}"/>
                </a:ext>
              </a:extLst>
            </p:cNvPr>
            <p:cNvCxnSpPr/>
            <p:nvPr/>
          </p:nvCxnSpPr>
          <p:spPr>
            <a:xfrm>
              <a:off x="1083074" y="6000478"/>
              <a:ext cx="11954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194F9AA3-DB55-473B-99C1-E782F0988E79}"/>
                </a:ext>
              </a:extLst>
            </p:cNvPr>
            <p:cNvSpPr/>
            <p:nvPr/>
          </p:nvSpPr>
          <p:spPr>
            <a:xfrm>
              <a:off x="2231209" y="6021326"/>
              <a:ext cx="26631" cy="34797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E325AA3E-5991-42D5-8020-F8B01163B723}"/>
                </a:ext>
              </a:extLst>
            </p:cNvPr>
            <p:cNvSpPr/>
            <p:nvPr/>
          </p:nvSpPr>
          <p:spPr>
            <a:xfrm>
              <a:off x="1231596" y="7855580"/>
              <a:ext cx="916172" cy="550272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7CD816E-23D1-49A6-B73A-81B8D386E4E2}"/>
                </a:ext>
              </a:extLst>
            </p:cNvPr>
            <p:cNvCxnSpPr>
              <a:cxnSpLocks/>
            </p:cNvCxnSpPr>
            <p:nvPr/>
          </p:nvCxnSpPr>
          <p:spPr>
            <a:xfrm>
              <a:off x="2214460" y="7714170"/>
              <a:ext cx="612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3C471A7-1E5A-4BB1-B6B7-BADF30671DA8}"/>
                </a:ext>
              </a:extLst>
            </p:cNvPr>
            <p:cNvCxnSpPr>
              <a:cxnSpLocks/>
            </p:cNvCxnSpPr>
            <p:nvPr/>
          </p:nvCxnSpPr>
          <p:spPr>
            <a:xfrm>
              <a:off x="1222679" y="6083858"/>
              <a:ext cx="10403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DBAC938-9794-41D0-BACD-A8BEDE629799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97" y="6509439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A84AAB0B-2885-4CCB-AC71-36AB9644BFFB}"/>
                </a:ext>
              </a:extLst>
            </p:cNvPr>
            <p:cNvCxnSpPr>
              <a:cxnSpLocks/>
            </p:cNvCxnSpPr>
            <p:nvPr/>
          </p:nvCxnSpPr>
          <p:spPr>
            <a:xfrm>
              <a:off x="1232818" y="6722821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E030BF1-F147-4090-9375-892EBA3EC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5040" y="6311813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C7B12FEC-7F92-48FC-8A72-43B5D355B08F}"/>
                </a:ext>
              </a:extLst>
            </p:cNvPr>
            <p:cNvSpPr/>
            <p:nvPr/>
          </p:nvSpPr>
          <p:spPr>
            <a:xfrm>
              <a:off x="1486652" y="5900045"/>
              <a:ext cx="155140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3CAFDDCA-1146-43A6-A17D-707262B45523}"/>
                </a:ext>
              </a:extLst>
            </p:cNvPr>
            <p:cNvSpPr/>
            <p:nvPr/>
          </p:nvSpPr>
          <p:spPr>
            <a:xfrm>
              <a:off x="1672368" y="5900044"/>
              <a:ext cx="19921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41BAA856-CADD-40AE-9D22-92EAB5C9F279}"/>
                </a:ext>
              </a:extLst>
            </p:cNvPr>
            <p:cNvCxnSpPr>
              <a:cxnSpLocks/>
            </p:cNvCxnSpPr>
            <p:nvPr/>
          </p:nvCxnSpPr>
          <p:spPr>
            <a:xfrm>
              <a:off x="1226998" y="7823991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FE837A0-09ED-4694-B8F1-8B3AFCD493E0}"/>
                </a:ext>
              </a:extLst>
            </p:cNvPr>
            <p:cNvCxnSpPr>
              <a:cxnSpLocks/>
            </p:cNvCxnSpPr>
            <p:nvPr/>
          </p:nvCxnSpPr>
          <p:spPr>
            <a:xfrm>
              <a:off x="1124886" y="6271101"/>
              <a:ext cx="109062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5EF73FE6-A142-4B29-9773-CA4CB85E2E4C}"/>
                </a:ext>
              </a:extLst>
            </p:cNvPr>
            <p:cNvCxnSpPr>
              <a:cxnSpLocks/>
            </p:cNvCxnSpPr>
            <p:nvPr/>
          </p:nvCxnSpPr>
          <p:spPr>
            <a:xfrm>
              <a:off x="1137239" y="6913658"/>
              <a:ext cx="109062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7D39231A-5152-41DD-8F1B-6DED5DA933BF}"/>
                </a:ext>
              </a:extLst>
            </p:cNvPr>
            <p:cNvSpPr/>
            <p:nvPr/>
          </p:nvSpPr>
          <p:spPr>
            <a:xfrm>
              <a:off x="1230071" y="700237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A3404E00-F788-411D-AA7B-5BDE0E761DB3}"/>
                </a:ext>
              </a:extLst>
            </p:cNvPr>
            <p:cNvSpPr/>
            <p:nvPr/>
          </p:nvSpPr>
          <p:spPr>
            <a:xfrm>
              <a:off x="1230501" y="7203392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Isosceles Triangle 532">
              <a:extLst>
                <a:ext uri="{FF2B5EF4-FFF2-40B4-BE49-F238E27FC236}">
                  <a16:creationId xmlns:a16="http://schemas.microsoft.com/office/drawing/2014/main" id="{FE120F30-3032-473D-823B-28E5F22167F6}"/>
                </a:ext>
              </a:extLst>
            </p:cNvPr>
            <p:cNvSpPr/>
            <p:nvPr/>
          </p:nvSpPr>
          <p:spPr>
            <a:xfrm rot="10800000">
              <a:off x="1263696" y="7461008"/>
              <a:ext cx="36619" cy="2663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F3CA431C-26B4-487B-888F-7C0D587E2CD7}"/>
                </a:ext>
              </a:extLst>
            </p:cNvPr>
            <p:cNvSpPr/>
            <p:nvPr/>
          </p:nvSpPr>
          <p:spPr>
            <a:xfrm>
              <a:off x="1231681" y="7414473"/>
              <a:ext cx="916172" cy="11970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AC40C07-F0A6-4DEB-AEAB-06588337174B}"/>
                </a:ext>
              </a:extLst>
            </p:cNvPr>
            <p:cNvCxnSpPr>
              <a:cxnSpLocks/>
            </p:cNvCxnSpPr>
            <p:nvPr/>
          </p:nvCxnSpPr>
          <p:spPr>
            <a:xfrm>
              <a:off x="1231297" y="7177762"/>
              <a:ext cx="158551" cy="127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A638B62-D535-4D08-B5E2-1A68EDC32AF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18" y="7391144"/>
              <a:ext cx="7491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E002DE1-F156-47B9-93EC-E99A33D27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6640" y="6980136"/>
              <a:ext cx="305492" cy="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D1D53C87-B86A-46D8-90DD-CB9AF4D1422A}"/>
                </a:ext>
              </a:extLst>
            </p:cNvPr>
            <p:cNvSpPr/>
            <p:nvPr/>
          </p:nvSpPr>
          <p:spPr>
            <a:xfrm>
              <a:off x="1610483" y="7563442"/>
              <a:ext cx="146274" cy="1412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Plus Sign 540">
              <a:extLst>
                <a:ext uri="{FF2B5EF4-FFF2-40B4-BE49-F238E27FC236}">
                  <a16:creationId xmlns:a16="http://schemas.microsoft.com/office/drawing/2014/main" id="{EE0E5471-C814-4D8F-82A7-0F34487FADBA}"/>
                </a:ext>
              </a:extLst>
            </p:cNvPr>
            <p:cNvSpPr/>
            <p:nvPr/>
          </p:nvSpPr>
          <p:spPr>
            <a:xfrm>
              <a:off x="1636315" y="7581063"/>
              <a:ext cx="96961" cy="108415"/>
            </a:xfrm>
            <a:prstGeom prst="mathPlus">
              <a:avLst>
                <a:gd name="adj1" fmla="val 10616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5C88965-AFCE-434C-9B89-23B4D15A4B7A}"/>
                </a:ext>
              </a:extLst>
            </p:cNvPr>
            <p:cNvSpPr/>
            <p:nvPr/>
          </p:nvSpPr>
          <p:spPr>
            <a:xfrm>
              <a:off x="2032660" y="7454392"/>
              <a:ext cx="222341" cy="227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3" name="Graphic 392" descr="Checkmark">
              <a:extLst>
                <a:ext uri="{FF2B5EF4-FFF2-40B4-BE49-F238E27FC236}">
                  <a16:creationId xmlns:a16="http://schemas.microsoft.com/office/drawing/2014/main" id="{1BF8B51F-2583-44D5-8748-11722DF50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6985" y="7504853"/>
              <a:ext cx="140260" cy="140255"/>
            </a:xfrm>
            <a:prstGeom prst="rect">
              <a:avLst/>
            </a:prstGeom>
          </p:spPr>
        </p:pic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77370D1E-EE10-4E27-8E3C-CBDA871D55EE}"/>
                </a:ext>
              </a:extLst>
            </p:cNvPr>
            <p:cNvCxnSpPr>
              <a:cxnSpLocks/>
            </p:cNvCxnSpPr>
            <p:nvPr/>
          </p:nvCxnSpPr>
          <p:spPr>
            <a:xfrm>
              <a:off x="1136290" y="7740212"/>
              <a:ext cx="109062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AB6C6AA-DE05-4D3E-95B2-969123D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41" y="7714170"/>
              <a:ext cx="612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A1FDF9E-0B4A-4798-8D23-AD5A4ECCDE97}"/>
              </a:ext>
            </a:extLst>
          </p:cNvPr>
          <p:cNvGrpSpPr/>
          <p:nvPr/>
        </p:nvGrpSpPr>
        <p:grpSpPr>
          <a:xfrm>
            <a:off x="4698193" y="5523293"/>
            <a:ext cx="1920250" cy="3826173"/>
            <a:chOff x="4558928" y="5808117"/>
            <a:chExt cx="2013604" cy="3826173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235654A7-9F99-4CCD-A0CA-8FD5DD543ACC}"/>
                </a:ext>
              </a:extLst>
            </p:cNvPr>
            <p:cNvSpPr/>
            <p:nvPr/>
          </p:nvSpPr>
          <p:spPr>
            <a:xfrm>
              <a:off x="4558928" y="5931045"/>
              <a:ext cx="2013604" cy="3703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Isosceles Triangle 352">
              <a:extLst>
                <a:ext uri="{FF2B5EF4-FFF2-40B4-BE49-F238E27FC236}">
                  <a16:creationId xmlns:a16="http://schemas.microsoft.com/office/drawing/2014/main" id="{8046D3D7-316E-4DE6-90E2-9EDED6E114AE}"/>
                </a:ext>
              </a:extLst>
            </p:cNvPr>
            <p:cNvSpPr/>
            <p:nvPr/>
          </p:nvSpPr>
          <p:spPr>
            <a:xfrm>
              <a:off x="4710955" y="5808117"/>
              <a:ext cx="195407" cy="122928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3840C3AB-9B7D-4B4D-A2AE-0FD9F9DB74A5}"/>
                </a:ext>
              </a:extLst>
            </p:cNvPr>
            <p:cNvSpPr/>
            <p:nvPr/>
          </p:nvSpPr>
          <p:spPr>
            <a:xfrm>
              <a:off x="4763341" y="6133048"/>
              <a:ext cx="1641395" cy="2055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E20288C-7A22-4B9D-8A75-F8D2A3B42F89}"/>
                </a:ext>
              </a:extLst>
            </p:cNvPr>
            <p:cNvSpPr/>
            <p:nvPr/>
          </p:nvSpPr>
          <p:spPr>
            <a:xfrm>
              <a:off x="4760185" y="6571842"/>
              <a:ext cx="1647870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091FBF79-1040-4C22-B592-FA87E174436D}"/>
                </a:ext>
              </a:extLst>
            </p:cNvPr>
            <p:cNvSpPr/>
            <p:nvPr/>
          </p:nvSpPr>
          <p:spPr>
            <a:xfrm>
              <a:off x="4762780" y="7245733"/>
              <a:ext cx="1653679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129842FE-32B8-4064-ABF2-4024E8AF2840}"/>
                </a:ext>
              </a:extLst>
            </p:cNvPr>
            <p:cNvSpPr txBox="1"/>
            <p:nvPr/>
          </p:nvSpPr>
          <p:spPr>
            <a:xfrm>
              <a:off x="4670133" y="5969214"/>
              <a:ext cx="7995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recipe name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189A855F-329A-4FAE-BE97-F343EEFF25DB}"/>
                </a:ext>
              </a:extLst>
            </p:cNvPr>
            <p:cNvSpPr txBox="1"/>
            <p:nvPr/>
          </p:nvSpPr>
          <p:spPr>
            <a:xfrm>
              <a:off x="4670743" y="6399699"/>
              <a:ext cx="7038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ingredient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A113B85E-84DB-4DBD-B3AD-3B7620560834}"/>
                </a:ext>
              </a:extLst>
            </p:cNvPr>
            <p:cNvSpPr txBox="1"/>
            <p:nvPr/>
          </p:nvSpPr>
          <p:spPr>
            <a:xfrm>
              <a:off x="4670776" y="7086193"/>
              <a:ext cx="462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unit</a:t>
              </a:r>
            </a:p>
          </p:txBody>
        </p:sp>
        <p:sp>
          <p:nvSpPr>
            <p:cNvPr id="368" name="Isosceles Triangle 367">
              <a:extLst>
                <a:ext uri="{FF2B5EF4-FFF2-40B4-BE49-F238E27FC236}">
                  <a16:creationId xmlns:a16="http://schemas.microsoft.com/office/drawing/2014/main" id="{C5F8144A-EE4A-463D-BB71-01CCA1BD544F}"/>
                </a:ext>
              </a:extLst>
            </p:cNvPr>
            <p:cNvSpPr/>
            <p:nvPr/>
          </p:nvSpPr>
          <p:spPr>
            <a:xfrm rot="10800000">
              <a:off x="4799650" y="7326232"/>
              <a:ext cx="62866" cy="45719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EE4B68B9-C055-400A-B768-380738E195A4}"/>
                </a:ext>
              </a:extLst>
            </p:cNvPr>
            <p:cNvSpPr/>
            <p:nvPr/>
          </p:nvSpPr>
          <p:spPr>
            <a:xfrm>
              <a:off x="4762780" y="6916407"/>
              <a:ext cx="1653679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81581345-5193-49FA-AA85-3BBC2FF6E86B}"/>
                </a:ext>
              </a:extLst>
            </p:cNvPr>
            <p:cNvSpPr txBox="1"/>
            <p:nvPr/>
          </p:nvSpPr>
          <p:spPr>
            <a:xfrm>
              <a:off x="4678712" y="6749566"/>
              <a:ext cx="6130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amount</a:t>
              </a:r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B1E0BF0-441F-4FFB-91DF-0E7B342736B8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42" y="6411861"/>
              <a:ext cx="189015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3DB17D-9FD9-434C-BEE0-750582CFCCDD}"/>
                </a:ext>
              </a:extLst>
            </p:cNvPr>
            <p:cNvCxnSpPr>
              <a:cxnSpLocks/>
            </p:cNvCxnSpPr>
            <p:nvPr/>
          </p:nvCxnSpPr>
          <p:spPr>
            <a:xfrm>
              <a:off x="4615237" y="7539663"/>
              <a:ext cx="189015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B771FE1-A135-4FBE-A0E7-80F03490036E}"/>
                </a:ext>
              </a:extLst>
            </p:cNvPr>
            <p:cNvSpPr/>
            <p:nvPr/>
          </p:nvSpPr>
          <p:spPr>
            <a:xfrm>
              <a:off x="4761672" y="7698353"/>
              <a:ext cx="1654400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E63E3E47-59EE-402E-B6A0-B78963E72BC7}"/>
                </a:ext>
              </a:extLst>
            </p:cNvPr>
            <p:cNvSpPr/>
            <p:nvPr/>
          </p:nvSpPr>
          <p:spPr>
            <a:xfrm>
              <a:off x="4757623" y="8386339"/>
              <a:ext cx="1658448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EC288E41-5329-46B9-86BD-53EA3E775706}"/>
                </a:ext>
              </a:extLst>
            </p:cNvPr>
            <p:cNvSpPr txBox="1"/>
            <p:nvPr/>
          </p:nvSpPr>
          <p:spPr>
            <a:xfrm>
              <a:off x="4688925" y="7534367"/>
              <a:ext cx="7317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ingredient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0DBBEB4-1BBF-4CE8-8448-F1CE56DEC1DC}"/>
                </a:ext>
              </a:extLst>
            </p:cNvPr>
            <p:cNvSpPr txBox="1"/>
            <p:nvPr/>
          </p:nvSpPr>
          <p:spPr>
            <a:xfrm>
              <a:off x="4680969" y="8224671"/>
              <a:ext cx="43142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unit</a:t>
              </a:r>
            </a:p>
          </p:txBody>
        </p:sp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FD5C4EDD-2D63-44FE-A192-A9E7EA076A56}"/>
                </a:ext>
              </a:extLst>
            </p:cNvPr>
            <p:cNvSpPr/>
            <p:nvPr/>
          </p:nvSpPr>
          <p:spPr>
            <a:xfrm rot="10800000">
              <a:off x="4797855" y="8468520"/>
              <a:ext cx="62866" cy="45719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B49ACDCA-2F10-4762-A2BA-1B5E6B1D16CE}"/>
                </a:ext>
              </a:extLst>
            </p:cNvPr>
            <p:cNvSpPr/>
            <p:nvPr/>
          </p:nvSpPr>
          <p:spPr>
            <a:xfrm>
              <a:off x="4762780" y="8057669"/>
              <a:ext cx="1653291" cy="205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070EF3AB-4C6C-4588-B3A2-1B04B16CD7A1}"/>
                </a:ext>
              </a:extLst>
            </p:cNvPr>
            <p:cNvSpPr txBox="1"/>
            <p:nvPr/>
          </p:nvSpPr>
          <p:spPr>
            <a:xfrm>
              <a:off x="4684908" y="7884234"/>
              <a:ext cx="6019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mic Sans MS" panose="030F0702030302020204" pitchFamily="66" charset="0"/>
                </a:rPr>
                <a:t>amount</a:t>
              </a:r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2577932C-F337-40A3-ADD8-ED32F21DB586}"/>
                </a:ext>
              </a:extLst>
            </p:cNvPr>
            <p:cNvGrpSpPr/>
            <p:nvPr/>
          </p:nvGrpSpPr>
          <p:grpSpPr>
            <a:xfrm>
              <a:off x="5473112" y="8648979"/>
              <a:ext cx="220600" cy="209920"/>
              <a:chOff x="3522787" y="7825723"/>
              <a:chExt cx="220600" cy="209920"/>
            </a:xfrm>
          </p:grpSpPr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7C770B76-CD2B-4C9F-96B1-2E010B50CE4A}"/>
                  </a:ext>
                </a:extLst>
              </p:cNvPr>
              <p:cNvSpPr/>
              <p:nvPr/>
            </p:nvSpPr>
            <p:spPr>
              <a:xfrm>
                <a:off x="3522787" y="7825723"/>
                <a:ext cx="220600" cy="209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Plus Sign 415">
                <a:extLst>
                  <a:ext uri="{FF2B5EF4-FFF2-40B4-BE49-F238E27FC236}">
                    <a16:creationId xmlns:a16="http://schemas.microsoft.com/office/drawing/2014/main" id="{97E29C13-9B05-4AD0-BB5F-3B8B8C1B491A}"/>
                  </a:ext>
                </a:extLst>
              </p:cNvPr>
              <p:cNvSpPr/>
              <p:nvPr/>
            </p:nvSpPr>
            <p:spPr>
              <a:xfrm>
                <a:off x="3549332" y="7851851"/>
                <a:ext cx="164167" cy="151034"/>
              </a:xfrm>
              <a:prstGeom prst="mathPlus">
                <a:avLst>
                  <a:gd name="adj1" fmla="val 1061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E9037B76-149E-42E3-8727-FFF11C56A590}"/>
              </a:ext>
            </a:extLst>
          </p:cNvPr>
          <p:cNvSpPr txBox="1"/>
          <p:nvPr/>
        </p:nvSpPr>
        <p:spPr>
          <a:xfrm>
            <a:off x="3820430" y="7335493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add</a:t>
            </a:r>
          </a:p>
          <a:p>
            <a:pPr algn="ctr"/>
            <a:r>
              <a:rPr lang="en-US" sz="1100" dirty="0">
                <a:latin typeface="Comic Sans MS" panose="030F0702030302020204" pitchFamily="66" charset="0"/>
              </a:rPr>
              <a:t>ingredient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E05CFB42-30B5-45D7-8269-51712BE3FC33}"/>
              </a:ext>
            </a:extLst>
          </p:cNvPr>
          <p:cNvSpPr txBox="1"/>
          <p:nvPr/>
        </p:nvSpPr>
        <p:spPr>
          <a:xfrm>
            <a:off x="4288438" y="5041134"/>
            <a:ext cx="1194751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 recipe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3993C54E-70E0-494E-8F47-3DE52D23DD7B}"/>
              </a:ext>
            </a:extLst>
          </p:cNvPr>
          <p:cNvSpPr txBox="1"/>
          <p:nvPr/>
        </p:nvSpPr>
        <p:spPr>
          <a:xfrm>
            <a:off x="3841005" y="7055815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press to add </a:t>
            </a:r>
          </a:p>
          <a:p>
            <a:r>
              <a:rPr lang="en-US" sz="800" dirty="0"/>
              <a:t>other ingredient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32BAC351-17F1-45C5-8230-EC48B4A0AD8A}"/>
              </a:ext>
            </a:extLst>
          </p:cNvPr>
          <p:cNvCxnSpPr>
            <a:cxnSpLocks/>
          </p:cNvCxnSpPr>
          <p:nvPr/>
        </p:nvCxnSpPr>
        <p:spPr>
          <a:xfrm>
            <a:off x="4509170" y="7745493"/>
            <a:ext cx="264770" cy="24650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E37591BA-5D6F-4585-815F-EC5C46DBF715}"/>
              </a:ext>
            </a:extLst>
          </p:cNvPr>
          <p:cNvSpPr/>
          <p:nvPr/>
        </p:nvSpPr>
        <p:spPr>
          <a:xfrm>
            <a:off x="6580385" y="5653948"/>
            <a:ext cx="45719" cy="155821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C956B31-5112-4703-86D7-9A490F9C0D4A}"/>
              </a:ext>
            </a:extLst>
          </p:cNvPr>
          <p:cNvCxnSpPr>
            <a:cxnSpLocks/>
          </p:cNvCxnSpPr>
          <p:nvPr/>
        </p:nvCxnSpPr>
        <p:spPr>
          <a:xfrm>
            <a:off x="4762320" y="8640718"/>
            <a:ext cx="1902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2AB4AA3E-A32E-4684-96B2-3D809A09E383}"/>
              </a:ext>
            </a:extLst>
          </p:cNvPr>
          <p:cNvSpPr/>
          <p:nvPr/>
        </p:nvSpPr>
        <p:spPr>
          <a:xfrm>
            <a:off x="4883144" y="8902678"/>
            <a:ext cx="1586091" cy="4525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94634E28-6549-4E74-AEC8-E2D565FCF0FF}"/>
              </a:ext>
            </a:extLst>
          </p:cNvPr>
          <p:cNvSpPr txBox="1"/>
          <p:nvPr/>
        </p:nvSpPr>
        <p:spPr>
          <a:xfrm>
            <a:off x="4816133" y="8730310"/>
            <a:ext cx="549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mic Sans MS" panose="030F0702030302020204" pitchFamily="66" charset="0"/>
              </a:rPr>
              <a:t>recipe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D2B912D-6B6E-4EA7-85C1-0536909EAA26}"/>
              </a:ext>
            </a:extLst>
          </p:cNvPr>
          <p:cNvSpPr txBox="1"/>
          <p:nvPr/>
        </p:nvSpPr>
        <p:spPr>
          <a:xfrm>
            <a:off x="3956335" y="3190800"/>
            <a:ext cx="564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mic Sans MS" panose="030F0702030302020204" pitchFamily="66" charset="0"/>
              </a:rPr>
              <a:t>cook</a:t>
            </a:r>
          </a:p>
        </p:txBody>
      </p:sp>
    </p:spTree>
    <p:extLst>
      <p:ext uri="{BB962C8B-B14F-4D97-AF65-F5344CB8AC3E}">
        <p14:creationId xmlns:p14="http://schemas.microsoft.com/office/powerpoint/2010/main" val="206551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A4 Paper (210x297 mm)</PresentationFormat>
  <Paragraphs>106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Cordia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Kitpavin Chaiwong</dc:creator>
  <cp:lastModifiedBy>Kitpavin Chaiwong</cp:lastModifiedBy>
  <cp:revision>91</cp:revision>
  <dcterms:created xsi:type="dcterms:W3CDTF">2018-08-14T15:11:23Z</dcterms:created>
  <dcterms:modified xsi:type="dcterms:W3CDTF">2018-09-02T16:15:37Z</dcterms:modified>
</cp:coreProperties>
</file>