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2237" y="-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8314A-93D6-47E9-99D3-B9175625CCBE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7FCD2-57BD-49CE-860E-0A57D6A2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3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FCD2-57BD-49CE-860E-0A57D6A2C9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9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0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1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5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6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3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5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4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7B5C-FF7A-4AD4-AE57-DBCD8BD2D9A5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6C6E9B-3280-4FCB-A71D-FF88CFF668A8}"/>
              </a:ext>
            </a:extLst>
          </p:cNvPr>
          <p:cNvSpPr/>
          <p:nvPr/>
        </p:nvSpPr>
        <p:spPr>
          <a:xfrm>
            <a:off x="635000" y="596900"/>
            <a:ext cx="3759200" cy="679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068D1D-322A-4C66-A151-CB1BBF038B6B}"/>
              </a:ext>
            </a:extLst>
          </p:cNvPr>
          <p:cNvCxnSpPr/>
          <p:nvPr/>
        </p:nvCxnSpPr>
        <p:spPr>
          <a:xfrm>
            <a:off x="635000" y="1178560"/>
            <a:ext cx="375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21E9296-2299-4F72-8A2E-BF145C49CB73}"/>
              </a:ext>
            </a:extLst>
          </p:cNvPr>
          <p:cNvSpPr/>
          <p:nvPr/>
        </p:nvSpPr>
        <p:spPr>
          <a:xfrm>
            <a:off x="635000" y="596900"/>
            <a:ext cx="594360" cy="581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3DAA79-06AB-46CE-B476-A48AD5DDD95A}"/>
              </a:ext>
            </a:extLst>
          </p:cNvPr>
          <p:cNvSpPr/>
          <p:nvPr/>
        </p:nvSpPr>
        <p:spPr>
          <a:xfrm>
            <a:off x="711200" y="1249683"/>
            <a:ext cx="3596640" cy="6035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A313C8-9946-45F3-A66E-144079EC5D64}"/>
              </a:ext>
            </a:extLst>
          </p:cNvPr>
          <p:cNvSpPr/>
          <p:nvPr/>
        </p:nvSpPr>
        <p:spPr>
          <a:xfrm>
            <a:off x="792480" y="1330960"/>
            <a:ext cx="3444240" cy="5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D07CAD-4458-491B-A74F-B4FAF2E18BAF}"/>
              </a:ext>
            </a:extLst>
          </p:cNvPr>
          <p:cNvSpPr/>
          <p:nvPr/>
        </p:nvSpPr>
        <p:spPr>
          <a:xfrm>
            <a:off x="787400" y="4926143"/>
            <a:ext cx="3444240" cy="5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314C4B-67C0-49C6-8403-68E0513A04EB}"/>
              </a:ext>
            </a:extLst>
          </p:cNvPr>
          <p:cNvSpPr/>
          <p:nvPr/>
        </p:nvSpPr>
        <p:spPr>
          <a:xfrm>
            <a:off x="792480" y="3386657"/>
            <a:ext cx="3444240" cy="5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BFB7CD-CE5B-4138-98E1-4D308F927299}"/>
              </a:ext>
            </a:extLst>
          </p:cNvPr>
          <p:cNvSpPr/>
          <p:nvPr/>
        </p:nvSpPr>
        <p:spPr>
          <a:xfrm>
            <a:off x="787400" y="1854454"/>
            <a:ext cx="3444240" cy="5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0B3B93-7338-48C7-BB2E-E1726AE1F571}"/>
              </a:ext>
            </a:extLst>
          </p:cNvPr>
          <p:cNvSpPr/>
          <p:nvPr/>
        </p:nvSpPr>
        <p:spPr>
          <a:xfrm>
            <a:off x="787400" y="2362450"/>
            <a:ext cx="3444240" cy="5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5B929D-1CB1-4935-94C2-3715FB8C5BB5}"/>
              </a:ext>
            </a:extLst>
          </p:cNvPr>
          <p:cNvSpPr/>
          <p:nvPr/>
        </p:nvSpPr>
        <p:spPr>
          <a:xfrm>
            <a:off x="787400" y="2869470"/>
            <a:ext cx="3444240" cy="5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DC827-304F-4603-BDCE-065D8BA2610F}"/>
              </a:ext>
            </a:extLst>
          </p:cNvPr>
          <p:cNvSpPr/>
          <p:nvPr/>
        </p:nvSpPr>
        <p:spPr>
          <a:xfrm>
            <a:off x="787400" y="3910151"/>
            <a:ext cx="3444240" cy="5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9CB252-77CF-4D1A-B41C-DECC0E4F1A97}"/>
              </a:ext>
            </a:extLst>
          </p:cNvPr>
          <p:cNvSpPr/>
          <p:nvPr/>
        </p:nvSpPr>
        <p:spPr>
          <a:xfrm>
            <a:off x="787400" y="4418147"/>
            <a:ext cx="3444240" cy="5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B3DC7D-DD9D-4E4E-B28D-E782AD48B117}"/>
              </a:ext>
            </a:extLst>
          </p:cNvPr>
          <p:cNvSpPr/>
          <p:nvPr/>
        </p:nvSpPr>
        <p:spPr>
          <a:xfrm>
            <a:off x="787400" y="5439136"/>
            <a:ext cx="3444240" cy="5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4764AF-94DB-458E-91D0-55591D21C2A0}"/>
              </a:ext>
            </a:extLst>
          </p:cNvPr>
          <p:cNvSpPr/>
          <p:nvPr/>
        </p:nvSpPr>
        <p:spPr>
          <a:xfrm>
            <a:off x="787400" y="5947132"/>
            <a:ext cx="3444240" cy="5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59C2B5-0DB8-4AAD-973D-B320B786BDBD}"/>
              </a:ext>
            </a:extLst>
          </p:cNvPr>
          <p:cNvSpPr/>
          <p:nvPr/>
        </p:nvSpPr>
        <p:spPr>
          <a:xfrm>
            <a:off x="787400" y="6454152"/>
            <a:ext cx="3444240" cy="5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F05BDA-4D90-4CD5-8C80-373C19AF21FE}"/>
              </a:ext>
            </a:extLst>
          </p:cNvPr>
          <p:cNvSpPr/>
          <p:nvPr/>
        </p:nvSpPr>
        <p:spPr>
          <a:xfrm>
            <a:off x="3784600" y="1899009"/>
            <a:ext cx="401320" cy="418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642B47-BC0D-4794-A90D-0BA52CB9EB56}"/>
              </a:ext>
            </a:extLst>
          </p:cNvPr>
          <p:cNvGrpSpPr/>
          <p:nvPr/>
        </p:nvGrpSpPr>
        <p:grpSpPr>
          <a:xfrm>
            <a:off x="3779520" y="1898442"/>
            <a:ext cx="406400" cy="415747"/>
            <a:chOff x="3779520" y="1898442"/>
            <a:chExt cx="406400" cy="41574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7A1827-44EE-4083-BE4C-B36193046F2B}"/>
                </a:ext>
              </a:extLst>
            </p:cNvPr>
            <p:cNvCxnSpPr/>
            <p:nvPr/>
          </p:nvCxnSpPr>
          <p:spPr>
            <a:xfrm>
              <a:off x="3784600" y="1898442"/>
              <a:ext cx="401320" cy="41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EB01C1C-6FD7-40B8-AF1A-8B6860D79112}"/>
                </a:ext>
              </a:extLst>
            </p:cNvPr>
            <p:cNvCxnSpPr/>
            <p:nvPr/>
          </p:nvCxnSpPr>
          <p:spPr>
            <a:xfrm flipV="1">
              <a:off x="3779520" y="1898442"/>
              <a:ext cx="406400" cy="41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A3BDAA0-6083-4EC9-88AE-EA588961D6A9}"/>
              </a:ext>
            </a:extLst>
          </p:cNvPr>
          <p:cNvGrpSpPr/>
          <p:nvPr/>
        </p:nvGrpSpPr>
        <p:grpSpPr>
          <a:xfrm>
            <a:off x="3774440" y="2402524"/>
            <a:ext cx="406400" cy="419267"/>
            <a:chOff x="3774440" y="2402524"/>
            <a:chExt cx="406400" cy="41926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A219EB9-0041-4FF0-A8E0-2CF341F636D8}"/>
                </a:ext>
              </a:extLst>
            </p:cNvPr>
            <p:cNvSpPr/>
            <p:nvPr/>
          </p:nvSpPr>
          <p:spPr>
            <a:xfrm>
              <a:off x="3779520" y="2403091"/>
              <a:ext cx="401320" cy="418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ACBC172-BCFD-41E7-A595-5BF2102ADCDE}"/>
                </a:ext>
              </a:extLst>
            </p:cNvPr>
            <p:cNvGrpSpPr/>
            <p:nvPr/>
          </p:nvGrpSpPr>
          <p:grpSpPr>
            <a:xfrm>
              <a:off x="3774440" y="2402524"/>
              <a:ext cx="406400" cy="415747"/>
              <a:chOff x="3779520" y="1898442"/>
              <a:chExt cx="406400" cy="415747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64285B0-106C-43B6-AB93-7837B020A49B}"/>
                  </a:ext>
                </a:extLst>
              </p:cNvPr>
              <p:cNvCxnSpPr/>
              <p:nvPr/>
            </p:nvCxnSpPr>
            <p:spPr>
              <a:xfrm>
                <a:off x="3784600" y="1898442"/>
                <a:ext cx="401320" cy="4157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2E98F43-E69C-4C2F-92B3-D11E68D6D152}"/>
                  </a:ext>
                </a:extLst>
              </p:cNvPr>
              <p:cNvCxnSpPr/>
              <p:nvPr/>
            </p:nvCxnSpPr>
            <p:spPr>
              <a:xfrm flipV="1">
                <a:off x="3779520" y="1898442"/>
                <a:ext cx="406400" cy="4157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7CE3770-8B01-452D-9A58-82FC360EFCD7}"/>
              </a:ext>
            </a:extLst>
          </p:cNvPr>
          <p:cNvGrpSpPr/>
          <p:nvPr/>
        </p:nvGrpSpPr>
        <p:grpSpPr>
          <a:xfrm>
            <a:off x="3779520" y="2915215"/>
            <a:ext cx="406400" cy="419267"/>
            <a:chOff x="3774440" y="2402524"/>
            <a:chExt cx="406400" cy="41926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8C338A6-D641-4424-8471-E39EF99402D4}"/>
                </a:ext>
              </a:extLst>
            </p:cNvPr>
            <p:cNvSpPr/>
            <p:nvPr/>
          </p:nvSpPr>
          <p:spPr>
            <a:xfrm>
              <a:off x="3779520" y="2403091"/>
              <a:ext cx="401320" cy="418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B049BAE-4800-4F6E-A144-29F9E3058700}"/>
                </a:ext>
              </a:extLst>
            </p:cNvPr>
            <p:cNvGrpSpPr/>
            <p:nvPr/>
          </p:nvGrpSpPr>
          <p:grpSpPr>
            <a:xfrm>
              <a:off x="3774440" y="2402524"/>
              <a:ext cx="406400" cy="415747"/>
              <a:chOff x="3779520" y="1898442"/>
              <a:chExt cx="406400" cy="415747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642AD37-B0B6-42DA-873D-1128E5FBE6B1}"/>
                  </a:ext>
                </a:extLst>
              </p:cNvPr>
              <p:cNvCxnSpPr/>
              <p:nvPr/>
            </p:nvCxnSpPr>
            <p:spPr>
              <a:xfrm>
                <a:off x="3784600" y="1898442"/>
                <a:ext cx="401320" cy="4157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D1CB815-370E-4C07-970D-0B4119A83AF4}"/>
                  </a:ext>
                </a:extLst>
              </p:cNvPr>
              <p:cNvCxnSpPr/>
              <p:nvPr/>
            </p:nvCxnSpPr>
            <p:spPr>
              <a:xfrm flipV="1">
                <a:off x="3779520" y="1898442"/>
                <a:ext cx="406400" cy="4157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D28ACCD-ACFC-40EF-BEC9-E7B041E8DEFF}"/>
              </a:ext>
            </a:extLst>
          </p:cNvPr>
          <p:cNvGrpSpPr/>
          <p:nvPr/>
        </p:nvGrpSpPr>
        <p:grpSpPr>
          <a:xfrm>
            <a:off x="3784600" y="5484684"/>
            <a:ext cx="406400" cy="419267"/>
            <a:chOff x="3774440" y="2402524"/>
            <a:chExt cx="406400" cy="41926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F2DBA7D-C529-48E5-B41C-5177D9E625C5}"/>
                </a:ext>
              </a:extLst>
            </p:cNvPr>
            <p:cNvSpPr/>
            <p:nvPr/>
          </p:nvSpPr>
          <p:spPr>
            <a:xfrm>
              <a:off x="3779520" y="2403091"/>
              <a:ext cx="401320" cy="418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4FEAA1A-D767-4DD4-BC51-9BF8F8FB3E2F}"/>
                </a:ext>
              </a:extLst>
            </p:cNvPr>
            <p:cNvGrpSpPr/>
            <p:nvPr/>
          </p:nvGrpSpPr>
          <p:grpSpPr>
            <a:xfrm>
              <a:off x="3774440" y="2402524"/>
              <a:ext cx="406400" cy="415747"/>
              <a:chOff x="3779520" y="1898442"/>
              <a:chExt cx="406400" cy="41574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AFD64E7-7417-4646-B9E0-C5A9F1B432D4}"/>
                  </a:ext>
                </a:extLst>
              </p:cNvPr>
              <p:cNvCxnSpPr/>
              <p:nvPr/>
            </p:nvCxnSpPr>
            <p:spPr>
              <a:xfrm>
                <a:off x="3784600" y="1898442"/>
                <a:ext cx="401320" cy="4157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B08F54F-21AD-4F7B-9F54-3B8C40A394E3}"/>
                  </a:ext>
                </a:extLst>
              </p:cNvPr>
              <p:cNvCxnSpPr/>
              <p:nvPr/>
            </p:nvCxnSpPr>
            <p:spPr>
              <a:xfrm flipV="1">
                <a:off x="3779520" y="1898442"/>
                <a:ext cx="406400" cy="4157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9A5601E-E7D0-4EF1-8058-228614F56EAE}"/>
              </a:ext>
            </a:extLst>
          </p:cNvPr>
          <p:cNvGrpSpPr/>
          <p:nvPr/>
        </p:nvGrpSpPr>
        <p:grpSpPr>
          <a:xfrm>
            <a:off x="3784600" y="4462511"/>
            <a:ext cx="406400" cy="419267"/>
            <a:chOff x="3774440" y="2402524"/>
            <a:chExt cx="406400" cy="41926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184A7D1-D8F1-4FE2-89B5-95B75F64A837}"/>
                </a:ext>
              </a:extLst>
            </p:cNvPr>
            <p:cNvSpPr/>
            <p:nvPr/>
          </p:nvSpPr>
          <p:spPr>
            <a:xfrm>
              <a:off x="3779520" y="2403091"/>
              <a:ext cx="401320" cy="418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A8E3F84-8D4B-4A67-AA48-03E08258234B}"/>
                </a:ext>
              </a:extLst>
            </p:cNvPr>
            <p:cNvGrpSpPr/>
            <p:nvPr/>
          </p:nvGrpSpPr>
          <p:grpSpPr>
            <a:xfrm>
              <a:off x="3774440" y="2402524"/>
              <a:ext cx="406400" cy="415747"/>
              <a:chOff x="3779520" y="1898442"/>
              <a:chExt cx="406400" cy="41574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91ECFC5-DFB2-4100-BA22-171BA6BF06E5}"/>
                  </a:ext>
                </a:extLst>
              </p:cNvPr>
              <p:cNvCxnSpPr/>
              <p:nvPr/>
            </p:nvCxnSpPr>
            <p:spPr>
              <a:xfrm>
                <a:off x="3784600" y="1898442"/>
                <a:ext cx="401320" cy="4157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6080548-FAC9-408C-93DA-CAF0F4AC05B4}"/>
                  </a:ext>
                </a:extLst>
              </p:cNvPr>
              <p:cNvCxnSpPr/>
              <p:nvPr/>
            </p:nvCxnSpPr>
            <p:spPr>
              <a:xfrm flipV="1">
                <a:off x="3779520" y="1898442"/>
                <a:ext cx="406400" cy="4157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B7B650C-89D1-4BA8-8C9F-FAC6E7DAC14E}"/>
              </a:ext>
            </a:extLst>
          </p:cNvPr>
          <p:cNvGrpSpPr/>
          <p:nvPr/>
        </p:nvGrpSpPr>
        <p:grpSpPr>
          <a:xfrm>
            <a:off x="3779520" y="3954515"/>
            <a:ext cx="406400" cy="419267"/>
            <a:chOff x="3774440" y="2402524"/>
            <a:chExt cx="406400" cy="41926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B34F5BF-517D-48FD-B3BC-1C793B6E7898}"/>
                </a:ext>
              </a:extLst>
            </p:cNvPr>
            <p:cNvSpPr/>
            <p:nvPr/>
          </p:nvSpPr>
          <p:spPr>
            <a:xfrm>
              <a:off x="3779520" y="2403091"/>
              <a:ext cx="401320" cy="418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851B6F2-F963-4D16-8208-7625EFA97D3D}"/>
                </a:ext>
              </a:extLst>
            </p:cNvPr>
            <p:cNvGrpSpPr/>
            <p:nvPr/>
          </p:nvGrpSpPr>
          <p:grpSpPr>
            <a:xfrm>
              <a:off x="3774440" y="2402524"/>
              <a:ext cx="406400" cy="415747"/>
              <a:chOff x="3779520" y="1898442"/>
              <a:chExt cx="406400" cy="41574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9A625D8-AFCE-413B-8E4D-9781A3CB1CC6}"/>
                  </a:ext>
                </a:extLst>
              </p:cNvPr>
              <p:cNvCxnSpPr/>
              <p:nvPr/>
            </p:nvCxnSpPr>
            <p:spPr>
              <a:xfrm>
                <a:off x="3784600" y="1898442"/>
                <a:ext cx="401320" cy="4157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D25AC0F-B77F-44E7-A9D8-F8C861DB15B4}"/>
                  </a:ext>
                </a:extLst>
              </p:cNvPr>
              <p:cNvCxnSpPr/>
              <p:nvPr/>
            </p:nvCxnSpPr>
            <p:spPr>
              <a:xfrm flipV="1">
                <a:off x="3779520" y="1898442"/>
                <a:ext cx="406400" cy="4157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258952E-3BE7-4946-BBC5-A4C4D728051C}"/>
              </a:ext>
            </a:extLst>
          </p:cNvPr>
          <p:cNvGrpSpPr/>
          <p:nvPr/>
        </p:nvGrpSpPr>
        <p:grpSpPr>
          <a:xfrm>
            <a:off x="3787140" y="5991496"/>
            <a:ext cx="406400" cy="419267"/>
            <a:chOff x="3774440" y="2402524"/>
            <a:chExt cx="406400" cy="41926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1F0C702-DE96-4295-8962-5E8EDF3FBDB6}"/>
                </a:ext>
              </a:extLst>
            </p:cNvPr>
            <p:cNvSpPr/>
            <p:nvPr/>
          </p:nvSpPr>
          <p:spPr>
            <a:xfrm>
              <a:off x="3779520" y="2403091"/>
              <a:ext cx="401320" cy="418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6B84B35-3ED6-4599-88DB-BFCB12517A77}"/>
                </a:ext>
              </a:extLst>
            </p:cNvPr>
            <p:cNvGrpSpPr/>
            <p:nvPr/>
          </p:nvGrpSpPr>
          <p:grpSpPr>
            <a:xfrm>
              <a:off x="3774440" y="2402524"/>
              <a:ext cx="406400" cy="415747"/>
              <a:chOff x="3779520" y="1898442"/>
              <a:chExt cx="406400" cy="41574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94733D6-2D71-4B33-8F61-E4A7E700AC28}"/>
                  </a:ext>
                </a:extLst>
              </p:cNvPr>
              <p:cNvCxnSpPr/>
              <p:nvPr/>
            </p:nvCxnSpPr>
            <p:spPr>
              <a:xfrm>
                <a:off x="3784600" y="1898442"/>
                <a:ext cx="401320" cy="4157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9C0B04E-80D7-48F4-8D82-BFDB297A2669}"/>
                  </a:ext>
                </a:extLst>
              </p:cNvPr>
              <p:cNvCxnSpPr/>
              <p:nvPr/>
            </p:nvCxnSpPr>
            <p:spPr>
              <a:xfrm flipV="1">
                <a:off x="3779520" y="1898442"/>
                <a:ext cx="406400" cy="4157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562A3C-3074-40CC-8A00-C0BD3795D94B}"/>
              </a:ext>
            </a:extLst>
          </p:cNvPr>
          <p:cNvGrpSpPr/>
          <p:nvPr/>
        </p:nvGrpSpPr>
        <p:grpSpPr>
          <a:xfrm>
            <a:off x="3792220" y="6497422"/>
            <a:ext cx="406400" cy="419267"/>
            <a:chOff x="3774440" y="2402524"/>
            <a:chExt cx="406400" cy="41926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F61BDDE-4A33-4273-8923-B8D4A5CAEFD6}"/>
                </a:ext>
              </a:extLst>
            </p:cNvPr>
            <p:cNvSpPr/>
            <p:nvPr/>
          </p:nvSpPr>
          <p:spPr>
            <a:xfrm>
              <a:off x="3779520" y="2403091"/>
              <a:ext cx="401320" cy="418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DF3B2C4-F6D3-48EC-AD01-75DB7B845503}"/>
                </a:ext>
              </a:extLst>
            </p:cNvPr>
            <p:cNvGrpSpPr/>
            <p:nvPr/>
          </p:nvGrpSpPr>
          <p:grpSpPr>
            <a:xfrm>
              <a:off x="3774440" y="2402524"/>
              <a:ext cx="406400" cy="415747"/>
              <a:chOff x="3779520" y="1898442"/>
              <a:chExt cx="406400" cy="41574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141219B-C18E-43D1-9649-95700F4E819D}"/>
                  </a:ext>
                </a:extLst>
              </p:cNvPr>
              <p:cNvCxnSpPr/>
              <p:nvPr/>
            </p:nvCxnSpPr>
            <p:spPr>
              <a:xfrm>
                <a:off x="3784600" y="1898442"/>
                <a:ext cx="401320" cy="4157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73EDC8A-2C9B-4B24-97FC-A3EA10AFC535}"/>
                  </a:ext>
                </a:extLst>
              </p:cNvPr>
              <p:cNvCxnSpPr/>
              <p:nvPr/>
            </p:nvCxnSpPr>
            <p:spPr>
              <a:xfrm flipV="1">
                <a:off x="3779520" y="1898442"/>
                <a:ext cx="406400" cy="4157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3B662-DC3A-47C1-BFE9-ED30FCEAB76A}"/>
              </a:ext>
            </a:extLst>
          </p:cNvPr>
          <p:cNvGrpSpPr/>
          <p:nvPr/>
        </p:nvGrpSpPr>
        <p:grpSpPr>
          <a:xfrm>
            <a:off x="3360420" y="6352549"/>
            <a:ext cx="741680" cy="751840"/>
            <a:chOff x="3495040" y="6461743"/>
            <a:chExt cx="741680" cy="7518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CD39CB6-3385-4EE7-A277-5C82F52C738B}"/>
                </a:ext>
              </a:extLst>
            </p:cNvPr>
            <p:cNvSpPr/>
            <p:nvPr/>
          </p:nvSpPr>
          <p:spPr>
            <a:xfrm>
              <a:off x="3495040" y="6461743"/>
              <a:ext cx="741680" cy="75184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E6695A3E-8191-4009-BDCA-C9A952911741}"/>
                </a:ext>
              </a:extLst>
            </p:cNvPr>
            <p:cNvSpPr/>
            <p:nvPr/>
          </p:nvSpPr>
          <p:spPr>
            <a:xfrm>
              <a:off x="3622040" y="6603983"/>
              <a:ext cx="487680" cy="467359"/>
            </a:xfrm>
            <a:prstGeom prst="plus">
              <a:avLst>
                <a:gd name="adj" fmla="val 41495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5B86819-BC76-488E-816D-0E622E90F451}"/>
              </a:ext>
            </a:extLst>
          </p:cNvPr>
          <p:cNvCxnSpPr/>
          <p:nvPr/>
        </p:nvCxnSpPr>
        <p:spPr>
          <a:xfrm flipV="1">
            <a:off x="635000" y="596900"/>
            <a:ext cx="594360" cy="581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111AA4B-88A9-48B4-9482-8EDADD15BE23}"/>
              </a:ext>
            </a:extLst>
          </p:cNvPr>
          <p:cNvCxnSpPr/>
          <p:nvPr/>
        </p:nvCxnSpPr>
        <p:spPr>
          <a:xfrm>
            <a:off x="635000" y="591903"/>
            <a:ext cx="594360" cy="581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B9F11EF-C3DB-4C71-8D07-22799678730F}"/>
              </a:ext>
            </a:extLst>
          </p:cNvPr>
          <p:cNvSpPr txBox="1"/>
          <p:nvPr/>
        </p:nvSpPr>
        <p:spPr>
          <a:xfrm>
            <a:off x="2083318" y="566027"/>
            <a:ext cx="115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stock</a:t>
            </a:r>
          </a:p>
        </p:txBody>
      </p:sp>
    </p:spTree>
    <p:extLst>
      <p:ext uri="{BB962C8B-B14F-4D97-AF65-F5344CB8AC3E}">
        <p14:creationId xmlns:p14="http://schemas.microsoft.com/office/powerpoint/2010/main" val="331071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8D0D-6B46-455D-AD71-AD058CDC4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CCF15-DC4D-4C24-864C-ED353FFE0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4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A4 Paper (210x297 mm)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Kitpavin Chaiwong</dc:creator>
  <cp:lastModifiedBy>Kitpavin Chaiwong</cp:lastModifiedBy>
  <cp:revision>5</cp:revision>
  <dcterms:created xsi:type="dcterms:W3CDTF">2018-08-14T15:11:23Z</dcterms:created>
  <dcterms:modified xsi:type="dcterms:W3CDTF">2018-08-14T17:09:10Z</dcterms:modified>
</cp:coreProperties>
</file>