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449" r:id="rId2"/>
    <p:sldId id="266" r:id="rId3"/>
    <p:sldId id="592" r:id="rId4"/>
    <p:sldId id="450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3" r:id="rId15"/>
    <p:sldId id="514" r:id="rId16"/>
    <p:sldId id="515" r:id="rId17"/>
    <p:sldId id="516" r:id="rId18"/>
    <p:sldId id="518" r:id="rId19"/>
    <p:sldId id="519" r:id="rId20"/>
    <p:sldId id="520" r:id="rId21"/>
    <p:sldId id="521" r:id="rId22"/>
    <p:sldId id="522" r:id="rId23"/>
    <p:sldId id="523" r:id="rId24"/>
    <p:sldId id="59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3" r:id="rId35"/>
    <p:sldId id="594" r:id="rId36"/>
    <p:sldId id="534" r:id="rId37"/>
    <p:sldId id="535" r:id="rId38"/>
    <p:sldId id="536" r:id="rId39"/>
    <p:sldId id="537" r:id="rId40"/>
    <p:sldId id="538" r:id="rId41"/>
    <p:sldId id="539" r:id="rId42"/>
    <p:sldId id="595" r:id="rId43"/>
    <p:sldId id="496" r:id="rId44"/>
    <p:sldId id="540" r:id="rId45"/>
    <p:sldId id="498" r:id="rId46"/>
    <p:sldId id="541" r:id="rId47"/>
    <p:sldId id="500" r:id="rId48"/>
    <p:sldId id="542" r:id="rId49"/>
    <p:sldId id="543" r:id="rId5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104" d="100"/>
          <a:sy n="104" d="100"/>
        </p:scale>
        <p:origin x="1938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7758" y="116632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14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45024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06</a:t>
            </a:r>
            <a:br>
              <a:rPr lang="en-US" altLang="ko-KR" dirty="0"/>
            </a:br>
            <a:r>
              <a:rPr lang="ko-KR" altLang="en-US" b="1" dirty="0"/>
              <a:t>반복문의 기본</a:t>
            </a:r>
            <a:r>
              <a:rPr lang="en-US" altLang="ko-KR" b="1" dirty="0"/>
              <a:t>, for</a:t>
            </a:r>
            <a:r>
              <a:rPr lang="ko-KR" altLang="en-US" b="1" dirty="0"/>
              <a:t>문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70" y="1759546"/>
            <a:ext cx="558206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42" y="1676747"/>
            <a:ext cx="70675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8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 err="1"/>
              <a:t>초기식이</a:t>
            </a:r>
            <a:r>
              <a:rPr lang="ko-KR" altLang="en-US" sz="1600" b="0" dirty="0"/>
              <a:t>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= 0</a:t>
            </a:r>
            <a:r>
              <a:rPr lang="ko-KR" altLang="en-US" sz="1600" b="0" dirty="0"/>
              <a:t>이 아니라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= 3</a:t>
            </a:r>
            <a:r>
              <a:rPr lang="ko-KR" altLang="en-US" sz="1600" b="0" dirty="0"/>
              <a:t>이라면 조건식이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&lt; 3</a:t>
            </a:r>
            <a:r>
              <a:rPr lang="ko-KR" altLang="en-US" sz="1600" b="0" dirty="0"/>
              <a:t>이므로 거짓이 되어 바로 ➎를 수행하므로 </a:t>
            </a:r>
            <a:r>
              <a:rPr lang="en-US" altLang="ko-KR" sz="1600" b="0" dirty="0" err="1"/>
              <a:t>printf</a:t>
            </a:r>
            <a:r>
              <a:rPr lang="ko-KR" altLang="en-US" sz="1600" b="0" dirty="0"/>
              <a:t>문은 한 번도 수행되지 않음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조건식을 확인한 후 </a:t>
            </a:r>
            <a:r>
              <a:rPr lang="ko-KR" altLang="en-US" sz="1600" b="0" dirty="0" err="1"/>
              <a:t>증감식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++)</a:t>
            </a:r>
            <a:r>
              <a:rPr lang="ko-KR" altLang="en-US" sz="1600" b="0" dirty="0"/>
              <a:t>을 바로 수행하지 않고 반복할 문장을 먼저 수행한 후 </a:t>
            </a:r>
            <a:r>
              <a:rPr lang="ko-KR" altLang="en-US" sz="1600" b="0" dirty="0" err="1"/>
              <a:t>증감식을</a:t>
            </a:r>
            <a:r>
              <a:rPr lang="ko-KR" altLang="en-US" sz="1600" b="0" dirty="0"/>
              <a:t> 수행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82" y="3429000"/>
            <a:ext cx="7058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2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330279" cy="46085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608" y="3303290"/>
            <a:ext cx="1828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6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90687"/>
            <a:ext cx="7019925" cy="3476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480" y="4697362"/>
            <a:ext cx="38100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6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7010400" cy="3476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4421113"/>
            <a:ext cx="18383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2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반복적인 덧셈을 수행할 때는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문을 활용해야 함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24037"/>
            <a:ext cx="7019925" cy="3209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367" y="4128542"/>
            <a:ext cx="19621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0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83934"/>
            <a:ext cx="6480720" cy="20076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656377"/>
            <a:ext cx="6480720" cy="17698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21809"/>
          <a:stretch/>
        </p:blipFill>
        <p:spPr>
          <a:xfrm>
            <a:off x="971600" y="5510112"/>
            <a:ext cx="6094131" cy="11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8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019925" cy="3209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838247"/>
            <a:ext cx="7019925" cy="876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00" y="5277815"/>
            <a:ext cx="1943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5328592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6-8]</a:t>
            </a:r>
            <a:r>
              <a:rPr lang="ko-KR" altLang="en-US" sz="1600" b="0" dirty="0"/>
              <a:t>에서 주의할 것은 변수 </a:t>
            </a:r>
            <a:r>
              <a:rPr lang="en-US" altLang="ko-KR" sz="1600" b="0" dirty="0" err="1"/>
              <a:t>i</a:t>
            </a:r>
            <a:r>
              <a:rPr lang="ko-KR" altLang="en-US" sz="1600" b="0" dirty="0"/>
              <a:t>와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의 값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기본 </a:t>
            </a:r>
            <a:r>
              <a:rPr lang="en-US" altLang="ko-KR" sz="1600" b="0" dirty="0"/>
              <a:t>6-8]</a:t>
            </a:r>
            <a:r>
              <a:rPr lang="ko-KR" altLang="en-US" sz="1600" b="0" dirty="0"/>
              <a:t>의 </a:t>
            </a:r>
            <a:r>
              <a:rPr lang="en-US" altLang="ko-KR" sz="1600" b="0" dirty="0"/>
              <a:t>5</a:t>
            </a:r>
            <a:r>
              <a:rPr lang="ko-KR" altLang="en-US" sz="1600" b="0" dirty="0"/>
              <a:t>행에서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을 </a:t>
            </a:r>
            <a:r>
              <a:rPr lang="en-US" altLang="ko-KR" sz="1600" b="0" dirty="0"/>
              <a:t>0</a:t>
            </a:r>
            <a:r>
              <a:rPr lang="ko-KR" altLang="en-US" sz="1600" b="0" dirty="0"/>
              <a:t>으로 초기화하고 </a:t>
            </a:r>
            <a:r>
              <a:rPr lang="en-US" altLang="ko-KR" sz="1600" b="0" dirty="0"/>
              <a:t>8</a:t>
            </a:r>
            <a:r>
              <a:rPr lang="ko-KR" altLang="en-US" sz="1600" b="0" dirty="0"/>
              <a:t>행에서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값을 </a:t>
            </a:r>
            <a:r>
              <a:rPr lang="en-US" altLang="ko-KR" sz="1600" b="0" dirty="0"/>
              <a:t>1</a:t>
            </a:r>
            <a:r>
              <a:rPr lang="ko-KR" altLang="en-US" sz="1600" b="0" dirty="0"/>
              <a:t>로 초기화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그리고 첫 번 째 반복에서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값 </a:t>
            </a:r>
            <a:r>
              <a:rPr lang="en-US" altLang="ko-KR" sz="1600" b="0" dirty="0"/>
              <a:t>1</a:t>
            </a:r>
            <a:r>
              <a:rPr lang="ko-KR" altLang="en-US" sz="1600" b="0" dirty="0"/>
              <a:t>을 현재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의 값인 </a:t>
            </a:r>
            <a:r>
              <a:rPr lang="en-US" altLang="ko-KR" sz="1600" b="0" dirty="0"/>
              <a:t>0</a:t>
            </a:r>
            <a:r>
              <a:rPr lang="ko-KR" altLang="en-US" sz="1600" b="0" dirty="0"/>
              <a:t>과 더해 다시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에 넣음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두 번째 반복에서는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값 </a:t>
            </a:r>
            <a:r>
              <a:rPr lang="en-US" altLang="ko-KR" sz="1600" b="0" dirty="0"/>
              <a:t>2</a:t>
            </a:r>
            <a:r>
              <a:rPr lang="ko-KR" altLang="en-US" sz="1600" b="0" dirty="0"/>
              <a:t>를 현재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의 값인 </a:t>
            </a:r>
            <a:r>
              <a:rPr lang="en-US" altLang="ko-KR" sz="1600" b="0" dirty="0"/>
              <a:t>1</a:t>
            </a:r>
            <a:r>
              <a:rPr lang="ko-KR" altLang="en-US" sz="1600" b="0" dirty="0"/>
              <a:t>과 더해 다시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에 넣음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이런 과정이 열 번 반복되면 </a:t>
            </a:r>
            <a:r>
              <a:rPr lang="en-US" altLang="ko-KR" sz="1600" b="0" dirty="0"/>
              <a:t>1~10</a:t>
            </a:r>
            <a:r>
              <a:rPr lang="ko-KR" altLang="en-US" sz="1600" b="0" dirty="0"/>
              <a:t>을 더한 값이 </a:t>
            </a:r>
            <a:r>
              <a:rPr lang="en-US" altLang="ko-KR" sz="1600" b="0" dirty="0"/>
              <a:t>hap</a:t>
            </a:r>
            <a:r>
              <a:rPr lang="ko-KR" altLang="en-US" sz="1600" b="0" dirty="0"/>
              <a:t>에 들어감</a:t>
            </a:r>
            <a:endParaRPr lang="en-US" altLang="ko-KR" sz="1600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196752"/>
            <a:ext cx="26955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6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단순 </a:t>
            </a:r>
            <a:r>
              <a:rPr lang="en-US" altLang="ko-KR" sz="2400" b="1" dirty="0"/>
              <a:t>for</a:t>
            </a:r>
            <a:r>
              <a:rPr lang="ko-KR" altLang="en-US" sz="2400" b="1" dirty="0"/>
              <a:t>문</a:t>
            </a:r>
            <a:endParaRPr lang="en-US" altLang="ko-KR" sz="2400" b="1" dirty="0"/>
          </a:p>
          <a:p>
            <a:r>
              <a:rPr lang="ko-KR" altLang="en-US" sz="2400" b="1" dirty="0"/>
              <a:t>중첩 </a:t>
            </a:r>
            <a:r>
              <a:rPr lang="en-US" altLang="ko-KR" sz="2400" b="1" dirty="0"/>
              <a:t>for</a:t>
            </a:r>
            <a:r>
              <a:rPr lang="ko-KR" altLang="en-US" sz="2400" b="1" dirty="0"/>
              <a:t>문</a:t>
            </a:r>
            <a:endParaRPr lang="en-US" altLang="ko-KR" sz="2400" b="1" dirty="0"/>
          </a:p>
          <a:p>
            <a:r>
              <a:rPr lang="ko-KR" altLang="en-US" sz="2400" b="1" dirty="0"/>
              <a:t>다양한 </a:t>
            </a:r>
            <a:r>
              <a:rPr lang="en-US" altLang="ko-KR" sz="2400" b="1" dirty="0"/>
              <a:t>for</a:t>
            </a:r>
            <a:r>
              <a:rPr lang="ko-KR" altLang="en-US" sz="2400" b="1" dirty="0"/>
              <a:t>문의 형태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7058025" cy="4295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80" y="5229200"/>
            <a:ext cx="2971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04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480720" cy="46917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5322900"/>
            <a:ext cx="21621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11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43610"/>
            <a:ext cx="6104541" cy="4669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781" r="2590"/>
          <a:stretch/>
        </p:blipFill>
        <p:spPr>
          <a:xfrm>
            <a:off x="6372200" y="5349665"/>
            <a:ext cx="2555776" cy="7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71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772816"/>
            <a:ext cx="6624736" cy="9734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2733136"/>
            <a:ext cx="6624736" cy="30915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312" y="3920412"/>
            <a:ext cx="10953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90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중첩 </a:t>
            </a:r>
            <a:r>
              <a:rPr lang="en-US" altLang="ko-KR" sz="4800" b="1" dirty="0"/>
              <a:t>for</a:t>
            </a:r>
            <a:r>
              <a:rPr lang="ko-KR" altLang="en-US" sz="4800" b="1" dirty="0"/>
              <a:t>문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931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개념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중첩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문은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 내부에 또 다른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문이 들어 있는 형태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2348880"/>
            <a:ext cx="44577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40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개념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중첩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문은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 내부에 또 다른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문이 들어 있는 형태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예를 들어 바깥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문의 반복 횟수를 </a:t>
            </a:r>
            <a:r>
              <a:rPr lang="en-US" altLang="ko-KR" sz="1600" b="0" dirty="0"/>
              <a:t>3, </a:t>
            </a:r>
            <a:r>
              <a:rPr lang="ko-KR" altLang="en-US" sz="1600" b="0" dirty="0"/>
              <a:t>안쪽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문의 반복 횟수를 </a:t>
            </a:r>
            <a:r>
              <a:rPr lang="en-US" altLang="ko-KR" sz="1600" b="0" dirty="0"/>
              <a:t>2</a:t>
            </a:r>
            <a:r>
              <a:rPr lang="ko-KR" altLang="en-US" sz="1600" b="0" dirty="0"/>
              <a:t>라고 가정하면 다음과 같은 순서로 작동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16" y="2060848"/>
            <a:ext cx="3545967" cy="22931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018" y="5310336"/>
            <a:ext cx="70199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9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개념</a:t>
            </a:r>
            <a:endParaRPr lang="en-US" altLang="ko-KR" sz="20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28800"/>
            <a:ext cx="7058025" cy="3200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983254" y="4976742"/>
            <a:ext cx="7046371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93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개념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중첩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문의 실행 횟수는 ‘바깥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 반복 횟수</a:t>
            </a:r>
            <a:r>
              <a:rPr lang="en-US" altLang="ko-KR" sz="1600" b="0" dirty="0"/>
              <a:t>×</a:t>
            </a:r>
            <a:r>
              <a:rPr lang="ko-KR" altLang="en-US" sz="1600" b="0" dirty="0"/>
              <a:t>안쪽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 반복 횟수’</a:t>
            </a:r>
            <a:endParaRPr lang="en-US" altLang="ko-KR" sz="16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84" y="2084386"/>
            <a:ext cx="5595231" cy="459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58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개념</a:t>
            </a:r>
            <a:endParaRPr lang="en-US" altLang="ko-KR" sz="20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3505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2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단순 </a:t>
            </a:r>
            <a:r>
              <a:rPr lang="en-US" altLang="ko-KR" sz="4800" b="1" dirty="0"/>
              <a:t>for</a:t>
            </a:r>
            <a:r>
              <a:rPr lang="ko-KR" altLang="en-US" sz="4800" b="1" dirty="0"/>
              <a:t>문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지금까지 연습한 중첩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문을 활용하여 구구단을 </a:t>
            </a:r>
            <a:r>
              <a:rPr lang="en-US" altLang="ko-KR" sz="1600" b="0" dirty="0"/>
              <a:t>2</a:t>
            </a:r>
            <a:r>
              <a:rPr lang="ko-KR" altLang="en-US" sz="1600" b="0" dirty="0"/>
              <a:t>단부터 </a:t>
            </a:r>
            <a:r>
              <a:rPr lang="en-US" altLang="ko-KR" sz="1600" b="0" dirty="0"/>
              <a:t>9</a:t>
            </a:r>
            <a:r>
              <a:rPr lang="ko-KR" altLang="en-US" sz="1600" b="0" dirty="0"/>
              <a:t>단까지 출력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그림 </a:t>
            </a:r>
            <a:r>
              <a:rPr lang="en-US" altLang="ko-KR" sz="1600" b="0" dirty="0"/>
              <a:t>6-8]</a:t>
            </a:r>
            <a:r>
              <a:rPr lang="ko-KR" altLang="en-US" sz="1600" b="0" dirty="0"/>
              <a:t>을 보고 변수 </a:t>
            </a:r>
            <a:r>
              <a:rPr lang="en-US" altLang="ko-KR" sz="1600" b="0" dirty="0" err="1"/>
              <a:t>i</a:t>
            </a:r>
            <a:r>
              <a:rPr lang="ko-KR" altLang="en-US" sz="1600" b="0" dirty="0"/>
              <a:t>와 </a:t>
            </a:r>
            <a:r>
              <a:rPr lang="en-US" altLang="ko-KR" sz="1600" b="0" dirty="0"/>
              <a:t>k</a:t>
            </a:r>
            <a:r>
              <a:rPr lang="ko-KR" altLang="en-US" sz="1600" b="0" dirty="0"/>
              <a:t>를 추출</a:t>
            </a:r>
            <a:endParaRPr lang="en-US" altLang="ko-KR" sz="16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2708920"/>
            <a:ext cx="6153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46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32907"/>
            <a:ext cx="70675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45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907282"/>
            <a:ext cx="7029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4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응용 </a:t>
            </a:r>
            <a:r>
              <a:rPr lang="en-US" altLang="ko-KR" sz="1600" b="0" dirty="0"/>
              <a:t>6-14]</a:t>
            </a:r>
            <a:r>
              <a:rPr lang="ko-KR" altLang="en-US" sz="1600" b="0" dirty="0"/>
              <a:t>의 실제 수행 결과는 세로로 출력되므로 위아래로 스크롤해야 전체 결과를 볼 수 있음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52" y="2492896"/>
            <a:ext cx="5252095" cy="38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90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중첩 </a:t>
            </a:r>
            <a:r>
              <a:rPr lang="en-US" altLang="ko-KR" sz="2000" dirty="0"/>
              <a:t>for</a:t>
            </a:r>
            <a:r>
              <a:rPr lang="ko-KR" altLang="en-US" sz="2000" dirty="0"/>
              <a:t>문의 활용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94669"/>
            <a:ext cx="70389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77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다양한 </a:t>
            </a:r>
            <a:r>
              <a:rPr lang="en-US" altLang="ko-KR" sz="4800" b="1" dirty="0"/>
              <a:t>for</a:t>
            </a:r>
            <a:r>
              <a:rPr lang="ko-KR" altLang="en-US" sz="4800" b="1" dirty="0"/>
              <a:t>문의 형태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774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여러 개의 </a:t>
            </a:r>
            <a:r>
              <a:rPr lang="ko-KR" altLang="en-US" sz="2000" dirty="0" err="1"/>
              <a:t>초깃값과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증감식을</a:t>
            </a:r>
            <a:r>
              <a:rPr lang="ko-KR" altLang="en-US" sz="2000" dirty="0"/>
              <a:t> 사용하는 </a:t>
            </a: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for</a:t>
            </a:r>
            <a:r>
              <a:rPr lang="ko-KR" altLang="en-US" sz="1600" b="0" dirty="0"/>
              <a:t>문에 들어가는 </a:t>
            </a:r>
            <a:r>
              <a:rPr lang="ko-KR" altLang="en-US" sz="1600" b="0" dirty="0" err="1"/>
              <a:t>초깃값이</a:t>
            </a:r>
            <a:r>
              <a:rPr lang="ko-KR" altLang="en-US" sz="1600" b="0" dirty="0"/>
              <a:t> 꼭 하나일 필요는 없음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단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여러 개를 초기화할 때는 콤마</a:t>
            </a:r>
            <a:r>
              <a:rPr lang="en-US" altLang="ko-KR" sz="1600" b="0" dirty="0"/>
              <a:t>(,)</a:t>
            </a:r>
            <a:r>
              <a:rPr lang="ko-KR" altLang="en-US" sz="1600" b="0" dirty="0"/>
              <a:t>로 각 각을 구분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for( </a:t>
            </a:r>
            <a:r>
              <a:rPr lang="ko-KR" altLang="en-US" sz="1600" b="0" dirty="0" err="1"/>
              <a:t>초깃값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1, </a:t>
            </a:r>
            <a:r>
              <a:rPr lang="ko-KR" altLang="en-US" sz="1600" b="0" dirty="0" err="1"/>
              <a:t>초깃값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2; </a:t>
            </a:r>
            <a:r>
              <a:rPr lang="ko-KR" altLang="en-US" sz="1600" b="0" dirty="0"/>
              <a:t>조건식</a:t>
            </a:r>
            <a:r>
              <a:rPr lang="en-US" altLang="ko-KR" sz="1600" b="0" dirty="0"/>
              <a:t>; </a:t>
            </a:r>
            <a:r>
              <a:rPr lang="ko-KR" altLang="en-US" sz="1600" b="0" dirty="0" err="1"/>
              <a:t>증감식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1, </a:t>
            </a:r>
            <a:r>
              <a:rPr lang="ko-KR" altLang="en-US" sz="1600" b="0" dirty="0" err="1"/>
              <a:t>증감식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2 )</a:t>
            </a:r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41" y="3068960"/>
            <a:ext cx="7000875" cy="2943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284" y="3783899"/>
            <a:ext cx="12763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50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 err="1"/>
              <a:t>초깃값과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증감식이</a:t>
            </a:r>
            <a:r>
              <a:rPr lang="ko-KR" altLang="en-US" sz="2000" dirty="0"/>
              <a:t> 없는 </a:t>
            </a: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0~9</a:t>
            </a:r>
            <a:r>
              <a:rPr lang="ko-KR" altLang="en-US" sz="1600" b="0" dirty="0"/>
              <a:t>를 출력하는 기본 형식은 ➊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이때 ➋와 같이 </a:t>
            </a:r>
            <a:r>
              <a:rPr lang="ko-KR" altLang="en-US" sz="1600" b="0" dirty="0" err="1"/>
              <a:t>초깃값인</a:t>
            </a:r>
            <a:r>
              <a:rPr lang="ko-KR" altLang="en-US" sz="1600" b="0" dirty="0"/>
              <a:t>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=0</a:t>
            </a:r>
            <a:r>
              <a:rPr lang="ko-KR" altLang="en-US" sz="1600" b="0" dirty="0"/>
              <a:t>을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 밖으로 빼서 사용할 수도 있음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➌과 같이 </a:t>
            </a:r>
            <a:r>
              <a:rPr lang="ko-KR" altLang="en-US" sz="1600" b="0" dirty="0" err="1"/>
              <a:t>초깃값과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증감식을</a:t>
            </a:r>
            <a:r>
              <a:rPr lang="ko-KR" altLang="en-US" sz="1600" b="0" dirty="0"/>
              <a:t> 모두 빼서 사용할 수도 있음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70961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6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 err="1"/>
              <a:t>초깃값과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증감식이</a:t>
            </a:r>
            <a:r>
              <a:rPr lang="ko-KR" altLang="en-US" sz="2000" dirty="0"/>
              <a:t> 없는 </a:t>
            </a: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왼쪽</a:t>
            </a:r>
            <a:r>
              <a:rPr lang="en-US" altLang="ko-KR" sz="1600" b="0" dirty="0"/>
              <a:t>(➊)</a:t>
            </a:r>
            <a:r>
              <a:rPr lang="ko-KR" altLang="en-US" sz="1600" b="0" dirty="0"/>
              <a:t>과 오른쪽</a:t>
            </a:r>
            <a:r>
              <a:rPr lang="en-US" altLang="ko-KR" sz="1600" b="0" dirty="0"/>
              <a:t>(➋) </a:t>
            </a:r>
            <a:r>
              <a:rPr lang="ko-KR" altLang="en-US" sz="1600" b="0" dirty="0"/>
              <a:t>소스의 실행 순서를 살펴보면 빈칸은 없는 것과 마찬가지이므로 결국 동일한 순서로 작동</a:t>
            </a: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42" y="1628800"/>
            <a:ext cx="5256584" cy="27168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42" y="5653872"/>
            <a:ext cx="70675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68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 err="1"/>
              <a:t>초깃값과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증감식이</a:t>
            </a:r>
            <a:r>
              <a:rPr lang="ko-KR" altLang="en-US" sz="2000" dirty="0"/>
              <a:t> 없는 </a:t>
            </a: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48" y="1844824"/>
            <a:ext cx="7048500" cy="3714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273" y="2787758"/>
            <a:ext cx="10477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9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for</a:t>
            </a:r>
            <a:r>
              <a:rPr lang="ko-KR" altLang="en-US" sz="2000" dirty="0"/>
              <a:t>문의 이해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For</a:t>
            </a:r>
            <a:r>
              <a:rPr lang="ko-KR" altLang="en-US" sz="1600" b="0" dirty="0"/>
              <a:t>문은 여러 번 수행해야 할 작업을 한 번에 해결해주는 </a:t>
            </a:r>
            <a:r>
              <a:rPr lang="ko-KR" altLang="en-US" sz="1600" b="0" dirty="0" err="1"/>
              <a:t>반복문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주로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문과 </a:t>
            </a:r>
            <a:r>
              <a:rPr lang="en-US" altLang="ko-KR" sz="1600" b="0" dirty="0"/>
              <a:t>while</a:t>
            </a:r>
            <a:r>
              <a:rPr lang="ko-KR" altLang="en-US" sz="1600" b="0" dirty="0"/>
              <a:t>문이 사용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 err="1"/>
              <a:t>반복문이란</a:t>
            </a:r>
            <a:r>
              <a:rPr lang="ko-KR" altLang="en-US" sz="1600" b="0" dirty="0"/>
              <a:t> 말 그대로 문장을 ‘반복’하게 만들어주는 것</a:t>
            </a:r>
            <a:endParaRPr lang="en-US" altLang="ko-KR" sz="16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4812952" cy="189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 err="1"/>
              <a:t>초깃값과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증감식이</a:t>
            </a:r>
            <a:r>
              <a:rPr lang="ko-KR" altLang="en-US" sz="2000" dirty="0"/>
              <a:t> 없는 </a:t>
            </a: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6529077" cy="42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62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다양한 </a:t>
            </a:r>
            <a:r>
              <a:rPr lang="en-US" altLang="ko-KR" dirty="0"/>
              <a:t>for</a:t>
            </a:r>
            <a:r>
              <a:rPr lang="ko-KR" altLang="en-US" dirty="0"/>
              <a:t>문의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 err="1"/>
              <a:t>초깃값과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증감식이</a:t>
            </a:r>
            <a:r>
              <a:rPr lang="ko-KR" altLang="en-US" sz="2000" dirty="0"/>
              <a:t> 없는 </a:t>
            </a: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7</a:t>
            </a:r>
            <a:r>
              <a:rPr lang="ko-KR" altLang="en-US" sz="1600" b="0" dirty="0"/>
              <a:t>행은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 내부의 블록을 무한 루프에 빠지게 하는 구문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9</a:t>
            </a:r>
            <a:r>
              <a:rPr lang="ko-KR" altLang="en-US" sz="1600" b="0" dirty="0"/>
              <a:t>행에서 설명문을 출력하고 </a:t>
            </a:r>
            <a:r>
              <a:rPr lang="en-US" altLang="ko-KR" sz="1600" b="0" dirty="0"/>
              <a:t>10 </a:t>
            </a:r>
            <a:r>
              <a:rPr lang="ko-KR" altLang="en-US" sz="1600" b="0" dirty="0"/>
              <a:t>행에서 두 수를 공백으로 구분해서 입력하면 </a:t>
            </a:r>
            <a:r>
              <a:rPr lang="en-US" altLang="ko-KR" sz="1600" b="0" dirty="0"/>
              <a:t>12</a:t>
            </a:r>
            <a:r>
              <a:rPr lang="ko-KR" altLang="en-US" sz="1600" b="0" dirty="0"/>
              <a:t>행에서 계산 결과가 출력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 err="1"/>
              <a:t>Ctrl+C</a:t>
            </a:r>
            <a:r>
              <a:rPr lang="ko-KR" altLang="en-US" sz="1600" b="0" dirty="0"/>
              <a:t>를 누를 때까지 반복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69627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73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195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14] </a:t>
            </a:r>
            <a:r>
              <a:rPr lang="ko-KR" altLang="en-US" dirty="0"/>
              <a:t>구구단 출력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42" y="1628800"/>
            <a:ext cx="70675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67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14] </a:t>
            </a:r>
            <a:r>
              <a:rPr lang="ko-KR" altLang="en-US" dirty="0"/>
              <a:t>구구단 출력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57" y="1124744"/>
            <a:ext cx="69532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41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15] </a:t>
            </a:r>
            <a:r>
              <a:rPr lang="ko-KR" altLang="en-US" dirty="0"/>
              <a:t>아스키코드표 출력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70770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57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15] </a:t>
            </a:r>
            <a:r>
              <a:rPr lang="ko-KR" altLang="en-US" dirty="0"/>
              <a:t>아스키코드표 출력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9437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13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16] </a:t>
            </a:r>
            <a:r>
              <a:rPr lang="ko-KR" altLang="en-US" dirty="0"/>
              <a:t>입력한 문자를 거꾸로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70580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22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16] </a:t>
            </a:r>
            <a:r>
              <a:rPr lang="ko-KR" altLang="en-US" dirty="0"/>
              <a:t>입력한 문자를 거꾸로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64811"/>
            <a:ext cx="6068913" cy="58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38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382911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771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for</a:t>
            </a:r>
            <a:r>
              <a:rPr lang="ko-KR" altLang="en-US" dirty="0"/>
              <a:t>문의 이해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7077075" cy="3190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4833739"/>
            <a:ext cx="7077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2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for</a:t>
            </a:r>
            <a:r>
              <a:rPr lang="ko-KR" altLang="en-US" dirty="0"/>
              <a:t>문의 이해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28" y="5157192"/>
            <a:ext cx="7077075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28" y="1556792"/>
            <a:ext cx="70485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for</a:t>
            </a:r>
            <a:r>
              <a:rPr lang="ko-KR" altLang="en-US" sz="1600" b="0" dirty="0"/>
              <a:t>문의 형식을 보면 괄호 안에 </a:t>
            </a:r>
            <a:r>
              <a:rPr lang="ko-KR" altLang="en-US" sz="1600" b="0" dirty="0" err="1"/>
              <a:t>초깃값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조건식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증감식이</a:t>
            </a:r>
            <a:r>
              <a:rPr lang="ko-KR" altLang="en-US" sz="1600" b="0" dirty="0"/>
              <a:t> 세미콜론</a:t>
            </a:r>
            <a:r>
              <a:rPr lang="en-US" altLang="ko-KR" sz="1600" b="0" dirty="0"/>
              <a:t>(;)</a:t>
            </a:r>
            <a:r>
              <a:rPr lang="ko-KR" altLang="en-US" sz="1600" b="0" dirty="0"/>
              <a:t>으로 구분됨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그리고 중괄호</a:t>
            </a:r>
            <a:r>
              <a:rPr lang="en-US" altLang="ko-KR" sz="1600" b="0" dirty="0"/>
              <a:t>({ }) </a:t>
            </a:r>
            <a:r>
              <a:rPr lang="ko-KR" altLang="en-US" sz="1600" b="0" dirty="0"/>
              <a:t>안에 반복할 문장들이 있음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반복할 문장이 하나뿐이라면 중괄호를 생략해도 무관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그림 </a:t>
            </a:r>
            <a:r>
              <a:rPr lang="en-US" altLang="ko-KR" sz="1600" b="0" dirty="0"/>
              <a:t>6-1]</a:t>
            </a:r>
            <a:r>
              <a:rPr lang="ko-KR" altLang="en-US" sz="1600" b="0" dirty="0"/>
              <a:t>을 통해 반복되는 순서를 보면 </a:t>
            </a:r>
            <a:r>
              <a:rPr lang="en-US" altLang="ko-KR" sz="1600" b="0" dirty="0"/>
              <a:t>➊, ➋</a:t>
            </a:r>
            <a:r>
              <a:rPr lang="ko-KR" altLang="en-US" sz="1600" b="0" dirty="0"/>
              <a:t>를 수행한 뒤 ➌</a:t>
            </a:r>
            <a:r>
              <a:rPr lang="en-US" altLang="ko-KR" sz="1600" b="0" dirty="0"/>
              <a:t>, ➍, ➋ </a:t>
            </a:r>
            <a:r>
              <a:rPr lang="ko-KR" altLang="en-US" sz="1600" b="0" dirty="0"/>
              <a:t>순서로 반복할 문장들을 계속 수행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97" y="3908439"/>
            <a:ext cx="29527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0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➊ </a:t>
            </a:r>
            <a:r>
              <a:rPr lang="en-US" altLang="ko-KR" sz="1600" b="0" dirty="0"/>
              <a:t>for</a:t>
            </a:r>
            <a:r>
              <a:rPr lang="ko-KR" altLang="en-US" sz="1600" b="0" dirty="0"/>
              <a:t>문을 사용하려면 무조건 변수를 하나 준비</a:t>
            </a: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➋ 사용할 변수의 </a:t>
            </a:r>
            <a:r>
              <a:rPr lang="ko-KR" altLang="en-US" sz="1600" b="0" dirty="0" err="1"/>
              <a:t>초깃값을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0</a:t>
            </a:r>
            <a:r>
              <a:rPr lang="ko-KR" altLang="en-US" sz="1600" b="0" dirty="0"/>
              <a:t>으로 설정</a:t>
            </a: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➌ </a:t>
            </a:r>
            <a:r>
              <a:rPr lang="en-US" altLang="ko-KR" sz="1600" b="0" dirty="0"/>
              <a:t>5</a:t>
            </a:r>
            <a:r>
              <a:rPr lang="ko-KR" altLang="en-US" sz="1600" b="0" dirty="0"/>
              <a:t>가 될 때까지를 검사하기 위해 조건을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&lt; 5</a:t>
            </a:r>
            <a:r>
              <a:rPr lang="ko-KR" altLang="en-US" sz="1600" b="0" dirty="0"/>
              <a:t>로 설정</a:t>
            </a: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600" b="0" dirty="0"/>
              <a:t>➍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++</a:t>
            </a:r>
            <a:r>
              <a:rPr lang="ko-KR" altLang="en-US" sz="1600" b="0" dirty="0"/>
              <a:t>는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=i+1</a:t>
            </a:r>
            <a:r>
              <a:rPr lang="ko-KR" altLang="en-US" sz="1600" b="0" dirty="0"/>
              <a:t>과 동일한 역할</a:t>
            </a: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ko-KR" altLang="en-US" sz="1600" b="0" dirty="0"/>
              <a:t>➎ 실제로 반복되는 내용</a:t>
            </a: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4643782" cy="26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3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단순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sz="2000" dirty="0"/>
              <a:t>for</a:t>
            </a:r>
            <a:r>
              <a:rPr lang="ko-KR" altLang="en-US" sz="2000" dirty="0"/>
              <a:t>문의 개념과 활용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그림 </a:t>
            </a:r>
            <a:r>
              <a:rPr lang="en-US" altLang="ko-KR" sz="1600" b="0" dirty="0"/>
              <a:t>6-2]</a:t>
            </a:r>
            <a:r>
              <a:rPr lang="ko-KR" altLang="en-US" sz="1600" b="0" dirty="0"/>
              <a:t>의 화살표를 따라 계속 수행하면 </a:t>
            </a:r>
            <a:r>
              <a:rPr lang="ko-KR" altLang="en-US" sz="1600" b="0" dirty="0" err="1"/>
              <a:t>초깃값은</a:t>
            </a:r>
            <a:r>
              <a:rPr lang="ko-KR" altLang="en-US" sz="1600" b="0" dirty="0"/>
              <a:t> 한 번만 실행되고 나머지가 계속 반복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r>
              <a:rPr lang="en-US" altLang="ko-KR" sz="1600" b="0" dirty="0"/>
              <a:t>[</a:t>
            </a:r>
            <a:r>
              <a:rPr lang="ko-KR" altLang="en-US" sz="1600" b="0" dirty="0"/>
              <a:t>그림 </a:t>
            </a:r>
            <a:r>
              <a:rPr lang="en-US" altLang="ko-KR" sz="1600" b="0" dirty="0"/>
              <a:t>6-1]</a:t>
            </a:r>
            <a:r>
              <a:rPr lang="ko-KR" altLang="en-US" sz="1600" b="0" dirty="0"/>
              <a:t>과 비교하면 조건식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반복할 문장들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증감식만</a:t>
            </a:r>
            <a:r>
              <a:rPr lang="ko-KR" altLang="en-US" sz="1600" b="0" dirty="0"/>
              <a:t> 빙글빙글 돌면서 반복되는 구조</a:t>
            </a: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  <a:p>
            <a:pPr lvl="1">
              <a:lnSpc>
                <a:spcPct val="150000"/>
              </a:lnSpc>
            </a:pPr>
            <a:endParaRPr lang="en-US" altLang="ko-KR" sz="16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42" y="2492896"/>
            <a:ext cx="70675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2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5940</TotalTime>
  <Words>966</Words>
  <Application>Microsoft Office PowerPoint</Application>
  <PresentationFormat>화면 슬라이드 쇼(4:3)</PresentationFormat>
  <Paragraphs>286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HY견고딕</vt:lpstr>
      <vt:lpstr>맑은 고딕</vt:lpstr>
      <vt:lpstr>Arial</vt:lpstr>
      <vt:lpstr>Garamond</vt:lpstr>
      <vt:lpstr>Wingdings</vt:lpstr>
      <vt:lpstr>Office 테마</vt:lpstr>
      <vt:lpstr>Chapter 06 반복문의 기본, for문</vt:lpstr>
      <vt:lpstr>PowerPoint 프레젠테이션</vt:lpstr>
      <vt:lpstr>PowerPoint 프레젠테이션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1. 단순 for문 </vt:lpstr>
      <vt:lpstr>PowerPoint 프레젠테이션</vt:lpstr>
      <vt:lpstr>2. 중첩 for문 </vt:lpstr>
      <vt:lpstr>2. 중첩 for문 </vt:lpstr>
      <vt:lpstr>2. 중첩 for문 </vt:lpstr>
      <vt:lpstr>2. 중첩 for문 </vt:lpstr>
      <vt:lpstr>2. 중첩 for문 </vt:lpstr>
      <vt:lpstr>2. 중첩 for문 </vt:lpstr>
      <vt:lpstr>2. 중첩 for문 </vt:lpstr>
      <vt:lpstr>2. 중첩 for문 </vt:lpstr>
      <vt:lpstr>2. 중첩 for문 </vt:lpstr>
      <vt:lpstr>2. 중첩 for문 </vt:lpstr>
      <vt:lpstr>PowerPoint 프레젠테이션</vt:lpstr>
      <vt:lpstr>3. 다양한 for문의 형태</vt:lpstr>
      <vt:lpstr>3. 다양한 for문의 형태</vt:lpstr>
      <vt:lpstr>3. 다양한 for문의 형태</vt:lpstr>
      <vt:lpstr>3. 다양한 for문의 형태</vt:lpstr>
      <vt:lpstr>3. 다양한 for문의 형태</vt:lpstr>
      <vt:lpstr>3. 다양한 for문의 형태</vt:lpstr>
      <vt:lpstr>PowerPoint 프레젠테이션</vt:lpstr>
      <vt:lpstr>[예제모음 14] 구구단 출력 프로그램</vt:lpstr>
      <vt:lpstr>[예제모음 14] 구구단 출력 프로그램</vt:lpstr>
      <vt:lpstr>[예제모음 15] 아스키코드표 출력 프로그램</vt:lpstr>
      <vt:lpstr>[예제모음 15] 아스키코드표 출력 프로그램</vt:lpstr>
      <vt:lpstr>[예제모음 16] 입력한 문자를 거꾸로 출력</vt:lpstr>
      <vt:lpstr>[예제모음 16] 입력한 문자를 거꾸로 출력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Sungmu</cp:lastModifiedBy>
  <cp:revision>771</cp:revision>
  <dcterms:created xsi:type="dcterms:W3CDTF">2012-07-11T10:23:22Z</dcterms:created>
  <dcterms:modified xsi:type="dcterms:W3CDTF">2022-01-28T00:17:17Z</dcterms:modified>
</cp:coreProperties>
</file>