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49" r:id="rId2"/>
    <p:sldId id="266" r:id="rId3"/>
    <p:sldId id="592" r:id="rId4"/>
    <p:sldId id="450" r:id="rId5"/>
    <p:sldId id="453" r:id="rId6"/>
    <p:sldId id="487" r:id="rId7"/>
    <p:sldId id="454" r:id="rId8"/>
    <p:sldId id="488" r:id="rId9"/>
    <p:sldId id="456" r:id="rId10"/>
    <p:sldId id="489" r:id="rId11"/>
    <p:sldId id="490" r:id="rId12"/>
    <p:sldId id="491" r:id="rId13"/>
    <p:sldId id="593" r:id="rId14"/>
    <p:sldId id="458" r:id="rId15"/>
    <p:sldId id="492" r:id="rId16"/>
    <p:sldId id="493" r:id="rId17"/>
    <p:sldId id="494" r:id="rId18"/>
    <p:sldId id="594" r:id="rId19"/>
    <p:sldId id="465" r:id="rId20"/>
    <p:sldId id="495" r:id="rId21"/>
    <p:sldId id="496" r:id="rId22"/>
    <p:sldId id="497" r:id="rId23"/>
    <p:sldId id="507" r:id="rId24"/>
    <p:sldId id="498" r:id="rId25"/>
    <p:sldId id="470" r:id="rId26"/>
    <p:sldId id="499" r:id="rId27"/>
    <p:sldId id="500" r:id="rId28"/>
    <p:sldId id="473" r:id="rId29"/>
    <p:sldId id="501" r:id="rId30"/>
    <p:sldId id="474" r:id="rId31"/>
    <p:sldId id="502" r:id="rId32"/>
    <p:sldId id="595" r:id="rId33"/>
    <p:sldId id="476" r:id="rId34"/>
    <p:sldId id="596" r:id="rId35"/>
    <p:sldId id="481" r:id="rId36"/>
    <p:sldId id="597" r:id="rId37"/>
    <p:sldId id="484" r:id="rId38"/>
    <p:sldId id="598" r:id="rId39"/>
    <p:sldId id="506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36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07</a:t>
            </a:r>
            <a:br>
              <a:rPr lang="en-US" altLang="ko-KR" dirty="0"/>
            </a:br>
            <a:r>
              <a:rPr lang="en-US" altLang="ko-KR" b="1" dirty="0"/>
              <a:t>while</a:t>
            </a:r>
            <a:r>
              <a:rPr lang="ko-KR" altLang="en-US" b="1" dirty="0"/>
              <a:t>문과 흐름제어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무한루프를 위한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응용 </a:t>
            </a:r>
            <a:r>
              <a:rPr lang="en-US" altLang="ko-KR" sz="1600" dirty="0"/>
              <a:t>6-18]</a:t>
            </a:r>
            <a:r>
              <a:rPr lang="ko-KR" altLang="en-US" sz="1600" dirty="0"/>
              <a:t>의 </a:t>
            </a:r>
            <a:r>
              <a:rPr lang="en-US" altLang="ko-KR" sz="1600" dirty="0"/>
              <a:t>for</a:t>
            </a:r>
            <a:r>
              <a:rPr lang="ko-KR" altLang="en-US" sz="1600" dirty="0"/>
              <a:t>문을 이용한 무한 루프 예제를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문을 이용한 무한 루프로 변환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22" y="2060848"/>
            <a:ext cx="6140008" cy="2824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018"/>
          <a:stretch/>
        </p:blipFill>
        <p:spPr>
          <a:xfrm>
            <a:off x="1040896" y="4885750"/>
            <a:ext cx="6123392" cy="9508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50" y="5122662"/>
            <a:ext cx="2692027" cy="13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무한루프를 위한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사용자가 실행을 취소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Ctrl+C</a:t>
            </a:r>
            <a:r>
              <a:rPr lang="en-US" altLang="ko-KR" sz="1600" dirty="0"/>
              <a:t>)</a:t>
            </a:r>
            <a:r>
              <a:rPr lang="ko-KR" altLang="en-US" sz="1600" dirty="0"/>
              <a:t>할 때까지 실행되는 계산기 프로그램 작성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51118"/>
            <a:ext cx="5184576" cy="45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8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무한루프를 위한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사용자가 실행을 취소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Ctrl+C</a:t>
            </a:r>
            <a:r>
              <a:rPr lang="en-US" altLang="ko-KR" sz="1600" dirty="0"/>
              <a:t>)</a:t>
            </a:r>
            <a:r>
              <a:rPr lang="ko-KR" altLang="en-US" sz="1600" dirty="0"/>
              <a:t>할 때까지 실행되는 계산기 프로그램 작성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7" y="2128222"/>
            <a:ext cx="5723781" cy="37666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01" y="3717032"/>
            <a:ext cx="3251979" cy="1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8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 err="1"/>
              <a:t>do~while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38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 err="1"/>
              <a:t>do~while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차이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조건식을</a:t>
            </a:r>
            <a:r>
              <a:rPr lang="ko-KR" altLang="en-US" sz="1600" dirty="0"/>
              <a:t> 확인하기 전에 ‘반복할 문장’을 수행됨</a:t>
            </a:r>
            <a:r>
              <a:rPr lang="en-US" altLang="ko-KR" sz="1600" dirty="0"/>
              <a:t>,</a:t>
            </a:r>
            <a:r>
              <a:rPr lang="ko-KR" altLang="en-US" sz="1600" dirty="0"/>
              <a:t> 무조건 한 번은 실행됨</a:t>
            </a:r>
          </a:p>
          <a:p>
            <a:pPr lvl="1"/>
            <a:r>
              <a:rPr lang="ko-KR" altLang="en-US" sz="1600" dirty="0"/>
              <a:t>형식은 </a:t>
            </a:r>
            <a:r>
              <a:rPr lang="en-US" altLang="ko-KR" sz="1600" dirty="0"/>
              <a:t>while </a:t>
            </a:r>
            <a:r>
              <a:rPr lang="ko-KR" altLang="en-US" sz="1600" dirty="0"/>
              <a:t>문과 동일하지만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조건식이 아래에 위치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while</a:t>
            </a:r>
            <a:r>
              <a:rPr lang="ko-KR" altLang="en-US" sz="1600" dirty="0"/>
              <a:t>문의 경우 처음 의 조건식이 거짓이면 ‘반복할 </a:t>
            </a:r>
            <a:r>
              <a:rPr lang="ko-KR" altLang="en-US" sz="1600" dirty="0" err="1"/>
              <a:t>문장들’을</a:t>
            </a:r>
            <a:r>
              <a:rPr lang="ko-KR" altLang="en-US" sz="1600" dirty="0"/>
              <a:t> 한 번도 실행하지 않음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하지만 </a:t>
            </a:r>
            <a:r>
              <a:rPr lang="en-US" altLang="ko-KR" sz="1600" dirty="0" err="1"/>
              <a:t>do~while</a:t>
            </a:r>
            <a:r>
              <a:rPr lang="ko-KR" altLang="en-US" sz="1600" dirty="0"/>
              <a:t>문에서는 조건식을 확인하기 전에 일단 ‘반복할 </a:t>
            </a:r>
            <a:r>
              <a:rPr lang="ko-KR" altLang="en-US" sz="1600" dirty="0" err="1"/>
              <a:t>문장들’을</a:t>
            </a:r>
            <a:r>
              <a:rPr lang="ko-KR" altLang="en-US" sz="1600" dirty="0"/>
              <a:t> 실행하므로 조건식이 거짓이든 참이든 무조건 한 번은 실행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2762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 err="1"/>
              <a:t>do~while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차이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87696"/>
            <a:ext cx="7010400" cy="184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35546"/>
            <a:ext cx="7010400" cy="2714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8103"/>
          <a:stretch/>
        </p:blipFill>
        <p:spPr>
          <a:xfrm>
            <a:off x="5747048" y="5930638"/>
            <a:ext cx="2667000" cy="6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9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 err="1"/>
              <a:t>do~while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차이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70104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2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 err="1"/>
              <a:t>do~while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차이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48500" cy="3019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42" y="4221088"/>
            <a:ext cx="3528516" cy="25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4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기타 </a:t>
            </a:r>
            <a:r>
              <a:rPr lang="ko-KR" altLang="en-US" sz="4800" b="1" dirty="0" err="1"/>
              <a:t>제어문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02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600" dirty="0"/>
              <a:t>for, while, </a:t>
            </a:r>
            <a:r>
              <a:rPr lang="en-US" altLang="ko-KR" sz="1600" dirty="0" err="1"/>
              <a:t>do~while</a:t>
            </a:r>
            <a:r>
              <a:rPr lang="ko-KR" altLang="en-US" sz="1600" dirty="0"/>
              <a:t>과 같은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탈출할 때 사용</a:t>
            </a:r>
          </a:p>
          <a:p>
            <a:pPr lvl="1"/>
            <a:r>
              <a:rPr lang="en-US" altLang="ko-KR" sz="1600" dirty="0"/>
              <a:t>if </a:t>
            </a:r>
            <a:r>
              <a:rPr lang="ko-KR" altLang="en-US" sz="1600" dirty="0"/>
              <a:t>문과 결합하여 무한루프 안에 사용</a:t>
            </a:r>
          </a:p>
          <a:p>
            <a:pPr lvl="2"/>
            <a:r>
              <a:rPr lang="ko-KR" altLang="en-US" sz="1600" dirty="0"/>
              <a:t>무한루프를 돌다 특정 조건을 만족하면 프로그램을 종료하는 역할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8"/>
            <a:ext cx="50387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b="1" dirty="0"/>
              <a:t>while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en-US" altLang="ko-KR" sz="2400" b="1" dirty="0" err="1"/>
              <a:t>do~while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ko-KR" altLang="en-US" sz="2400" b="1" dirty="0"/>
              <a:t>기타 </a:t>
            </a:r>
            <a:r>
              <a:rPr lang="ko-KR" altLang="en-US" sz="2400" b="1" dirty="0" err="1"/>
              <a:t>제어문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48500" cy="1828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17" y="3488043"/>
            <a:ext cx="7023883" cy="2476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395" y="5334347"/>
            <a:ext cx="2228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7-7]</a:t>
            </a:r>
            <a:r>
              <a:rPr lang="ko-KR" altLang="en-US" sz="1600" b="0" dirty="0"/>
              <a:t>은 </a:t>
            </a:r>
            <a:r>
              <a:rPr lang="en-US" altLang="ko-KR" sz="1600" b="0" dirty="0"/>
              <a:t>10</a:t>
            </a:r>
            <a:r>
              <a:rPr lang="ko-KR" altLang="en-US" sz="1600" b="0" dirty="0"/>
              <a:t>행의 </a:t>
            </a:r>
            <a:r>
              <a:rPr lang="en-US" altLang="ko-KR" sz="1600" b="0" dirty="0"/>
              <a:t>break</a:t>
            </a:r>
            <a:r>
              <a:rPr lang="ko-KR" altLang="en-US" sz="1600" b="0" dirty="0"/>
              <a:t>문이 없다면 무조건 문장을 </a:t>
            </a:r>
            <a:r>
              <a:rPr lang="en-US" altLang="ko-KR" sz="1600" b="0" dirty="0"/>
              <a:t>100</a:t>
            </a:r>
            <a:r>
              <a:rPr lang="ko-KR" altLang="en-US" sz="1600" b="0" dirty="0"/>
              <a:t>번 출력하는 프로그램</a:t>
            </a:r>
            <a:endParaRPr lang="en-US" altLang="ko-KR" sz="1600" b="0" dirty="0"/>
          </a:p>
          <a:p>
            <a:pPr lvl="1"/>
            <a:r>
              <a:rPr lang="en-US" altLang="ko-KR" sz="1600" b="0" dirty="0"/>
              <a:t>break</a:t>
            </a:r>
            <a:r>
              <a:rPr lang="ko-KR" altLang="en-US" sz="1600" b="0" dirty="0"/>
              <a:t>문은 무한 루프를 돌다가 특정 조건이 되면 빠져나가도록 할 때 사용</a:t>
            </a:r>
            <a:endParaRPr lang="en-US" altLang="ko-KR" sz="1600" b="0" dirty="0"/>
          </a:p>
          <a:p>
            <a:pPr lvl="1"/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6460186" cy="37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7-8]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10</a:t>
            </a:r>
            <a:r>
              <a:rPr lang="ko-KR" altLang="en-US" sz="1600" b="0" dirty="0"/>
              <a:t>행에서 입력된 값 중 처음 값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변수 </a:t>
            </a:r>
            <a:r>
              <a:rPr lang="en-US" altLang="ko-KR" sz="1600" b="0" dirty="0"/>
              <a:t>a)</a:t>
            </a:r>
            <a:r>
              <a:rPr lang="ko-KR" altLang="en-US" sz="1600" b="0" dirty="0"/>
              <a:t>에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을 넣었다면 </a:t>
            </a:r>
            <a:r>
              <a:rPr lang="en-US" altLang="ko-KR" sz="1600" b="0" dirty="0"/>
              <a:t>12</a:t>
            </a:r>
            <a:r>
              <a:rPr lang="ko-KR" altLang="en-US" sz="1600" b="0" dirty="0"/>
              <a:t>행의 </a:t>
            </a:r>
            <a:r>
              <a:rPr lang="en-US" altLang="ko-KR" sz="1600" b="0" dirty="0"/>
              <a:t>a==0</a:t>
            </a:r>
            <a:r>
              <a:rPr lang="ko-KR" altLang="en-US" sz="1600" b="0" dirty="0"/>
              <a:t>이 참이 되 고 </a:t>
            </a:r>
            <a:r>
              <a:rPr lang="en-US" altLang="ko-KR" sz="1600" b="0" dirty="0"/>
              <a:t>13</a:t>
            </a:r>
            <a:r>
              <a:rPr lang="ko-KR" altLang="en-US" sz="1600" b="0" dirty="0"/>
              <a:t>행의 </a:t>
            </a:r>
            <a:r>
              <a:rPr lang="en-US" altLang="ko-KR" sz="1600" b="0" dirty="0"/>
              <a:t>break</a:t>
            </a:r>
            <a:r>
              <a:rPr lang="ko-KR" altLang="en-US" sz="1600" b="0" dirty="0"/>
              <a:t>문을 만나 </a:t>
            </a:r>
            <a:r>
              <a:rPr lang="en-US" altLang="ko-KR" sz="1600" b="0" dirty="0"/>
              <a:t>17</a:t>
            </a:r>
            <a:r>
              <a:rPr lang="ko-KR" altLang="en-US" sz="1600" b="0" dirty="0"/>
              <a:t>행으로 이동함으로써 </a:t>
            </a:r>
            <a:r>
              <a:rPr lang="ko-KR" altLang="en-US" sz="1600" b="0" dirty="0" err="1"/>
              <a:t>반복문을</a:t>
            </a:r>
            <a:r>
              <a:rPr lang="ko-KR" altLang="en-US" sz="1600" b="0" dirty="0"/>
              <a:t> 탈출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700808"/>
            <a:ext cx="69818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7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02993"/>
              </p:ext>
            </p:extLst>
          </p:nvPr>
        </p:nvGraphicFramePr>
        <p:xfrm>
          <a:off x="971600" y="1700808"/>
          <a:ext cx="7560840" cy="466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3126200947"/>
                    </a:ext>
                  </a:extLst>
                </a:gridCol>
              </a:tblGrid>
              <a:tr h="354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실행 문장이 하나일 때의 블록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04290"/>
                  </a:ext>
                </a:extLst>
              </a:tr>
              <a:tr h="4109862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실행할 문장이 하나뿐이라면 블록</a:t>
                      </a:r>
                      <a:r>
                        <a:rPr lang="en-US" altLang="ko-KR" sz="1600" dirty="0"/>
                        <a:t>({ })</a:t>
                      </a:r>
                      <a:r>
                        <a:rPr lang="ko-KR" altLang="en-US" sz="1600" dirty="0"/>
                        <a:t>을 사용하거나 사용하지 않아도 됨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줄을 띄어도 되고 한 줄에 다 써도 상관없음</a:t>
                      </a:r>
                      <a:endParaRPr lang="en-US" altLang="ko-KR" sz="16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➊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if(a= = 0)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break;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➋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if(a= = 0)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{ break; 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➌ 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if(a= = 0) { break; 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➍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if(a= = 0) break;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29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5423"/>
            <a:ext cx="6183784" cy="4702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22" y="5661248"/>
            <a:ext cx="3384376" cy="6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9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 err="1"/>
              <a:t>반복문으로</a:t>
            </a:r>
            <a:r>
              <a:rPr lang="ko-KR" altLang="en-US" sz="2000" dirty="0"/>
              <a:t> 다시 돌아가는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600" dirty="0"/>
              <a:t>블록의 끝으로 이동한 후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처음부터 다시 수행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2162"/>
            <a:ext cx="4962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 err="1"/>
              <a:t>반복문으로</a:t>
            </a:r>
            <a:r>
              <a:rPr lang="ko-KR" altLang="en-US" sz="2000" dirty="0"/>
              <a:t> 다시 돌아가는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6337384" cy="45365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6138356"/>
            <a:ext cx="29718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 err="1"/>
              <a:t>반복문으로</a:t>
            </a:r>
            <a:r>
              <a:rPr lang="ko-KR" altLang="en-US" sz="2000" dirty="0"/>
              <a:t> 다시 돌아가는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7-10]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10</a:t>
            </a:r>
            <a:r>
              <a:rPr lang="ko-KR" altLang="en-US" sz="1600" b="0" dirty="0"/>
              <a:t>행의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% 3 == 0</a:t>
            </a:r>
            <a:r>
              <a:rPr lang="ko-KR" altLang="en-US" sz="1600" b="0" dirty="0"/>
              <a:t>은 </a:t>
            </a:r>
            <a:r>
              <a:rPr lang="en-US" altLang="ko-KR" sz="1600" b="0" dirty="0" err="1"/>
              <a:t>i</a:t>
            </a:r>
            <a:r>
              <a:rPr lang="ko-KR" altLang="en-US" sz="1600" b="0" dirty="0" err="1"/>
              <a:t>를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으로 나눈 </a:t>
            </a:r>
            <a:r>
              <a:rPr lang="ko-KR" altLang="en-US" sz="1600" b="0" dirty="0" err="1"/>
              <a:t>나머지값이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일 때 참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즉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의 배수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이라는 의미</a:t>
            </a: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2492896"/>
            <a:ext cx="7048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지정한 위치로 이동하는 </a:t>
            </a:r>
            <a:r>
              <a:rPr lang="en-US" altLang="ko-KR" sz="2000" dirty="0" err="1"/>
              <a:t>goto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600" b="0" dirty="0"/>
              <a:t>지정된 레이블</a:t>
            </a:r>
            <a:r>
              <a:rPr lang="en-US" altLang="ko-KR" sz="1600" b="0" dirty="0"/>
              <a:t>(label)</a:t>
            </a:r>
            <a:r>
              <a:rPr lang="ko-KR" altLang="en-US" sz="1600" b="0" dirty="0"/>
              <a:t>로 건너뛰게 하는 명령문</a:t>
            </a:r>
          </a:p>
          <a:p>
            <a:pPr lvl="1"/>
            <a:r>
              <a:rPr lang="ko-KR" altLang="en-US" sz="1600" b="0" dirty="0"/>
              <a:t>프로그램의 흐름을 복잡하게 만드는 단점이 있음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09825"/>
            <a:ext cx="3867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8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지정한 위치로 이동하는 </a:t>
            </a:r>
            <a:r>
              <a:rPr lang="en-US" altLang="ko-KR" sz="2000" dirty="0" err="1"/>
              <a:t>goto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035005" cy="4563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13" y="5976180"/>
            <a:ext cx="2627784" cy="5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/>
              <a:t>while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sz="2000" dirty="0"/>
              <a:t>현재 함수를 불렀던 곳으로 돌아가는 </a:t>
            </a:r>
            <a:r>
              <a:rPr lang="en-US" altLang="ko-KR" sz="2000" dirty="0"/>
              <a:t>return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600" b="0" dirty="0"/>
              <a:t>현재 실행중인 함수를 끝내고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해당 함수를 호출한 곳으로 돌아가게 함</a:t>
            </a:r>
          </a:p>
          <a:p>
            <a:pPr lvl="1"/>
            <a:r>
              <a:rPr lang="en-US" altLang="ko-KR" sz="1600" b="0" dirty="0"/>
              <a:t>return </a:t>
            </a:r>
            <a:r>
              <a:rPr lang="ko-KR" altLang="en-US" sz="1600" b="0" dirty="0"/>
              <a:t>문을 만나면 프로그램이 종료되는 효과</a:t>
            </a:r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4552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41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sz="2000" dirty="0"/>
              <a:t>현재 함수를 불렀던 곳으로 돌아가는 </a:t>
            </a:r>
            <a:r>
              <a:rPr lang="en-US" altLang="ko-KR" sz="2000" dirty="0"/>
              <a:t>return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048500" cy="456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08" y="6132376"/>
            <a:ext cx="2667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74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038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17]</a:t>
            </a:r>
            <a:r>
              <a:rPr lang="ko-KR" altLang="en-US" dirty="0"/>
              <a:t> 배수의 합계를 구하는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95500"/>
            <a:ext cx="7058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4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17]</a:t>
            </a:r>
            <a:r>
              <a:rPr lang="ko-KR" altLang="en-US" dirty="0"/>
              <a:t> 배수의 합계를 구하는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37" y="1037524"/>
            <a:ext cx="5724635" cy="2413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446664-406F-4488-BFED-46F65307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450774"/>
            <a:ext cx="5724635" cy="33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3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18]</a:t>
            </a:r>
            <a:r>
              <a:rPr lang="ko-KR" altLang="en-US" dirty="0"/>
              <a:t> 입력한 문자열의 종류 구분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7912"/>
            <a:ext cx="704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30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18]</a:t>
            </a:r>
            <a:r>
              <a:rPr lang="ko-KR" altLang="en-US" dirty="0"/>
              <a:t> 입력한 문자열의 종류 구분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9" y="1038142"/>
            <a:ext cx="5316837" cy="2006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AD3172-873B-4AAC-8E73-4DFCFEBE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86" y="3039232"/>
            <a:ext cx="5286710" cy="37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8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19]</a:t>
            </a:r>
            <a:r>
              <a:rPr lang="ko-KR" altLang="en-US" dirty="0"/>
              <a:t> 입력한 숫자만큼 별표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1976437"/>
            <a:ext cx="70485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2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19]</a:t>
            </a:r>
            <a:r>
              <a:rPr lang="ko-KR" altLang="en-US" dirty="0"/>
              <a:t> 입력한 숫자만큼 별표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52" y="1029596"/>
            <a:ext cx="5709495" cy="2194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42DFFB-DCA8-464F-B908-2B80EB97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61" y="3224354"/>
            <a:ext cx="5694586" cy="35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41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600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비교</a:t>
            </a:r>
            <a:endParaRPr lang="en-US" altLang="ko-KR" sz="2000" dirty="0"/>
          </a:p>
          <a:p>
            <a:pPr lvl="1"/>
            <a:r>
              <a:rPr lang="en-US" altLang="ko-KR" sz="1600" dirty="0"/>
              <a:t>For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while </a:t>
            </a:r>
            <a:r>
              <a:rPr lang="ko-KR" altLang="en-US" sz="1600" dirty="0"/>
              <a:t>문의 실행 순서</a:t>
            </a:r>
          </a:p>
          <a:p>
            <a:pPr lvl="2"/>
            <a:r>
              <a:rPr lang="ko-KR" altLang="en-US" sz="1600" dirty="0"/>
              <a:t>조건식이 참인 동안 반복할 문장 수행</a:t>
            </a:r>
          </a:p>
          <a:p>
            <a:pPr lvl="2"/>
            <a:r>
              <a:rPr lang="ko-KR" altLang="en-US" sz="1600" dirty="0"/>
              <a:t>중괄호가 끝나는 곳에서 </a:t>
            </a:r>
            <a:r>
              <a:rPr lang="ko-KR" altLang="en-US" sz="1600" dirty="0" err="1"/>
              <a:t>조건식으로</a:t>
            </a:r>
            <a:r>
              <a:rPr lang="ko-KR" altLang="en-US" sz="1600" dirty="0"/>
              <a:t> 돌아와 같은 동작 반복</a:t>
            </a:r>
          </a:p>
          <a:p>
            <a:pPr lvl="1"/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2867769" cy="51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42" y="3970589"/>
            <a:ext cx="25527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비교</a:t>
            </a:r>
            <a:endParaRPr lang="en-US" altLang="ko-KR" sz="2000" dirty="0"/>
          </a:p>
          <a:p>
            <a:pPr lvl="1"/>
            <a:r>
              <a:rPr lang="en-US" altLang="ko-KR" sz="1600" dirty="0"/>
              <a:t>for</a:t>
            </a:r>
            <a:r>
              <a:rPr lang="ko-KR" altLang="en-US" sz="1600" dirty="0"/>
              <a:t>문과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문의 사용 코드 비교</a:t>
            </a:r>
            <a:endParaRPr lang="en-US" altLang="ko-KR" sz="1600" dirty="0"/>
          </a:p>
          <a:p>
            <a:pPr lvl="2"/>
            <a:r>
              <a:rPr lang="en-US" altLang="ko-KR" sz="1600" dirty="0"/>
              <a:t>0~9</a:t>
            </a:r>
            <a:r>
              <a:rPr lang="ko-KR" altLang="en-US" sz="1600" dirty="0"/>
              <a:t>까지 출력하는 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➊은 가장 기본적인 </a:t>
            </a:r>
            <a:r>
              <a:rPr lang="en-US" altLang="ko-KR" sz="1600" dirty="0">
                <a:latin typeface="+mj-lt"/>
              </a:rPr>
              <a:t>for</a:t>
            </a:r>
            <a:r>
              <a:rPr lang="ko-KR" altLang="en-US" sz="1600" dirty="0">
                <a:latin typeface="+mj-lt"/>
              </a:rPr>
              <a:t>문의 형태로 </a:t>
            </a:r>
            <a:r>
              <a:rPr lang="en-US" altLang="ko-KR" sz="1600" dirty="0">
                <a:latin typeface="+mj-lt"/>
              </a:rPr>
              <a:t>0~9</a:t>
            </a:r>
            <a:r>
              <a:rPr lang="ko-KR" altLang="en-US" sz="1600" dirty="0">
                <a:latin typeface="+mj-lt"/>
              </a:rPr>
              <a:t>를 출력 하는 프로그램</a:t>
            </a:r>
            <a:endParaRPr lang="en-US" altLang="ko-KR" sz="1600" dirty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➋는 </a:t>
            </a:r>
            <a:r>
              <a:rPr lang="en-US" altLang="ko-KR" sz="1600" dirty="0">
                <a:latin typeface="+mj-lt"/>
              </a:rPr>
              <a:t>6</a:t>
            </a:r>
            <a:r>
              <a:rPr lang="ko-KR" altLang="en-US" sz="1600" dirty="0">
                <a:latin typeface="+mj-lt"/>
              </a:rPr>
              <a:t>장의 후반부에서 살펴본 예제로 ➊에 서 </a:t>
            </a:r>
            <a:r>
              <a:rPr lang="en-US" altLang="ko-KR" sz="1600" dirty="0">
                <a:latin typeface="+mj-lt"/>
              </a:rPr>
              <a:t>for</a:t>
            </a:r>
            <a:r>
              <a:rPr lang="ko-KR" altLang="en-US" sz="1600" dirty="0">
                <a:latin typeface="+mj-lt"/>
              </a:rPr>
              <a:t>문의 </a:t>
            </a:r>
            <a:r>
              <a:rPr lang="ko-KR" altLang="en-US" sz="1600" dirty="0" err="1">
                <a:latin typeface="+mj-lt"/>
              </a:rPr>
              <a:t>초깃값</a:t>
            </a:r>
            <a:r>
              <a:rPr lang="ko-KR" altLang="en-US" sz="1600" dirty="0">
                <a:latin typeface="+mj-lt"/>
              </a:rPr>
              <a:t> ‘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=0’</a:t>
            </a:r>
            <a:r>
              <a:rPr lang="ko-KR" altLang="en-US" sz="1600" dirty="0">
                <a:latin typeface="+mj-lt"/>
              </a:rPr>
              <a:t>을 </a:t>
            </a:r>
            <a:r>
              <a:rPr lang="en-US" altLang="ko-KR" sz="1600" dirty="0">
                <a:latin typeface="+mj-lt"/>
              </a:rPr>
              <a:t>for</a:t>
            </a:r>
            <a:r>
              <a:rPr lang="ko-KR" altLang="en-US" sz="1600" dirty="0">
                <a:latin typeface="+mj-lt"/>
              </a:rPr>
              <a:t>문 밖으로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 err="1">
                <a:latin typeface="+mj-lt"/>
              </a:rPr>
              <a:t>증감식</a:t>
            </a:r>
            <a:r>
              <a:rPr lang="ko-KR" altLang="en-US" sz="1600" dirty="0">
                <a:latin typeface="+mj-lt"/>
              </a:rPr>
              <a:t> ‘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++’</a:t>
            </a:r>
            <a:r>
              <a:rPr lang="ko-KR" altLang="en-US" sz="1600" dirty="0">
                <a:latin typeface="+mj-lt"/>
              </a:rPr>
              <a:t>를 </a:t>
            </a:r>
            <a:r>
              <a:rPr lang="en-US" altLang="ko-KR" sz="1600" dirty="0">
                <a:latin typeface="+mj-lt"/>
              </a:rPr>
              <a:t>for</a:t>
            </a:r>
            <a:r>
              <a:rPr lang="ko-KR" altLang="en-US" sz="1600" dirty="0">
                <a:latin typeface="+mj-lt"/>
              </a:rPr>
              <a:t>문 블록의 맨 아랫부분으로 내려놓은 변형식</a:t>
            </a:r>
            <a:endParaRPr lang="en-US" altLang="ko-KR" sz="1600" dirty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while</a:t>
            </a:r>
            <a:r>
              <a:rPr lang="ko-KR" altLang="en-US" sz="1600" dirty="0">
                <a:latin typeface="+mj-lt"/>
              </a:rPr>
              <a:t>문으로 표현하면 ➌</a:t>
            </a:r>
          </a:p>
          <a:p>
            <a:pPr lvl="2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420888"/>
            <a:ext cx="6012668" cy="215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비교</a:t>
            </a:r>
            <a:endParaRPr lang="en-US" altLang="ko-KR" sz="2000" dirty="0"/>
          </a:p>
          <a:p>
            <a:pPr lvl="1"/>
            <a:r>
              <a:rPr lang="en-US" altLang="ko-KR" sz="1600" dirty="0"/>
              <a:t>for</a:t>
            </a:r>
            <a:r>
              <a:rPr lang="ko-KR" altLang="en-US" sz="1600" dirty="0"/>
              <a:t>문과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문의 사용 코드 비교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7" y="2276872"/>
            <a:ext cx="7019925" cy="3752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14" y="4692799"/>
            <a:ext cx="2162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3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비교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 </a:t>
            </a:r>
            <a:r>
              <a:rPr lang="ko-KR" altLang="en-US" sz="1600" dirty="0"/>
              <a:t>문을 </a:t>
            </a:r>
            <a:r>
              <a:rPr lang="en-US" altLang="ko-KR" sz="1600" dirty="0"/>
              <a:t>while </a:t>
            </a:r>
            <a:r>
              <a:rPr lang="ko-KR" altLang="en-US" sz="1600" dirty="0"/>
              <a:t>문으로 변환하는 방법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6-2]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7</a:t>
            </a:r>
            <a:r>
              <a:rPr lang="ko-KR" altLang="en-US" sz="1600" b="0" dirty="0"/>
              <a:t>행에서는 </a:t>
            </a:r>
            <a:r>
              <a:rPr lang="en-US" altLang="ko-KR" sz="1600" b="0" dirty="0"/>
              <a:t>for(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=0;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&lt; 5;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++)</a:t>
            </a:r>
            <a:r>
              <a:rPr lang="ko-KR" altLang="en-US" sz="1600" b="0" dirty="0"/>
              <a:t>를 사용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ko-KR" altLang="en-US" sz="1600" b="0" dirty="0"/>
              <a:t>이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문을 </a:t>
            </a:r>
            <a:r>
              <a:rPr lang="en-US" altLang="ko-KR" sz="1600" b="0" dirty="0"/>
              <a:t>while</a:t>
            </a:r>
            <a:r>
              <a:rPr lang="ko-KR" altLang="en-US" sz="1600" b="0" dirty="0"/>
              <a:t>문으로 변환하려면 </a:t>
            </a:r>
            <a:r>
              <a:rPr lang="en-US" altLang="ko-KR" sz="1600" b="0" dirty="0"/>
              <a:t>`</a:t>
            </a:r>
            <a:r>
              <a:rPr lang="ko-KR" altLang="en-US" sz="1600" b="0" dirty="0" err="1"/>
              <a:t>초깃값을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while</a:t>
            </a:r>
            <a:r>
              <a:rPr lang="ko-KR" altLang="en-US" sz="1600" b="0" dirty="0"/>
              <a:t>문 위로 빼고 </a:t>
            </a:r>
            <a:r>
              <a:rPr lang="ko-KR" altLang="en-US" sz="1600" b="0" dirty="0" err="1"/>
              <a:t>증감식은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while</a:t>
            </a:r>
            <a:r>
              <a:rPr lang="ko-KR" altLang="en-US" sz="1600" b="0" dirty="0"/>
              <a:t>문 블록 안의 맨 아래에 놓음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b="0" dirty="0"/>
              <a:t>for</a:t>
            </a:r>
            <a:r>
              <a:rPr lang="ko-KR" altLang="en-US" sz="1600" b="0" dirty="0"/>
              <a:t>문 안의 세미콜론</a:t>
            </a:r>
            <a:r>
              <a:rPr lang="en-US" altLang="ko-KR" sz="1600" b="0" dirty="0"/>
              <a:t>(;)</a:t>
            </a:r>
            <a:r>
              <a:rPr lang="ko-KR" altLang="en-US" sz="1600" b="0" dirty="0"/>
              <a:t>을 제거</a:t>
            </a:r>
            <a:endParaRPr lang="en-US" altLang="ko-KR" sz="1600" b="0" dirty="0"/>
          </a:p>
          <a:p>
            <a:pPr lvl="1"/>
            <a:endParaRPr lang="ko-KR" altLang="en-US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25575"/>
            <a:ext cx="2990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600" dirty="0"/>
              <a:t>for </a:t>
            </a:r>
            <a:r>
              <a:rPr lang="ko-KR" altLang="en-US" sz="1600" dirty="0"/>
              <a:t>문을 </a:t>
            </a:r>
            <a:r>
              <a:rPr lang="en-US" altLang="ko-KR" sz="1600" dirty="0"/>
              <a:t>while </a:t>
            </a:r>
            <a:r>
              <a:rPr lang="ko-KR" altLang="en-US" sz="1600" dirty="0"/>
              <a:t>문으로 변환하는 방법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700808"/>
            <a:ext cx="6525394" cy="4482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30" y="5301207"/>
            <a:ext cx="2038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무한루프를 위한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600" dirty="0"/>
              <a:t>조건식이 무조건 참이어야 함</a:t>
            </a:r>
          </a:p>
          <a:p>
            <a:pPr lvl="1"/>
            <a:r>
              <a:rPr lang="en-US" altLang="ko-KR" sz="1600" dirty="0"/>
              <a:t>for( ; ; )</a:t>
            </a:r>
            <a:r>
              <a:rPr lang="ko-KR" altLang="en-US" sz="1600" dirty="0"/>
              <a:t>와 동일한 역할</a:t>
            </a:r>
          </a:p>
          <a:p>
            <a:pPr lvl="1"/>
            <a:r>
              <a:rPr lang="en-US" altLang="ko-KR" sz="1600" dirty="0"/>
              <a:t>while(1) </a:t>
            </a:r>
            <a:r>
              <a:rPr lang="ko-KR" altLang="en-US" sz="1600" dirty="0"/>
              <a:t>로 표현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25622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5905</TotalTime>
  <Words>859</Words>
  <Application>Microsoft Office PowerPoint</Application>
  <PresentationFormat>화면 슬라이드 쇼(4:3)</PresentationFormat>
  <Paragraphs>247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HY견고딕</vt:lpstr>
      <vt:lpstr>맑은 고딕</vt:lpstr>
      <vt:lpstr>Arial</vt:lpstr>
      <vt:lpstr>Garamond</vt:lpstr>
      <vt:lpstr>Wingdings</vt:lpstr>
      <vt:lpstr>Office 테마</vt:lpstr>
      <vt:lpstr>Chapter 07 while문과 흐름제어</vt:lpstr>
      <vt:lpstr>PowerPoint 프레젠테이션</vt:lpstr>
      <vt:lpstr>PowerPoint 프레젠테이션</vt:lpstr>
      <vt:lpstr>1. while문 </vt:lpstr>
      <vt:lpstr>1. while문 </vt:lpstr>
      <vt:lpstr>1. while문 </vt:lpstr>
      <vt:lpstr>1. while문 </vt:lpstr>
      <vt:lpstr>1. while문 </vt:lpstr>
      <vt:lpstr>1. while문 </vt:lpstr>
      <vt:lpstr>1. while문 </vt:lpstr>
      <vt:lpstr>1. while문 </vt:lpstr>
      <vt:lpstr>1. while문 </vt:lpstr>
      <vt:lpstr>PowerPoint 프레젠테이션</vt:lpstr>
      <vt:lpstr>2. do~while문 </vt:lpstr>
      <vt:lpstr>2. do~while문 </vt:lpstr>
      <vt:lpstr>2. do~while문 </vt:lpstr>
      <vt:lpstr>2. do~while문 </vt:lpstr>
      <vt:lpstr>PowerPoint 프레젠테이션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PowerPoint 프레젠테이션</vt:lpstr>
      <vt:lpstr>[예제모음 17] 배수의 합계를 구하는 계산기 </vt:lpstr>
      <vt:lpstr>[예제모음 17] 배수의 합계를 구하는 계산기 </vt:lpstr>
      <vt:lpstr>[예제모음 18] 입력한 문자열의 종류 구분 </vt:lpstr>
      <vt:lpstr>[예제모음 18] 입력한 문자열의 종류 구분 </vt:lpstr>
      <vt:lpstr>[예제모음 19] 입력한 숫자만큼 별표 출력 </vt:lpstr>
      <vt:lpstr>[예제모음 19] 입력한 숫자만큼 별표 출력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705</cp:revision>
  <dcterms:created xsi:type="dcterms:W3CDTF">2012-07-11T10:23:22Z</dcterms:created>
  <dcterms:modified xsi:type="dcterms:W3CDTF">2022-01-28T00:20:40Z</dcterms:modified>
</cp:coreProperties>
</file>