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49" r:id="rId2"/>
    <p:sldId id="266" r:id="rId3"/>
    <p:sldId id="592" r:id="rId4"/>
    <p:sldId id="450" r:id="rId5"/>
    <p:sldId id="453" r:id="rId6"/>
    <p:sldId id="490" r:id="rId7"/>
    <p:sldId id="491" r:id="rId8"/>
    <p:sldId id="454" r:id="rId9"/>
    <p:sldId id="493" r:id="rId10"/>
    <p:sldId id="457" r:id="rId11"/>
    <p:sldId id="494" r:id="rId12"/>
    <p:sldId id="495" r:id="rId13"/>
    <p:sldId id="496" r:id="rId14"/>
    <p:sldId id="497" r:id="rId15"/>
    <p:sldId id="499" r:id="rId16"/>
    <p:sldId id="500" r:id="rId17"/>
    <p:sldId id="501" r:id="rId18"/>
    <p:sldId id="502" r:id="rId19"/>
    <p:sldId id="593" r:id="rId20"/>
    <p:sldId id="467" r:id="rId21"/>
    <p:sldId id="468" r:id="rId22"/>
    <p:sldId id="469" r:id="rId23"/>
    <p:sldId id="504" r:id="rId24"/>
    <p:sldId id="470" r:id="rId25"/>
    <p:sldId id="472" r:id="rId26"/>
    <p:sldId id="506" r:id="rId27"/>
    <p:sldId id="473" r:id="rId28"/>
    <p:sldId id="508" r:id="rId29"/>
    <p:sldId id="509" r:id="rId30"/>
    <p:sldId id="475" r:id="rId31"/>
    <p:sldId id="510" r:id="rId32"/>
    <p:sldId id="511" r:id="rId33"/>
    <p:sldId id="477" r:id="rId34"/>
    <p:sldId id="512" r:id="rId35"/>
    <p:sldId id="513" r:id="rId36"/>
    <p:sldId id="479" r:id="rId37"/>
    <p:sldId id="515" r:id="rId38"/>
    <p:sldId id="594" r:id="rId39"/>
    <p:sldId id="482" r:id="rId40"/>
    <p:sldId id="516" r:id="rId41"/>
    <p:sldId id="487" r:id="rId42"/>
    <p:sldId id="517" r:id="rId43"/>
    <p:sldId id="518" r:id="rId44"/>
    <p:sldId id="519" r:id="rId4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9281" autoAdjust="0"/>
  </p:normalViewPr>
  <p:slideViewPr>
    <p:cSldViewPr>
      <p:cViewPr varScale="1">
        <p:scale>
          <a:sx n="104" d="100"/>
          <a:sy n="104" d="100"/>
        </p:scale>
        <p:origin x="1938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5098" y="0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39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jp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45024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i="1" dirty="0"/>
              <a:t>Chapter 11</a:t>
            </a:r>
            <a:br>
              <a:rPr lang="en-US" altLang="ko-KR" sz="4800" dirty="0"/>
            </a:br>
            <a:r>
              <a:rPr lang="ko-KR" altLang="en-US" sz="3600" b="1" dirty="0"/>
              <a:t>표준 입출력과 파일 입출</a:t>
            </a:r>
            <a:r>
              <a:rPr lang="en-US" altLang="ko-KR" sz="4800" b="1" dirty="0"/>
              <a:t>	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문자 입출력 함수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getchar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getch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getche</a:t>
            </a:r>
            <a:r>
              <a:rPr lang="en-US" altLang="ko-KR" sz="1600" dirty="0"/>
              <a:t>()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/>
              <a:t>문자 하나만 입력하는 기능</a:t>
            </a:r>
          </a:p>
          <a:p>
            <a:pPr lvl="1"/>
            <a:r>
              <a:rPr lang="en-US" altLang="ko-KR" sz="1600" dirty="0" err="1"/>
              <a:t>putchar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putch</a:t>
            </a:r>
            <a:r>
              <a:rPr lang="en-US" altLang="ko-KR" sz="1600" dirty="0"/>
              <a:t>()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/>
              <a:t>문자 하나를 출력하는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1" y="2420888"/>
            <a:ext cx="71247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4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문자 입출력 함수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6036"/>
          <a:stretch/>
        </p:blipFill>
        <p:spPr>
          <a:xfrm>
            <a:off x="971600" y="1844824"/>
            <a:ext cx="6991350" cy="45506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990" y="5829077"/>
            <a:ext cx="12287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4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문자 입출력 함수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51831"/>
            <a:ext cx="4722130" cy="419744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27236"/>
              </p:ext>
            </p:extLst>
          </p:nvPr>
        </p:nvGraphicFramePr>
        <p:xfrm>
          <a:off x="4067944" y="4635895"/>
          <a:ext cx="4752528" cy="16504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52528">
                  <a:extLst>
                    <a:ext uri="{9D8B030D-6E8A-4147-A177-3AD203B41FA5}">
                      <a16:colId xmlns:a16="http://schemas.microsoft.com/office/drawing/2014/main" val="212364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getch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 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함수와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getche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 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함수의 사용 유무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90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코딩할 때 빨간 줄 오류 표 시가 나는 것이 거슬린다면 </a:t>
                      </a:r>
                      <a:r>
                        <a:rPr lang="en-US" altLang="ko-KR" sz="1400" dirty="0"/>
                        <a:t>_</a:t>
                      </a:r>
                      <a:r>
                        <a:rPr lang="en-US" altLang="ko-KR" sz="1400" dirty="0" err="1"/>
                        <a:t>getch</a:t>
                      </a:r>
                      <a:r>
                        <a:rPr lang="en-US" altLang="ko-KR" sz="1400" dirty="0"/>
                        <a:t>( ), _</a:t>
                      </a:r>
                      <a:r>
                        <a:rPr lang="en-US" altLang="ko-KR" sz="1400" dirty="0" err="1"/>
                        <a:t>getche</a:t>
                      </a:r>
                      <a:r>
                        <a:rPr lang="en-US" altLang="ko-KR" sz="1400" dirty="0"/>
                        <a:t>( ) </a:t>
                      </a:r>
                      <a:r>
                        <a:rPr lang="ko-KR" altLang="en-US" sz="1400" dirty="0"/>
                        <a:t>함수를 사용하고 추가로 </a:t>
                      </a:r>
                      <a:r>
                        <a:rPr lang="en-US" altLang="ko-KR" sz="1400" dirty="0"/>
                        <a:t>#include</a:t>
                      </a:r>
                      <a:r>
                        <a:rPr lang="ko-KR" altLang="en-US" sz="1400" dirty="0"/>
                        <a:t>를 쓰면 이상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93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08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문자 입출력 함수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3972"/>
          <a:stretch/>
        </p:blipFill>
        <p:spPr>
          <a:xfrm>
            <a:off x="971600" y="1749748"/>
            <a:ext cx="6696744" cy="48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1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문자 입출력 함수</a:t>
            </a:r>
            <a:endParaRPr lang="en-US" altLang="ko-KR" sz="2000" dirty="0"/>
          </a:p>
          <a:p>
            <a:pPr>
              <a:buFont typeface="+mj-lt"/>
              <a:buAutoNum type="arabicPeriod" startAt="3"/>
            </a:pPr>
            <a:endParaRPr lang="en-US" altLang="ko-KR" sz="2000" dirty="0"/>
          </a:p>
          <a:p>
            <a:pPr>
              <a:buFont typeface="+mj-lt"/>
              <a:buAutoNum type="arabicPeriod" startAt="3"/>
            </a:pPr>
            <a:endParaRPr lang="en-US" altLang="ko-KR" sz="2000" dirty="0"/>
          </a:p>
          <a:p>
            <a:pPr>
              <a:buFont typeface="+mj-lt"/>
              <a:buAutoNum type="arabicPeriod" startAt="3"/>
            </a:pPr>
            <a:endParaRPr lang="en-US" altLang="ko-KR" sz="2000" dirty="0"/>
          </a:p>
          <a:p>
            <a:pPr>
              <a:buFont typeface="+mj-lt"/>
              <a:buAutoNum type="arabicPeriod" startAt="3"/>
            </a:pPr>
            <a:endParaRPr lang="en-US" altLang="ko-KR" sz="2000" dirty="0"/>
          </a:p>
          <a:p>
            <a:pPr>
              <a:buFont typeface="+mj-lt"/>
              <a:buAutoNum type="arabicPeriod" startAt="3"/>
            </a:pPr>
            <a:endParaRPr lang="en-US" altLang="ko-KR" sz="2000" dirty="0"/>
          </a:p>
          <a:p>
            <a:pPr>
              <a:buFont typeface="+mj-lt"/>
              <a:buAutoNum type="arabicPeriod" startAt="3"/>
            </a:pPr>
            <a:endParaRPr lang="en-US" altLang="ko-KR" sz="2000" dirty="0"/>
          </a:p>
          <a:p>
            <a:pPr>
              <a:buFont typeface="+mj-lt"/>
              <a:buAutoNum type="arabicPeriod" startAt="3"/>
            </a:pPr>
            <a:endParaRPr lang="en-US" altLang="ko-KR" sz="2000" dirty="0"/>
          </a:p>
          <a:p>
            <a:pPr>
              <a:buFont typeface="+mj-lt"/>
              <a:buAutoNum type="arabicPeriod" startAt="3"/>
            </a:pPr>
            <a:endParaRPr lang="en-US" altLang="ko-KR" sz="2000" dirty="0"/>
          </a:p>
          <a:p>
            <a:pPr>
              <a:buFont typeface="+mj-lt"/>
              <a:buAutoNum type="arabicPeriod" startAt="3"/>
            </a:pP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61761"/>
            <a:ext cx="7000875" cy="800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27" y="2661861"/>
            <a:ext cx="6984248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9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문자 입출력 함수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getche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getch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함수는 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내용을 모니터에 출력하지 않지만 </a:t>
            </a:r>
            <a:r>
              <a:rPr lang="en-US" altLang="ko-KR" sz="1600" dirty="0" err="1"/>
              <a:t>getche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함수는 </a:t>
            </a:r>
            <a:r>
              <a:rPr lang="en-US" altLang="ko-KR" sz="1600" dirty="0" err="1"/>
              <a:t>putch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함수를 사용하지 않아도 입력한 내용을 바로 모니터에 출력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924944"/>
            <a:ext cx="6408712" cy="3386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124" y="5815515"/>
            <a:ext cx="12573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8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문자 입출력 함수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getchar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[</a:t>
            </a:r>
            <a:r>
              <a:rPr lang="ko-KR" altLang="en-US" sz="1600" dirty="0"/>
              <a:t>기본 </a:t>
            </a:r>
            <a:r>
              <a:rPr lang="en-US" altLang="ko-KR" sz="1600" dirty="0"/>
              <a:t>11-6]</a:t>
            </a:r>
            <a:r>
              <a:rPr lang="ko-KR" altLang="en-US" sz="1600" dirty="0"/>
              <a:t>을 실행하여 두 글자를 입력하고 </a:t>
            </a:r>
            <a:r>
              <a:rPr lang="en-US" altLang="ko-KR" sz="1600" dirty="0"/>
              <a:t>Enter</a:t>
            </a:r>
            <a:r>
              <a:rPr lang="ko-KR" altLang="en-US" sz="1600" dirty="0"/>
              <a:t>를 눌러본 후 세 글자를 입력하고 </a:t>
            </a:r>
            <a:r>
              <a:rPr lang="en-US" altLang="ko-KR" sz="1600" dirty="0"/>
              <a:t>Enter</a:t>
            </a:r>
            <a:r>
              <a:rPr lang="ko-KR" altLang="en-US" sz="1600" dirty="0"/>
              <a:t>를 다시 눌러 실행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7648"/>
          <a:stretch/>
        </p:blipFill>
        <p:spPr>
          <a:xfrm>
            <a:off x="1259632" y="2975561"/>
            <a:ext cx="6408712" cy="358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1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문자 입출력 함수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getchar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두 문자를 입력하고 </a:t>
            </a:r>
            <a:r>
              <a:rPr lang="en-US" altLang="ko-KR" sz="1600" dirty="0"/>
              <a:t>Enter</a:t>
            </a:r>
            <a:r>
              <a:rPr lang="ko-KR" altLang="en-US" sz="1600" dirty="0"/>
              <a:t>를 눌렀을 때는 두 문자가 출력되고 줄이 넘어감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세 문자를 입력하고 </a:t>
            </a:r>
            <a:r>
              <a:rPr lang="en-US" altLang="ko-KR" sz="1600" dirty="0"/>
              <a:t>Enter</a:t>
            </a:r>
            <a:r>
              <a:rPr lang="ko-KR" altLang="en-US" sz="1600" dirty="0"/>
              <a:t>를 눌렀을 때는 세 문자만 출력되고 줄이 넘어가지 않음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92" y="2132856"/>
            <a:ext cx="6972300" cy="876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92" y="3140968"/>
            <a:ext cx="69723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3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문자 입출력 함수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getchar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11" y="2060848"/>
            <a:ext cx="5526410" cy="465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13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파일 입출력 함수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35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400" b="1" dirty="0"/>
              <a:t>표준 입출력 함수</a:t>
            </a:r>
            <a:endParaRPr lang="en-US" altLang="ko-KR" sz="2400" b="1" dirty="0"/>
          </a:p>
          <a:p>
            <a:r>
              <a:rPr lang="ko-KR" altLang="en-US" sz="2400" b="1" dirty="0"/>
              <a:t>파일 입출력 함수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800" dirty="0"/>
              <a:t>표준 입출력과 파일 입출력 함수</a:t>
            </a:r>
          </a:p>
          <a:p>
            <a:pPr lvl="2"/>
            <a:r>
              <a:rPr lang="ko-KR" altLang="en-US" sz="1800" dirty="0"/>
              <a:t>사용하는 함수와 입출력 관련 장치가 다름</a:t>
            </a:r>
          </a:p>
          <a:p>
            <a:pPr lvl="1"/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83494"/>
            <a:ext cx="57150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6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파일 입출력의 기본 과정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파일 포인터 선언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fopens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함수로 파일 열기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/>
              <a:t>3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파일 처리 함수로 파일을 읽거나 파일에 쓰기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4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fclose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함수로 파일 닫기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1856"/>
            <a:ext cx="4968552" cy="11909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10" y="4389709"/>
            <a:ext cx="3848100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10" y="3308901"/>
            <a:ext cx="3829050" cy="44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110" y="6098895"/>
            <a:ext cx="38290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32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파일을 이용한 입력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파일의 문자열 읽기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fgets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파일로부터 값을 </a:t>
            </a:r>
            <a:r>
              <a:rPr lang="ko-KR" altLang="en-US" sz="1600" dirty="0" err="1"/>
              <a:t>입력받을</a:t>
            </a:r>
            <a:r>
              <a:rPr lang="ko-KR" altLang="en-US" sz="1600" dirty="0"/>
              <a:t> 때 사용하며</a:t>
            </a:r>
            <a:r>
              <a:rPr lang="en-US" altLang="ko-KR" sz="1600" dirty="0"/>
              <a:t>, </a:t>
            </a:r>
            <a:r>
              <a:rPr lang="ko-KR" altLang="en-US" sz="1600" dirty="0"/>
              <a:t>파일 포인터에 지정된 파일에서 문자열을 읽어서 문자 배열에 대입함</a:t>
            </a:r>
            <a:r>
              <a:rPr lang="en-US" altLang="ko-KR" sz="1600" dirty="0"/>
              <a:t>. </a:t>
            </a:r>
            <a:r>
              <a:rPr lang="ko-KR" altLang="en-US" sz="1600" dirty="0"/>
              <a:t>문자열의 최대 길이는 ‘읽을 최대 </a:t>
            </a:r>
            <a:r>
              <a:rPr lang="ko-KR" altLang="en-US" sz="1600" dirty="0" err="1"/>
              <a:t>문자수</a:t>
            </a:r>
            <a:r>
              <a:rPr lang="ko-KR" altLang="en-US" sz="1600" dirty="0"/>
              <a:t> </a:t>
            </a:r>
            <a:r>
              <a:rPr lang="en-US" altLang="ko-KR" sz="1600" dirty="0"/>
              <a:t>–1’</a:t>
            </a: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파일을 통해 데이터를 입력한 후 이를 모니터에 출력하는 프로그램을 작성해보고자 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메모장 실행 </a:t>
            </a:r>
            <a:r>
              <a:rPr lang="en-US" altLang="ko-KR" sz="1600" dirty="0">
                <a:sym typeface="Wingdings" pitchFamily="2" charset="2"/>
              </a:rPr>
              <a:t> ‘File Read Sample’ </a:t>
            </a:r>
            <a:r>
              <a:rPr lang="ko-KR" altLang="en-US" sz="1600" dirty="0">
                <a:sym typeface="Wingdings" pitchFamily="2" charset="2"/>
              </a:rPr>
              <a:t>라는 문구 넣음 </a:t>
            </a:r>
            <a:r>
              <a:rPr lang="en-US" altLang="ko-KR" sz="1600" dirty="0">
                <a:sym typeface="Wingdings" pitchFamily="2" charset="2"/>
              </a:rPr>
              <a:t> ‘C:\temp\data1.txt’</a:t>
            </a:r>
            <a:r>
              <a:rPr lang="ko-KR" altLang="en-US" sz="1600" dirty="0">
                <a:sym typeface="Wingdings" pitchFamily="2" charset="2"/>
              </a:rPr>
              <a:t>로 저장</a:t>
            </a:r>
            <a:endParaRPr lang="en-US" altLang="ko-KR" sz="1600" dirty="0">
              <a:sym typeface="Wingdings" pitchFamily="2" charset="2"/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54" y="2840956"/>
            <a:ext cx="3927148" cy="42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54" y="3328082"/>
            <a:ext cx="4691998" cy="11646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154" y="5639718"/>
            <a:ext cx="32670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81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파일을 이용한 입력</a:t>
            </a:r>
            <a:endParaRPr lang="en-US" altLang="ko-KR" sz="2000" dirty="0"/>
          </a:p>
          <a:p>
            <a:pPr lvl="1"/>
            <a:r>
              <a:rPr lang="ko-KR" altLang="en-US" sz="1600" dirty="0"/>
              <a:t>파일의 문자열 읽기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fgets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5441"/>
          <a:stretch/>
        </p:blipFill>
        <p:spPr>
          <a:xfrm>
            <a:off x="984412" y="1988840"/>
            <a:ext cx="6336704" cy="4360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338" y="5948511"/>
            <a:ext cx="31432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72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도스 명령어 </a:t>
            </a:r>
            <a:r>
              <a:rPr lang="en-US" altLang="ko-KR" sz="1600" dirty="0"/>
              <a:t>type</a:t>
            </a:r>
            <a:r>
              <a:rPr lang="ko-KR" altLang="en-US" sz="1600" dirty="0"/>
              <a:t>의 구현</a:t>
            </a:r>
            <a:endParaRPr lang="en-US" altLang="ko-KR" sz="1600" dirty="0"/>
          </a:p>
          <a:p>
            <a:pPr lvl="2"/>
            <a:r>
              <a:rPr lang="en-US" altLang="ko-KR" sz="1600" dirty="0"/>
              <a:t>type :</a:t>
            </a:r>
            <a:r>
              <a:rPr lang="ko-KR" altLang="en-US" sz="1600" dirty="0"/>
              <a:t> 지정한 파일의 내용을 화면에 출력하는 기능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[</a:t>
            </a:r>
            <a:r>
              <a:rPr lang="ko-KR" altLang="en-US" sz="1600" dirty="0"/>
              <a:t>시작</a:t>
            </a:r>
            <a:r>
              <a:rPr lang="en-US" altLang="ko-KR" sz="1600" dirty="0"/>
              <a:t>] → [</a:t>
            </a:r>
            <a:r>
              <a:rPr lang="ko-KR" altLang="en-US" sz="1600" dirty="0"/>
              <a:t>실행</a:t>
            </a:r>
            <a:r>
              <a:rPr lang="en-US" altLang="ko-KR" sz="1600" dirty="0"/>
              <a:t>]</a:t>
            </a:r>
            <a:r>
              <a:rPr lang="ko-KR" altLang="en-US" sz="1600" dirty="0"/>
              <a:t>을 선택 후 ‘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’ </a:t>
            </a:r>
            <a:r>
              <a:rPr lang="ko-KR" altLang="en-US" sz="1600" dirty="0"/>
              <a:t>명령을 입력하여 명령 프롬프트를 연다</a:t>
            </a:r>
            <a:r>
              <a:rPr lang="en-US" altLang="ko-KR" sz="1600" dirty="0"/>
              <a:t>.</a:t>
            </a:r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다음 명령어 입력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95" y="1819976"/>
            <a:ext cx="2608312" cy="43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93" y="3423888"/>
            <a:ext cx="2733947" cy="46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693" y="3933056"/>
            <a:ext cx="47434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74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z="1600" dirty="0"/>
              <a:t>type’ </a:t>
            </a:r>
            <a:r>
              <a:rPr lang="ko-KR" altLang="en-US" sz="1600" dirty="0"/>
              <a:t>명령어 프로그램 단계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64241"/>
            <a:ext cx="6419850" cy="1076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665115"/>
            <a:ext cx="70294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00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811" y="1052736"/>
            <a:ext cx="70389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07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서식을 지정하여 파일 읽기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fscanf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r>
              <a:rPr lang="en-US" altLang="ko-KR" sz="1600" dirty="0"/>
              <a:t>	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파일 포인터를 사용하는 것을 제외하고 </a:t>
            </a:r>
            <a:r>
              <a:rPr lang="en-US" altLang="ko-KR" sz="1600" dirty="0" err="1"/>
              <a:t>scanfs</a:t>
            </a:r>
            <a:r>
              <a:rPr lang="en-US" altLang="ko-KR" sz="1600" dirty="0"/>
              <a:t>( )</a:t>
            </a:r>
            <a:r>
              <a:rPr lang="ko-KR" altLang="en-US" sz="1600" dirty="0"/>
              <a:t>와 사용법이 동일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‘</a:t>
            </a:r>
            <a:r>
              <a:rPr lang="en-US" altLang="ko-KR" sz="1600" dirty="0"/>
              <a:t>C:\temp\data2.txt’ </a:t>
            </a:r>
            <a:r>
              <a:rPr lang="ko-KR" altLang="en-US" sz="1600" dirty="0"/>
              <a:t>파일에 정수 </a:t>
            </a:r>
            <a:r>
              <a:rPr lang="en-US" altLang="ko-KR" sz="1600" dirty="0"/>
              <a:t>5</a:t>
            </a:r>
            <a:r>
              <a:rPr lang="ko-KR" altLang="en-US" sz="1600" dirty="0"/>
              <a:t>줄을 쓰고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fscanf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함수로 읽어온 후 그 숫자들을 </a:t>
            </a:r>
            <a:r>
              <a:rPr lang="ko-KR" altLang="en-US" sz="1600" dirty="0" err="1"/>
              <a:t>합하는프로그램을</a:t>
            </a:r>
            <a:r>
              <a:rPr lang="ko-KR" altLang="en-US" sz="1600" dirty="0"/>
              <a:t> 작성 과정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sz="1600" dirty="0"/>
              <a:t>  먼저 </a:t>
            </a:r>
            <a:r>
              <a:rPr lang="en-US" altLang="ko-KR" sz="1600" dirty="0"/>
              <a:t>5</a:t>
            </a:r>
            <a:r>
              <a:rPr lang="ko-KR" altLang="en-US" sz="1600" dirty="0"/>
              <a:t>줄의 숫자를 메모장에 적고 ‘</a:t>
            </a:r>
            <a:r>
              <a:rPr lang="en-US" altLang="ko-KR" sz="1600" dirty="0"/>
              <a:t>C:\temp\data2.txt’</a:t>
            </a:r>
            <a:r>
              <a:rPr lang="ko-KR" altLang="en-US" sz="1600" dirty="0"/>
              <a:t>로 저장함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88840"/>
            <a:ext cx="4381500" cy="428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3" y="3313906"/>
            <a:ext cx="5256584" cy="8773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3" y="4725144"/>
            <a:ext cx="3024336" cy="160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78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서식을 지정하여 파일 읽기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fscanf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r>
              <a:rPr lang="en-US" altLang="ko-KR" sz="1600" dirty="0"/>
              <a:t>	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67" y="1573907"/>
            <a:ext cx="70580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81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서식을 지정하여 파일 읽기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fscanf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기본 </a:t>
            </a:r>
            <a:r>
              <a:rPr lang="en-US" altLang="ko-KR" dirty="0"/>
              <a:t>11-9]</a:t>
            </a:r>
            <a:r>
              <a:rPr lang="ko-KR" altLang="en-US" dirty="0"/>
              <a:t>에서는 </a:t>
            </a:r>
            <a:r>
              <a:rPr lang="en-US" altLang="ko-KR" dirty="0"/>
              <a:t>6</a:t>
            </a:r>
            <a:r>
              <a:rPr lang="ko-KR" altLang="en-US" dirty="0"/>
              <a:t>행에서 숫자의 합계를 넣을 </a:t>
            </a:r>
            <a:r>
              <a:rPr lang="en-US" altLang="ko-KR" dirty="0"/>
              <a:t>hap </a:t>
            </a:r>
            <a:r>
              <a:rPr lang="ko-KR" altLang="en-US" dirty="0"/>
              <a:t>변수를 선언하고 </a:t>
            </a:r>
            <a:r>
              <a:rPr lang="en-US" altLang="ko-KR" dirty="0"/>
              <a:t>0</a:t>
            </a:r>
            <a:r>
              <a:rPr lang="ko-KR" altLang="en-US" dirty="0"/>
              <a:t>으로 초기화 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7</a:t>
            </a:r>
            <a:r>
              <a:rPr lang="ko-KR" altLang="en-US" dirty="0"/>
              <a:t>행 에서는 파일로부터 숫자를 </a:t>
            </a:r>
            <a:r>
              <a:rPr lang="ko-KR" altLang="en-US" dirty="0" err="1"/>
              <a:t>읽어들일</a:t>
            </a:r>
            <a:r>
              <a:rPr lang="ko-KR" altLang="en-US" dirty="0"/>
              <a:t> 변수 </a:t>
            </a:r>
            <a:r>
              <a:rPr lang="en-US" altLang="ko-KR" dirty="0"/>
              <a:t>in</a:t>
            </a:r>
            <a:r>
              <a:rPr lang="ko-KR" altLang="en-US" dirty="0"/>
              <a:t>을 선언하고 </a:t>
            </a:r>
            <a:r>
              <a:rPr lang="en-US" altLang="ko-KR" dirty="0"/>
              <a:t>9</a:t>
            </a:r>
            <a:r>
              <a:rPr lang="ko-KR" altLang="en-US" dirty="0"/>
              <a:t>행에서 </a:t>
            </a:r>
            <a:r>
              <a:rPr lang="en-US" altLang="ko-KR" dirty="0"/>
              <a:t>data2.txt</a:t>
            </a:r>
            <a:r>
              <a:rPr lang="ko-KR" altLang="en-US" dirty="0"/>
              <a:t>를 읽기 모드로 열기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13</a:t>
            </a:r>
            <a:r>
              <a:rPr lang="ko-KR" altLang="en-US" dirty="0"/>
              <a:t>행에서 </a:t>
            </a:r>
            <a:r>
              <a:rPr lang="en-US" altLang="ko-KR" dirty="0" err="1"/>
              <a:t>fscanf</a:t>
            </a:r>
            <a:r>
              <a:rPr lang="en-US" altLang="ko-KR" dirty="0"/>
              <a:t>( ) </a:t>
            </a:r>
            <a:r>
              <a:rPr lang="ko-KR" altLang="en-US" dirty="0"/>
              <a:t>함수를 사용하여 </a:t>
            </a:r>
            <a:r>
              <a:rPr lang="en-US" altLang="ko-KR" dirty="0"/>
              <a:t>in</a:t>
            </a:r>
            <a:r>
              <a:rPr lang="ko-KR" altLang="en-US" dirty="0"/>
              <a:t>에 </a:t>
            </a:r>
            <a:r>
              <a:rPr lang="ko-KR" altLang="en-US" dirty="0" err="1"/>
              <a:t>정숫값을</a:t>
            </a:r>
            <a:r>
              <a:rPr lang="ko-KR" altLang="en-US" dirty="0"/>
              <a:t> </a:t>
            </a:r>
            <a:r>
              <a:rPr lang="ko-KR" altLang="en-US" dirty="0" err="1"/>
              <a:t>읽어들이는</a:t>
            </a:r>
            <a:r>
              <a:rPr lang="ko-KR" altLang="en-US" dirty="0"/>
              <a:t> 과정을 </a:t>
            </a:r>
            <a:r>
              <a:rPr lang="en-US" altLang="ko-KR" dirty="0"/>
              <a:t>5</a:t>
            </a:r>
            <a:r>
              <a:rPr lang="ko-KR" altLang="en-US" dirty="0"/>
              <a:t>회 반복 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14</a:t>
            </a:r>
            <a:r>
              <a:rPr lang="ko-KR" altLang="en-US" dirty="0"/>
              <a:t>행의 </a:t>
            </a:r>
            <a:r>
              <a:rPr lang="en-US" altLang="ko-KR" dirty="0"/>
              <a:t>hap</a:t>
            </a:r>
            <a:r>
              <a:rPr lang="ko-KR" altLang="en-US" dirty="0"/>
              <a:t>에는 </a:t>
            </a:r>
            <a:r>
              <a:rPr lang="ko-KR" altLang="en-US" dirty="0" err="1"/>
              <a:t>읽어들인</a:t>
            </a:r>
            <a:r>
              <a:rPr lang="ko-KR" altLang="en-US" dirty="0"/>
              <a:t> 숫자를 누적하며</a:t>
            </a:r>
            <a:r>
              <a:rPr lang="en-US" altLang="ko-KR" dirty="0"/>
              <a:t>, 17</a:t>
            </a:r>
            <a:r>
              <a:rPr lang="ko-KR" altLang="en-US" dirty="0"/>
              <a:t>행에서 누적된 합계를 출력하고 </a:t>
            </a:r>
            <a:r>
              <a:rPr lang="en-US" altLang="ko-KR" dirty="0"/>
              <a:t>19</a:t>
            </a:r>
            <a:r>
              <a:rPr lang="ko-KR" altLang="en-US" dirty="0"/>
              <a:t>행에서 파일을 닫기</a:t>
            </a:r>
            <a:r>
              <a:rPr lang="en-US" altLang="ko-KR" dirty="0"/>
              <a:t>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33" y="1564382"/>
            <a:ext cx="69913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2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표준 입출력 함수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파일을 이용한 출력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파일의 문자열 출력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fputs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파일에서 데이터를 읽어와 화면에 출력하는 대신 파일에 내용을 씀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파일 포인터에 지정된 파일에 문자열을 출력</a:t>
            </a:r>
          </a:p>
          <a:p>
            <a:endParaRPr lang="en-US" altLang="ko-KR" sz="2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97927"/>
            <a:ext cx="3996283" cy="51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694465"/>
            <a:ext cx="6372225" cy="102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53" y="4943848"/>
            <a:ext cx="56578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68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7"/>
            <a:ext cx="8352928" cy="5472608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/>
              <a:t>파일을 이용한 출력</a:t>
            </a:r>
            <a:endParaRPr lang="en-US" altLang="ko-KR" dirty="0"/>
          </a:p>
          <a:p>
            <a:pPr lvl="1"/>
            <a:r>
              <a:rPr lang="ko-KR" altLang="en-US" dirty="0"/>
              <a:t>파일의 문자열 출력 </a:t>
            </a:r>
            <a:r>
              <a:rPr lang="en-US" altLang="ko-KR" dirty="0"/>
              <a:t>: </a:t>
            </a:r>
            <a:r>
              <a:rPr lang="en-US" altLang="ko-KR" dirty="0" err="1"/>
              <a:t>fputs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17" y="1844824"/>
            <a:ext cx="7029450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28904"/>
          <a:stretch/>
        </p:blipFill>
        <p:spPr>
          <a:xfrm>
            <a:off x="1102242" y="4521349"/>
            <a:ext cx="7029450" cy="21602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765" y="6052939"/>
            <a:ext cx="31718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98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7"/>
            <a:ext cx="8352928" cy="5472608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파일을 이용한 출력</a:t>
            </a:r>
            <a:endParaRPr lang="en-US" altLang="ko-KR" sz="2000" dirty="0"/>
          </a:p>
          <a:p>
            <a:pPr lvl="1"/>
            <a:r>
              <a:rPr lang="ko-KR" altLang="en-US" sz="1600" dirty="0"/>
              <a:t>파일의 문자열 출력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fputs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기본 </a:t>
            </a:r>
            <a:r>
              <a:rPr lang="en-US" altLang="ko-KR" dirty="0"/>
              <a:t>11-10]</a:t>
            </a:r>
            <a:r>
              <a:rPr lang="ko-KR" altLang="en-US" dirty="0"/>
              <a:t>의 </a:t>
            </a:r>
            <a:r>
              <a:rPr lang="en-US" altLang="ko-KR" dirty="0"/>
              <a:t>6</a:t>
            </a:r>
            <a:r>
              <a:rPr lang="ko-KR" altLang="en-US" dirty="0"/>
              <a:t>행에서 </a:t>
            </a:r>
            <a:r>
              <a:rPr lang="ko-KR" altLang="en-US" dirty="0" err="1"/>
              <a:t>쓰기용</a:t>
            </a:r>
            <a:r>
              <a:rPr lang="ko-KR" altLang="en-US" dirty="0"/>
              <a:t> 파일 포인터를 </a:t>
            </a:r>
            <a:r>
              <a:rPr lang="en-US" altLang="ko-KR" dirty="0" err="1"/>
              <a:t>wfp</a:t>
            </a:r>
            <a:r>
              <a:rPr lang="ko-KR" altLang="en-US" dirty="0"/>
              <a:t>로 선언하고 </a:t>
            </a:r>
            <a:r>
              <a:rPr lang="en-US" altLang="ko-KR" dirty="0"/>
              <a:t>8</a:t>
            </a:r>
            <a:r>
              <a:rPr lang="ko-KR" altLang="en-US" dirty="0"/>
              <a:t>행에서 </a:t>
            </a:r>
            <a:r>
              <a:rPr lang="en-US" altLang="ko-KR" dirty="0"/>
              <a:t>C:\temp\data3.txt </a:t>
            </a:r>
            <a:r>
              <a:rPr lang="ko-KR" altLang="en-US" dirty="0"/>
              <a:t>파일을 쓰기 모드로 열기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11</a:t>
            </a:r>
            <a:r>
              <a:rPr lang="ko-KR" altLang="en-US" dirty="0"/>
              <a:t>행에서는 키보드로 </a:t>
            </a:r>
            <a:r>
              <a:rPr lang="ko-KR" altLang="en-US" dirty="0" err="1"/>
              <a:t>입력받은</a:t>
            </a:r>
            <a:r>
              <a:rPr lang="ko-KR" altLang="en-US" dirty="0"/>
              <a:t> 문자열을 배열 </a:t>
            </a:r>
            <a:r>
              <a:rPr lang="en-US" altLang="ko-KR" dirty="0"/>
              <a:t>s</a:t>
            </a:r>
            <a:r>
              <a:rPr lang="ko-KR" altLang="en-US" dirty="0"/>
              <a:t>에 저장하고 </a:t>
            </a:r>
            <a:r>
              <a:rPr lang="en-US" altLang="ko-KR" dirty="0"/>
              <a:t>13</a:t>
            </a:r>
            <a:r>
              <a:rPr lang="ko-KR" altLang="en-US" dirty="0"/>
              <a:t>행에 서는 </a:t>
            </a:r>
            <a:r>
              <a:rPr lang="en-US" altLang="ko-KR" dirty="0" err="1"/>
              <a:t>fputs</a:t>
            </a:r>
            <a:r>
              <a:rPr lang="en-US" altLang="ko-KR" dirty="0"/>
              <a:t> </a:t>
            </a:r>
            <a:r>
              <a:rPr lang="ko-KR" altLang="en-US" dirty="0"/>
              <a:t>함수를 사용하여 파일에 쓰기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15</a:t>
            </a:r>
            <a:r>
              <a:rPr lang="ko-KR" altLang="en-US" dirty="0"/>
              <a:t>행에서 파일을 닫기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프로그램을 실행한 후 </a:t>
            </a:r>
            <a:r>
              <a:rPr lang="en-US" altLang="ko-KR" dirty="0"/>
              <a:t>data3.txt </a:t>
            </a:r>
            <a:r>
              <a:rPr lang="ko-KR" altLang="en-US" dirty="0"/>
              <a:t>파일을 열어보면 방금 입력한 내용이 들어 있음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endParaRPr lang="en-US" altLang="ko-KR" sz="1400" dirty="0"/>
          </a:p>
          <a:p>
            <a:pPr lvl="3">
              <a:lnSpc>
                <a:spcPct val="150000"/>
              </a:lnSpc>
            </a:pPr>
            <a:endParaRPr lang="en-US" altLang="ko-KR" sz="1400" dirty="0"/>
          </a:p>
          <a:p>
            <a:pPr lvl="3">
              <a:lnSpc>
                <a:spcPct val="150000"/>
              </a:lnSpc>
            </a:pPr>
            <a:endParaRPr lang="en-US" altLang="ko-KR" sz="14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69" y="1988840"/>
            <a:ext cx="3286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97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도스 명령어 </a:t>
            </a:r>
            <a:r>
              <a:rPr lang="en-US" altLang="ko-KR" sz="1600" dirty="0"/>
              <a:t>copy</a:t>
            </a:r>
            <a:r>
              <a:rPr lang="ko-KR" altLang="en-US" sz="1600" dirty="0"/>
              <a:t>의 구현</a:t>
            </a:r>
            <a:endParaRPr lang="en-US" altLang="ko-KR" sz="1600" dirty="0"/>
          </a:p>
          <a:p>
            <a:pPr lvl="2"/>
            <a:r>
              <a:rPr lang="en-US" altLang="ko-KR" sz="1600" dirty="0"/>
              <a:t>copy : </a:t>
            </a:r>
            <a:r>
              <a:rPr lang="ko-KR" altLang="en-US" sz="1600" dirty="0"/>
              <a:t>주어진 파일을 복사하여 똑같은 파일을 하나 더 만드는 명령어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[</a:t>
            </a:r>
            <a:r>
              <a:rPr lang="ko-KR" altLang="en-US" sz="1600" dirty="0"/>
              <a:t>시작</a:t>
            </a:r>
            <a:r>
              <a:rPr lang="en-US" altLang="ko-KR" sz="1600" dirty="0"/>
              <a:t>] → [</a:t>
            </a:r>
            <a:r>
              <a:rPr lang="ko-KR" altLang="en-US" sz="1600" dirty="0"/>
              <a:t>실행</a:t>
            </a:r>
            <a:r>
              <a:rPr lang="en-US" altLang="ko-KR" sz="1600" dirty="0"/>
              <a:t>]</a:t>
            </a:r>
            <a:r>
              <a:rPr lang="ko-KR" altLang="en-US" sz="1600" dirty="0"/>
              <a:t>을 선택한 후 ‘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’ </a:t>
            </a:r>
            <a:r>
              <a:rPr lang="ko-KR" altLang="en-US" sz="1600" dirty="0"/>
              <a:t>명령을 입력하여 명령 프롬프트 창을 연다</a:t>
            </a:r>
            <a:r>
              <a:rPr lang="en-US" altLang="ko-KR" sz="1600" dirty="0"/>
              <a:t>.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lvl="2"/>
            <a:r>
              <a:rPr lang="ko-KR" altLang="en-US" sz="1600" dirty="0"/>
              <a:t>파일의 복사 과정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96" y="1916832"/>
            <a:ext cx="4362450" cy="40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96" y="2785933"/>
            <a:ext cx="4352925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696" y="3221442"/>
            <a:ext cx="4743450" cy="1171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96" y="5135887"/>
            <a:ext cx="5934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44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도스 명령어 </a:t>
            </a:r>
            <a:r>
              <a:rPr lang="en-US" altLang="ko-KR" sz="1600" dirty="0"/>
              <a:t>copy</a:t>
            </a:r>
            <a:r>
              <a:rPr lang="ko-KR" altLang="en-US" sz="1600" dirty="0"/>
              <a:t>의 구현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43" y="1484784"/>
            <a:ext cx="6690009" cy="48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07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도스 명령어 </a:t>
            </a:r>
            <a:r>
              <a:rPr lang="en-US" altLang="ko-KR" sz="1600" dirty="0"/>
              <a:t>copy</a:t>
            </a:r>
            <a:r>
              <a:rPr lang="ko-KR" altLang="en-US" sz="1600" dirty="0"/>
              <a:t>의 구현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60" y="1597964"/>
            <a:ext cx="7029450" cy="2905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60" y="4647956"/>
            <a:ext cx="35528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26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서식을 지정하여 파일 출력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fprintf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파일에 숫자를 </a:t>
            </a:r>
            <a:r>
              <a:rPr lang="ko-KR" altLang="en-US" sz="1600" dirty="0" err="1"/>
              <a:t>출력할때는</a:t>
            </a:r>
            <a:r>
              <a:rPr lang="ko-KR" altLang="en-US" sz="1600" dirty="0"/>
              <a:t> 서식을 지정할 수 있는 </a:t>
            </a:r>
            <a:r>
              <a:rPr lang="en-US" altLang="ko-KR" sz="1600" dirty="0" err="1"/>
              <a:t>fprintf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함수를 사용하는 것이 편리함</a:t>
            </a:r>
            <a:endParaRPr lang="en-US" altLang="ko-K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4277885" cy="44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219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3AD1960-6BD6-4294-A005-21C0F521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03" y="1469151"/>
            <a:ext cx="5513521" cy="37405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서식을 지정하여 파일 출력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fprintf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03" y="5230588"/>
            <a:ext cx="5513521" cy="10787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997" y="4027239"/>
            <a:ext cx="1638300" cy="1590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840" y="5650838"/>
            <a:ext cx="2511552" cy="107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01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433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30]</a:t>
            </a:r>
            <a:r>
              <a:rPr lang="ko-KR" altLang="en-US" dirty="0"/>
              <a:t> 구구단을 파일에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67" y="1484784"/>
            <a:ext cx="70580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8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표준 입력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stdin</a:t>
            </a:r>
            <a:r>
              <a:rPr lang="en-US" altLang="ko-KR" sz="1600" dirty="0"/>
              <a:t>, Standard Input) : </a:t>
            </a:r>
            <a:r>
              <a:rPr lang="ko-KR" altLang="en-US" sz="1600" dirty="0"/>
              <a:t>키보드 입력</a:t>
            </a:r>
            <a:endParaRPr lang="en-US" altLang="ko-KR" sz="1600" dirty="0"/>
          </a:p>
          <a:p>
            <a:pPr lvl="1"/>
            <a:r>
              <a:rPr lang="ko-KR" altLang="en-US" sz="1600" dirty="0"/>
              <a:t>표준 출력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stdout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StandardOutput</a:t>
            </a:r>
            <a:r>
              <a:rPr lang="en-US" altLang="ko-KR" sz="1600" dirty="0"/>
              <a:t>) : </a:t>
            </a:r>
            <a:r>
              <a:rPr lang="ko-KR" altLang="en-US" sz="1600" dirty="0"/>
              <a:t>모니터 출력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88840"/>
            <a:ext cx="5600700" cy="168592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541659"/>
              </p:ext>
            </p:extLst>
          </p:nvPr>
        </p:nvGraphicFramePr>
        <p:xfrm>
          <a:off x="1124372" y="3717032"/>
          <a:ext cx="7480076" cy="1701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80076">
                  <a:extLst>
                    <a:ext uri="{9D8B030D-6E8A-4147-A177-3AD203B41FA5}">
                      <a16:colId xmlns:a16="http://schemas.microsoft.com/office/drawing/2014/main" val="876123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보안이 강화된 입력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10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/>
                        <a:t>scanf</a:t>
                      </a:r>
                      <a:r>
                        <a:rPr lang="en-US" altLang="ko-KR" sz="1400" dirty="0"/>
                        <a:t>( )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/>
                        <a:t>gets( ) </a:t>
                      </a:r>
                      <a:r>
                        <a:rPr lang="ko-KR" altLang="en-US" sz="1400" dirty="0"/>
                        <a:t>함수는 자체적인 보안에 취약하다는 문제가 있음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마이크로소프트에서는 이런 문제가 해결된 </a:t>
                      </a:r>
                      <a:r>
                        <a:rPr lang="en-US" altLang="ko-KR" sz="1400" dirty="0" err="1"/>
                        <a:t>scanf_s</a:t>
                      </a:r>
                      <a:r>
                        <a:rPr lang="en-US" altLang="ko-KR" sz="1400" dirty="0"/>
                        <a:t>( )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 err="1"/>
                        <a:t>gets_s</a:t>
                      </a:r>
                      <a:r>
                        <a:rPr lang="en-US" altLang="ko-KR" sz="1400" dirty="0"/>
                        <a:t>( ) </a:t>
                      </a:r>
                      <a:r>
                        <a:rPr lang="ko-KR" altLang="en-US" sz="1400" dirty="0"/>
                        <a:t>함수의 사용을 권장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이 책에서는 대부분의 </a:t>
                      </a:r>
                      <a:r>
                        <a:rPr lang="en-US" altLang="ko-KR" sz="1400" dirty="0"/>
                        <a:t>C/C++ </a:t>
                      </a:r>
                      <a:r>
                        <a:rPr lang="ko-KR" altLang="en-US" sz="1400" dirty="0"/>
                        <a:t>컴파일러에서 공통적으로 사용할 수 있도록 </a:t>
                      </a:r>
                      <a:r>
                        <a:rPr lang="en-US" altLang="ko-KR" sz="1400" dirty="0" err="1"/>
                        <a:t>scanf</a:t>
                      </a:r>
                      <a:r>
                        <a:rPr lang="en-US" altLang="ko-KR" sz="1400" dirty="0"/>
                        <a:t>( )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/>
                        <a:t>gets( ) </a:t>
                      </a:r>
                      <a:r>
                        <a:rPr lang="ko-KR" altLang="en-US" sz="1400" dirty="0"/>
                        <a:t>함수를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47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30]</a:t>
            </a:r>
            <a:r>
              <a:rPr lang="ko-KR" altLang="en-US" dirty="0"/>
              <a:t> 구구단을 파일에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52736"/>
            <a:ext cx="69437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20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8424936" cy="548680"/>
          </a:xfrm>
        </p:spPr>
        <p:txBody>
          <a:bodyPr/>
          <a:lstStyle/>
          <a:p>
            <a:r>
              <a:rPr lang="en-US" altLang="ko-KR" sz="2000" dirty="0"/>
              <a:t>[</a:t>
            </a:r>
            <a:r>
              <a:rPr lang="ko-KR" altLang="en-US" sz="2000" dirty="0"/>
              <a:t>예제모음 </a:t>
            </a:r>
            <a:r>
              <a:rPr lang="en-US" altLang="ko-KR" sz="2000" dirty="0"/>
              <a:t>31] </a:t>
            </a:r>
            <a:r>
              <a:rPr lang="ko-KR" altLang="en-US" sz="2000" dirty="0"/>
              <a:t>파일에서 읽어온 문자열을 파일에 반대 순서로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85975"/>
            <a:ext cx="70675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35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8424936" cy="548680"/>
          </a:xfrm>
        </p:spPr>
        <p:txBody>
          <a:bodyPr/>
          <a:lstStyle/>
          <a:p>
            <a:r>
              <a:rPr lang="en-US" altLang="ko-KR" sz="2000" dirty="0"/>
              <a:t>[</a:t>
            </a:r>
            <a:r>
              <a:rPr lang="ko-KR" altLang="en-US" sz="2000" dirty="0"/>
              <a:t>예제모음 </a:t>
            </a:r>
            <a:r>
              <a:rPr lang="en-US" altLang="ko-KR" sz="2000" dirty="0"/>
              <a:t>31]</a:t>
            </a:r>
            <a:r>
              <a:rPr lang="ko-KR" altLang="en-US" sz="2000" dirty="0"/>
              <a:t>파일에서 읽어온 문자열을 파일에 반대 순서로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52736"/>
            <a:ext cx="69627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79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8424936" cy="548680"/>
          </a:xfrm>
        </p:spPr>
        <p:txBody>
          <a:bodyPr/>
          <a:lstStyle/>
          <a:p>
            <a:r>
              <a:rPr lang="en-US" altLang="ko-KR" sz="2000" dirty="0"/>
              <a:t>[</a:t>
            </a:r>
            <a:r>
              <a:rPr lang="ko-KR" altLang="en-US" sz="2000" dirty="0"/>
              <a:t>예제모음 </a:t>
            </a:r>
            <a:r>
              <a:rPr lang="en-US" altLang="ko-KR" sz="2000" dirty="0"/>
              <a:t>31]</a:t>
            </a:r>
            <a:r>
              <a:rPr lang="ko-KR" altLang="en-US" sz="2000" dirty="0"/>
              <a:t>파일에서 읽어온 문자열을 파일에 반대 순서로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96752"/>
            <a:ext cx="6991350" cy="1724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15474"/>
            <a:ext cx="69913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87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57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4825">
              <a:buFont typeface="+mj-lt"/>
              <a:buAutoNum type="arabicPeriod"/>
            </a:pPr>
            <a:r>
              <a:rPr lang="ko-KR" altLang="en-US" sz="2000" dirty="0"/>
              <a:t>서식화된 입출력 함수</a:t>
            </a:r>
            <a:endParaRPr lang="en-US" altLang="ko-KR" sz="2000" dirty="0"/>
          </a:p>
          <a:p>
            <a:pPr lvl="2"/>
            <a:r>
              <a:rPr lang="en-US" altLang="ko-KR" sz="1600" dirty="0" err="1"/>
              <a:t>printf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()</a:t>
            </a:r>
          </a:p>
          <a:p>
            <a:pPr lvl="2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  <a:p>
            <a:pPr lvl="2"/>
            <a:r>
              <a:rPr lang="ko-KR" altLang="en-US" sz="1600" dirty="0"/>
              <a:t>서식의 위치에 올 수 있는 것들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13606"/>
            <a:ext cx="5256584" cy="12085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710594"/>
            <a:ext cx="3672408" cy="302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0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4825">
              <a:buFont typeface="+mj-lt"/>
              <a:buAutoNum type="arabicPeriod"/>
            </a:pPr>
            <a:r>
              <a:rPr lang="ko-KR" altLang="en-US" sz="2000" dirty="0"/>
              <a:t>서식화된 입출력 함수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92" y="1662421"/>
            <a:ext cx="6434336" cy="489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6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4825">
              <a:buFont typeface="+mj-lt"/>
              <a:buAutoNum type="arabicPeriod"/>
            </a:pPr>
            <a:r>
              <a:rPr lang="ko-KR" altLang="en-US" sz="2000" dirty="0"/>
              <a:t>서식화된 입출력 함수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61607"/>
          <a:stretch/>
        </p:blipFill>
        <p:spPr>
          <a:xfrm>
            <a:off x="1113748" y="1641478"/>
            <a:ext cx="6962775" cy="22014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42352" r="53461"/>
          <a:stretch/>
        </p:blipFill>
        <p:spPr>
          <a:xfrm>
            <a:off x="5076056" y="3429000"/>
            <a:ext cx="3240360" cy="330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7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입출력 함수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(),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()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/>
              <a:t>모든 데이터 형식의 입출력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puts(),</a:t>
            </a:r>
            <a:r>
              <a:rPr lang="ko-KR" altLang="en-US" sz="1600" dirty="0"/>
              <a:t> </a:t>
            </a:r>
            <a:r>
              <a:rPr lang="en-US" altLang="ko-KR" sz="1600" dirty="0"/>
              <a:t>gets()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/>
              <a:t>문자열의 입출력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문자열만 </a:t>
            </a:r>
            <a:r>
              <a:rPr lang="ko-KR" altLang="en-US" sz="1600" dirty="0" err="1"/>
              <a:t>입출력할</a:t>
            </a:r>
            <a:r>
              <a:rPr lang="ko-KR" altLang="en-US" sz="1600" dirty="0"/>
              <a:t> 경우에는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 ), </a:t>
            </a:r>
            <a:r>
              <a:rPr lang="en-US" altLang="ko-KR" sz="1600" dirty="0" err="1"/>
              <a:t>scanf_s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함수보다는 </a:t>
            </a:r>
            <a:r>
              <a:rPr lang="en-US" altLang="ko-KR" sz="1600" dirty="0" err="1"/>
              <a:t>gets_s</a:t>
            </a:r>
            <a:r>
              <a:rPr lang="en-US" altLang="ko-KR" sz="1600" dirty="0"/>
              <a:t>( ), puts( ) </a:t>
            </a:r>
            <a:r>
              <a:rPr lang="ko-KR" altLang="en-US" sz="1600" dirty="0"/>
              <a:t>함수를 사용하는 것이 처리 속도가 더 빠름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95562"/>
            <a:ext cx="71247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5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입출력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입출력 함수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0389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0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6127</TotalTime>
  <Words>1079</Words>
  <Application>Microsoft Office PowerPoint</Application>
  <PresentationFormat>화면 슬라이드 쇼(4:3)</PresentationFormat>
  <Paragraphs>316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HY견고딕</vt:lpstr>
      <vt:lpstr>맑은 고딕</vt:lpstr>
      <vt:lpstr>Arial</vt:lpstr>
      <vt:lpstr>Garamond</vt:lpstr>
      <vt:lpstr>Wingdings</vt:lpstr>
      <vt:lpstr>Office 테마</vt:lpstr>
      <vt:lpstr>Chapter 11 표준 입출력과 파일 입출 </vt:lpstr>
      <vt:lpstr>PowerPoint 프레젠테이션</vt:lpstr>
      <vt:lpstr>PowerPoint 프레젠테이션</vt:lpstr>
      <vt:lpstr>1. 표준 입출력 함수 </vt:lpstr>
      <vt:lpstr>1. 표준 입출력 함수</vt:lpstr>
      <vt:lpstr>1. 표준 입출력 함수</vt:lpstr>
      <vt:lpstr>1. 표준 입출력 함수</vt:lpstr>
      <vt:lpstr>1. 표준 입출력 함수</vt:lpstr>
      <vt:lpstr>1. 표준 입출력 함수</vt:lpstr>
      <vt:lpstr>1. 표준 입출력 함수</vt:lpstr>
      <vt:lpstr>1. 표준 입출력 함수</vt:lpstr>
      <vt:lpstr>1. 표준 입출력 함수</vt:lpstr>
      <vt:lpstr>1. 표준 입출력 함수</vt:lpstr>
      <vt:lpstr>1. 표준 입출력 함수</vt:lpstr>
      <vt:lpstr>1. 표준 입출력 함수</vt:lpstr>
      <vt:lpstr>1. 표준 입출력 함수</vt:lpstr>
      <vt:lpstr>1. 표준 입출력 함수</vt:lpstr>
      <vt:lpstr>1. 표준 입출력 함수</vt:lpstr>
      <vt:lpstr>PowerPoint 프레젠테이션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2. 파일 입출력 함수</vt:lpstr>
      <vt:lpstr>PowerPoint 프레젠테이션</vt:lpstr>
      <vt:lpstr>[예제모음 30] 구구단을 파일에 출력</vt:lpstr>
      <vt:lpstr>[예제모음 30] 구구단을 파일에 출력</vt:lpstr>
      <vt:lpstr>[예제모음 31] 파일에서 읽어온 문자열을 파일에 반대 순서로 출력</vt:lpstr>
      <vt:lpstr>[예제모음 31]파일에서 읽어온 문자열을 파일에 반대 순서로 출력</vt:lpstr>
      <vt:lpstr>[예제모음 31]파일에서 읽어온 문자열을 파일에 반대 순서로 출력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Kim Sungmu</cp:lastModifiedBy>
  <cp:revision>788</cp:revision>
  <dcterms:created xsi:type="dcterms:W3CDTF">2012-07-11T10:23:22Z</dcterms:created>
  <dcterms:modified xsi:type="dcterms:W3CDTF">2022-01-28T00:31:21Z</dcterms:modified>
</cp:coreProperties>
</file>