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37" r:id="rId1"/>
    <p:sldMasterId id="2147485638" r:id="rId2"/>
    <p:sldMasterId id="2147485639" r:id="rId3"/>
    <p:sldMasterId id="2147485640" r:id="rId4"/>
    <p:sldMasterId id="2147485641" r:id="rId5"/>
    <p:sldMasterId id="2147485642" r:id="rId6"/>
    <p:sldMasterId id="2147485643" r:id="rId7"/>
    <p:sldMasterId id="2147485644" r:id="rId8"/>
    <p:sldMasterId id="2147485645" r:id="rId9"/>
    <p:sldMasterId id="2147485646" r:id="rId10"/>
    <p:sldMasterId id="2147485647" r:id="rId11"/>
    <p:sldMasterId id="2147485648" r:id="rId12"/>
  </p:sldMasterIdLst>
  <p:sldIdLst>
    <p:sldId id="256" r:id="rId13"/>
    <p:sldId id="257" r:id="rId14"/>
    <p:sldId id="275" r:id="rId15"/>
    <p:sldId id="284" r:id="rId16"/>
    <p:sldId id="281" r:id="rId17"/>
    <p:sldId id="258" r:id="rId18"/>
    <p:sldId id="299" r:id="rId19"/>
    <p:sldId id="300" r:id="rId20"/>
    <p:sldId id="301" r:id="rId21"/>
    <p:sldId id="278" r:id="rId22"/>
    <p:sldId id="268" r:id="rId23"/>
    <p:sldId id="277" r:id="rId24"/>
    <p:sldId id="302" r:id="rId25"/>
    <p:sldId id="279" r:id="rId26"/>
    <p:sldId id="287" r:id="rId27"/>
    <p:sldId id="322" r:id="rId28"/>
    <p:sldId id="320" r:id="rId29"/>
    <p:sldId id="321" r:id="rId30"/>
    <p:sldId id="280" r:id="rId31"/>
    <p:sldId id="314" r:id="rId32"/>
    <p:sldId id="288" r:id="rId33"/>
    <p:sldId id="306" r:id="rId34"/>
    <p:sldId id="313" r:id="rId35"/>
    <p:sldId id="289" r:id="rId36"/>
    <p:sldId id="309" r:id="rId37"/>
    <p:sldId id="290" r:id="rId38"/>
    <p:sldId id="308" r:id="rId39"/>
    <p:sldId id="291" r:id="rId40"/>
    <p:sldId id="310" r:id="rId41"/>
    <p:sldId id="292" r:id="rId42"/>
    <p:sldId id="311" r:id="rId43"/>
    <p:sldId id="295" r:id="rId44"/>
    <p:sldId id="315" r:id="rId45"/>
    <p:sldId id="317" r:id="rId46"/>
    <p:sldId id="316" r:id="rId47"/>
    <p:sldId id="293" r:id="rId48"/>
    <p:sldId id="303" r:id="rId49"/>
    <p:sldId id="318" r:id="rId50"/>
    <p:sldId id="319" r:id="rId51"/>
    <p:sldId id="294" r:id="rId52"/>
    <p:sldId id="305" r:id="rId53"/>
    <p:sldId id="265" r:id="rId54"/>
    <p:sldId id="307" r:id="rId55"/>
    <p:sldId id="282" r:id="rId56"/>
    <p:sldId id="283" r:id="rId57"/>
  </p:sldIdLst>
  <p:sldSz cx="12192000" cy="6858000"/>
  <p:notesSz cx="6858000" cy="9144000"/>
  <p:defaultTextStyle>
    <a:defPPr>
      <a:defRPr lang="ko-KR"/>
    </a:defPPr>
    <a:lvl1pPr marL="0" indent="0" algn="l" defTabSz="914400">
      <a:buNone/>
      <a:defRPr lang="ko-KR" sz="1800" baseline="0" smtClean="0">
        <a:solidFill>
          <a:srgbClr val="000000"/>
        </a:solidFill>
        <a:latin typeface="±¼¸²"/>
        <a:ea typeface="±¼¸²"/>
      </a:defRPr>
    </a:lvl1pPr>
    <a:lvl2pPr marL="457200" lvl="1" indent="0" defTabSz="914400">
      <a:defRPr lang="ko-KR" smtClean="0"/>
    </a:lvl2pPr>
    <a:lvl3pPr marL="914400" lvl="2" indent="0" defTabSz="914400">
      <a:defRPr lang="ko-KR" smtClean="0"/>
    </a:lvl3pPr>
    <a:lvl4pPr marL="1371600" lvl="3" indent="0" defTabSz="914400">
      <a:defRPr lang="ko-KR" smtClean="0"/>
    </a:lvl4pPr>
    <a:lvl5pPr marL="1828800" lvl="4" indent="0" defTabSz="914400">
      <a:defRPr lang="ko-KR" smtClean="0"/>
    </a:lvl5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59" d="100"/>
          <a:sy n="59" d="100"/>
        </p:scale>
        <p:origin x="90" y="1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slide" Target="slides/slide42.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131060"/>
            <a:ext cx="10363835" cy="1471930"/>
          </a:xfrm>
          <a:prstGeom prst="rect">
            <a:avLst/>
          </a:prstGeom>
        </p:spPr>
        <p:txBody>
          <a:bodyPr vert="horz" wrap="square" lIns="91440" tIns="45720" rIns="91440" bIns="45720" anchor="b">
            <a:normAutofit/>
          </a:bodyPr>
          <a:lstStyle/>
          <a:p>
            <a:pPr marL="0" indent="0" algn="ctr"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부제목 2"/>
          <p:cNvSpPr txBox="1">
            <a:spLocks noGrp="1"/>
          </p:cNvSpPr>
          <p:nvPr>
            <p:ph type="subTitle" idx="1"/>
          </p:nvPr>
        </p:nvSpPr>
        <p:spPr>
          <a:xfrm>
            <a:off x="1828800" y="3886200"/>
            <a:ext cx="8535035" cy="175577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endParaRPr lang="ko-KR" altLang="en-US" sz="3200"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5" name="날짜 개체 틀 4"/>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세로 텍스트 개체 틀 2"/>
          <p:cNvSpPr txBox="1">
            <a:spLocks noGrp="1"/>
          </p:cNvSpPr>
          <p:nvPr>
            <p:ph type="body" orient="vert" idx="1"/>
          </p:nvPr>
        </p:nvSpPr>
        <p:spPr>
          <a:xfrm>
            <a:off x="609600" y="1600200"/>
            <a:ext cx="10973435" cy="4526915"/>
          </a:xfrm>
          <a:prstGeom prst="rect">
            <a:avLst/>
          </a:prstGeom>
        </p:spPr>
        <p:txBody>
          <a:bodyPr vert="eaVert"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5" name="날짜 개체 틀 4"/>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10974070"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5390515"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내용 개체 틀 3"/>
          <p:cNvSpPr txBox="1">
            <a:spLocks noGrp="1"/>
          </p:cNvSpPr>
          <p:nvPr>
            <p:ph/>
          </p:nvPr>
        </p:nvSpPr>
        <p:spPr>
          <a:xfrm>
            <a:off x="6193155" y="1600200"/>
            <a:ext cx="5390515"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536700"/>
            <a:ext cx="5390515" cy="64135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텍스트 개체 틀 3"/>
          <p:cNvSpPr txBox="1">
            <a:spLocks noGrp="1"/>
          </p:cNvSpPr>
          <p:nvPr>
            <p:ph type="body"/>
          </p:nvPr>
        </p:nvSpPr>
        <p:spPr>
          <a:xfrm>
            <a:off x="6193155" y="1536700"/>
            <a:ext cx="5390515" cy="64135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5" name="내용 개체 틀 4"/>
          <p:cNvSpPr txBox="1">
            <a:spLocks noGrp="1"/>
          </p:cNvSpPr>
          <p:nvPr>
            <p:ph/>
          </p:nvPr>
        </p:nvSpPr>
        <p:spPr>
          <a:xfrm>
            <a:off x="609600" y="2176780"/>
            <a:ext cx="5390515" cy="39509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6" name="내용 개체 틀 5"/>
          <p:cNvSpPr txBox="1">
            <a:spLocks noGrp="1"/>
          </p:cNvSpPr>
          <p:nvPr>
            <p:ph/>
          </p:nvPr>
        </p:nvSpPr>
        <p:spPr>
          <a:xfrm>
            <a:off x="6193155" y="2176780"/>
            <a:ext cx="5390515" cy="39509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7" name="슬라이드 번호 개체 틀 6"/>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8" name="날짜 개체 틀 7"/>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9" name="바닥글 개체 틀 8"/>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슬라이드 번호 개체 틀 2"/>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4" name="날짜 개체 틀 3"/>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5" name="바닥글 개체 틀 4"/>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3" name="날짜 개체 틀 2"/>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4" name="바닥글 개체 틀 3"/>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2565" cy="11626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내용 개체 틀 2"/>
          <p:cNvSpPr txBox="1">
            <a:spLocks noGrp="1"/>
          </p:cNvSpPr>
          <p:nvPr>
            <p:ph/>
          </p:nvPr>
        </p:nvSpPr>
        <p:spPr>
          <a:xfrm>
            <a:off x="4767580" y="457200"/>
            <a:ext cx="6816090" cy="54876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텍스트 개체 틀 3"/>
          <p:cNvSpPr txBox="1">
            <a:spLocks noGrp="1"/>
          </p:cNvSpPr>
          <p:nvPr>
            <p:ph type="body"/>
          </p:nvPr>
        </p:nvSpPr>
        <p:spPr>
          <a:xfrm>
            <a:off x="609600" y="1435735"/>
            <a:ext cx="4012565" cy="46920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2565" cy="11626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609600" y="1435735"/>
            <a:ext cx="4012565" cy="46920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4" name="그림 개체 틀 3"/>
          <p:cNvSpPr txBox="1">
            <a:spLocks noGrp="1"/>
          </p:cNvSpPr>
          <p:nvPr>
            <p:ph type="pic"/>
          </p:nvPr>
        </p:nvSpPr>
        <p:spPr>
          <a:xfrm>
            <a:off x="4767580" y="457200"/>
            <a:ext cx="6816090" cy="548767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그림</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609600" y="1600200"/>
            <a:ext cx="10974070" cy="4527550"/>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839200" y="274320"/>
            <a:ext cx="2744470" cy="5853430"/>
          </a:xfrm>
          <a:prstGeom prst="rect">
            <a:avLst/>
          </a:prstGeom>
        </p:spPr>
        <p:txBody>
          <a:bodyPr vert="eaVert"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부제목 스타일 편집</a:t>
            </a:r>
          </a:p>
        </p:txBody>
      </p:sp>
      <p:sp>
        <p:nvSpPr>
          <p:cNvPr id="3" name="세로 텍스트 개체 틀 2"/>
          <p:cNvSpPr txBox="1">
            <a:spLocks noGrp="1"/>
          </p:cNvSpPr>
          <p:nvPr>
            <p:ph type="body" orient="vert"/>
          </p:nvPr>
        </p:nvSpPr>
        <p:spPr>
          <a:xfrm>
            <a:off x="609600" y="274320"/>
            <a:ext cx="8035290" cy="5853430"/>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131060"/>
            <a:ext cx="10365105" cy="1473200"/>
          </a:xfrm>
          <a:prstGeom prst="rect">
            <a:avLst/>
          </a:prstGeom>
        </p:spPr>
        <p:txBody>
          <a:bodyPr vert="horz" wrap="square" lIns="91440" tIns="45720" rIns="91440" bIns="45720" anchor="b">
            <a:normAutofit/>
          </a:bodyPr>
          <a:lstStyle/>
          <a:p>
            <a:pPr marL="0" indent="0" algn="ctr"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부제목 2"/>
          <p:cNvSpPr txBox="1">
            <a:spLocks noGrp="1"/>
          </p:cNvSpPr>
          <p:nvPr>
            <p:ph type="subTitle"/>
          </p:nvPr>
        </p:nvSpPr>
        <p:spPr>
          <a:xfrm>
            <a:off x="1828800" y="3886200"/>
            <a:ext cx="8536305" cy="1757045"/>
          </a:xfrm>
          <a:prstGeom prst="rect">
            <a:avLst/>
          </a:prstGeom>
        </p:spPr>
        <p:txBody>
          <a:bodyPr vert="horz" wrap="square" lIns="91440" tIns="45720" rIns="91440" bIns="45720" anchor="t">
            <a:normAutofit/>
          </a:bodyPr>
          <a:lstStyle/>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839200" y="274320"/>
            <a:ext cx="2743835" cy="5852795"/>
          </a:xfrm>
          <a:prstGeom prst="rect">
            <a:avLst/>
          </a:prstGeom>
        </p:spPr>
        <p:txBody>
          <a:bodyPr vert="eaVert"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부제목 스타일 편집</a:t>
            </a:r>
            <a:endParaRPr lang="ko-KR" altLang="en-US" sz="5865" b="0" cap="none" dirty="0">
              <a:solidFill>
                <a:schemeClr val="tx1"/>
              </a:solidFill>
              <a:latin typeface="맑은 고딕" charset="0"/>
              <a:ea typeface="맑은 고딕" charset="0"/>
            </a:endParaRPr>
          </a:p>
        </p:txBody>
      </p:sp>
      <p:sp>
        <p:nvSpPr>
          <p:cNvPr id="3" name="세로 텍스트 개체 틀 2"/>
          <p:cNvSpPr txBox="1">
            <a:spLocks noGrp="1"/>
          </p:cNvSpPr>
          <p:nvPr>
            <p:ph type="body" orient="vert" idx="1"/>
          </p:nvPr>
        </p:nvSpPr>
        <p:spPr>
          <a:xfrm>
            <a:off x="609600" y="274320"/>
            <a:ext cx="8034655" cy="5852795"/>
          </a:xfrm>
          <a:prstGeom prst="rect">
            <a:avLst/>
          </a:prstGeom>
        </p:spPr>
        <p:txBody>
          <a:bodyPr vert="eaVert"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5" name="날짜 개체 틀 4"/>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10974705"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4470" cy="150050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963295" y="4406900"/>
            <a:ext cx="10364470" cy="13646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5391150"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내용 개체 틀 3"/>
          <p:cNvSpPr txBox="1">
            <a:spLocks noGrp="1"/>
          </p:cNvSpPr>
          <p:nvPr>
            <p:ph/>
          </p:nvPr>
        </p:nvSpPr>
        <p:spPr>
          <a:xfrm>
            <a:off x="6193155" y="1600200"/>
            <a:ext cx="5391150"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536700"/>
            <a:ext cx="5391150" cy="6419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텍스트 개체 틀 3"/>
          <p:cNvSpPr txBox="1">
            <a:spLocks noGrp="1"/>
          </p:cNvSpPr>
          <p:nvPr>
            <p:ph type="body"/>
          </p:nvPr>
        </p:nvSpPr>
        <p:spPr>
          <a:xfrm>
            <a:off x="6193155" y="1536700"/>
            <a:ext cx="5391150" cy="6419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5" name="내용 개체 틀 4"/>
          <p:cNvSpPr txBox="1">
            <a:spLocks noGrp="1"/>
          </p:cNvSpPr>
          <p:nvPr>
            <p:ph/>
          </p:nvPr>
        </p:nvSpPr>
        <p:spPr>
          <a:xfrm>
            <a:off x="609600" y="2176780"/>
            <a:ext cx="5391150" cy="39516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6" name="내용 개체 틀 5"/>
          <p:cNvSpPr txBox="1">
            <a:spLocks noGrp="1"/>
          </p:cNvSpPr>
          <p:nvPr>
            <p:ph/>
          </p:nvPr>
        </p:nvSpPr>
        <p:spPr>
          <a:xfrm>
            <a:off x="6193155" y="2176780"/>
            <a:ext cx="5391150" cy="39516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7" name="슬라이드 번호 개체 틀 6"/>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8" name="날짜 개체 틀 7"/>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9" name="바닥글 개체 틀 8"/>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슬라이드 번호 개체 틀 2"/>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4" name="날짜 개체 틀 3"/>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5" name="바닥글 개체 틀 4"/>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3" name="날짜 개체 틀 2"/>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4" name="바닥글 개체 틀 3"/>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3200" cy="116332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내용 개체 틀 2"/>
          <p:cNvSpPr txBox="1">
            <a:spLocks noGrp="1"/>
          </p:cNvSpPr>
          <p:nvPr>
            <p:ph/>
          </p:nvPr>
        </p:nvSpPr>
        <p:spPr>
          <a:xfrm>
            <a:off x="4767580" y="457200"/>
            <a:ext cx="6816725" cy="54883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텍스트 개체 틀 3"/>
          <p:cNvSpPr txBox="1">
            <a:spLocks noGrp="1"/>
          </p:cNvSpPr>
          <p:nvPr>
            <p:ph type="body"/>
          </p:nvPr>
        </p:nvSpPr>
        <p:spPr>
          <a:xfrm>
            <a:off x="609600" y="1435735"/>
            <a:ext cx="4013200" cy="469265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3200" cy="116332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609600" y="1435735"/>
            <a:ext cx="4013200" cy="469265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4" name="그림 개체 틀 3"/>
          <p:cNvSpPr txBox="1">
            <a:spLocks noGrp="1"/>
          </p:cNvSpPr>
          <p:nvPr>
            <p:ph type="pic"/>
          </p:nvPr>
        </p:nvSpPr>
        <p:spPr>
          <a:xfrm>
            <a:off x="4767580" y="457200"/>
            <a:ext cx="6816725" cy="548830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그림</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609600" y="1600200"/>
            <a:ext cx="10974705" cy="4528185"/>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839200" y="274320"/>
            <a:ext cx="2745105" cy="5854065"/>
          </a:xfrm>
          <a:prstGeom prst="rect">
            <a:avLst/>
          </a:prstGeom>
        </p:spPr>
        <p:txBody>
          <a:bodyPr vert="eaVert"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부제목 스타일 편집</a:t>
            </a:r>
          </a:p>
        </p:txBody>
      </p:sp>
      <p:sp>
        <p:nvSpPr>
          <p:cNvPr id="3" name="세로 텍스트 개체 틀 2"/>
          <p:cNvSpPr txBox="1">
            <a:spLocks noGrp="1"/>
          </p:cNvSpPr>
          <p:nvPr>
            <p:ph type="body" orient="vert"/>
          </p:nvPr>
        </p:nvSpPr>
        <p:spPr>
          <a:xfrm>
            <a:off x="609600" y="274320"/>
            <a:ext cx="8035925" cy="5854065"/>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none" lIns="89535" tIns="46355" rIns="89535" bIns="46355" anchor="ctr">
            <a:noAutofit/>
          </a:bodyPr>
          <a:lstStyle/>
          <a:p>
            <a:pPr>
              <a:buFontTx/>
              <a:buNone/>
              <a:defRPr b="0" cap="none" dirty="0" smtClean="0"/>
            </a:pPr>
            <a:endParaRPr lang="ko-KR" altLang="en-US" b="0" cap="none"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131060"/>
            <a:ext cx="10365105" cy="1473200"/>
          </a:xfrm>
          <a:prstGeom prst="rect">
            <a:avLst/>
          </a:prstGeom>
        </p:spPr>
        <p:txBody>
          <a:bodyPr vert="horz" wrap="square" lIns="91440" tIns="45720" rIns="91440" bIns="45720" anchor="b">
            <a:normAutofit/>
          </a:bodyPr>
          <a:lstStyle/>
          <a:p>
            <a:pPr marL="0" indent="0" algn="ctr"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부제목 2"/>
          <p:cNvSpPr txBox="1">
            <a:spLocks noGrp="1"/>
          </p:cNvSpPr>
          <p:nvPr>
            <p:ph type="subTitle"/>
          </p:nvPr>
        </p:nvSpPr>
        <p:spPr>
          <a:xfrm>
            <a:off x="1828800" y="3886200"/>
            <a:ext cx="8536305" cy="1757045"/>
          </a:xfrm>
          <a:prstGeom prst="rect">
            <a:avLst/>
          </a:prstGeom>
        </p:spPr>
        <p:txBody>
          <a:bodyPr vert="horz" wrap="square" lIns="91440" tIns="45720" rIns="91440" bIns="45720" anchor="t">
            <a:normAutofit/>
          </a:bodyPr>
          <a:lstStyle/>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10974705"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4470" cy="150050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963295" y="4406900"/>
            <a:ext cx="10364470" cy="13646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5391150"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내용 개체 틀 3"/>
          <p:cNvSpPr txBox="1">
            <a:spLocks noGrp="1"/>
          </p:cNvSpPr>
          <p:nvPr>
            <p:ph/>
          </p:nvPr>
        </p:nvSpPr>
        <p:spPr>
          <a:xfrm>
            <a:off x="6193155" y="1600200"/>
            <a:ext cx="5391150"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536700"/>
            <a:ext cx="5391150" cy="6419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텍스트 개체 틀 3"/>
          <p:cNvSpPr txBox="1">
            <a:spLocks noGrp="1"/>
          </p:cNvSpPr>
          <p:nvPr>
            <p:ph type="body"/>
          </p:nvPr>
        </p:nvSpPr>
        <p:spPr>
          <a:xfrm>
            <a:off x="6193155" y="1536700"/>
            <a:ext cx="5391150" cy="6419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5" name="내용 개체 틀 4"/>
          <p:cNvSpPr txBox="1">
            <a:spLocks noGrp="1"/>
          </p:cNvSpPr>
          <p:nvPr>
            <p:ph/>
          </p:nvPr>
        </p:nvSpPr>
        <p:spPr>
          <a:xfrm>
            <a:off x="609600" y="2176780"/>
            <a:ext cx="5391150" cy="39516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6" name="내용 개체 틀 5"/>
          <p:cNvSpPr txBox="1">
            <a:spLocks noGrp="1"/>
          </p:cNvSpPr>
          <p:nvPr>
            <p:ph/>
          </p:nvPr>
        </p:nvSpPr>
        <p:spPr>
          <a:xfrm>
            <a:off x="6193155" y="2176780"/>
            <a:ext cx="5391150" cy="39516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7" name="슬라이드 번호 개체 틀 6"/>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8" name="날짜 개체 틀 7"/>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9" name="바닥글 개체 틀 8"/>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슬라이드 번호 개체 틀 2"/>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4" name="날짜 개체 틀 3"/>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5" name="바닥글 개체 틀 4"/>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3" name="날짜 개체 틀 2"/>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4" name="바닥글 개체 틀 3"/>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3200" cy="116332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내용 개체 틀 2"/>
          <p:cNvSpPr txBox="1">
            <a:spLocks noGrp="1"/>
          </p:cNvSpPr>
          <p:nvPr>
            <p:ph/>
          </p:nvPr>
        </p:nvSpPr>
        <p:spPr>
          <a:xfrm>
            <a:off x="4767580" y="457200"/>
            <a:ext cx="6816725" cy="548830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텍스트 개체 틀 3"/>
          <p:cNvSpPr txBox="1">
            <a:spLocks noGrp="1"/>
          </p:cNvSpPr>
          <p:nvPr>
            <p:ph type="body"/>
          </p:nvPr>
        </p:nvSpPr>
        <p:spPr>
          <a:xfrm>
            <a:off x="609600" y="1435735"/>
            <a:ext cx="4013200" cy="469265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3200" cy="116332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609600" y="1435735"/>
            <a:ext cx="4013200" cy="469265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4" name="그림 개체 틀 3"/>
          <p:cNvSpPr txBox="1">
            <a:spLocks noGrp="1"/>
          </p:cNvSpPr>
          <p:nvPr>
            <p:ph type="pic"/>
          </p:nvPr>
        </p:nvSpPr>
        <p:spPr>
          <a:xfrm>
            <a:off x="4767580" y="457200"/>
            <a:ext cx="6816725" cy="548830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그림</a:t>
            </a:r>
          </a:p>
        </p:txBody>
      </p:sp>
      <p:sp>
        <p:nvSpPr>
          <p:cNvPr id="5" name="슬라이드 번호 개체 틀 4"/>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609600" y="1600200"/>
            <a:ext cx="10974705" cy="4528185"/>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839200" y="274320"/>
            <a:ext cx="2745105" cy="5854065"/>
          </a:xfrm>
          <a:prstGeom prst="rect">
            <a:avLst/>
          </a:prstGeom>
        </p:spPr>
        <p:txBody>
          <a:bodyPr vert="eaVert"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부제목 스타일 편집</a:t>
            </a:r>
          </a:p>
        </p:txBody>
      </p:sp>
      <p:sp>
        <p:nvSpPr>
          <p:cNvPr id="3" name="세로 텍스트 개체 틀 2"/>
          <p:cNvSpPr txBox="1">
            <a:spLocks noGrp="1"/>
          </p:cNvSpPr>
          <p:nvPr>
            <p:ph type="body" orient="vert"/>
          </p:nvPr>
        </p:nvSpPr>
        <p:spPr>
          <a:xfrm>
            <a:off x="609600" y="274320"/>
            <a:ext cx="8035925" cy="5854065"/>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idx="1"/>
          </p:nvPr>
        </p:nvSpPr>
        <p:spPr>
          <a:xfrm>
            <a:off x="609600" y="1600200"/>
            <a:ext cx="10973435" cy="452691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5" name="날짜 개체 틀 4"/>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200" cy="149923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마스터 부제목 스타일 편집</a:t>
            </a:r>
            <a:endParaRPr lang="ko-KR" altLang="en-US" sz="5330"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963295" y="4406900"/>
            <a:ext cx="10363200" cy="1363345"/>
          </a:xfrm>
          <a:prstGeom prst="rect">
            <a:avLst/>
          </a:prstGeom>
        </p:spPr>
        <p:txBody>
          <a:bodyPr vert="horz" wrap="square" lIns="91440" tIns="45720" rIns="91440" bIns="45720" anchor="t">
            <a:normAutofit/>
          </a:bodyPr>
          <a:lstStyle/>
          <a:p>
            <a:pPr marL="0" indent="0" algn="l" defTabSz="50800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endParaRPr lang="ko-KR" altLang="en-US" sz="2665"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5" name="날짜 개체 틀 4"/>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idx="1"/>
          </p:nvPr>
        </p:nvSpPr>
        <p:spPr>
          <a:xfrm>
            <a:off x="609600" y="1600200"/>
            <a:ext cx="5389880" cy="452691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내용 개체 틀 3"/>
          <p:cNvSpPr txBox="1">
            <a:spLocks noGrp="1"/>
          </p:cNvSpPr>
          <p:nvPr>
            <p:ph idx="2"/>
          </p:nvPr>
        </p:nvSpPr>
        <p:spPr>
          <a:xfrm>
            <a:off x="6193155" y="1600200"/>
            <a:ext cx="5389880" cy="452691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5" name="슬라이드 번호 개체 틀 4"/>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6" name="날짜 개체 틀 5"/>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609600" y="1536700"/>
            <a:ext cx="5389880" cy="64071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endParaRPr lang="ko-KR" altLang="en-US" sz="3200" b="0" cap="none" dirty="0">
              <a:solidFill>
                <a:schemeClr val="tx1"/>
              </a:solidFill>
              <a:latin typeface="맑은 고딕" charset="0"/>
              <a:ea typeface="맑은 고딕" charset="0"/>
            </a:endParaRPr>
          </a:p>
        </p:txBody>
      </p:sp>
      <p:sp>
        <p:nvSpPr>
          <p:cNvPr id="4" name="텍스트 개체 틀 3"/>
          <p:cNvSpPr txBox="1">
            <a:spLocks noGrp="1"/>
          </p:cNvSpPr>
          <p:nvPr>
            <p:ph type="body" idx="2"/>
          </p:nvPr>
        </p:nvSpPr>
        <p:spPr>
          <a:xfrm>
            <a:off x="6193155" y="1536700"/>
            <a:ext cx="5389880" cy="64071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endParaRPr lang="ko-KR" altLang="en-US" sz="3200" b="0" cap="none" dirty="0">
              <a:solidFill>
                <a:schemeClr val="tx1"/>
              </a:solidFill>
              <a:latin typeface="맑은 고딕" charset="0"/>
              <a:ea typeface="맑은 고딕" charset="0"/>
            </a:endParaRPr>
          </a:p>
        </p:txBody>
      </p:sp>
      <p:sp>
        <p:nvSpPr>
          <p:cNvPr id="5" name="내용 개체 틀 4"/>
          <p:cNvSpPr txBox="1">
            <a:spLocks noGrp="1"/>
          </p:cNvSpPr>
          <p:nvPr>
            <p:ph idx="3"/>
          </p:nvPr>
        </p:nvSpPr>
        <p:spPr>
          <a:xfrm>
            <a:off x="609600" y="2176780"/>
            <a:ext cx="5389880" cy="395033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6" name="내용 개체 틀 5"/>
          <p:cNvSpPr txBox="1">
            <a:spLocks noGrp="1"/>
          </p:cNvSpPr>
          <p:nvPr>
            <p:ph idx="4"/>
          </p:nvPr>
        </p:nvSpPr>
        <p:spPr>
          <a:xfrm>
            <a:off x="6193155" y="2176780"/>
            <a:ext cx="5389880" cy="395033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7" name="슬라이드 번호 개체 틀 6"/>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8" name="날짜 개체 틀 7"/>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9" name="바닥글 개체 틀 8"/>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슬라이드 번호 개체 틀 2"/>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4" name="날짜 개체 틀 3"/>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5" name="바닥글 개체 틀 4"/>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3" name="날짜 개체 틀 2"/>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4" name="바닥글 개체 틀 3"/>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1524000" y="1122680"/>
            <a:ext cx="9144635" cy="2388235"/>
          </a:xfrm>
          <a:prstGeom prst="rect">
            <a:avLst/>
          </a:prstGeom>
        </p:spPr>
        <p:txBody>
          <a:bodyPr vert="horz" wrap="square" lIns="91440" tIns="45720" rIns="91440" bIns="45720" anchor="b">
            <a:normAutofit/>
          </a:bodyPr>
          <a:lstStyle/>
          <a:p>
            <a:pPr marL="0" indent="0" algn="ctr"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부제목 2"/>
          <p:cNvSpPr txBox="1">
            <a:spLocks noGrp="1"/>
          </p:cNvSpPr>
          <p:nvPr>
            <p:ph type="subTitle"/>
          </p:nvPr>
        </p:nvSpPr>
        <p:spPr>
          <a:xfrm>
            <a:off x="1524000" y="3602355"/>
            <a:ext cx="9144635" cy="1656080"/>
          </a:xfrm>
          <a:prstGeom prst="rect">
            <a:avLst/>
          </a:prstGeom>
        </p:spPr>
        <p:txBody>
          <a:bodyPr vert="horz" wrap="square" lIns="91440" tIns="45720" rIns="91440" bIns="45720" anchor="t">
            <a:normAutofit/>
          </a:bodyPr>
          <a:lstStyle/>
          <a:p>
            <a:pPr marL="0" indent="0" algn="ctr" defTabSz="914400" fontAlgn="auto">
              <a:lnSpc>
                <a:spcPct val="90000"/>
              </a:lnSpc>
              <a:spcBef>
                <a:spcPts val="1000"/>
              </a:spcBef>
              <a:spcAft>
                <a:spcPts val="0"/>
              </a:spcAft>
              <a:buFontTx/>
              <a:buNone/>
            </a:pPr>
            <a:r>
              <a:rPr lang="en-US" altLang="ko-KR" sz="2400" b="0" cap="none" dirty="0">
                <a:latin typeface="맑은 고딕" charset="0"/>
                <a:ea typeface="맑은 고딕" charset="0"/>
              </a:rPr>
              <a:t>클릭하여 마스터 부제목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1930" cy="1162050"/>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endParaRPr lang="ko-KR" altLang="en-US" sz="2665" b="0" cap="none" dirty="0">
              <a:solidFill>
                <a:schemeClr val="tx1"/>
              </a:solidFill>
              <a:latin typeface="맑은 고딕" charset="0"/>
              <a:ea typeface="맑은 고딕" charset="0"/>
            </a:endParaRPr>
          </a:p>
        </p:txBody>
      </p:sp>
      <p:sp>
        <p:nvSpPr>
          <p:cNvPr id="3" name="내용 개체 틀 2"/>
          <p:cNvSpPr txBox="1">
            <a:spLocks noGrp="1"/>
          </p:cNvSpPr>
          <p:nvPr>
            <p:ph idx="1"/>
          </p:nvPr>
        </p:nvSpPr>
        <p:spPr>
          <a:xfrm>
            <a:off x="4767580" y="457200"/>
            <a:ext cx="6815455" cy="548703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텍스트 개체 틀 3"/>
          <p:cNvSpPr txBox="1">
            <a:spLocks noGrp="1"/>
          </p:cNvSpPr>
          <p:nvPr>
            <p:ph type="body" idx="2"/>
          </p:nvPr>
        </p:nvSpPr>
        <p:spPr>
          <a:xfrm>
            <a:off x="609600" y="1435735"/>
            <a:ext cx="4011930" cy="4691380"/>
          </a:xfrm>
          <a:prstGeom prst="rect">
            <a:avLst/>
          </a:prstGeom>
        </p:spPr>
        <p:txBody>
          <a:bodyPr vert="horz" wrap="square" lIns="91440" tIns="45720" rIns="91440" bIns="45720" anchor="t">
            <a:normAutofit/>
          </a:bodyPr>
          <a:lstStyle/>
          <a:p>
            <a:pPr marL="0" indent="0" algn="l" defTabSz="50800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endParaRPr lang="ko-KR" altLang="en-US" sz="1865" b="0" cap="none" dirty="0">
              <a:solidFill>
                <a:schemeClr val="tx1"/>
              </a:solidFill>
              <a:latin typeface="맑은 고딕" charset="0"/>
              <a:ea typeface="맑은 고딕" charset="0"/>
            </a:endParaRPr>
          </a:p>
        </p:txBody>
      </p:sp>
      <p:sp>
        <p:nvSpPr>
          <p:cNvPr id="5" name="슬라이드 번호 개체 틀 4"/>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6" name="날짜 개체 틀 5"/>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1850" y="1710055"/>
            <a:ext cx="10516235" cy="285305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60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1850" y="4589780"/>
            <a:ext cx="10516235" cy="1500505"/>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2400" b="0" cap="none" dirty="0">
                <a:solidFill>
                  <a:schemeClr val="tx1">
                    <a:tint val="75000"/>
                  </a:schemeClr>
                </a:solidFill>
                <a:latin typeface="맑은 고딕" charset="0"/>
                <a:ea typeface="맑은 고딕" charset="0"/>
              </a:rPr>
              <a:t>마스터 텍스트 스타일 편집</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838200" y="1825625"/>
            <a:ext cx="5182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내용 개체 틀 3"/>
          <p:cNvSpPr txBox="1">
            <a:spLocks noGrp="1"/>
          </p:cNvSpPr>
          <p:nvPr>
            <p:ph/>
          </p:nvPr>
        </p:nvSpPr>
        <p:spPr>
          <a:xfrm>
            <a:off x="6172200" y="1825625"/>
            <a:ext cx="5182235" cy="435229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40105" y="1681480"/>
            <a:ext cx="5158105"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4" name="내용 개체 틀 3"/>
          <p:cNvSpPr txBox="1">
            <a:spLocks noGrp="1"/>
          </p:cNvSpPr>
          <p:nvPr>
            <p:ph/>
          </p:nvPr>
        </p:nvSpPr>
        <p:spPr>
          <a:xfrm>
            <a:off x="840105" y="2505075"/>
            <a:ext cx="5158105"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5" name="텍스트 개체 틀 4"/>
          <p:cNvSpPr txBox="1">
            <a:spLocks noGrp="1"/>
          </p:cNvSpPr>
          <p:nvPr>
            <p:ph type="body"/>
          </p:nvPr>
        </p:nvSpPr>
        <p:spPr>
          <a:xfrm>
            <a:off x="6172200" y="1681480"/>
            <a:ext cx="5184140" cy="824230"/>
          </a:xfrm>
          <a:prstGeom prst="rect">
            <a:avLst/>
          </a:prstGeom>
        </p:spPr>
        <p:txBody>
          <a:bodyPr vert="horz" wrap="square" lIns="91440" tIns="45720" rIns="91440" bIns="45720" anchor="b">
            <a:normAutofit/>
          </a:bodyPr>
          <a:lstStyle/>
          <a:p>
            <a:pPr marL="0" indent="0" algn="l" defTabSz="914400" fontAlgn="auto">
              <a:lnSpc>
                <a:spcPct val="90000"/>
              </a:lnSpc>
              <a:spcBef>
                <a:spcPts val="1000"/>
              </a:spcBef>
              <a:spcAft>
                <a:spcPts val="0"/>
              </a:spcAft>
              <a:buFontTx/>
              <a:buNone/>
            </a:pPr>
            <a:r>
              <a:rPr lang="en-US" altLang="ko-KR" sz="2400" b="1" cap="none" dirty="0">
                <a:latin typeface="맑은 고딕" charset="0"/>
                <a:ea typeface="맑은 고딕" charset="0"/>
              </a:rPr>
              <a:t>마스터 텍스트 스타일 편집</a:t>
            </a:r>
          </a:p>
        </p:txBody>
      </p:sp>
      <p:sp>
        <p:nvSpPr>
          <p:cNvPr id="6" name="내용 개체 틀 5"/>
          <p:cNvSpPr txBox="1">
            <a:spLocks noGrp="1"/>
          </p:cNvSpPr>
          <p:nvPr>
            <p:ph/>
          </p:nvPr>
        </p:nvSpPr>
        <p:spPr>
          <a:xfrm>
            <a:off x="6172200" y="2505075"/>
            <a:ext cx="5184140" cy="3685540"/>
          </a:xfrm>
          <a:prstGeom prst="rect">
            <a:avLst/>
          </a:prstGeom>
        </p:spPr>
        <p:txBody>
          <a:bodyPr vert="horz" wrap="square" lIns="91440" tIns="45720" rIns="91440" bIns="45720" anchor="t">
            <a:no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7" name="날짜 개체 틀 6"/>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8" name="바닥글 개체 틀 7"/>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9" name="슬라이드 번호 개체 틀 8"/>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날짜 개체 틀 2"/>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4" name="바닥글 개체 틀 3"/>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5" name="슬라이드 번호 개체 틀 4"/>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3" name="바닥글 개체 틀 2"/>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4" name="슬라이드 번호 개체 틀 3"/>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내용 개체 틀 2"/>
          <p:cNvSpPr txBox="1">
            <a:spLocks noGrp="1"/>
          </p:cNvSpPr>
          <p:nvPr>
            <p:ph/>
          </p:nvPr>
        </p:nvSpPr>
        <p:spPr>
          <a:xfrm>
            <a:off x="5183505" y="987425"/>
            <a:ext cx="6172835" cy="487426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32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8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다섯째 수준</a:t>
            </a: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40105" y="457200"/>
            <a:ext cx="3932555" cy="1600835"/>
          </a:xfrm>
          <a:prstGeom prst="rect">
            <a:avLst/>
          </a:prstGeom>
        </p:spPr>
        <p:txBody>
          <a:bodyPr vert="horz" wrap="square" lIns="91440" tIns="45720" rIns="91440" bIns="45720" anchor="b">
            <a:normAutofit/>
          </a:bodyPr>
          <a:lstStyle/>
          <a:p>
            <a:pPr marL="0" indent="0" algn="l" defTabSz="914400" fontAlgn="auto">
              <a:lnSpc>
                <a:spcPct val="90000"/>
              </a:lnSpc>
              <a:spcBef>
                <a:spcPts val="0"/>
              </a:spcBef>
              <a:spcAft>
                <a:spcPts val="0"/>
              </a:spcAft>
              <a:buFontTx/>
              <a:buNone/>
            </a:pPr>
            <a:r>
              <a:rPr lang="en-US" altLang="ko-KR" sz="3200" b="0" cap="none" dirty="0">
                <a:latin typeface="맑은 고딕" charset="0"/>
                <a:ea typeface="맑은 고딕" charset="0"/>
              </a:rPr>
              <a:t>마스터 제목 스타일 편집</a:t>
            </a:r>
          </a:p>
        </p:txBody>
      </p:sp>
      <p:sp>
        <p:nvSpPr>
          <p:cNvPr id="3" name="그림 개체 틀 2"/>
          <p:cNvSpPr txBox="1">
            <a:spLocks noGrp="1"/>
          </p:cNvSpPr>
          <p:nvPr>
            <p:ph type="pic"/>
          </p:nvPr>
        </p:nvSpPr>
        <p:spPr>
          <a:xfrm>
            <a:off x="5183505" y="987425"/>
            <a:ext cx="6172835" cy="487426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endParaRPr/>
          </a:p>
        </p:txBody>
      </p:sp>
      <p:sp>
        <p:nvSpPr>
          <p:cNvPr id="4" name="텍스트 개체 틀 3"/>
          <p:cNvSpPr txBox="1">
            <a:spLocks noGrp="1"/>
          </p:cNvSpPr>
          <p:nvPr>
            <p:ph type="body"/>
          </p:nvPr>
        </p:nvSpPr>
        <p:spPr>
          <a:xfrm>
            <a:off x="840105" y="2057400"/>
            <a:ext cx="3932555" cy="3812540"/>
          </a:xfrm>
          <a:prstGeom prst="rect">
            <a:avLst/>
          </a:prstGeom>
        </p:spPr>
        <p:txBody>
          <a:bodyPr vert="horz" wrap="square" lIns="91440" tIns="45720" rIns="91440" bIns="45720" anchor="t">
            <a:normAutofit/>
          </a:bodyPr>
          <a:lstStyle/>
          <a:p>
            <a:pPr marL="0" indent="0" algn="l" defTabSz="914400" fontAlgn="auto">
              <a:lnSpc>
                <a:spcPct val="90000"/>
              </a:lnSpc>
              <a:spcBef>
                <a:spcPts val="1000"/>
              </a:spcBef>
              <a:spcAft>
                <a:spcPts val="0"/>
              </a:spcAft>
              <a:buFontTx/>
              <a:buNone/>
            </a:pPr>
            <a:r>
              <a:rPr lang="en-US" altLang="ko-KR" sz="1600" b="0" cap="none" dirty="0">
                <a:latin typeface="맑은 고딕" charset="0"/>
                <a:ea typeface="맑은 고딕" charset="0"/>
              </a:rPr>
              <a:t>마스터 텍스트 스타일 편집</a:t>
            </a:r>
          </a:p>
        </p:txBody>
      </p:sp>
      <p:sp>
        <p:nvSpPr>
          <p:cNvPr id="5" name="날짜 개체 틀 4"/>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6" name="바닥글 개체 틀 5"/>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7" name="슬라이드 번호 개체 틀 6"/>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1825625"/>
            <a:ext cx="10516235" cy="43522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724900" y="365125"/>
            <a:ext cx="2629535" cy="5812790"/>
          </a:xfrm>
          <a:prstGeom prst="rect">
            <a:avLst/>
          </a:prstGeom>
        </p:spPr>
        <p:txBody>
          <a:bodyPr vert="eaVert"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838200" y="365125"/>
            <a:ext cx="7734935" cy="5812790"/>
          </a:xfrm>
          <a:prstGeom prst="rect">
            <a:avLst/>
          </a:prstGeom>
        </p:spPr>
        <p:txBody>
          <a:bodyPr vert="eaVert"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131060"/>
            <a:ext cx="10364470" cy="1472565"/>
          </a:xfrm>
          <a:prstGeom prst="rect">
            <a:avLst/>
          </a:prstGeom>
        </p:spPr>
        <p:txBody>
          <a:bodyPr vert="horz" wrap="square" lIns="91440" tIns="45720" rIns="91440" bIns="45720" anchor="b">
            <a:normAutofit/>
          </a:bodyPr>
          <a:lstStyle/>
          <a:p>
            <a:pPr marL="0" indent="0" algn="ctr"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부제목 2"/>
          <p:cNvSpPr txBox="1">
            <a:spLocks noGrp="1"/>
          </p:cNvSpPr>
          <p:nvPr>
            <p:ph type="subTitle"/>
          </p:nvPr>
        </p:nvSpPr>
        <p:spPr>
          <a:xfrm>
            <a:off x="1828800" y="3886200"/>
            <a:ext cx="8535670" cy="1756410"/>
          </a:xfrm>
          <a:prstGeom prst="rect">
            <a:avLst/>
          </a:prstGeom>
        </p:spPr>
        <p:txBody>
          <a:bodyPr vert="horz" wrap="square" lIns="91440" tIns="45720" rIns="91440" bIns="45720" anchor="t">
            <a:normAutofit/>
          </a:bodyPr>
          <a:lstStyle/>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1930" cy="1162050"/>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endParaRPr lang="ko-KR" altLang="en-US" sz="2665"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609600" y="1435735"/>
            <a:ext cx="4011930" cy="4691380"/>
          </a:xfrm>
          <a:prstGeom prst="rect">
            <a:avLst/>
          </a:prstGeom>
        </p:spPr>
        <p:txBody>
          <a:bodyPr vert="horz" wrap="square" lIns="91440" tIns="45720" rIns="91440" bIns="45720" anchor="t">
            <a:normAutofit/>
          </a:bodyPr>
          <a:lstStyle/>
          <a:p>
            <a:pPr marL="0" indent="0" algn="l" defTabSz="50800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endParaRPr lang="ko-KR" altLang="en-US" sz="1865" b="0" cap="none" dirty="0">
              <a:solidFill>
                <a:schemeClr val="tx1"/>
              </a:solidFill>
              <a:latin typeface="맑은 고딕" charset="0"/>
              <a:ea typeface="맑은 고딕" charset="0"/>
            </a:endParaRPr>
          </a:p>
        </p:txBody>
      </p:sp>
      <p:sp>
        <p:nvSpPr>
          <p:cNvPr id="4" name="그림 개체 틀 3"/>
          <p:cNvSpPr txBox="1">
            <a:spLocks noGrp="1"/>
          </p:cNvSpPr>
          <p:nvPr>
            <p:ph type="pic" idx="2"/>
          </p:nvPr>
        </p:nvSpPr>
        <p:spPr>
          <a:xfrm>
            <a:off x="4767580" y="457200"/>
            <a:ext cx="6815455" cy="5487035"/>
          </a:xfrm>
          <a:prstGeom prst="rect">
            <a:avLst/>
          </a:prstGeom>
        </p:spPr>
        <p:txBody>
          <a:bodyPr vert="horz" wrap="square" lIns="91440" tIns="45720" rIns="91440" bIns="45720" anchor="t">
            <a:normAutofit/>
          </a:bodyPr>
          <a:lstStyle/>
          <a:p>
            <a:pPr marL="0" indent="0" algn="l" defTabSz="508000" fontAlgn="auto">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그림</a:t>
            </a:r>
            <a:endParaRPr lang="ko-KR" altLang="en-US" sz="2000" b="0" cap="none" dirty="0">
              <a:solidFill>
                <a:schemeClr val="tx1"/>
              </a:solidFill>
              <a:latin typeface="맑은 고딕" charset="0"/>
              <a:ea typeface="맑은 고딕" charset="0"/>
            </a:endParaRPr>
          </a:p>
        </p:txBody>
      </p:sp>
      <p:sp>
        <p:nvSpPr>
          <p:cNvPr id="5" name="슬라이드 번호 개체 틀 4"/>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200" b="0" cap="none" dirty="0">
              <a:solidFill>
                <a:srgbClr val="898989"/>
              </a:solidFill>
              <a:latin typeface="맑은 고딕" charset="0"/>
              <a:ea typeface="맑은 고딕" charset="0"/>
            </a:endParaRPr>
          </a:p>
        </p:txBody>
      </p:sp>
      <p:sp>
        <p:nvSpPr>
          <p:cNvPr id="6" name="날짜 개체 틀 5"/>
          <p:cNvSpPr txBox="1">
            <a:spLocks noGrp="1"/>
          </p:cNvSpPr>
          <p:nvPr>
            <p:ph type="dt" idx="10"/>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idx="11"/>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000" b="0" cap="none" dirty="0">
              <a:latin typeface="맑은 고딕" charset="0"/>
              <a:ea typeface="맑은 고딕"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10974070"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cSld name="구역 머리글">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835" cy="149987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963295" y="4406900"/>
            <a:ext cx="10363835" cy="136398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cSld name="콘텐츠 2개">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내용 개체 틀 2"/>
          <p:cNvSpPr txBox="1">
            <a:spLocks noGrp="1"/>
          </p:cNvSpPr>
          <p:nvPr>
            <p:ph/>
          </p:nvPr>
        </p:nvSpPr>
        <p:spPr>
          <a:xfrm>
            <a:off x="609600" y="1600200"/>
            <a:ext cx="5390515"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내용 개체 틀 3"/>
          <p:cNvSpPr txBox="1">
            <a:spLocks noGrp="1"/>
          </p:cNvSpPr>
          <p:nvPr>
            <p:ph/>
          </p:nvPr>
        </p:nvSpPr>
        <p:spPr>
          <a:xfrm>
            <a:off x="6193155" y="1600200"/>
            <a:ext cx="5390515"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cSld name="비교">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536700"/>
            <a:ext cx="5390515" cy="64135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4" name="텍스트 개체 틀 3"/>
          <p:cNvSpPr txBox="1">
            <a:spLocks noGrp="1"/>
          </p:cNvSpPr>
          <p:nvPr>
            <p:ph type="body"/>
          </p:nvPr>
        </p:nvSpPr>
        <p:spPr>
          <a:xfrm>
            <a:off x="6193155" y="1536700"/>
            <a:ext cx="5390515" cy="641350"/>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마스터 부제목 스타일 편집</a:t>
            </a:r>
          </a:p>
        </p:txBody>
      </p:sp>
      <p:sp>
        <p:nvSpPr>
          <p:cNvPr id="5" name="내용 개체 틀 4"/>
          <p:cNvSpPr txBox="1">
            <a:spLocks noGrp="1"/>
          </p:cNvSpPr>
          <p:nvPr>
            <p:ph/>
          </p:nvPr>
        </p:nvSpPr>
        <p:spPr>
          <a:xfrm>
            <a:off x="609600" y="2176780"/>
            <a:ext cx="5390515" cy="39509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6" name="내용 개체 틀 5"/>
          <p:cNvSpPr txBox="1">
            <a:spLocks noGrp="1"/>
          </p:cNvSpPr>
          <p:nvPr>
            <p:ph/>
          </p:nvPr>
        </p:nvSpPr>
        <p:spPr>
          <a:xfrm>
            <a:off x="6193155" y="2176780"/>
            <a:ext cx="5390515" cy="39509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7" name="슬라이드 번호 개체 틀 6"/>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8" name="날짜 개체 틀 7"/>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9" name="바닥글 개체 틀 8"/>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슬라이드 번호 개체 틀 2"/>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4" name="날짜 개체 틀 3"/>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5" name="바닥글 개체 틀 4"/>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슬라이드 번호 개체 틀 1"/>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3" name="날짜 개체 틀 2"/>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4" name="바닥글 개체 틀 3"/>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cSld name="캡션 있는 콘텐츠">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2565" cy="11626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내용 개체 틀 2"/>
          <p:cNvSpPr txBox="1">
            <a:spLocks noGrp="1"/>
          </p:cNvSpPr>
          <p:nvPr>
            <p:ph/>
          </p:nvPr>
        </p:nvSpPr>
        <p:spPr>
          <a:xfrm>
            <a:off x="4767580" y="457200"/>
            <a:ext cx="6816090" cy="548767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텍스트 개체 틀 3"/>
          <p:cNvSpPr txBox="1">
            <a:spLocks noGrp="1"/>
          </p:cNvSpPr>
          <p:nvPr>
            <p:ph type="body"/>
          </p:nvPr>
        </p:nvSpPr>
        <p:spPr>
          <a:xfrm>
            <a:off x="609600" y="1435735"/>
            <a:ext cx="4012565" cy="46920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cSld name="캡션 있는 그림">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4012565" cy="1162685"/>
          </a:xfrm>
          <a:prstGeom prst="rect">
            <a:avLst/>
          </a:prstGeom>
        </p:spPr>
        <p:txBody>
          <a:bodyPr vert="horz" wrap="square" lIns="91440" tIns="45720" rIns="91440" bIns="45720" anchor="b">
            <a:normAutofit/>
          </a:bodyPr>
          <a:lstStyle/>
          <a:p>
            <a:pPr marL="0" indent="0" algn="l" defTabSz="508000" eaLnBrk="0" fontAlgn="auto">
              <a:lnSpc>
                <a:spcPct val="100000"/>
              </a:lnSpc>
              <a:spcBef>
                <a:spcPts val="0"/>
              </a:spcBef>
              <a:spcAft>
                <a:spcPts val="0"/>
              </a:spcAft>
              <a:buFontTx/>
              <a:buNone/>
            </a:pPr>
            <a:r>
              <a:rPr lang="en-US" altLang="ko-KR" sz="2665" b="0" cap="none" dirty="0">
                <a:solidFill>
                  <a:schemeClr val="tx1"/>
                </a:solidFill>
                <a:latin typeface="맑은 고딕" charset="0"/>
                <a:ea typeface="맑은 고딕" charset="0"/>
              </a:rPr>
              <a:t>마스터 부제목 스타일 편집</a:t>
            </a:r>
          </a:p>
        </p:txBody>
      </p:sp>
      <p:sp>
        <p:nvSpPr>
          <p:cNvPr id="3" name="텍스트 개체 틀 2"/>
          <p:cNvSpPr txBox="1">
            <a:spLocks noGrp="1"/>
          </p:cNvSpPr>
          <p:nvPr>
            <p:ph type="body"/>
          </p:nvPr>
        </p:nvSpPr>
        <p:spPr>
          <a:xfrm>
            <a:off x="609600" y="1435735"/>
            <a:ext cx="4012565" cy="4692015"/>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1865" b="0" cap="none" dirty="0">
                <a:solidFill>
                  <a:schemeClr val="tx1"/>
                </a:solidFill>
                <a:latin typeface="맑은 고딕" charset="0"/>
                <a:ea typeface="맑은 고딕" charset="0"/>
              </a:rPr>
              <a:t>마스터 부제목 스타일 편집</a:t>
            </a:r>
          </a:p>
        </p:txBody>
      </p:sp>
      <p:sp>
        <p:nvSpPr>
          <p:cNvPr id="4" name="그림 개체 틀 3"/>
          <p:cNvSpPr txBox="1">
            <a:spLocks noGrp="1"/>
          </p:cNvSpPr>
          <p:nvPr>
            <p:ph type="pic"/>
          </p:nvPr>
        </p:nvSpPr>
        <p:spPr>
          <a:xfrm>
            <a:off x="4767580" y="457200"/>
            <a:ext cx="6816090" cy="5487670"/>
          </a:xfrm>
          <a:prstGeom prst="rect">
            <a:avLst/>
          </a:prstGeom>
        </p:spPr>
        <p:txBody>
          <a:bodyPr vert="horz" wrap="square" lIns="91440" tIns="45720" rIns="91440" bIns="45720" anchor="t">
            <a:normAutofit/>
          </a:bodyPr>
          <a:lstStyle/>
          <a:p>
            <a:pPr marL="0" indent="0" algn="l" defTabSz="508000" eaLnBrk="0" fontAlgn="auto">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그림</a:t>
            </a:r>
          </a:p>
        </p:txBody>
      </p:sp>
      <p:sp>
        <p:nvSpPr>
          <p:cNvPr id="5" name="슬라이드 번호 개체 틀 4"/>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6" name="날짜 개체 틀 5"/>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7" name="바닥글 개체 틀 6"/>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cSld name="제목 및 세로 텍스트">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세로 텍스트 개체 틀 2"/>
          <p:cNvSpPr txBox="1">
            <a:spLocks noGrp="1"/>
          </p:cNvSpPr>
          <p:nvPr>
            <p:ph type="body" orient="vert"/>
          </p:nvPr>
        </p:nvSpPr>
        <p:spPr>
          <a:xfrm>
            <a:off x="609600" y="1600200"/>
            <a:ext cx="10974070" cy="4527550"/>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cSld name="세로 제목 및 텍스트">
    <p:spTree>
      <p:nvGrpSpPr>
        <p:cNvPr id="1" name=""/>
        <p:cNvGrpSpPr/>
        <p:nvPr/>
      </p:nvGrpSpPr>
      <p:grpSpPr>
        <a:xfrm>
          <a:off x="0" y="0"/>
          <a:ext cx="0" cy="0"/>
          <a:chOff x="0" y="0"/>
          <a:chExt cx="0" cy="0"/>
        </a:xfrm>
      </p:grpSpPr>
      <p:sp>
        <p:nvSpPr>
          <p:cNvPr id="2" name="세로 제목 1"/>
          <p:cNvSpPr txBox="1">
            <a:spLocks noGrp="1"/>
          </p:cNvSpPr>
          <p:nvPr>
            <p:ph type="title" orient="vert"/>
          </p:nvPr>
        </p:nvSpPr>
        <p:spPr>
          <a:xfrm>
            <a:off x="8839200" y="274320"/>
            <a:ext cx="2744470" cy="5853430"/>
          </a:xfrm>
          <a:prstGeom prst="rect">
            <a:avLst/>
          </a:prstGeom>
        </p:spPr>
        <p:txBody>
          <a:bodyPr vert="eaVert"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부제목 스타일 편집</a:t>
            </a:r>
          </a:p>
        </p:txBody>
      </p:sp>
      <p:sp>
        <p:nvSpPr>
          <p:cNvPr id="3" name="세로 텍스트 개체 틀 2"/>
          <p:cNvSpPr txBox="1">
            <a:spLocks noGrp="1"/>
          </p:cNvSpPr>
          <p:nvPr>
            <p:ph type="body" orient="vert"/>
          </p:nvPr>
        </p:nvSpPr>
        <p:spPr>
          <a:xfrm>
            <a:off x="609600" y="274320"/>
            <a:ext cx="8035290" cy="5853430"/>
          </a:xfrm>
          <a:prstGeom prst="rect">
            <a:avLst/>
          </a:prstGeom>
        </p:spPr>
        <p:txBody>
          <a:bodyPr vert="eaVert"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10" Type="http://schemas.openxmlformats.org/officeDocument/2006/relationships/theme" Target="../theme/theme10.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endParaRPr lang="ko-KR" altLang="en-US" sz="5865"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609600" y="1600200"/>
            <a:ext cx="10973435" cy="4526915"/>
          </a:xfrm>
          <a:prstGeom prst="rect">
            <a:avLst/>
          </a:prstGeom>
        </p:spPr>
        <p:txBody>
          <a:bodyPr vert="horz" wrap="square" lIns="91440" tIns="45720" rIns="91440" bIns="45720" anchor="t">
            <a:normAutofit/>
          </a:bodyPr>
          <a:lstStyle/>
          <a:p>
            <a:pPr marL="228600" indent="-228600" algn="l" defTabSz="508000" fontAlgn="auto">
              <a:lnSpc>
                <a:spcPct val="90000"/>
              </a:lnSpc>
              <a:spcBef>
                <a:spcPts val="0"/>
              </a:spcBef>
              <a:spcAft>
                <a:spcPts val="0"/>
              </a:spcAft>
              <a:buFont typeface="맑은 고딕"/>
              <a:buChar char="•"/>
            </a:pPr>
            <a:r>
              <a:rPr lang="en-US" altLang="ko-KR" sz="2800" b="0" cap="none" dirty="0">
                <a:solidFill>
                  <a:schemeClr val="tx1"/>
                </a:solidFill>
                <a:latin typeface="맑은 고딕" charset="0"/>
                <a:ea typeface="맑은 고딕" charset="0"/>
              </a:rPr>
              <a:t>마스터 텍스트 스타일을 편집합니다</a:t>
            </a:r>
            <a:endParaRPr lang="ko-KR" altLang="en-US" sz="2800" b="0" cap="none" dirty="0">
              <a:solidFill>
                <a:schemeClr val="tx1"/>
              </a:solidFill>
              <a:latin typeface="맑은 고딕" charset="0"/>
              <a:ea typeface="맑은 고딕" charset="0"/>
            </a:endParaRPr>
          </a:p>
          <a:p>
            <a:pPr marL="685800" indent="-228600" algn="l" defTabSz="508000" fontAlgn="auto">
              <a:lnSpc>
                <a:spcPct val="90000"/>
              </a:lnSpc>
              <a:spcBef>
                <a:spcPts val="0"/>
              </a:spcBef>
              <a:spcAft>
                <a:spcPts val="0"/>
              </a:spcAft>
              <a:buFont typeface="맑은 고딕"/>
              <a:buChar char="•"/>
            </a:pPr>
            <a:r>
              <a:rPr lang="en-US" altLang="ko-KR" sz="2400" b="0" cap="none" dirty="0">
                <a:solidFill>
                  <a:schemeClr val="tx1"/>
                </a:solidFill>
                <a:latin typeface="맑은 고딕" charset="0"/>
                <a:ea typeface="맑은 고딕" charset="0"/>
              </a:rPr>
              <a:t>둘째 수준</a:t>
            </a:r>
            <a:endParaRPr lang="ko-KR" altLang="en-US" sz="2400" b="0" cap="none" dirty="0">
              <a:solidFill>
                <a:schemeClr val="tx1"/>
              </a:solidFill>
              <a:latin typeface="맑은 고딕" charset="0"/>
              <a:ea typeface="맑은 고딕" charset="0"/>
            </a:endParaRPr>
          </a:p>
          <a:p>
            <a:pPr marL="1143000" indent="-228600" algn="l" defTabSz="508000" fontAlgn="auto">
              <a:lnSpc>
                <a:spcPct val="90000"/>
              </a:lnSpc>
              <a:spcBef>
                <a:spcPts val="0"/>
              </a:spcBef>
              <a:spcAft>
                <a:spcPts val="0"/>
              </a:spcAft>
              <a:buFont typeface="맑은 고딕"/>
              <a:buChar char="•"/>
            </a:pPr>
            <a:r>
              <a:rPr lang="en-US" altLang="ko-KR" sz="2000" b="0" cap="none" dirty="0">
                <a:solidFill>
                  <a:schemeClr val="tx1"/>
                </a:solidFill>
                <a:latin typeface="맑은 고딕" charset="0"/>
                <a:ea typeface="맑은 고딕" charset="0"/>
              </a:rPr>
              <a:t>셋째 수준</a:t>
            </a:r>
            <a:endParaRPr lang="ko-KR" altLang="en-US" sz="2000" b="0" cap="none" dirty="0">
              <a:solidFill>
                <a:schemeClr val="tx1"/>
              </a:solidFill>
              <a:latin typeface="맑은 고딕" charset="0"/>
              <a:ea typeface="맑은 고딕" charset="0"/>
            </a:endParaRPr>
          </a:p>
          <a:p>
            <a:pPr marL="1600200" indent="-228600" algn="l" defTabSz="508000" fontAlgn="auto">
              <a:lnSpc>
                <a:spcPct val="90000"/>
              </a:lnSpc>
              <a:spcBef>
                <a:spcPts val="0"/>
              </a:spcBef>
              <a:spcAft>
                <a:spcPts val="0"/>
              </a:spcAft>
              <a:buFont typeface="맑은 고딕"/>
              <a:buChar char="•"/>
            </a:pPr>
            <a:r>
              <a:rPr lang="en-US" altLang="ko-KR" sz="1800" b="0" cap="none" dirty="0">
                <a:solidFill>
                  <a:schemeClr val="tx1"/>
                </a:solidFill>
                <a:latin typeface="맑은 고딕" charset="0"/>
                <a:ea typeface="맑은 고딕" charset="0"/>
              </a:rPr>
              <a:t>넷째 수준</a:t>
            </a:r>
            <a:endParaRPr lang="ko-KR" altLang="en-US" sz="1800" b="0" cap="none" dirty="0">
              <a:solidFill>
                <a:schemeClr val="tx1"/>
              </a:solidFill>
              <a:latin typeface="맑은 고딕" charset="0"/>
              <a:ea typeface="맑은 고딕" charset="0"/>
            </a:endParaRPr>
          </a:p>
          <a:p>
            <a:pPr marL="2057400" indent="-228600" algn="l" defTabSz="508000" fontAlgn="auto">
              <a:lnSpc>
                <a:spcPct val="90000"/>
              </a:lnSpc>
              <a:spcBef>
                <a:spcPts val="0"/>
              </a:spcBef>
              <a:spcAft>
                <a:spcPts val="0"/>
              </a:spcAft>
              <a:buFont typeface="맑은 고딕"/>
              <a:buChar char="•"/>
            </a:pPr>
            <a:r>
              <a:rPr lang="en-US" altLang="ko-KR" sz="1600" b="0" cap="none" dirty="0">
                <a:solidFill>
                  <a:schemeClr val="tx1"/>
                </a:solidFill>
                <a:latin typeface="맑은 고딕" charset="0"/>
                <a:ea typeface="맑은 고딕" charset="0"/>
              </a:rPr>
              <a:t>다섯째 수준</a:t>
            </a:r>
            <a:endParaRPr lang="ko-KR" altLang="en-US" sz="1600" b="0" cap="none" dirty="0">
              <a:solidFill>
                <a:schemeClr val="tx1"/>
              </a:solidFill>
              <a:latin typeface="맑은 고딕" charset="0"/>
              <a:ea typeface="맑은 고딕" charset="0"/>
            </a:endParaRPr>
          </a:p>
        </p:txBody>
      </p:sp>
      <p:sp>
        <p:nvSpPr>
          <p:cNvPr id="4" name="슬라이드 번호 개체 틀 3"/>
          <p:cNvSpPr txBox="1">
            <a:spLocks noGrp="1"/>
          </p:cNvSpPr>
          <p:nvPr>
            <p:ph type="sldNum" idx="12"/>
          </p:nvPr>
        </p:nvSpPr>
        <p:spPr>
          <a:xfrm>
            <a:off x="9144000" y="6263640"/>
            <a:ext cx="2439035" cy="457835"/>
          </a:xfrm>
          <a:prstGeom prst="rect">
            <a:avLst/>
          </a:prstGeom>
        </p:spPr>
        <p:txBody>
          <a:bodyPr vert="horz" wrap="square" lIns="91440" tIns="45720" rIns="91440" bIns="45720" anchor="t">
            <a:noAutofit/>
          </a:bodyPr>
          <a:lstStyle/>
          <a:p>
            <a:pPr marL="0" indent="0" algn="r" defTabSz="508000" fontAlgn="auto">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ko-KR" altLang="en-US" sz="1800" b="0" cap="none" dirty="0">
              <a:solidFill>
                <a:schemeClr val="tx1"/>
              </a:solidFill>
              <a:latin typeface="맑은 고딕" charset="0"/>
              <a:ea typeface="맑은 고딕" charset="0"/>
            </a:endParaRPr>
          </a:p>
        </p:txBody>
      </p:sp>
      <p:sp>
        <p:nvSpPr>
          <p:cNvPr id="5" name="날짜 개체 틀 4"/>
          <p:cNvSpPr txBox="1">
            <a:spLocks noGrp="1"/>
          </p:cNvSpPr>
          <p:nvPr>
            <p:ph type="dt" idx="2"/>
          </p:nvPr>
        </p:nvSpPr>
        <p:spPr>
          <a:xfrm>
            <a:off x="609600" y="6263640"/>
            <a:ext cx="2439035" cy="457835"/>
          </a:xfrm>
          <a:prstGeom prst="rect">
            <a:avLst/>
          </a:prstGeom>
        </p:spPr>
        <p:txBody>
          <a:bodyPr vert="horz" wrap="square" lIns="91440" tIns="45720" rIns="91440" bIns="45720" anchor="t">
            <a:noAutofit/>
          </a:bodyPr>
          <a:lstStyle/>
          <a:p>
            <a:pPr marL="0" indent="0" algn="l" defTabSz="508000" fontAlgn="auto">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800" b="0" cap="none" dirty="0">
              <a:solidFill>
                <a:schemeClr val="tx1"/>
              </a:solidFill>
              <a:latin typeface="맑은 고딕" charset="0"/>
              <a:ea typeface="맑은 고딕" charset="0"/>
            </a:endParaRPr>
          </a:p>
        </p:txBody>
      </p:sp>
      <p:sp>
        <p:nvSpPr>
          <p:cNvPr id="6" name="바닥글 개체 틀 5"/>
          <p:cNvSpPr txBox="1">
            <a:spLocks noGrp="1"/>
          </p:cNvSpPr>
          <p:nvPr>
            <p:ph type="ftr" idx="3"/>
          </p:nvPr>
        </p:nvSpPr>
        <p:spPr>
          <a:xfrm>
            <a:off x="4267200" y="6263640"/>
            <a:ext cx="3658235" cy="457835"/>
          </a:xfrm>
          <a:prstGeom prst="rect">
            <a:avLst/>
          </a:prstGeom>
        </p:spPr>
        <p:txBody>
          <a:bodyPr vert="horz" wrap="square" lIns="91440" tIns="45720" rIns="91440" bIns="45720" anchor="t">
            <a:noAutofit/>
          </a:bodyPr>
          <a:lstStyle/>
          <a:p>
            <a:pPr marL="0" indent="0" algn="ctr" defTabSz="508000" fontAlgn="auto">
              <a:lnSpc>
                <a:spcPct val="100000"/>
              </a:lnSpc>
              <a:spcBef>
                <a:spcPts val="0"/>
              </a:spcBef>
              <a:spcAft>
                <a:spcPts val="0"/>
              </a:spcAft>
              <a:buFontTx/>
              <a:buNone/>
            </a:pPr>
            <a:endParaRPr lang="ko-KR" altLang="en-US" sz="1200" b="0" cap="none" dirty="0">
              <a:solidFill>
                <a:srgbClr val="898989"/>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600200"/>
            <a:ext cx="10974070"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 bg1="lt1" tx1="dk1" bg2="lt2" tx2="dk2" accent1="accent1" accent2="accent2" accent3="accent3" accent4="accent4" accent5="accent5" accent6="accent6" hlink="hlink" folHlink="folHlink"/>
  <p:sldLayoutIdLst>
    <p:sldLayoutId id="2147485582" r:id="rId1"/>
    <p:sldLayoutId id="2147485583" r:id="rId2"/>
    <p:sldLayoutId id="2147485584" r:id="rId3"/>
    <p:sldLayoutId id="2147485585" r:id="rId4"/>
    <p:sldLayoutId id="2147485586" r:id="rId5"/>
    <p:sldLayoutId id="2147485587" r:id="rId6"/>
    <p:sldLayoutId id="2147485588" r:id="rId7"/>
    <p:sldLayoutId id="2147485589" r:id="rId8"/>
    <p:sldLayoutId id="2147485590" r:id="rId9"/>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600200"/>
            <a:ext cx="10974705"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 bg1="lt1" tx1="dk1" bg2="lt2" tx2="dk2" accent1="accent1" accent2="accent2" accent3="accent3" accent4="accent4" accent5="accent5" accent6="accent6" hlink="hlink" folHlink="folHlink"/>
  <p:sldLayoutIdLst>
    <p:sldLayoutId id="2147485591" r:id="rId1"/>
    <p:sldLayoutId id="2147485592" r:id="rId2"/>
    <p:sldLayoutId id="2147485593" r:id="rId3"/>
    <p:sldLayoutId id="2147485594" r:id="rId4"/>
    <p:sldLayoutId id="2147485595" r:id="rId5"/>
    <p:sldLayoutId id="2147485596" r:id="rId6"/>
    <p:sldLayoutId id="2147485597" r:id="rId7"/>
    <p:sldLayoutId id="2147485598" r:id="rId8"/>
    <p:sldLayoutId id="2147485599" r:id="rId9"/>
    <p:sldLayoutId id="2147485600" r:id="rId10"/>
    <p:sldLayoutId id="2147485601"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600200"/>
            <a:ext cx="10974705" cy="4528185"/>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40305" cy="459105"/>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40305" cy="459105"/>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9505" cy="459105"/>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 bg1="lt1" tx1="dk1" bg2="lt2" tx2="dk2" accent1="accent1" accent2="accent2" accent3="accent3" accent4="accent4" accent5="accent5" accent6="accent6" hlink="hlink" folHlink="folHlink"/>
  <p:sldLayoutIdLst>
    <p:sldLayoutId id="2147485602" r:id="rId1"/>
    <p:sldLayoutId id="2147485603" r:id="rId2"/>
    <p:sldLayoutId id="2147485604" r:id="rId3"/>
    <p:sldLayoutId id="2147485605" r:id="rId4"/>
    <p:sldLayoutId id="2147485606" r:id="rId5"/>
    <p:sldLayoutId id="2147485607" r:id="rId6"/>
    <p:sldLayoutId id="2147485608" r:id="rId7"/>
    <p:sldLayoutId id="2147485609" r:id="rId8"/>
    <p:sldLayoutId id="2147485610" r:id="rId9"/>
    <p:sldLayoutId id="2147485611" r:id="rId10"/>
    <p:sldLayoutId id="2147485612"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 id="2147484355" r:id="rId4"/>
    <p:sldLayoutId id="2147484356" r:id="rId5"/>
    <p:sldLayoutId id="2147484357" r:id="rId6"/>
    <p:sldLayoutId id="2147484358" r:id="rId7"/>
    <p:sldLayoutId id="2147484359" r:id="rId8"/>
    <p:sldLayoutId id="2147484360" r:id="rId9"/>
    <p:sldLayoutId id="2147484361" r:id="rId10"/>
    <p:sldLayoutId id="2147484362"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838200" y="365125"/>
            <a:ext cx="10516235" cy="1326515"/>
          </a:xfrm>
          <a:prstGeom prst="rect">
            <a:avLst/>
          </a:prstGeom>
        </p:spPr>
        <p:txBody>
          <a:bodyPr vert="horz" wrap="square" lIns="91440" tIns="45720" rIns="91440" bIns="45720" anchor="ctr">
            <a:normAutofit/>
          </a:bodyPr>
          <a:lstStyle/>
          <a:p>
            <a:pPr marL="0" indent="0" algn="l" defTabSz="914400" fontAlgn="auto">
              <a:lnSpc>
                <a:spcPct val="90000"/>
              </a:lnSpc>
              <a:spcBef>
                <a:spcPts val="0"/>
              </a:spcBef>
              <a:spcAft>
                <a:spcPts val="0"/>
              </a:spcAft>
              <a:buFontTx/>
              <a:buNone/>
            </a:pPr>
            <a:r>
              <a:rPr lang="en-US" altLang="ko-KR" sz="4400" b="0" cap="none" dirty="0">
                <a:latin typeface="맑은 고딕" charset="0"/>
                <a:ea typeface="맑은 고딕" charset="0"/>
              </a:rPr>
              <a:t>마스터 제목 스타일 편집</a:t>
            </a:r>
          </a:p>
        </p:txBody>
      </p:sp>
      <p:sp>
        <p:nvSpPr>
          <p:cNvPr id="3" name="텍스트 개체 틀 2"/>
          <p:cNvSpPr txBox="1">
            <a:spLocks noGrp="1"/>
          </p:cNvSpPr>
          <p:nvPr>
            <p:ph type="body"/>
          </p:nvPr>
        </p:nvSpPr>
        <p:spPr>
          <a:xfrm>
            <a:off x="838200" y="1825625"/>
            <a:ext cx="10516235" cy="4352290"/>
          </a:xfrm>
          <a:prstGeom prst="rect">
            <a:avLst/>
          </a:prstGeom>
        </p:spPr>
        <p:txBody>
          <a:bodyPr vert="horz" wrap="square" lIns="91440" tIns="45720" rIns="91440" bIns="45720" anchor="t">
            <a:normAutofit/>
          </a:bodyPr>
          <a:lstStyle/>
          <a:p>
            <a:pPr marL="228600" indent="-228600" algn="l" defTabSz="914400" fontAlgn="auto">
              <a:lnSpc>
                <a:spcPct val="90000"/>
              </a:lnSpc>
              <a:spcBef>
                <a:spcPts val="1000"/>
              </a:spcBef>
              <a:spcAft>
                <a:spcPts val="0"/>
              </a:spcAft>
            </a:pPr>
            <a:r>
              <a:rPr lang="en-US" altLang="ko-KR" sz="2800" b="0" cap="none" dirty="0">
                <a:latin typeface="맑은 고딕" charset="0"/>
                <a:ea typeface="맑은 고딕" charset="0"/>
              </a:rPr>
              <a:t>마스터 텍스트 스타일 편집</a:t>
            </a:r>
          </a:p>
          <a:p>
            <a:pPr marL="685800" indent="-228600" algn="l" defTabSz="914400" fontAlgn="auto">
              <a:lnSpc>
                <a:spcPct val="90000"/>
              </a:lnSpc>
              <a:spcBef>
                <a:spcPts val="500"/>
              </a:spcBef>
              <a:spcAft>
                <a:spcPts val="0"/>
              </a:spcAft>
            </a:pPr>
            <a:r>
              <a:rPr lang="en-US" altLang="ko-KR" sz="2400" b="0" cap="none" dirty="0">
                <a:latin typeface="맑은 고딕" charset="0"/>
                <a:ea typeface="맑은 고딕" charset="0"/>
              </a:rPr>
              <a:t>둘째 수준</a:t>
            </a:r>
          </a:p>
          <a:p>
            <a:pPr marL="1143000" indent="-228600" algn="l" defTabSz="914400" fontAlgn="auto">
              <a:lnSpc>
                <a:spcPct val="90000"/>
              </a:lnSpc>
              <a:spcBef>
                <a:spcPts val="500"/>
              </a:spcBef>
              <a:spcAft>
                <a:spcPts val="0"/>
              </a:spcAft>
            </a:pPr>
            <a:r>
              <a:rPr lang="en-US" altLang="ko-KR" sz="2000" b="0" cap="none" dirty="0">
                <a:latin typeface="맑은 고딕" charset="0"/>
                <a:ea typeface="맑은 고딕" charset="0"/>
              </a:rPr>
              <a:t>셋째 수준</a:t>
            </a:r>
          </a:p>
          <a:p>
            <a:pPr marL="16002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넷째 수준</a:t>
            </a:r>
          </a:p>
          <a:p>
            <a:pPr marL="2057400" indent="-228600" algn="l" defTabSz="914400" fontAlgn="auto">
              <a:lnSpc>
                <a:spcPct val="90000"/>
              </a:lnSpc>
              <a:spcBef>
                <a:spcPts val="500"/>
              </a:spcBef>
              <a:spcAft>
                <a:spcPts val="0"/>
              </a:spcAft>
            </a:pPr>
            <a:r>
              <a:rPr lang="en-US" altLang="ko-KR" sz="1800" b="0" cap="none" dirty="0">
                <a:latin typeface="맑은 고딕" charset="0"/>
                <a:ea typeface="맑은 고딕" charset="0"/>
              </a:rPr>
              <a:t>다섯째 수준</a:t>
            </a:r>
          </a:p>
        </p:txBody>
      </p:sp>
      <p:sp>
        <p:nvSpPr>
          <p:cNvPr id="4" name="날짜 개체 틀 3"/>
          <p:cNvSpPr txBox="1">
            <a:spLocks noGrp="1"/>
          </p:cNvSpPr>
          <p:nvPr>
            <p:ph type="dt"/>
          </p:nvPr>
        </p:nvSpPr>
        <p:spPr>
          <a:xfrm>
            <a:off x="838200" y="6356350"/>
            <a:ext cx="2743835" cy="365760"/>
          </a:xfrm>
          <a:prstGeom prst="rect">
            <a:avLst/>
          </a:prstGeom>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ko-KR" altLang="en-US" sz="1200" b="0" cap="none" dirty="0" smtClean="0">
                <a:solidFill>
                  <a:schemeClr val="tx1">
                    <a:tint val="75000"/>
                  </a:schemeClr>
                </a:solidFill>
                <a:latin typeface="맑은 고딕" charset="0"/>
                <a:ea typeface="맑은 고딕" charset="0"/>
              </a:rPr>
              <a:t>2017-11-15</a:t>
            </a:fld>
            <a:endParaRPr lang="ko-KR" altLang="en-US" sz="1200" b="0" cap="none" dirty="0">
              <a:solidFill>
                <a:schemeClr val="tx1">
                  <a:tint val="75000"/>
                </a:schemeClr>
              </a:solidFill>
              <a:latin typeface="맑은 고딕" charset="0"/>
              <a:ea typeface="맑은 고딕" charset="0"/>
            </a:endParaRPr>
          </a:p>
        </p:txBody>
      </p:sp>
      <p:sp>
        <p:nvSpPr>
          <p:cNvPr id="5" name="바닥글 개체 틀 4"/>
          <p:cNvSpPr txBox="1">
            <a:spLocks noGrp="1"/>
          </p:cNvSpPr>
          <p:nvPr>
            <p:ph type="ftr"/>
          </p:nvPr>
        </p:nvSpPr>
        <p:spPr>
          <a:xfrm>
            <a:off x="4038600" y="6356350"/>
            <a:ext cx="4115435" cy="365760"/>
          </a:xfrm>
          <a:prstGeom prst="rect">
            <a:avLst/>
          </a:prstGeom>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a:p>
        </p:txBody>
      </p:sp>
      <p:sp>
        <p:nvSpPr>
          <p:cNvPr id="6" name="슬라이드 번호 개체 틀 5"/>
          <p:cNvSpPr txBox="1">
            <a:spLocks noGrp="1"/>
          </p:cNvSpPr>
          <p:nvPr>
            <p:ph type="sldNum" idx="12"/>
          </p:nvPr>
        </p:nvSpPr>
        <p:spPr>
          <a:xfrm>
            <a:off x="8610600" y="6356350"/>
            <a:ext cx="2743835" cy="365760"/>
          </a:xfrm>
          <a:prstGeom prst="rect">
            <a:avLst/>
          </a:prstGeom>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lang="en-US" altLang="ko-KR" sz="1200" b="0" cap="none" dirty="0" smtClean="0">
                <a:solidFill>
                  <a:schemeClr val="tx1">
                    <a:tint val="75000"/>
                  </a:schemeClr>
                </a:solidFill>
                <a:latin typeface="맑은 고딕" charset="0"/>
                <a:ea typeface="맑은 고딕" charset="0"/>
              </a:rPr>
              <a:t>‹#›</a:t>
            </a:fld>
            <a:endParaRPr lang="en-US" altLang="ko-KR" sz="1200" b="0" cap="none" dirty="0">
              <a:solidFill>
                <a:schemeClr val="tx1">
                  <a:tint val="75000"/>
                </a:schemeClr>
              </a:solidFill>
              <a:latin typeface="맑은 고딕" charset="0"/>
              <a:ea typeface="맑은 고딕" charset="0"/>
            </a:endParaRP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마스터 제목 스타일 편집</a:t>
            </a:r>
          </a:p>
        </p:txBody>
      </p:sp>
      <p:sp>
        <p:nvSpPr>
          <p:cNvPr id="3" name="텍스트 개체 틀 2"/>
          <p:cNvSpPr txBox="1">
            <a:spLocks noGrp="1"/>
          </p:cNvSpPr>
          <p:nvPr>
            <p:ph type="body"/>
          </p:nvPr>
        </p:nvSpPr>
        <p:spPr>
          <a:xfrm>
            <a:off x="609600" y="1600200"/>
            <a:ext cx="10974070" cy="4527550"/>
          </a:xfrm>
          <a:prstGeom prst="rect">
            <a:avLst/>
          </a:prstGeom>
        </p:spPr>
        <p:txBody>
          <a:bodyPr vert="horz" wrap="square" lIns="91440" tIns="45720" rIns="91440" bIns="45720"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마스터 텍스트 스타일을 편집합니다</a:t>
            </a:r>
          </a:p>
          <a:p>
            <a:pPr marL="685800" indent="-228600" algn="l" defTabSz="508000" eaLnBrk="0" fontAlgn="auto">
              <a:lnSpc>
                <a:spcPct val="90000"/>
              </a:lnSpc>
              <a:spcBef>
                <a:spcPts val="0"/>
              </a:spcBef>
              <a:spcAft>
                <a:spcPts val="0"/>
              </a:spcAft>
              <a:buClr>
                <a:srgbClr val="000000"/>
              </a:buClr>
              <a:buFont typeface="맑은 고딕"/>
              <a:buChar char="•"/>
            </a:pPr>
            <a:r>
              <a:rPr lang="en-US" altLang="ko-KR" sz="2400" b="0" cap="none" dirty="0">
                <a:solidFill>
                  <a:schemeClr val="tx1"/>
                </a:solidFill>
                <a:latin typeface="맑은 고딕" charset="0"/>
                <a:ea typeface="맑은 고딕" charset="0"/>
              </a:rPr>
              <a:t>둘째 수준</a:t>
            </a:r>
          </a:p>
          <a:p>
            <a:pPr marL="1143000" indent="-228600" algn="l" defTabSz="508000" eaLnBrk="0" fontAlgn="auto">
              <a:lnSpc>
                <a:spcPct val="90000"/>
              </a:lnSpc>
              <a:spcBef>
                <a:spcPts val="0"/>
              </a:spcBef>
              <a:spcAft>
                <a:spcPts val="0"/>
              </a:spcAft>
              <a:buClr>
                <a:srgbClr val="000000"/>
              </a:buClr>
              <a:buFont typeface="맑은 고딕"/>
              <a:buChar char="•"/>
            </a:pPr>
            <a:r>
              <a:rPr lang="en-US" altLang="ko-KR" sz="2000" b="0" cap="none" dirty="0">
                <a:solidFill>
                  <a:schemeClr val="tx1"/>
                </a:solidFill>
                <a:latin typeface="맑은 고딕" charset="0"/>
                <a:ea typeface="맑은 고딕" charset="0"/>
              </a:rPr>
              <a:t>셋째 수준</a:t>
            </a:r>
          </a:p>
          <a:p>
            <a:pPr marL="1600200" indent="-228600" algn="l" defTabSz="508000" eaLnBrk="0" fontAlgn="auto">
              <a:lnSpc>
                <a:spcPct val="90000"/>
              </a:lnSpc>
              <a:spcBef>
                <a:spcPts val="0"/>
              </a:spcBef>
              <a:spcAft>
                <a:spcPts val="0"/>
              </a:spcAft>
              <a:buClr>
                <a:srgbClr val="000000"/>
              </a:buClr>
              <a:buFont typeface="맑은 고딕"/>
              <a:buChar char="•"/>
            </a:pPr>
            <a:r>
              <a:rPr lang="en-US" altLang="ko-KR" sz="1800" b="0" cap="none" dirty="0">
                <a:solidFill>
                  <a:schemeClr val="tx1"/>
                </a:solidFill>
                <a:latin typeface="맑은 고딕" charset="0"/>
                <a:ea typeface="맑은 고딕" charset="0"/>
              </a:rPr>
              <a:t>넷째 수준</a:t>
            </a:r>
          </a:p>
          <a:p>
            <a:pPr marL="2057400" indent="-228600" algn="l" defTabSz="508000" eaLnBrk="0" fontAlgn="auto">
              <a:lnSpc>
                <a:spcPct val="90000"/>
              </a:lnSpc>
              <a:spcBef>
                <a:spcPts val="0"/>
              </a:spcBef>
              <a:spcAft>
                <a:spcPts val="0"/>
              </a:spcAft>
              <a:buClr>
                <a:srgbClr val="000000"/>
              </a:buClr>
              <a:buFont typeface="맑은 고딕"/>
              <a:buChar char="•"/>
            </a:pPr>
            <a:r>
              <a:rPr lang="en-US" altLang="ko-KR" sz="1600" b="0" cap="none" dirty="0">
                <a:solidFill>
                  <a:schemeClr val="tx1"/>
                </a:solidFill>
                <a:latin typeface="맑은 고딕" charset="0"/>
                <a:ea typeface="맑은 고딕" charset="0"/>
              </a:rPr>
              <a:t>다섯째 수준</a:t>
            </a:r>
          </a:p>
        </p:txBody>
      </p:sp>
      <p:sp>
        <p:nvSpPr>
          <p:cNvPr id="4" name="슬라이드 번호 개체 틀 3"/>
          <p:cNvSpPr txBox="1">
            <a:spLocks noGrp="1"/>
          </p:cNvSpPr>
          <p:nvPr>
            <p:ph type="sldNum" idx="12"/>
          </p:nvPr>
        </p:nvSpPr>
        <p:spPr>
          <a:xfrm>
            <a:off x="9144000" y="6263640"/>
            <a:ext cx="2439670" cy="458470"/>
          </a:xfrm>
          <a:prstGeom prst="rect">
            <a:avLst/>
          </a:prstGeom>
        </p:spPr>
        <p:txBody>
          <a:bodyPr vert="horz" wrap="square" lIns="91440" tIns="45720" rIns="91440" bIns="45720" anchor="t">
            <a:noAutofit/>
          </a:bodyPr>
          <a:lstStyle/>
          <a:p>
            <a:pPr marL="0" indent="0" algn="r" defTabSz="508000" eaLnBrk="0" fontAlgn="auto" latinLnBrk="0">
              <a:lnSpc>
                <a:spcPct val="100000"/>
              </a:lnSpc>
              <a:spcBef>
                <a:spcPts val="0"/>
              </a:spcBef>
              <a:spcAft>
                <a:spcPts val="0"/>
              </a:spcAft>
              <a:buFontTx/>
              <a:buNone/>
            </a:pPr>
            <a:fld id="{B9320F77-B9A0-41C5-862A-B4B631284C64}" type="slidenum">
              <a:rPr lang="en-US" altLang="ko-KR" sz="1200" b="0" cap="none" dirty="0" smtClean="0">
                <a:solidFill>
                  <a:srgbClr val="898989"/>
                </a:solidFill>
                <a:latin typeface="맑은 고딕" charset="0"/>
                <a:ea typeface="맑은 고딕" charset="0"/>
              </a:rPr>
              <a:t>‹#›</a:t>
            </a:fld>
            <a:endParaRPr lang="en-US" altLang="ko-KR" sz="1200" b="0" cap="none" dirty="0">
              <a:solidFill>
                <a:srgbClr val="898989"/>
              </a:solidFill>
              <a:latin typeface="맑은 고딕" charset="0"/>
              <a:ea typeface="맑은 고딕" charset="0"/>
            </a:endParaRPr>
          </a:p>
        </p:txBody>
      </p:sp>
      <p:sp>
        <p:nvSpPr>
          <p:cNvPr id="5" name="날짜 개체 틀 4"/>
          <p:cNvSpPr txBox="1">
            <a:spLocks noGrp="1"/>
          </p:cNvSpPr>
          <p:nvPr>
            <p:ph type="dt"/>
          </p:nvPr>
        </p:nvSpPr>
        <p:spPr>
          <a:xfrm>
            <a:off x="609600" y="6263640"/>
            <a:ext cx="2439670" cy="458470"/>
          </a:xfrm>
          <a:prstGeom prst="rect">
            <a:avLst/>
          </a:prstGeom>
        </p:spPr>
        <p:txBody>
          <a:bodyPr vert="horz" wrap="square" lIns="91440" tIns="45720" rIns="91440" bIns="45720" anchor="t">
            <a:noAutofit/>
          </a:bodyPr>
          <a:lstStyle/>
          <a:p>
            <a:pPr marL="0" indent="0" algn="l" defTabSz="508000" eaLnBrk="0" fontAlgn="auto" latinLnBrk="0">
              <a:lnSpc>
                <a:spcPct val="100000"/>
              </a:lnSpc>
              <a:spcBef>
                <a:spcPts val="0"/>
              </a:spcBef>
              <a:spcAft>
                <a:spcPts val="0"/>
              </a:spcAft>
              <a:buFontTx/>
              <a:buNone/>
            </a:pPr>
            <a:fld id="{B9320F77-B9A0-41C5-862A-B4B631284C64}" type="datetime1">
              <a:rPr lang="ko-KR" altLang="en-US" sz="1200" b="0" cap="none" dirty="0" smtClean="0">
                <a:solidFill>
                  <a:srgbClr val="898989"/>
                </a:solidFill>
                <a:latin typeface="맑은 고딕" charset="0"/>
                <a:ea typeface="맑은 고딕" charset="0"/>
              </a:rPr>
              <a:t>2017-11-15</a:t>
            </a:fld>
            <a:endParaRPr lang="ko-KR" altLang="en-US" sz="1200" b="0" cap="none" dirty="0">
              <a:solidFill>
                <a:srgbClr val="898989"/>
              </a:solidFill>
              <a:latin typeface="맑은 고딕" charset="0"/>
              <a:ea typeface="맑은 고딕" charset="0"/>
            </a:endParaRPr>
          </a:p>
        </p:txBody>
      </p:sp>
      <p:sp>
        <p:nvSpPr>
          <p:cNvPr id="6" name="바닥글 개체 틀 5"/>
          <p:cNvSpPr txBox="1">
            <a:spLocks noGrp="1"/>
          </p:cNvSpPr>
          <p:nvPr>
            <p:ph type="ftr"/>
          </p:nvPr>
        </p:nvSpPr>
        <p:spPr>
          <a:xfrm>
            <a:off x="4267200" y="6263640"/>
            <a:ext cx="3658870" cy="458470"/>
          </a:xfrm>
          <a:prstGeom prst="rect">
            <a:avLst/>
          </a:prstGeom>
        </p:spPr>
        <p:txBody>
          <a:bodyPr vert="horz" wrap="square" lIns="91440" tIns="45720" rIns="91440" bIns="45720" anchor="t">
            <a:noAutofit/>
          </a:bodyPr>
          <a:lstStyle/>
          <a:p>
            <a:pPr marL="0" indent="0" algn="ctr" defTabSz="508000" eaLnBrk="0" fontAlgn="auto" latinLnBrk="0">
              <a:lnSpc>
                <a:spcPct val="100000"/>
              </a:lnSpc>
              <a:spcBef>
                <a:spcPts val="0"/>
              </a:spcBef>
              <a:spcAft>
                <a:spcPts val="0"/>
              </a:spcAft>
              <a:buFontTx/>
              <a:buNone/>
            </a:pPr>
            <a:endParaRPr/>
          </a:p>
        </p:txBody>
      </p:sp>
    </p:spTree>
  </p:cSld>
  <p:clrMap bg1="lt1" tx1="dk1" bg2="lt2" tx2="dk2" accent1="accent1" accent2="accent2" accent3="accent3" accent4="accent4" accent5="accent5" accent6="accent6" hlink="hlink" folHlink="folHlink"/>
  <p:sldLayoutIdLst>
    <p:sldLayoutId id="2147485571" r:id="rId1"/>
    <p:sldLayoutId id="2147485572" r:id="rId2"/>
    <p:sldLayoutId id="2147485573" r:id="rId3"/>
    <p:sldLayoutId id="2147485574" r:id="rId4"/>
    <p:sldLayoutId id="2147485575" r:id="rId5"/>
    <p:sldLayoutId id="2147485576" r:id="rId6"/>
    <p:sldLayoutId id="2147485577" r:id="rId7"/>
    <p:sldLayoutId id="2147485578" r:id="rId8"/>
    <p:sldLayoutId id="2147485579" r:id="rId9"/>
    <p:sldLayoutId id="2147485580" r:id="rId10"/>
    <p:sldLayoutId id="2147485581" r:id="rId11"/>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40.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1.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8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84.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131060"/>
            <a:ext cx="10364470" cy="1472565"/>
          </a:xfrm>
          <a:prstGeom prst="rect">
            <a:avLst/>
          </a:prstGeom>
        </p:spPr>
        <p:txBody>
          <a:bodyPr vert="horz" wrap="square" lIns="91440" tIns="45720" rIns="91440" bIns="45720" numCol="1" anchor="b">
            <a:normAutofit/>
          </a:bodyPr>
          <a:lstStyle/>
          <a:p>
            <a:pPr marL="0" indent="0" algn="ctr" defTabSz="508000" eaLnBrk="0" fontAlgn="auto">
              <a:lnSpc>
                <a:spcPct val="100000"/>
              </a:lnSpc>
              <a:spcBef>
                <a:spcPts val="0"/>
              </a:spcBef>
              <a:spcAft>
                <a:spcPts val="0"/>
              </a:spcAft>
              <a:buFontTx/>
              <a:buNone/>
            </a:pPr>
            <a:r>
              <a:rPr lang="en-US" altLang="ko-KR" sz="5865" b="1" cap="none" dirty="0">
                <a:solidFill>
                  <a:schemeClr val="tx1"/>
                </a:solidFill>
                <a:latin typeface="맑은 고딕" charset="0"/>
                <a:ea typeface="맑은 고딕" charset="0"/>
              </a:rPr>
              <a:t>Building Safety System</a:t>
            </a:r>
            <a:r>
              <a:rPr lang="en-US" altLang="ko-KR" sz="5865" b="0" cap="none" dirty="0">
                <a:solidFill>
                  <a:schemeClr val="tx1"/>
                </a:solidFill>
                <a:latin typeface="맑은 고딕" charset="0"/>
                <a:ea typeface="맑은 고딕" charset="0"/>
              </a:rPr>
              <a:t>	</a:t>
            </a:r>
            <a:endParaRPr lang="ko-KR" altLang="en-US" sz="5865" b="0" cap="none" dirty="0">
              <a:solidFill>
                <a:schemeClr val="tx1"/>
              </a:solidFill>
              <a:latin typeface="맑은 고딕" charset="0"/>
              <a:ea typeface="맑은 고딕" charset="0"/>
            </a:endParaRPr>
          </a:p>
        </p:txBody>
      </p:sp>
      <p:sp>
        <p:nvSpPr>
          <p:cNvPr id="3" name="부제목 2"/>
          <p:cNvSpPr txBox="1">
            <a:spLocks noGrp="1"/>
          </p:cNvSpPr>
          <p:nvPr>
            <p:ph type="subTitle" idx="1"/>
          </p:nvPr>
        </p:nvSpPr>
        <p:spPr>
          <a:xfrm>
            <a:off x="1828800" y="4140200"/>
            <a:ext cx="8535035" cy="1755775"/>
          </a:xfrm>
          <a:prstGeom prst="rect">
            <a:avLst/>
          </a:prstGeom>
        </p:spPr>
        <p:txBody>
          <a:bodyPr vert="horz" wrap="square" lIns="91440" tIns="45720" rIns="91440" bIns="45720" anchor="t">
            <a:normAutofit/>
          </a:bodyPr>
          <a:lstStyle/>
          <a:p>
            <a:pPr marL="0" indent="0" algn="ctr" defTabSz="50800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2조</a:t>
            </a:r>
            <a:endParaRPr lang="ko-KR" altLang="en-US" sz="3200" b="0" cap="none" dirty="0">
              <a:solidFill>
                <a:schemeClr val="tx1"/>
              </a:solidFill>
              <a:latin typeface="맑은 고딕" charset="0"/>
              <a:ea typeface="맑은 고딕" charset="0"/>
            </a:endParaRPr>
          </a:p>
          <a:p>
            <a:pPr marL="0" indent="0" algn="ctr" defTabSz="50800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왕소정 전현호 김민재 문정인</a:t>
            </a:r>
            <a:endParaRPr lang="ko-KR" altLang="en-US" sz="3200" b="0" cap="none" dirty="0">
              <a:solidFill>
                <a:schemeClr val="tx1"/>
              </a:solidFill>
              <a:latin typeface="맑은 고딕" charset="0"/>
              <a:ea typeface="맑은 고딕"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개발 일정</a:t>
            </a:r>
            <a:endParaRPr lang="ko-KR" altLang="en-US" sz="5865" b="0" cap="none" dirty="0">
              <a:solidFill>
                <a:schemeClr val="tx1"/>
              </a:solidFill>
              <a:latin typeface="맑은 고딕" charset="0"/>
              <a:ea typeface="맑은 고딕" charset="0"/>
            </a:endParaRPr>
          </a:p>
        </p:txBody>
      </p:sp>
      <p:pic>
        <p:nvPicPr>
          <p:cNvPr id="3" name="그림 2" descr="C:/Users/Administrator/AppData/Roaming/PolarisOffice/ETemp/1456_8714072/fImage776358549358.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191770" y="1635125"/>
            <a:ext cx="11794490" cy="48577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개발 환경</a:t>
            </a:r>
            <a:endParaRPr lang="ko-KR" altLang="en-US" sz="5865" b="0" cap="none" dirty="0">
              <a:solidFill>
                <a:schemeClr val="tx1"/>
              </a:solidFill>
              <a:latin typeface="맑은 고딕" charset="0"/>
              <a:ea typeface="맑은 고딕" charset="0"/>
            </a:endParaRPr>
          </a:p>
        </p:txBody>
      </p:sp>
      <p:sp>
        <p:nvSpPr>
          <p:cNvPr id="4" name="내용 개체 틀 3"/>
          <p:cNvSpPr txBox="1">
            <a:spLocks noGrp="1"/>
          </p:cNvSpPr>
          <p:nvPr>
            <p:ph idx="2"/>
          </p:nvPr>
        </p:nvSpPr>
        <p:spPr>
          <a:xfrm>
            <a:off x="609600" y="2262505"/>
            <a:ext cx="11012170" cy="3108960"/>
          </a:xfrm>
          <a:prstGeom prst="rect">
            <a:avLst/>
          </a:prstGeom>
        </p:spPr>
        <p:txBody>
          <a:bodyPr vert="horz" wrap="square" lIns="91440" tIns="45720" rIns="91440" bIns="45720" numCol="1"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OS : Windows</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Oracle SQL Developer</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Eclipse java SE 1.8.0</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Libraries  : ojdbc6 / json-simple-1.1.1</a:t>
            </a:r>
            <a:endParaRPr lang="ko-KR" altLang="en-US" sz="2800" b="0" cap="none" dirty="0">
              <a:solidFill>
                <a:schemeClr val="tx1"/>
              </a:solidFill>
              <a:latin typeface="맑은 고딕" charset="0"/>
              <a:ea typeface="맑은 고딕"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200" cy="149923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설계 내용</a:t>
            </a:r>
            <a:endParaRPr lang="ko-KR" altLang="en-US" sz="5330"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15875" y="4406900"/>
            <a:ext cx="12192635" cy="2451735"/>
          </a:xfrm>
          <a:prstGeom prst="rect">
            <a:avLst/>
          </a:prstGeom>
        </p:spPr>
        <p:txBody>
          <a:bodyPr vert="horz" wrap="square" lIns="91440" tIns="45720" rIns="91440" bIns="45720" numCol="1" anchor="t">
            <a:normAutofit fontScale="25000" lnSpcReduction="20000"/>
          </a:bodyPr>
          <a:lstStyle/>
          <a:p>
            <a:pPr marL="1016000" indent="254000" algn="l" defTabSz="508000" eaLnBrk="0" fontAlgn="auto">
              <a:lnSpc>
                <a:spcPct val="200000"/>
              </a:lnSpc>
              <a:spcBef>
                <a:spcPts val="0"/>
              </a:spcBef>
              <a:spcAft>
                <a:spcPts val="0"/>
              </a:spcAft>
              <a:buFontTx/>
              <a:buNone/>
            </a:pPr>
            <a:endParaRPr lang="ko-KR" altLang="en-US" sz="201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7440" b="0" cap="none" dirty="0">
                <a:solidFill>
                  <a:schemeClr val="tx1"/>
                </a:solidFill>
                <a:latin typeface="맑은 고딕" charset="0"/>
                <a:ea typeface="맑은 고딕" charset="0"/>
              </a:rPr>
              <a:t>통합적 건물정보관리</a:t>
            </a:r>
            <a:endParaRPr lang="ko-KR" altLang="en-US" sz="744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7440" b="0" cap="none" dirty="0">
                <a:solidFill>
                  <a:schemeClr val="tx1"/>
                </a:solidFill>
                <a:latin typeface="맑은 고딕" charset="0"/>
                <a:ea typeface="맑은 고딕" charset="0"/>
              </a:rPr>
              <a:t>클래스 다이어그램 </a:t>
            </a:r>
            <a:endParaRPr lang="ko-KR" altLang="en-US" sz="744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7440" b="0" cap="none" dirty="0">
                <a:solidFill>
                  <a:schemeClr val="tx1"/>
                </a:solidFill>
                <a:latin typeface="맑은 고딕" charset="0"/>
                <a:ea typeface="맑은 고딕" charset="0"/>
              </a:rPr>
              <a:t>테이블 정의서 </a:t>
            </a:r>
            <a:endParaRPr lang="ko-KR" altLang="en-US" sz="744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7440" b="0" cap="none" dirty="0">
                <a:solidFill>
                  <a:schemeClr val="tx1"/>
                </a:solidFill>
                <a:latin typeface="맑은 고딕" charset="0"/>
                <a:ea typeface="맑은 고딕" charset="0"/>
              </a:rPr>
              <a:t>스토리보드 / 주요기능</a:t>
            </a:r>
            <a:endParaRPr lang="ko-KR" altLang="en-US" sz="7440" b="0" cap="none" dirty="0">
              <a:solidFill>
                <a:schemeClr val="tx1"/>
              </a:solidFill>
              <a:latin typeface="맑은 고딕" charset="0"/>
              <a:ea typeface="맑은 고딕"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5340" cy="114554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4800" b="0" cap="none" dirty="0">
                <a:solidFill>
                  <a:schemeClr val="tx1"/>
                </a:solidFill>
                <a:latin typeface="맑은 고딕" charset="0"/>
                <a:ea typeface="맑은 고딕" charset="0"/>
              </a:rPr>
              <a:t>통합적 건물정보관리</a:t>
            </a:r>
            <a:endParaRPr lang="ko-KR" altLang="en-US" sz="4800" b="0" cap="none" dirty="0">
              <a:solidFill>
                <a:schemeClr val="tx1"/>
              </a:solidFill>
              <a:latin typeface="맑은 고딕" charset="0"/>
              <a:ea typeface="맑은 고딕" charset="0"/>
            </a:endParaRPr>
          </a:p>
        </p:txBody>
      </p:sp>
      <p:sp>
        <p:nvSpPr>
          <p:cNvPr id="7" name="도형 6"/>
          <p:cNvSpPr>
            <a:spLocks/>
          </p:cNvSpPr>
          <p:nvPr/>
        </p:nvSpPr>
        <p:spPr>
          <a:xfrm>
            <a:off x="603250" y="2079625"/>
            <a:ext cx="3747770" cy="3747770"/>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grpSp>
        <p:nvGrpSpPr>
          <p:cNvPr id="6" name="그룹 5"/>
          <p:cNvGrpSpPr/>
          <p:nvPr/>
        </p:nvGrpSpPr>
        <p:grpSpPr>
          <a:xfrm>
            <a:off x="904875" y="2555875"/>
            <a:ext cx="3223895" cy="2430145"/>
            <a:chOff x="904875" y="2555875"/>
            <a:chExt cx="3223895" cy="2430145"/>
          </a:xfrm>
        </p:grpSpPr>
        <p:pic>
          <p:nvPicPr>
            <p:cNvPr id="3" name="그림 2" descr="C:/Users/Administrator/AppData/Roaming/PolarisOffice/ETemp/1456_8714072/fImage2988210206962.png"/>
            <p:cNvPicPr>
              <a:picLocks noChangeAspect="1"/>
            </p:cNvPicPr>
            <p:nvPr/>
          </p:nvPicPr>
          <p:blipFill rotWithShape="1">
            <a:blip r:embed="rId2">
              <a:extLst>
                <a:ext uri="{28A0092B-C50C-407E-A947-70E740481C1C}">
                  <a14:useLocalDpi xmlns:a14="http://schemas.microsoft.com/office/drawing/2010/main" val="0"/>
                </a:ext>
              </a:extLst>
            </a:blip>
            <a:srcRect l="2777" r="-1851" b="26851"/>
            <a:stretch>
              <a:fillRect/>
            </a:stretch>
          </p:blipFill>
          <p:spPr>
            <a:xfrm>
              <a:off x="904875" y="2555875"/>
              <a:ext cx="3223895" cy="2376805"/>
            </a:xfrm>
            <a:prstGeom prst="rect">
              <a:avLst/>
            </a:prstGeom>
            <a:noFill/>
          </p:spPr>
        </p:pic>
        <p:sp>
          <p:nvSpPr>
            <p:cNvPr id="5" name="도형 4"/>
            <p:cNvSpPr>
              <a:spLocks/>
            </p:cNvSpPr>
            <p:nvPr/>
          </p:nvSpPr>
          <p:spPr>
            <a:xfrm>
              <a:off x="1175385" y="4450715"/>
              <a:ext cx="768985" cy="498475"/>
            </a:xfrm>
            <a:prstGeom prst="rect">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4" name="그림 3" descr="C:/Users/Administrator/AppData/Roaming/PolarisOffice/ETemp/1456_8714072/fImage809010224464.png"/>
            <p:cNvPicPr>
              <a:picLocks noChangeAspect="1"/>
            </p:cNvPicPr>
            <p:nvPr/>
          </p:nvPicPr>
          <p:blipFill rotWithShape="1">
            <a:blip r:embed="rId3" cstate="print">
              <a:extLst>
                <a:ext uri="{28A0092B-C50C-407E-A947-70E740481C1C}">
                  <a14:useLocalDpi xmlns:a14="http://schemas.microsoft.com/office/drawing/2010/main" val="0"/>
                </a:ext>
              </a:extLst>
            </a:blip>
            <a:srcRect r="-175" b="14351"/>
            <a:stretch>
              <a:fillRect/>
            </a:stretch>
          </p:blipFill>
          <p:spPr>
            <a:xfrm>
              <a:off x="1145540" y="4450715"/>
              <a:ext cx="633095" cy="535305"/>
            </a:xfrm>
            <a:prstGeom prst="rect">
              <a:avLst/>
            </a:prstGeom>
            <a:noFill/>
          </p:spPr>
        </p:pic>
      </p:grpSp>
      <p:sp>
        <p:nvSpPr>
          <p:cNvPr id="8" name="도형 7"/>
          <p:cNvSpPr>
            <a:spLocks/>
          </p:cNvSpPr>
          <p:nvPr/>
        </p:nvSpPr>
        <p:spPr>
          <a:xfrm>
            <a:off x="4318000" y="2143125"/>
            <a:ext cx="906145" cy="906145"/>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9" name="도형 8"/>
          <p:cNvSpPr>
            <a:spLocks/>
          </p:cNvSpPr>
          <p:nvPr/>
        </p:nvSpPr>
        <p:spPr>
          <a:xfrm>
            <a:off x="4587875" y="3508375"/>
            <a:ext cx="906145" cy="906145"/>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0" name="도형 9"/>
          <p:cNvSpPr>
            <a:spLocks/>
          </p:cNvSpPr>
          <p:nvPr/>
        </p:nvSpPr>
        <p:spPr>
          <a:xfrm>
            <a:off x="4318000" y="4921250"/>
            <a:ext cx="906145" cy="906145"/>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11" name="그림 10" descr="C:/Users/Administrator/AppData/Roaming/PolarisOffice/ETemp/1456_8714072/fImage2302910275705.png"/>
          <p:cNvPicPr>
            <a:picLocks noChangeAspect="1"/>
          </p:cNvPicPr>
          <p:nvPr/>
        </p:nvPicPr>
        <p:blipFill rotWithShape="1">
          <a:blip r:embed="rId4" cstate="print">
            <a:extLst>
              <a:ext uri="{28A0092B-C50C-407E-A947-70E740481C1C}">
                <a14:useLocalDpi xmlns:a14="http://schemas.microsoft.com/office/drawing/2010/main" val="0"/>
              </a:ext>
            </a:extLst>
          </a:blip>
          <a:srcRect r="925" b="13657"/>
          <a:stretch>
            <a:fillRect/>
          </a:stretch>
        </p:blipFill>
        <p:spPr>
          <a:xfrm>
            <a:off x="4476750" y="2317750"/>
            <a:ext cx="572770" cy="493395"/>
          </a:xfrm>
          <a:prstGeom prst="rect">
            <a:avLst/>
          </a:prstGeom>
          <a:noFill/>
        </p:spPr>
      </p:pic>
      <p:sp>
        <p:nvSpPr>
          <p:cNvPr id="12" name="텍스트 상자 11"/>
          <p:cNvSpPr txBox="1">
            <a:spLocks/>
          </p:cNvSpPr>
          <p:nvPr/>
        </p:nvSpPr>
        <p:spPr>
          <a:xfrm>
            <a:off x="5349875" y="2333625"/>
            <a:ext cx="6240145" cy="401320"/>
          </a:xfrm>
          <a:prstGeom prst="rect">
            <a:avLst/>
          </a:prstGeom>
          <a:noFill/>
          <a:ln w="0">
            <a:noFill/>
            <a:prstDash/>
          </a:ln>
        </p:spPr>
        <p:txBody>
          <a:bodyPr vert="horz" wrap="square" lIns="89535" tIns="46355" rIns="89535" bIns="46355" anchor="t">
            <a:spAutoFit/>
          </a:bodyPr>
          <a:lstStyle/>
          <a:p>
            <a:pPr marL="0" indent="0" algn="l" defTabSz="508000" eaLnBrk="0" fontAlgn="auto" latinLnBrk="0">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데이터베이스를 활용한 건물정보관리</a:t>
            </a:r>
            <a:r>
              <a:rPr lang="en-US" altLang="ko-KR" sz="1800" b="0" cap="none" dirty="0">
                <a:solidFill>
                  <a:schemeClr val="tx1"/>
                </a:solidFill>
                <a:latin typeface="맑은 고딕" charset="0"/>
                <a:ea typeface="맑은 고딕" charset="0"/>
              </a:rPr>
              <a:t> </a:t>
            </a:r>
            <a:endParaRPr lang="ko-KR" altLang="en-US" sz="1800" b="0" cap="none" dirty="0">
              <a:solidFill>
                <a:schemeClr val="tx1"/>
              </a:solidFill>
              <a:latin typeface="맑은 고딕" charset="0"/>
              <a:ea typeface="맑은 고딕" charset="0"/>
            </a:endParaRPr>
          </a:p>
        </p:txBody>
      </p:sp>
      <p:pic>
        <p:nvPicPr>
          <p:cNvPr id="13" name="그림 12" descr="C:/Users/Administrator/AppData/Roaming/PolarisOffice/ETemp/1456_8714072/fImage2758510298145.png"/>
          <p:cNvPicPr>
            <a:picLocks noChangeAspect="1"/>
          </p:cNvPicPr>
          <p:nvPr/>
        </p:nvPicPr>
        <p:blipFill rotWithShape="1">
          <a:blip r:embed="rId5" cstate="print">
            <a:extLst>
              <a:ext uri="{28A0092B-C50C-407E-A947-70E740481C1C}">
                <a14:useLocalDpi xmlns:a14="http://schemas.microsoft.com/office/drawing/2010/main" val="0"/>
              </a:ext>
            </a:extLst>
          </a:blip>
          <a:srcRect r="-462" b="20370"/>
          <a:stretch>
            <a:fillRect/>
          </a:stretch>
        </p:blipFill>
        <p:spPr>
          <a:xfrm flipV="1">
            <a:off x="4667250" y="3698875"/>
            <a:ext cx="747395" cy="588645"/>
          </a:xfrm>
          <a:prstGeom prst="rect">
            <a:avLst/>
          </a:prstGeom>
          <a:noFill/>
        </p:spPr>
      </p:pic>
      <p:sp>
        <p:nvSpPr>
          <p:cNvPr id="14" name="텍스트 상자 13"/>
          <p:cNvSpPr txBox="1">
            <a:spLocks/>
          </p:cNvSpPr>
          <p:nvPr/>
        </p:nvSpPr>
        <p:spPr>
          <a:xfrm>
            <a:off x="5588000" y="3730625"/>
            <a:ext cx="6240145" cy="401320"/>
          </a:xfrm>
          <a:prstGeom prst="rect">
            <a:avLst/>
          </a:prstGeom>
          <a:noFill/>
          <a:ln w="0">
            <a:noFill/>
            <a:prstDash/>
          </a:ln>
        </p:spPr>
        <p:txBody>
          <a:bodyPr vert="horz" wrap="square" lIns="89535" tIns="46355" rIns="89535" bIns="46355" anchor="t">
            <a:spAutoFit/>
          </a:bodyPr>
          <a:lstStyle/>
          <a:p>
            <a:pPr marL="0" indent="0" algn="l" defTabSz="508000" eaLnBrk="0" fontAlgn="auto" latinLnBrk="0">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센서를 통한 침입/화재 등 위협관리 및 초동조치</a:t>
            </a:r>
            <a:endParaRPr lang="ko-KR" altLang="en-US" sz="2000" b="0" cap="none" dirty="0">
              <a:solidFill>
                <a:schemeClr val="tx1"/>
              </a:solidFill>
              <a:latin typeface="맑은 고딕" charset="0"/>
              <a:ea typeface="맑은 고딕" charset="0"/>
            </a:endParaRPr>
          </a:p>
        </p:txBody>
      </p:sp>
      <p:pic>
        <p:nvPicPr>
          <p:cNvPr id="15" name="그림 14" descr="C:/Users/Administrator/AppData/Roaming/PolarisOffice/ETemp/1456_8714072/fImage1974210313281.png"/>
          <p:cNvPicPr>
            <a:picLocks noChangeAspect="1"/>
          </p:cNvPicPr>
          <p:nvPr/>
        </p:nvPicPr>
        <p:blipFill rotWithShape="1">
          <a:blip r:embed="rId6" cstate="print">
            <a:extLst>
              <a:ext uri="{28A0092B-C50C-407E-A947-70E740481C1C}">
                <a14:useLocalDpi xmlns:a14="http://schemas.microsoft.com/office/drawing/2010/main" val="0"/>
              </a:ext>
            </a:extLst>
          </a:blip>
          <a:srcRect t="13194" r="7870" b="25935"/>
          <a:stretch>
            <a:fillRect/>
          </a:stretch>
        </p:blipFill>
        <p:spPr>
          <a:xfrm>
            <a:off x="4413250" y="5127625"/>
            <a:ext cx="699770" cy="461010"/>
          </a:xfrm>
          <a:prstGeom prst="rect">
            <a:avLst/>
          </a:prstGeom>
          <a:noFill/>
        </p:spPr>
      </p:pic>
      <p:sp>
        <p:nvSpPr>
          <p:cNvPr id="16" name="텍스트 상자 15"/>
          <p:cNvSpPr txBox="1">
            <a:spLocks/>
          </p:cNvSpPr>
          <p:nvPr/>
        </p:nvSpPr>
        <p:spPr>
          <a:xfrm>
            <a:off x="5270500" y="5159375"/>
            <a:ext cx="6240145" cy="401320"/>
          </a:xfrm>
          <a:prstGeom prst="rect">
            <a:avLst/>
          </a:prstGeom>
          <a:noFill/>
          <a:ln w="0">
            <a:noFill/>
            <a:prstDash/>
          </a:ln>
        </p:spPr>
        <p:txBody>
          <a:bodyPr vert="horz" wrap="square" lIns="89535" tIns="46355" rIns="89535" bIns="46355" anchor="t">
            <a:spAutoFit/>
          </a:bodyPr>
          <a:lstStyle/>
          <a:p>
            <a:pPr marL="0" indent="0" algn="l" defTabSz="508000" eaLnBrk="0" fontAlgn="auto" latinLnBrk="0">
              <a:lnSpc>
                <a:spcPct val="100000"/>
              </a:lnSpc>
              <a:spcBef>
                <a:spcPts val="0"/>
              </a:spcBef>
              <a:spcAft>
                <a:spcPts val="0"/>
              </a:spcAft>
              <a:buFontTx/>
              <a:buNone/>
            </a:pPr>
            <a:r>
              <a:rPr lang="en-US" altLang="ko-KR" sz="2000" b="0" cap="none" dirty="0">
                <a:solidFill>
                  <a:schemeClr val="tx1"/>
                </a:solidFill>
                <a:latin typeface="맑은 고딕" charset="0"/>
                <a:ea typeface="맑은 고딕" charset="0"/>
              </a:rPr>
              <a:t>SMS 시스템을 이용한 고객중심 서비스 </a:t>
            </a:r>
            <a:endParaRPr lang="ko-KR" altLang="en-US" sz="2000" b="0" cap="none" dirty="0">
              <a:solidFill>
                <a:schemeClr val="tx1"/>
              </a:solidFill>
              <a:latin typeface="맑은 고딕" charset="0"/>
              <a:ea typeface="맑은 고딕"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C:/Users/Administrator/AppData/Roaming/PolarisOffice/ETemp/1456_8714072/fImage4638315386827.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677545" y="1412875"/>
            <a:ext cx="10832465" cy="5160010"/>
          </a:xfrm>
          <a:prstGeom prst="rect">
            <a:avLst/>
          </a:prstGeom>
          <a:noFill/>
        </p:spPr>
      </p:pic>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클래스 다이어그램</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클래스 다이어그램</a:t>
            </a:r>
            <a:endParaRPr lang="ko-KR" altLang="en-US" sz="5865" b="0" cap="none" dirty="0">
              <a:solidFill>
                <a:schemeClr val="tx1"/>
              </a:solidFill>
              <a:latin typeface="맑은 고딕" charset="0"/>
              <a:ea typeface="맑은 고딕" charset="0"/>
            </a:endParaRPr>
          </a:p>
        </p:txBody>
      </p:sp>
      <p:pic>
        <p:nvPicPr>
          <p:cNvPr id="3" name="그림 2" descr="C:/Users/Administrator/AppData/Roaming/PolarisOffice/ETemp/1456_8714072/fImage6627015289961.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661670" y="1449070"/>
            <a:ext cx="10816590" cy="515556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클래스 다이어그램</a:t>
            </a:r>
            <a:endParaRPr lang="ko-KR" altLang="en-US" sz="5865" b="0" cap="none" dirty="0">
              <a:solidFill>
                <a:schemeClr val="tx1"/>
              </a:solidFill>
              <a:latin typeface="맑은 고딕" charset="0"/>
              <a:ea typeface="맑은 고딕" charset="0"/>
            </a:endParaRPr>
          </a:p>
        </p:txBody>
      </p:sp>
      <p:pic>
        <p:nvPicPr>
          <p:cNvPr id="3" name="그림 2" descr="C:/Users/Administrator/AppData/Roaming/PolarisOffice/ETemp/1456_8714072/fImage327941537491.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966470" y="1428750"/>
            <a:ext cx="10259060" cy="482663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클래스 다이어그램</a:t>
            </a:r>
            <a:endParaRPr lang="ko-KR" altLang="en-US" sz="5865" b="0" cap="none" dirty="0">
              <a:solidFill>
                <a:schemeClr val="tx1"/>
              </a:solidFill>
              <a:latin typeface="맑은 고딕" charset="0"/>
              <a:ea typeface="맑은 고딕" charset="0"/>
            </a:endParaRPr>
          </a:p>
        </p:txBody>
      </p:sp>
      <p:pic>
        <p:nvPicPr>
          <p:cNvPr id="3" name="그림 2" descr="C:/Users/Administrator/AppData/Roaming/PolarisOffice/ETemp/1456_8714072/fImage2621715312995.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644525" y="1417320"/>
            <a:ext cx="10849610" cy="48698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클래스 다이어그램</a:t>
            </a:r>
            <a:endParaRPr lang="ko-KR" altLang="en-US" sz="5865" b="0" cap="none" dirty="0">
              <a:solidFill>
                <a:schemeClr val="tx1"/>
              </a:solidFill>
              <a:latin typeface="맑은 고딕" charset="0"/>
              <a:ea typeface="맑은 고딕" charset="0"/>
            </a:endParaRPr>
          </a:p>
        </p:txBody>
      </p:sp>
      <p:pic>
        <p:nvPicPr>
          <p:cNvPr id="3" name="그림 2" descr="C:/Users/Administrator/AppData/Roaming/PolarisOffice/ETemp/1456_8714072/fImage1880315341942.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1835150" y="1406525"/>
            <a:ext cx="8531860" cy="510286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테이블 정의서</a:t>
            </a:r>
            <a:endParaRPr lang="ko-KR" altLang="en-US" sz="5865" b="0" cap="none" dirty="0">
              <a:solidFill>
                <a:schemeClr val="tx1"/>
              </a:solidFill>
              <a:latin typeface="맑은 고딕" charset="0"/>
              <a:ea typeface="맑은 고딕" charset="0"/>
            </a:endParaRPr>
          </a:p>
        </p:txBody>
      </p:sp>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650875" y="1420495"/>
            <a:ext cx="10890885" cy="52635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ctrTitle"/>
          </p:nvPr>
        </p:nvSpPr>
        <p:spPr>
          <a:xfrm>
            <a:off x="914400" y="-27940"/>
            <a:ext cx="10363835" cy="1471930"/>
          </a:xfrm>
          <a:prstGeom prst="rect">
            <a:avLst/>
          </a:prstGeom>
        </p:spPr>
        <p:txBody>
          <a:bodyPr vert="horz" wrap="square" lIns="91440" tIns="45720" rIns="91440" bIns="45720" anchor="b">
            <a:normAutofit/>
          </a:bodyPr>
          <a:lstStyle/>
          <a:p>
            <a:pPr marL="0" indent="0" algn="ctr"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Contents</a:t>
            </a:r>
            <a:endParaRPr lang="ko-KR" altLang="en-US" sz="5865" b="0" cap="none" dirty="0">
              <a:solidFill>
                <a:schemeClr val="tx1"/>
              </a:solidFill>
              <a:latin typeface="맑은 고딕" charset="0"/>
              <a:ea typeface="맑은 고딕" charset="0"/>
            </a:endParaRPr>
          </a:p>
        </p:txBody>
      </p:sp>
      <p:sp>
        <p:nvSpPr>
          <p:cNvPr id="3" name="부제목 2"/>
          <p:cNvSpPr txBox="1">
            <a:spLocks noGrp="1"/>
          </p:cNvSpPr>
          <p:nvPr>
            <p:ph type="subTitle" idx="1"/>
          </p:nvPr>
        </p:nvSpPr>
        <p:spPr>
          <a:xfrm>
            <a:off x="1828800" y="2314575"/>
            <a:ext cx="8535670" cy="4544695"/>
          </a:xfrm>
          <a:prstGeom prst="rect">
            <a:avLst/>
          </a:prstGeom>
        </p:spPr>
        <p:txBody>
          <a:bodyPr vert="horz" wrap="square" lIns="91440" tIns="45720" rIns="91440" bIns="45720" numCol="1" anchor="t">
            <a:normAutofit/>
          </a:bodyPr>
          <a:lstStyle/>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1.		팀원 소개</a:t>
            </a: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2.	 	 프로젝트</a:t>
            </a: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3.  	설계 내용</a:t>
            </a: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endParaRPr lang="ko-KR" altLang="en-US" sz="3200" b="0" cap="none" dirty="0">
              <a:solidFill>
                <a:schemeClr val="tx1"/>
              </a:solidFill>
              <a:latin typeface="맑은 고딕" charset="0"/>
              <a:ea typeface="맑은 고딕" charset="0"/>
            </a:endParaRPr>
          </a:p>
          <a:p>
            <a:pPr marL="0" indent="0" algn="ctr" defTabSz="508000" eaLnBrk="0" fontAlgn="auto">
              <a:lnSpc>
                <a:spcPct val="100000"/>
              </a:lnSpc>
              <a:spcBef>
                <a:spcPts val="0"/>
              </a:spcBef>
              <a:spcAft>
                <a:spcPts val="0"/>
              </a:spcAft>
              <a:buFontTx/>
              <a:buNone/>
            </a:pPr>
            <a:r>
              <a:rPr lang="en-US" altLang="ko-KR" sz="3200" b="0" cap="none" dirty="0">
                <a:solidFill>
                  <a:schemeClr val="tx1"/>
                </a:solidFill>
                <a:latin typeface="맑은 고딕" charset="0"/>
                <a:ea typeface="맑은 고딕" charset="0"/>
              </a:rPr>
              <a:t>4.		 결      과</a:t>
            </a:r>
            <a:endParaRPr lang="ko-KR" altLang="en-US" sz="3200" b="0" cap="none" dirty="0">
              <a:solidFill>
                <a:schemeClr val="tx1"/>
              </a:solidFill>
              <a:latin typeface="맑은 고딕" charset="0"/>
              <a:ea typeface="맑은 고딕"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C:/Users/Administrator/AppData/Roaming/PolarisOffice/ETemp/1456_8714072/fImage121543099169.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67970" y="1607185"/>
            <a:ext cx="2310765" cy="2899410"/>
          </a:xfrm>
          <a:prstGeom prst="rect">
            <a:avLst/>
          </a:prstGeom>
          <a:noFill/>
        </p:spPr>
      </p:pic>
      <p:sp>
        <p:nvSpPr>
          <p:cNvPr id="10" name="텍스트 개체 틀 9"/>
          <p:cNvSpPr txBox="1">
            <a:spLocks noGrp="1"/>
          </p:cNvSpPr>
          <p:nvPr>
            <p:ph type="title" idx="1"/>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Log-in 기능 </a:t>
            </a:r>
            <a:r>
              <a:rPr lang="en-US" altLang="ko-KR" sz="4800" b="0" cap="none" dirty="0">
                <a:solidFill>
                  <a:schemeClr val="tx1"/>
                </a:solidFill>
                <a:latin typeface="맑은 고딕" charset="0"/>
                <a:ea typeface="맑은 고딕" charset="0"/>
              </a:rPr>
              <a:t>[Login-&gt;Home]</a:t>
            </a:r>
            <a:endParaRPr lang="ko-KR" altLang="en-US" sz="4800" b="0" cap="none" dirty="0">
              <a:solidFill>
                <a:schemeClr val="tx1"/>
              </a:solidFill>
              <a:latin typeface="맑은 고딕" charset="0"/>
              <a:ea typeface="맑은 고딕"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C:/Users/Administrator/AppData/Roaming/PolarisOffice/ETemp/1456_8714072/fImage121543099169.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67970" y="1607185"/>
            <a:ext cx="2310765" cy="2899410"/>
          </a:xfrm>
          <a:prstGeom prst="rect">
            <a:avLst/>
          </a:prstGeom>
          <a:noFill/>
        </p:spPr>
      </p:pic>
      <p:sp>
        <p:nvSpPr>
          <p:cNvPr id="10" name="텍스트 개체 틀 9"/>
          <p:cNvSpPr txBox="1">
            <a:spLocks noGrp="1"/>
          </p:cNvSpPr>
          <p:nvPr>
            <p:ph type="title" idx="1"/>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Log-in 기능 </a:t>
            </a:r>
            <a:r>
              <a:rPr lang="en-US" altLang="ko-KR" sz="4800" b="0" cap="none" dirty="0">
                <a:solidFill>
                  <a:schemeClr val="tx1"/>
                </a:solidFill>
                <a:latin typeface="맑은 고딕" charset="0"/>
                <a:ea typeface="맑은 고딕" charset="0"/>
              </a:rPr>
              <a:t>[Login-&gt;Home]</a:t>
            </a:r>
            <a:endParaRPr lang="ko-KR" altLang="en-US" sz="4800" b="0" cap="none" dirty="0">
              <a:solidFill>
                <a:schemeClr val="tx1"/>
              </a:solidFill>
              <a:latin typeface="맑은 고딕" charset="0"/>
              <a:ea typeface="맑은 고딕" charset="0"/>
            </a:endParaRPr>
          </a:p>
        </p:txBody>
      </p:sp>
      <p:sp>
        <p:nvSpPr>
          <p:cNvPr id="11" name="도형 10"/>
          <p:cNvSpPr>
            <a:spLocks/>
          </p:cNvSpPr>
          <p:nvPr/>
        </p:nvSpPr>
        <p:spPr>
          <a:xfrm>
            <a:off x="301625" y="2317750"/>
            <a:ext cx="2254885" cy="14293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cxnSp>
        <p:nvCxnSpPr>
          <p:cNvPr id="12" name="도형 11"/>
          <p:cNvCxnSpPr>
            <a:stCxn id="13" idx="1"/>
            <a:endCxn id="11" idx="3"/>
          </p:cNvCxnSpPr>
          <p:nvPr/>
        </p:nvCxnSpPr>
        <p:spPr>
          <a:xfrm rot="10800000" flipV="1">
            <a:off x="2555875" y="3030220"/>
            <a:ext cx="4338955" cy="2540"/>
          </a:xfrm>
          <a:prstGeom prst="bentConnector3">
            <a:avLst>
              <a:gd name="adj1" fmla="val 50009"/>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 name="그림 12" descr="C:/Users/Administrator/AppData/Roaming/PolarisOffice/ETemp/1456_8714072/fImage364913504827.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6894195" y="2287270"/>
            <a:ext cx="4472940" cy="1491615"/>
          </a:xfrm>
          <a:prstGeom prst="rect">
            <a:avLst/>
          </a:prstGeom>
          <a:noFill/>
        </p:spPr>
      </p:pic>
      <p:sp>
        <p:nvSpPr>
          <p:cNvPr id="14" name="텍스트 상자 13"/>
          <p:cNvSpPr txBox="1">
            <a:spLocks/>
          </p:cNvSpPr>
          <p:nvPr/>
        </p:nvSpPr>
        <p:spPr>
          <a:xfrm>
            <a:off x="2944495" y="3293745"/>
            <a:ext cx="3707765" cy="645795"/>
          </a:xfrm>
          <a:prstGeom prst="rect">
            <a:avLst/>
          </a:prstGeom>
          <a:noFill/>
        </p:spPr>
        <p:txBody>
          <a:bodyPr vert="horz" wrap="squar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DB안에 저장된 관리자 ID와 PW를</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입력해서 일치하면 로그인</a:t>
            </a:r>
            <a:endParaRPr lang="ko-KR" altLang="en-US" sz="1800" b="0" cap="none" dirty="0">
              <a:latin typeface="±¼¸²" charset="0"/>
              <a:ea typeface="±¼¸²"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descr="C:/Users/Administrator/AppData/Roaming/PolarisOffice/ETemp/1456_8714072/fImage1380713535436.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69875" y="1623695"/>
            <a:ext cx="2381885" cy="2848610"/>
          </a:xfrm>
          <a:prstGeom prst="rect">
            <a:avLst/>
          </a:prstGeom>
          <a:noFill/>
        </p:spPr>
      </p:pic>
      <p:pic>
        <p:nvPicPr>
          <p:cNvPr id="7" name="그림 6" descr="C:/Users/Administrator/AppData/Roaming/PolarisOffice/ETemp/1456_8714072/fImage354103105724.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915285" y="1586230"/>
            <a:ext cx="9066530" cy="4973320"/>
          </a:xfrm>
          <a:prstGeom prst="rect">
            <a:avLst/>
          </a:prstGeom>
          <a:noFill/>
        </p:spPr>
      </p:pic>
      <p:sp>
        <p:nvSpPr>
          <p:cNvPr id="10" name="텍스트 개체 틀 9"/>
          <p:cNvSpPr txBox="1">
            <a:spLocks noGrp="1"/>
          </p:cNvSpPr>
          <p:nvPr>
            <p:ph type="title" idx="1"/>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Log-in 기능 </a:t>
            </a:r>
            <a:r>
              <a:rPr lang="en-US" altLang="ko-KR" sz="4800" b="0" cap="none" dirty="0">
                <a:solidFill>
                  <a:schemeClr val="tx1"/>
                </a:solidFill>
                <a:latin typeface="맑은 고딕" charset="0"/>
                <a:ea typeface="맑은 고딕" charset="0"/>
              </a:rPr>
              <a:t>[Login-&gt;Home]</a:t>
            </a:r>
            <a:endParaRPr lang="ko-KR" altLang="en-US" sz="4800" b="0" cap="none" dirty="0">
              <a:solidFill>
                <a:schemeClr val="tx1"/>
              </a:solidFill>
              <a:latin typeface="맑은 고딕" charset="0"/>
              <a:ea typeface="맑은 고딕" charset="0"/>
            </a:endParaRPr>
          </a:p>
        </p:txBody>
      </p:sp>
      <p:sp>
        <p:nvSpPr>
          <p:cNvPr id="11" name="도형 10"/>
          <p:cNvSpPr>
            <a:spLocks/>
          </p:cNvSpPr>
          <p:nvPr/>
        </p:nvSpPr>
        <p:spPr>
          <a:xfrm>
            <a:off x="349250" y="4016375"/>
            <a:ext cx="2159635" cy="3975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2" name="도형 11"/>
          <p:cNvSpPr>
            <a:spLocks/>
          </p:cNvSpPr>
          <p:nvPr/>
        </p:nvSpPr>
        <p:spPr>
          <a:xfrm rot="16200000" flipH="1">
            <a:off x="1852930" y="4076065"/>
            <a:ext cx="638175" cy="1498600"/>
          </a:xfrm>
          <a:prstGeom prst="bentConnector2">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3791478.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909570" y="1606550"/>
            <a:ext cx="9066530" cy="4973320"/>
          </a:xfrm>
          <a:prstGeom prst="rect">
            <a:avLst/>
          </a:prstGeom>
          <a:noFill/>
        </p:spPr>
      </p:pic>
      <p:sp>
        <p:nvSpPr>
          <p:cNvPr id="6" name="텍스트 개체 틀 5"/>
          <p:cNvSpPr txBox="1">
            <a:spLocks noGrp="1"/>
          </p:cNvSpPr>
          <p:nvPr>
            <p:ph type="title" idx="2"/>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메뉴 </a:t>
            </a:r>
            <a:r>
              <a:rPr lang="en-US" altLang="ko-KR" sz="4800" b="0" cap="none" dirty="0">
                <a:solidFill>
                  <a:schemeClr val="tx1"/>
                </a:solidFill>
                <a:latin typeface="맑은 고딕" charset="0"/>
                <a:ea typeface="맑은 고딕" charset="0"/>
              </a:rPr>
              <a:t>[Home-&gt;Menu]</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3791478.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909570" y="1606550"/>
            <a:ext cx="9066530" cy="4973320"/>
          </a:xfrm>
          <a:prstGeom prst="rect">
            <a:avLst/>
          </a:prstGeom>
          <a:noFill/>
        </p:spPr>
      </p:pic>
      <p:sp>
        <p:nvSpPr>
          <p:cNvPr id="7" name="도형 6"/>
          <p:cNvSpPr>
            <a:spLocks/>
          </p:cNvSpPr>
          <p:nvPr/>
        </p:nvSpPr>
        <p:spPr>
          <a:xfrm>
            <a:off x="3016250" y="1905000"/>
            <a:ext cx="6890385" cy="42392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4" name="그림 3" descr="C:/Users/Administrator/AppData/Roaming/PolarisOffice/ETemp/1456_8714072/fImage186453809358.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40030" y="1999615"/>
            <a:ext cx="2402205" cy="3192780"/>
          </a:xfrm>
          <a:prstGeom prst="rect">
            <a:avLst/>
          </a:prstGeom>
          <a:noFill/>
        </p:spPr>
      </p:pic>
      <p:cxnSp>
        <p:nvCxnSpPr>
          <p:cNvPr id="5" name="도형 4"/>
          <p:cNvCxnSpPr>
            <a:stCxn id="7" idx="1"/>
          </p:cNvCxnSpPr>
          <p:nvPr/>
        </p:nvCxnSpPr>
        <p:spPr>
          <a:xfrm flipH="1">
            <a:off x="2651125" y="4024630"/>
            <a:ext cx="365760" cy="8255"/>
          </a:xfrm>
          <a:prstGeom prst="straightConnector1">
            <a:avLst/>
          </a:prstGeom>
          <a:ln w="38100" cap="flat" cmpd="sng">
            <a:solidFill>
              <a:schemeClr val="dk1">
                <a:alpha val="100000"/>
              </a:schemeClr>
            </a:solidFill>
            <a:prstDash val="sysDash"/>
            <a:beve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6" name="텍스트 개체 틀 5"/>
          <p:cNvSpPr txBox="1">
            <a:spLocks noGrp="1"/>
          </p:cNvSpPr>
          <p:nvPr>
            <p:ph type="title" idx="2"/>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메뉴 </a:t>
            </a:r>
            <a:r>
              <a:rPr lang="en-US" altLang="ko-KR" sz="4800" b="0" cap="none" dirty="0">
                <a:solidFill>
                  <a:schemeClr val="tx1"/>
                </a:solidFill>
                <a:latin typeface="맑은 고딕" charset="0"/>
                <a:ea typeface="맑은 고딕" charset="0"/>
              </a:rPr>
              <a:t>[Home-&gt;Menu]</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descr="C:/Users/Administrator/AppData/Roaming/PolarisOffice/ETemp/1456_8714072/fImage1829114452391.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31775" y="1995170"/>
            <a:ext cx="2404110" cy="3164840"/>
          </a:xfrm>
          <a:prstGeom prst="rect">
            <a:avLst/>
          </a:prstGeom>
          <a:noFill/>
        </p:spPr>
      </p:pic>
      <p:sp>
        <p:nvSpPr>
          <p:cNvPr id="14" name="텍스트 개체 틀 13"/>
          <p:cNvSpPr txBox="1">
            <a:spLocks noGrp="1"/>
          </p:cNvSpPr>
          <p:nvPr>
            <p:ph type="title" idx="3"/>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추가 </a:t>
            </a:r>
            <a:r>
              <a:rPr lang="en-US" altLang="ko-KR" sz="4800" b="0" cap="none" dirty="0">
                <a:solidFill>
                  <a:schemeClr val="tx1"/>
                </a:solidFill>
                <a:latin typeface="맑은 고딕" charset="0"/>
                <a:ea typeface="맑은 고딕" charset="0"/>
              </a:rPr>
              <a:t>[Menu-&gt;Insert-&gt;Select]</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그림 28" descr="C:/Users/Administrator/AppData/Roaming/PolarisOffice/ETemp/1456_8714072/fImage1315813594604.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7239000" y="2254250"/>
            <a:ext cx="4275455" cy="3159760"/>
          </a:xfrm>
          <a:prstGeom prst="rect">
            <a:avLst/>
          </a:prstGeom>
          <a:noFill/>
        </p:spPr>
      </p:pic>
      <p:pic>
        <p:nvPicPr>
          <p:cNvPr id="28" name="그림 27" descr="C:/Users/Administrator/AppData/Roaming/PolarisOffice/ETemp/1456_8714072/fImage1829113583902.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231775" y="1995170"/>
            <a:ext cx="2404110" cy="3164840"/>
          </a:xfrm>
          <a:prstGeom prst="rect">
            <a:avLst/>
          </a:prstGeom>
          <a:noFill/>
        </p:spPr>
      </p:pic>
      <p:pic>
        <p:nvPicPr>
          <p:cNvPr id="26" name="그림 25" descr="C:/Users/Administrator/AppData/Roaming/PolarisOffice/ETemp/1456_8714072/fImage145501264153.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3810000" y="1984375"/>
            <a:ext cx="2715260" cy="3255010"/>
          </a:xfrm>
          <a:prstGeom prst="rect">
            <a:avLst/>
          </a:prstGeom>
          <a:noFill/>
        </p:spPr>
      </p:pic>
      <p:cxnSp>
        <p:nvCxnSpPr>
          <p:cNvPr id="8" name="도형 7"/>
          <p:cNvCxnSpPr>
            <a:stCxn id="24" idx="3"/>
          </p:cNvCxnSpPr>
          <p:nvPr/>
        </p:nvCxnSpPr>
        <p:spPr>
          <a:xfrm flipV="1">
            <a:off x="2540000" y="3476625"/>
            <a:ext cx="1238885" cy="16510"/>
          </a:xfrm>
          <a:prstGeom prst="straightConnector1">
            <a:avLst/>
          </a:prstGeom>
          <a:ln w="38100" cap="flat" cmpd="sng">
            <a:solidFill>
              <a:schemeClr val="dk1">
                <a:alpha val="100000"/>
              </a:schemeClr>
            </a:solidFill>
            <a:prstDash val="sysDash"/>
            <a:beve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14" name="텍스트 개체 틀 13"/>
          <p:cNvSpPr txBox="1">
            <a:spLocks noGrp="1"/>
          </p:cNvSpPr>
          <p:nvPr>
            <p:ph type="title" idx="3"/>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추가 </a:t>
            </a:r>
            <a:r>
              <a:rPr lang="en-US" altLang="ko-KR" sz="4800" b="0" cap="none" dirty="0">
                <a:solidFill>
                  <a:schemeClr val="tx1"/>
                </a:solidFill>
                <a:latin typeface="맑은 고딕" charset="0"/>
                <a:ea typeface="맑은 고딕" charset="0"/>
              </a:rPr>
              <a:t>[Menu-&gt;Insert-&gt;Select]</a:t>
            </a:r>
            <a:endParaRPr lang="ko-KR" altLang="en-US" sz="5865" b="0" cap="none" dirty="0">
              <a:solidFill>
                <a:schemeClr val="tx1"/>
              </a:solidFill>
              <a:latin typeface="맑은 고딕" charset="0"/>
              <a:ea typeface="맑은 고딕" charset="0"/>
            </a:endParaRPr>
          </a:p>
        </p:txBody>
      </p:sp>
      <p:sp>
        <p:nvSpPr>
          <p:cNvPr id="18" name="도형 17"/>
          <p:cNvSpPr>
            <a:spLocks/>
          </p:cNvSpPr>
          <p:nvPr/>
        </p:nvSpPr>
        <p:spPr>
          <a:xfrm>
            <a:off x="7350125" y="5064125"/>
            <a:ext cx="4048760" cy="286385"/>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9" name="도형 18"/>
          <p:cNvSpPr>
            <a:spLocks/>
          </p:cNvSpPr>
          <p:nvPr/>
        </p:nvSpPr>
        <p:spPr>
          <a:xfrm>
            <a:off x="5127625" y="4699000"/>
            <a:ext cx="1302385" cy="461010"/>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rot="5400000" flipH="1" flipV="1">
            <a:off x="5259070" y="3134995"/>
            <a:ext cx="1258570" cy="2727960"/>
          </a:xfrm>
          <a:prstGeom prst="bentConnector4">
            <a:avLst>
              <a:gd name="adj1" fmla="val -20185"/>
              <a:gd name="adj2" fmla="val 81481"/>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rot="16200000" flipH="1">
            <a:off x="6501130" y="4436745"/>
            <a:ext cx="921385" cy="2366645"/>
          </a:xfrm>
          <a:prstGeom prst="bentConnector2">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cxnSp>
        <p:nvCxnSpPr>
          <p:cNvPr id="22" name="도형 21"/>
          <p:cNvCxnSpPr/>
          <p:nvPr/>
        </p:nvCxnSpPr>
        <p:spPr>
          <a:xfrm rot="10800000" flipH="1" flipV="1">
            <a:off x="7334250" y="5231130"/>
            <a:ext cx="937260" cy="849630"/>
          </a:xfrm>
          <a:prstGeom prst="bentConnector3">
            <a:avLst>
              <a:gd name="adj1" fmla="val -27111"/>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도형 22"/>
          <p:cNvSpPr>
            <a:spLocks/>
          </p:cNvSpPr>
          <p:nvPr/>
        </p:nvSpPr>
        <p:spPr>
          <a:xfrm>
            <a:off x="8159750" y="5746750"/>
            <a:ext cx="2524760" cy="762635"/>
          </a:xfrm>
          <a:prstGeom prst="roundRect">
            <a:avLst/>
          </a:prstGeom>
          <a:solidFill>
            <a:schemeClr val="bg2"/>
          </a:solidFill>
          <a:ln w="1905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HomePage</a:t>
            </a:r>
            <a:endParaRPr lang="ko-KR" altLang="en-US" sz="1800" b="0" cap="none" dirty="0">
              <a:solidFill>
                <a:schemeClr val="tx1"/>
              </a:solidFill>
              <a:latin typeface="맑은 고딕" charset="0"/>
              <a:ea typeface="맑은 고딕" charset="0"/>
            </a:endParaRPr>
          </a:p>
        </p:txBody>
      </p:sp>
      <p:sp>
        <p:nvSpPr>
          <p:cNvPr id="24" name="도형 23"/>
          <p:cNvSpPr>
            <a:spLocks/>
          </p:cNvSpPr>
          <p:nvPr/>
        </p:nvSpPr>
        <p:spPr>
          <a:xfrm>
            <a:off x="365125" y="3270250"/>
            <a:ext cx="2175510" cy="44513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5" name="도형 24"/>
          <p:cNvSpPr>
            <a:spLocks/>
          </p:cNvSpPr>
          <p:nvPr/>
        </p:nvSpPr>
        <p:spPr>
          <a:xfrm>
            <a:off x="3921125" y="4714875"/>
            <a:ext cx="1207135" cy="4133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그림 29" descr="C:/Users/Administrator/AppData/Roaming/PolarisOffice/ETemp/1456_8714072/fImage195581443292.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sp>
        <p:nvSpPr>
          <p:cNvPr id="14" name="텍스트 개체 틀 13"/>
          <p:cNvSpPr txBox="1">
            <a:spLocks noGrp="1"/>
          </p:cNvSpPr>
          <p:nvPr>
            <p:ph type="title" idx="3"/>
          </p:nvPr>
        </p:nvSpPr>
        <p:spPr>
          <a:xfrm>
            <a:off x="609600" y="274320"/>
            <a:ext cx="10974070" cy="1144270"/>
          </a:xfrm>
          <a:prstGeom prst="rect">
            <a:avLst/>
          </a:prstGeom>
        </p:spPr>
        <p:txBody>
          <a:bodyPr vert="horz" wrap="square" lIns="91440" tIns="45720" rIns="91440" bIns="45720" anchor="ctr">
            <a:normAutofit fontScale="90000"/>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수정 </a:t>
            </a:r>
            <a:r>
              <a:rPr lang="en-US" altLang="ko-KR" sz="4800" b="0" cap="none" dirty="0">
                <a:solidFill>
                  <a:schemeClr val="tx1"/>
                </a:solidFill>
                <a:latin typeface="맑은 고딕" charset="0"/>
                <a:ea typeface="맑은 고딕" charset="0"/>
              </a:rPr>
              <a:t>[Menu-&gt;Update-&gt;Select]</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그림 25" descr="C:/Users/Administrator/AppData/Roaming/PolarisOffice/ETemp/1456_8714072/fImage1524313642382.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7408545" y="2254250"/>
            <a:ext cx="4482465" cy="3334385"/>
          </a:xfrm>
          <a:prstGeom prst="rect">
            <a:avLst/>
          </a:prstGeom>
          <a:noFill/>
        </p:spPr>
      </p:pic>
      <p:pic>
        <p:nvPicPr>
          <p:cNvPr id="25" name="그림 24" descr="C:/Users/Administrator/AppData/Roaming/PolarisOffice/ETemp/1456_8714072/fImage2036913627421.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3741420" y="1979295"/>
            <a:ext cx="2831465" cy="3418840"/>
          </a:xfrm>
          <a:prstGeom prst="rect">
            <a:avLst/>
          </a:prstGeom>
          <a:noFill/>
        </p:spPr>
      </p:pic>
      <p:pic>
        <p:nvPicPr>
          <p:cNvPr id="24" name="그림 23" descr="C:/Users/Administrator/AppData/Roaming/PolarisOffice/ETemp/1456_8714072/fImage1955813608716.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cxnSp>
        <p:nvCxnSpPr>
          <p:cNvPr id="10" name="도형 9"/>
          <p:cNvCxnSpPr>
            <a:stCxn id="22" idx="3"/>
          </p:cNvCxnSpPr>
          <p:nvPr/>
        </p:nvCxnSpPr>
        <p:spPr>
          <a:xfrm>
            <a:off x="2571750" y="3937000"/>
            <a:ext cx="1127760" cy="16510"/>
          </a:xfrm>
          <a:prstGeom prst="straightConnector1">
            <a:avLst/>
          </a:prstGeom>
          <a:ln w="38100" cap="flat" cmpd="sng">
            <a:solidFill>
              <a:schemeClr val="dk1">
                <a:alpha val="100000"/>
              </a:schemeClr>
            </a:solidFill>
            <a:prstDash val="sysDash"/>
            <a:beve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텍스트 개체 틀 11"/>
          <p:cNvSpPr txBox="1">
            <a:spLocks noGrp="1"/>
          </p:cNvSpPr>
          <p:nvPr>
            <p:ph type="title" idx="4"/>
          </p:nvPr>
        </p:nvSpPr>
        <p:spPr>
          <a:xfrm>
            <a:off x="609600" y="274320"/>
            <a:ext cx="1144016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수정 </a:t>
            </a:r>
            <a:r>
              <a:rPr lang="en-US" altLang="ko-KR" sz="4800" b="0" cap="none" dirty="0">
                <a:solidFill>
                  <a:schemeClr val="tx1"/>
                </a:solidFill>
                <a:latin typeface="맑은 고딕" charset="0"/>
                <a:ea typeface="맑은 고딕" charset="0"/>
              </a:rPr>
              <a:t>[Menu-&gt;Update-&gt;Select]</a:t>
            </a:r>
            <a:endParaRPr lang="ko-KR" altLang="en-US" sz="5865" b="0" cap="none" dirty="0">
              <a:solidFill>
                <a:schemeClr val="tx1"/>
              </a:solidFill>
              <a:latin typeface="맑은 고딕" charset="0"/>
              <a:ea typeface="맑은 고딕" charset="0"/>
            </a:endParaRPr>
          </a:p>
        </p:txBody>
      </p:sp>
      <p:sp>
        <p:nvSpPr>
          <p:cNvPr id="15" name="도형 14"/>
          <p:cNvSpPr>
            <a:spLocks/>
          </p:cNvSpPr>
          <p:nvPr/>
        </p:nvSpPr>
        <p:spPr>
          <a:xfrm>
            <a:off x="5222875" y="4730750"/>
            <a:ext cx="1286510" cy="556260"/>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6" name="도형 15"/>
          <p:cNvSpPr>
            <a:spLocks/>
          </p:cNvSpPr>
          <p:nvPr/>
        </p:nvSpPr>
        <p:spPr>
          <a:xfrm>
            <a:off x="7508875" y="5238750"/>
            <a:ext cx="4302760" cy="270510"/>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7" name="도형 16"/>
          <p:cNvSpPr>
            <a:spLocks/>
          </p:cNvSpPr>
          <p:nvPr/>
        </p:nvSpPr>
        <p:spPr>
          <a:xfrm rot="16200000" flipH="1">
            <a:off x="6624320" y="4528185"/>
            <a:ext cx="937260" cy="2453640"/>
          </a:xfrm>
          <a:prstGeom prst="bentConnector2">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cxnSp>
        <p:nvCxnSpPr>
          <p:cNvPr id="18" name="도형 17"/>
          <p:cNvCxnSpPr/>
          <p:nvPr/>
        </p:nvCxnSpPr>
        <p:spPr>
          <a:xfrm rot="10800000" flipH="1" flipV="1">
            <a:off x="7508875" y="5374005"/>
            <a:ext cx="937260" cy="849630"/>
          </a:xfrm>
          <a:prstGeom prst="bentConnector3">
            <a:avLst>
              <a:gd name="adj1" fmla="val -27111"/>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도형 18"/>
          <p:cNvSpPr>
            <a:spLocks/>
          </p:cNvSpPr>
          <p:nvPr/>
        </p:nvSpPr>
        <p:spPr>
          <a:xfrm rot="5400000" flipH="1" flipV="1">
            <a:off x="5276850" y="3155315"/>
            <a:ext cx="1378585" cy="2915285"/>
          </a:xfrm>
          <a:prstGeom prst="bentConnector4">
            <a:avLst>
              <a:gd name="adj1" fmla="val -18431"/>
              <a:gd name="adj2" fmla="val 82787"/>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8318500" y="5842000"/>
            <a:ext cx="2524760" cy="762635"/>
          </a:xfrm>
          <a:prstGeom prst="roundRect">
            <a:avLst/>
          </a:prstGeom>
          <a:solidFill>
            <a:schemeClr val="bg2"/>
          </a:solidFill>
          <a:ln w="1905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HomePage</a:t>
            </a:r>
            <a:endParaRPr lang="ko-KR" altLang="en-US" sz="1800" b="0" cap="none" dirty="0">
              <a:solidFill>
                <a:schemeClr val="tx1"/>
              </a:solidFill>
              <a:latin typeface="맑은 고딕" charset="0"/>
              <a:ea typeface="맑은 고딕" charset="0"/>
            </a:endParaRPr>
          </a:p>
        </p:txBody>
      </p:sp>
      <p:sp>
        <p:nvSpPr>
          <p:cNvPr id="21" name="도형 20"/>
          <p:cNvSpPr>
            <a:spLocks/>
          </p:cNvSpPr>
          <p:nvPr/>
        </p:nvSpPr>
        <p:spPr>
          <a:xfrm>
            <a:off x="3857625" y="4714875"/>
            <a:ext cx="1302385" cy="58737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333375" y="3714750"/>
            <a:ext cx="2239010" cy="44513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그림 29" descr="C:/Users/Administrator/AppData/Roaming/PolarisOffice/ETemp/1456_8714072/fImage1955814589718.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sp>
        <p:nvSpPr>
          <p:cNvPr id="14" name="텍스트 개체 틀 13"/>
          <p:cNvSpPr txBox="1">
            <a:spLocks noGrp="1"/>
          </p:cNvSpPr>
          <p:nvPr>
            <p:ph type="title" idx="3"/>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삭제 </a:t>
            </a:r>
            <a:r>
              <a:rPr lang="en-US" altLang="ko-KR" sz="4800" b="0" cap="none" dirty="0">
                <a:solidFill>
                  <a:schemeClr val="tx1"/>
                </a:solidFill>
                <a:latin typeface="맑은 고딕" charset="0"/>
                <a:ea typeface="맑은 고딕" charset="0"/>
              </a:rPr>
              <a:t>[</a:t>
            </a:r>
            <a:r>
              <a:rPr lang="en-US" altLang="ko-KR" sz="4000" b="0" cap="none" dirty="0">
                <a:solidFill>
                  <a:schemeClr val="tx1"/>
                </a:solidFill>
                <a:latin typeface="맑은 고딕" charset="0"/>
                <a:ea typeface="맑은 고딕" charset="0"/>
              </a:rPr>
              <a:t>Menu-&gt;Delete</a:t>
            </a:r>
            <a:r>
              <a:rPr lang="en-US" altLang="ko-KR" sz="4800" b="0" cap="none" dirty="0">
                <a:solidFill>
                  <a:schemeClr val="tx1"/>
                </a:solidFill>
                <a:latin typeface="맑은 고딕" charset="0"/>
                <a:ea typeface="맑은 고딕" charset="0"/>
              </a:rPr>
              <a:t>]</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200" cy="149923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팀원 소개</a:t>
            </a:r>
            <a:endParaRPr lang="ko-KR" altLang="en-US" sz="5330"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15875" y="4406900"/>
            <a:ext cx="11343005" cy="2467610"/>
          </a:xfrm>
          <a:prstGeom prst="rect">
            <a:avLst/>
          </a:prstGeom>
        </p:spPr>
        <p:txBody>
          <a:bodyPr vert="horz" wrap="square" lIns="91440" tIns="45720" rIns="91440" bIns="45720" numCol="1" anchor="t">
            <a:normAutofit/>
          </a:bodyPr>
          <a:lstStyle/>
          <a:p>
            <a:pPr marL="1016000" indent="254000" algn="l" defTabSz="508000" eaLnBrk="0" fontAlgn="auto">
              <a:lnSpc>
                <a:spcPct val="100000"/>
              </a:lnSpc>
              <a:spcBef>
                <a:spcPts val="0"/>
              </a:spcBef>
              <a:spcAft>
                <a:spcPts val="0"/>
              </a:spcAft>
              <a:buFontTx/>
              <a:buNone/>
            </a:pPr>
            <a:endParaRPr lang="ko-KR" altLang="en-US" sz="2665"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1860" b="0" cap="none" dirty="0">
                <a:solidFill>
                  <a:schemeClr val="tx1"/>
                </a:solidFill>
                <a:latin typeface="맑은 고딕" charset="0"/>
                <a:ea typeface="맑은 고딕" charset="0"/>
              </a:rPr>
              <a:t>Member</a:t>
            </a:r>
            <a:endParaRPr lang="ko-KR" altLang="en-US" sz="186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2000" b="0" cap="none" dirty="0">
                <a:solidFill>
                  <a:schemeClr val="tx1"/>
                </a:solidFill>
                <a:latin typeface="맑은 고딕" charset="0"/>
                <a:ea typeface="맑은 고딕" charset="0"/>
              </a:rPr>
              <a:t>MVC </a:t>
            </a:r>
            <a:r>
              <a:rPr lang="en-US" altLang="ko-KR" sz="1800" b="0" cap="none" dirty="0">
                <a:solidFill>
                  <a:schemeClr val="tx1"/>
                </a:solidFill>
                <a:latin typeface="맑은 고딕" charset="0"/>
                <a:ea typeface="맑은 고딕" charset="0"/>
              </a:rPr>
              <a:t>Role Sharing</a:t>
            </a:r>
            <a:endParaRPr lang="ko-KR" altLang="en-US" sz="700" b="0" cap="none" dirty="0">
              <a:solidFill>
                <a:schemeClr val="tx1"/>
              </a:solidFill>
              <a:latin typeface="맑은 고딕" charset="0"/>
              <a:ea typeface="맑은 고딕"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림 22" descr="C:/Users/Administrator/AppData/Roaming/PolarisOffice/ETemp/1456_8714072/fImage1955814579895.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pic>
        <p:nvPicPr>
          <p:cNvPr id="7" name="그림 6" descr="C:/Users/Administrator/AppData/Roaming/PolarisOffice/ETemp/1456_8714072/fImage128265952995.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4676775" y="2612390"/>
            <a:ext cx="3192780" cy="1444625"/>
          </a:xfrm>
          <a:prstGeom prst="rect">
            <a:avLst/>
          </a:prstGeom>
          <a:noFill/>
        </p:spPr>
      </p:pic>
      <p:sp>
        <p:nvSpPr>
          <p:cNvPr id="11" name="텍스트 개체 틀 10"/>
          <p:cNvSpPr txBox="1">
            <a:spLocks noGrp="1"/>
          </p:cNvSpPr>
          <p:nvPr>
            <p:ph type="title" idx="5"/>
          </p:nvPr>
        </p:nvSpPr>
        <p:spPr>
          <a:xfrm>
            <a:off x="609600" y="274320"/>
            <a:ext cx="13107035" cy="1123315"/>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삭제 </a:t>
            </a:r>
            <a:r>
              <a:rPr lang="en-US" altLang="ko-KR" sz="4000" b="0" cap="none" dirty="0">
                <a:solidFill>
                  <a:schemeClr val="tx1"/>
                </a:solidFill>
                <a:latin typeface="맑은 고딕" charset="0"/>
                <a:ea typeface="맑은 고딕" charset="0"/>
              </a:rPr>
              <a:t>[Menu-&gt;Delete]</a:t>
            </a:r>
            <a:endParaRPr lang="ko-KR" altLang="en-US" sz="4800" b="0" cap="none" dirty="0">
              <a:solidFill>
                <a:schemeClr val="tx1"/>
              </a:solidFill>
              <a:latin typeface="맑은 고딕" charset="0"/>
              <a:ea typeface="맑은 고딕" charset="0"/>
            </a:endParaRPr>
          </a:p>
        </p:txBody>
      </p:sp>
      <p:cxnSp>
        <p:nvCxnSpPr>
          <p:cNvPr id="14" name="도형 13"/>
          <p:cNvCxnSpPr>
            <a:endCxn id="7" idx="1"/>
          </p:cNvCxnSpPr>
          <p:nvPr/>
        </p:nvCxnSpPr>
        <p:spPr>
          <a:xfrm flipV="1">
            <a:off x="2524125" y="3334385"/>
            <a:ext cx="2153285" cy="107188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도형 15"/>
          <p:cNvSpPr>
            <a:spLocks/>
          </p:cNvSpPr>
          <p:nvPr/>
        </p:nvSpPr>
        <p:spPr>
          <a:xfrm>
            <a:off x="5667375" y="3476625"/>
            <a:ext cx="540385" cy="401955"/>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7" name="도형 16"/>
          <p:cNvSpPr>
            <a:spLocks/>
          </p:cNvSpPr>
          <p:nvPr/>
        </p:nvSpPr>
        <p:spPr>
          <a:xfrm>
            <a:off x="8382000" y="4445000"/>
            <a:ext cx="2524760" cy="762635"/>
          </a:xfrm>
          <a:prstGeom prst="roundRect">
            <a:avLst/>
          </a:prstGeom>
          <a:solidFill>
            <a:schemeClr val="bg2"/>
          </a:solidFill>
          <a:ln w="1905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HomePage</a:t>
            </a:r>
            <a:endParaRPr lang="ko-KR" altLang="en-US" sz="1800" b="0" cap="none" dirty="0">
              <a:solidFill>
                <a:schemeClr val="tx1"/>
              </a:solidFill>
              <a:latin typeface="맑은 고딕" charset="0"/>
              <a:ea typeface="맑은 고딕" charset="0"/>
            </a:endParaRPr>
          </a:p>
        </p:txBody>
      </p:sp>
      <p:cxnSp>
        <p:nvCxnSpPr>
          <p:cNvPr id="18" name="도형 17"/>
          <p:cNvCxnSpPr>
            <a:stCxn id="22" idx="2"/>
            <a:endCxn id="23" idx="2"/>
          </p:cNvCxnSpPr>
          <p:nvPr/>
        </p:nvCxnSpPr>
        <p:spPr>
          <a:xfrm rot="5400000">
            <a:off x="3349625" y="1905000"/>
            <a:ext cx="1334135" cy="5175885"/>
          </a:xfrm>
          <a:prstGeom prst="bentConnector3">
            <a:avLst>
              <a:gd name="adj1" fmla="val 150051"/>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도형 19"/>
          <p:cNvSpPr>
            <a:spLocks/>
          </p:cNvSpPr>
          <p:nvPr/>
        </p:nvSpPr>
        <p:spPr>
          <a:xfrm rot="16200000" flipH="1">
            <a:off x="6685915" y="3129280"/>
            <a:ext cx="948690" cy="2446020"/>
          </a:xfrm>
          <a:prstGeom prst="bentConnector2">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317500" y="4175125"/>
            <a:ext cx="2223135"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6318250" y="3476625"/>
            <a:ext cx="572135" cy="3498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그림 29" descr="C:/Users/Administrator/AppData/Roaming/PolarisOffice/ETemp/1456_8714072/fImage1955814625447.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sp>
        <p:nvSpPr>
          <p:cNvPr id="14" name="텍스트 개체 틀 13"/>
          <p:cNvSpPr txBox="1">
            <a:spLocks noGrp="1"/>
          </p:cNvSpPr>
          <p:nvPr>
            <p:ph type="title" idx="3"/>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상세정보 </a:t>
            </a:r>
            <a:r>
              <a:rPr lang="en-US" altLang="ko-KR" sz="4800" b="0" cap="none" dirty="0">
                <a:solidFill>
                  <a:schemeClr val="tx1"/>
                </a:solidFill>
                <a:latin typeface="맑은 고딕" charset="0"/>
                <a:ea typeface="맑은 고딕" charset="0"/>
              </a:rPr>
              <a:t>[</a:t>
            </a:r>
            <a:r>
              <a:rPr lang="en-US" altLang="ko-KR" sz="4000" b="0" cap="none" dirty="0">
                <a:solidFill>
                  <a:schemeClr val="tx1"/>
                </a:solidFill>
                <a:latin typeface="맑은 고딕" charset="0"/>
                <a:ea typeface="맑은 고딕" charset="0"/>
              </a:rPr>
              <a:t>Menu-&gt;Info</a:t>
            </a:r>
            <a:r>
              <a:rPr lang="en-US" altLang="ko-KR" sz="4800" b="0" cap="none" dirty="0">
                <a:solidFill>
                  <a:schemeClr val="tx1"/>
                </a:solidFill>
                <a:latin typeface="맑은 고딕" charset="0"/>
                <a:ea typeface="맑은 고딕" charset="0"/>
              </a:rPr>
              <a:t>]</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descr="C:/Users/Administrator/AppData/Roaming/PolarisOffice/ETemp/1456_8714072/fImage1921414611726.png"/>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4689475" y="2006600"/>
            <a:ext cx="2820035" cy="3375660"/>
          </a:xfrm>
          <a:prstGeom prst="rect">
            <a:avLst/>
          </a:prstGeom>
          <a:noFill/>
        </p:spPr>
      </p:pic>
      <p:pic>
        <p:nvPicPr>
          <p:cNvPr id="18" name="그림 17" descr="C:/Users/Administrator/AppData/Roaming/PolarisOffice/ETemp/1456_8714072/fImage1955814604771.png"/>
          <p:cNvPicPr>
            <a:picLocks noChangeAspect="1"/>
          </p:cNvPicPr>
          <p:nvPr/>
        </p:nvPicPr>
        <p:blipFill rotWithShape="1">
          <a:blip r:embed="rId3">
            <a:extLst>
              <a:ext uri="{28A0092B-C50C-407E-A947-70E740481C1C}">
                <a14:useLocalDpi xmlns:a14="http://schemas.microsoft.com/office/drawing/2010/main" val="0"/>
              </a:ext>
            </a:extLst>
          </a:blip>
          <a:stretch>
            <a:fillRect/>
          </a:stretch>
        </p:blipFill>
        <p:spPr>
          <a:xfrm>
            <a:off x="238125" y="2000250"/>
            <a:ext cx="2381885" cy="3159760"/>
          </a:xfrm>
          <a:prstGeom prst="rect">
            <a:avLst/>
          </a:prstGeom>
          <a:noFill/>
        </p:spPr>
      </p:pic>
      <p:sp>
        <p:nvSpPr>
          <p:cNvPr id="11" name="텍스트 개체 틀 10"/>
          <p:cNvSpPr txBox="1">
            <a:spLocks noGrp="1"/>
          </p:cNvSpPr>
          <p:nvPr>
            <p:ph type="title" idx="5"/>
          </p:nvPr>
        </p:nvSpPr>
        <p:spPr>
          <a:xfrm>
            <a:off x="609600" y="274320"/>
            <a:ext cx="13107035" cy="112331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Room 상세정보 </a:t>
            </a:r>
            <a:r>
              <a:rPr lang="en-US" altLang="ko-KR" sz="4000" b="0" cap="none" dirty="0">
                <a:solidFill>
                  <a:schemeClr val="tx1"/>
                </a:solidFill>
                <a:latin typeface="맑은 고딕" charset="0"/>
                <a:ea typeface="맑은 고딕" charset="0"/>
              </a:rPr>
              <a:t>[Menu-&gt;Info]</a:t>
            </a:r>
            <a:endParaRPr lang="ko-KR" altLang="en-US" sz="4800" b="0" cap="none" dirty="0">
              <a:solidFill>
                <a:schemeClr val="tx1"/>
              </a:solidFill>
              <a:latin typeface="맑은 고딕" charset="0"/>
              <a:ea typeface="맑은 고딕" charset="0"/>
            </a:endParaRPr>
          </a:p>
        </p:txBody>
      </p:sp>
      <p:cxnSp>
        <p:nvCxnSpPr>
          <p:cNvPr id="13" name="도형 12"/>
          <p:cNvCxnSpPr>
            <a:stCxn id="17" idx="3"/>
          </p:cNvCxnSpPr>
          <p:nvPr/>
        </p:nvCxnSpPr>
        <p:spPr>
          <a:xfrm flipV="1">
            <a:off x="2540635" y="3924300"/>
            <a:ext cx="2461895" cy="918210"/>
          </a:xfrm>
          <a:prstGeom prst="bentConnector3">
            <a:avLst>
              <a:gd name="adj1" fmla="val 49968"/>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도형 13"/>
          <p:cNvSpPr>
            <a:spLocks/>
          </p:cNvSpPr>
          <p:nvPr/>
        </p:nvSpPr>
        <p:spPr>
          <a:xfrm>
            <a:off x="6445250" y="4889500"/>
            <a:ext cx="619760" cy="349885"/>
          </a:xfrm>
          <a:prstGeom prst="rect">
            <a:avLst/>
          </a:prstGeom>
          <a:solidFill>
            <a:schemeClr val="accent4">
              <a:alpha val="30026"/>
            </a:schemeClr>
          </a:solidFill>
          <a:ln w="50800" cap="flat" cmpd="sng">
            <a:solidFill>
              <a:schemeClr val="accent4">
                <a:alpha val="10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5" name="도형 14"/>
          <p:cNvSpPr>
            <a:spLocks/>
          </p:cNvSpPr>
          <p:nvPr/>
        </p:nvSpPr>
        <p:spPr>
          <a:xfrm>
            <a:off x="8477250" y="3429000"/>
            <a:ext cx="2524760" cy="762635"/>
          </a:xfrm>
          <a:prstGeom prst="roundRect">
            <a:avLst/>
          </a:prstGeom>
          <a:solidFill>
            <a:schemeClr val="bg2"/>
          </a:solidFill>
          <a:ln w="1905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HomePage</a:t>
            </a:r>
            <a:endParaRPr lang="ko-KR" altLang="en-US" sz="1800" b="0" cap="none" dirty="0">
              <a:solidFill>
                <a:schemeClr val="tx1"/>
              </a:solidFill>
              <a:latin typeface="맑은 고딕" charset="0"/>
              <a:ea typeface="맑은 고딕" charset="0"/>
            </a:endParaRPr>
          </a:p>
        </p:txBody>
      </p:sp>
      <p:cxnSp>
        <p:nvCxnSpPr>
          <p:cNvPr id="16" name="도형 15"/>
          <p:cNvCxnSpPr>
            <a:stCxn id="14" idx="3"/>
            <a:endCxn id="15" idx="1"/>
          </p:cNvCxnSpPr>
          <p:nvPr/>
        </p:nvCxnSpPr>
        <p:spPr>
          <a:xfrm flipV="1">
            <a:off x="7064375" y="3810000"/>
            <a:ext cx="1413510" cy="1254760"/>
          </a:xfrm>
          <a:prstGeom prst="bentConnector3">
            <a:avLst>
              <a:gd name="adj1" fmla="val 49968"/>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도형 16"/>
          <p:cNvSpPr>
            <a:spLocks/>
          </p:cNvSpPr>
          <p:nvPr/>
        </p:nvSpPr>
        <p:spPr>
          <a:xfrm>
            <a:off x="318135" y="4635500"/>
            <a:ext cx="2222500" cy="4133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화재 감지 </a:t>
            </a:r>
            <a:r>
              <a:rPr lang="en-US" altLang="ko-KR" sz="4800" b="0" cap="none" dirty="0">
                <a:solidFill>
                  <a:schemeClr val="tx1"/>
                </a:solidFill>
                <a:latin typeface="맑은 고딕" charset="0"/>
                <a:ea typeface="맑은 고딕" charset="0"/>
              </a:rPr>
              <a:t>[Home-&gt;Alert-&gt;Home]</a:t>
            </a:r>
            <a:endParaRPr lang="ko-KR" altLang="en-US" sz="5865" b="0" cap="none" dirty="0">
              <a:solidFill>
                <a:schemeClr val="tx1"/>
              </a:solidFill>
              <a:latin typeface="맑은 고딕" charset="0"/>
              <a:ea typeface="맑은 고딕" charset="0"/>
            </a:endParaRPr>
          </a:p>
        </p:txBody>
      </p:sp>
      <p:pic>
        <p:nvPicPr>
          <p:cNvPr id="11" name="그림 10" descr="C:/Users/Administrator/AppData/Roaming/PolarisOffice/ETemp/1456_8714072/fImage354103791478.png"/>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480820" y="1574800"/>
            <a:ext cx="9066530" cy="497332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C:/Users/Administrator/AppData/Roaming/PolarisOffice/ETemp/1456_8714072/fImage354106664827.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26060" y="2265045"/>
            <a:ext cx="1616710" cy="3997960"/>
          </a:xfrm>
          <a:prstGeom prst="rect">
            <a:avLst/>
          </a:prstGeom>
          <a:noFill/>
        </p:spPr>
      </p:pic>
      <p:sp>
        <p:nvSpPr>
          <p:cNvPr id="10" name="텍스트 개체 틀 9"/>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화재 감지 </a:t>
            </a:r>
            <a:r>
              <a:rPr lang="en-US" altLang="ko-KR" sz="4800" b="0" cap="none" dirty="0">
                <a:solidFill>
                  <a:schemeClr val="tx1"/>
                </a:solidFill>
                <a:latin typeface="맑은 고딕" charset="0"/>
                <a:ea typeface="맑은 고딕" charset="0"/>
              </a:rPr>
              <a:t>[Home-&gt;Alert-&gt;Home]</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C:/Users/Administrator/AppData/Roaming/PolarisOffice/ETemp/1456_8714072/fImage354106664827.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26060" y="2265045"/>
            <a:ext cx="1616710" cy="3997960"/>
          </a:xfrm>
          <a:prstGeom prst="rect">
            <a:avLst/>
          </a:prstGeom>
          <a:noFill/>
        </p:spPr>
      </p:pic>
      <p:pic>
        <p:nvPicPr>
          <p:cNvPr id="3" name="그림 2" descr="C:/Users/Administrator/AppData/Roaming/PolarisOffice/ETemp/1456_8714072/fImage579306675436.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207260" y="2118995"/>
            <a:ext cx="7628255" cy="4144010"/>
          </a:xfrm>
          <a:prstGeom prst="rect">
            <a:avLst/>
          </a:prstGeom>
          <a:noFill/>
        </p:spPr>
      </p:pic>
      <p:sp>
        <p:nvSpPr>
          <p:cNvPr id="10" name="텍스트 개체 틀 9"/>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화재 감지 </a:t>
            </a:r>
            <a:r>
              <a:rPr lang="en-US" altLang="ko-KR" sz="4800" b="0" cap="none" dirty="0">
                <a:solidFill>
                  <a:schemeClr val="tx1"/>
                </a:solidFill>
                <a:latin typeface="맑은 고딕" charset="0"/>
                <a:ea typeface="맑은 고딕" charset="0"/>
              </a:rPr>
              <a:t>[Home-&gt;Alert-&gt;Home]</a:t>
            </a:r>
            <a:endParaRPr lang="ko-KR" altLang="en-US" sz="5865" b="0" cap="none" dirty="0">
              <a:solidFill>
                <a:schemeClr val="tx1"/>
              </a:solidFill>
              <a:latin typeface="맑은 고딕" charset="0"/>
              <a:ea typeface="맑은 고딕" charset="0"/>
            </a:endParaRPr>
          </a:p>
        </p:txBody>
      </p:sp>
      <p:cxnSp>
        <p:nvCxnSpPr>
          <p:cNvPr id="13" name="도형 12"/>
          <p:cNvCxnSpPr/>
          <p:nvPr/>
        </p:nvCxnSpPr>
        <p:spPr>
          <a:xfrm>
            <a:off x="1762125" y="2778125"/>
            <a:ext cx="1302385" cy="254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도형 16"/>
          <p:cNvSpPr>
            <a:spLocks/>
          </p:cNvSpPr>
          <p:nvPr/>
        </p:nvSpPr>
        <p:spPr>
          <a:xfrm rot="16200000" flipH="1">
            <a:off x="4060190" y="1725930"/>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9" name="도형 18"/>
          <p:cNvSpPr>
            <a:spLocks/>
          </p:cNvSpPr>
          <p:nvPr/>
        </p:nvSpPr>
        <p:spPr>
          <a:xfrm>
            <a:off x="333375" y="2524125"/>
            <a:ext cx="1461135"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127375" y="2349500"/>
            <a:ext cx="730885" cy="11277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26060" y="2265045"/>
            <a:ext cx="1616075" cy="3997325"/>
          </a:xfrm>
          <a:prstGeom prst="rect">
            <a:avLst/>
          </a:prstGeom>
          <a:noFill/>
        </p:spPr>
      </p:pic>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207260" y="2118995"/>
            <a:ext cx="7627620" cy="4143375"/>
          </a:xfrm>
          <a:prstGeom prst="rect">
            <a:avLst/>
          </a:prstGeom>
          <a:noFill/>
        </p:spPr>
      </p:pic>
      <p:pic>
        <p:nvPicPr>
          <p:cNvPr id="7" name="그림 6" descr="C:/Users/Administrator/AppData/Roaming/PolarisOffice/ETemp/1456_8714072/fImage354106692391.png"/>
          <p:cNvPicPr>
            <a:picLocks noChangeAspect="1"/>
          </p:cNvPicPr>
          <p:nvPr/>
        </p:nvPicPr>
        <p:blipFill rotWithShape="1">
          <a:blip r:embed="rId2">
            <a:extLst>
              <a:ext uri="{28A0092B-C50C-407E-A947-70E740481C1C}">
                <a14:useLocalDpi xmlns:a14="http://schemas.microsoft.com/office/drawing/2010/main" val="0"/>
              </a:ext>
            </a:extLst>
          </a:blip>
          <a:srcRect l="6118" r="71802"/>
          <a:stretch>
            <a:fillRect/>
          </a:stretch>
        </p:blipFill>
        <p:spPr>
          <a:xfrm>
            <a:off x="10200005" y="2141220"/>
            <a:ext cx="1673225" cy="4154170"/>
          </a:xfrm>
          <a:prstGeom prst="rect">
            <a:avLst/>
          </a:prstGeom>
          <a:noFill/>
        </p:spPr>
      </p:pic>
      <p:sp>
        <p:nvSpPr>
          <p:cNvPr id="10" name="텍스트 개체 틀 9"/>
          <p:cNvSpPr txBox="1">
            <a:spLocks noGrp="1"/>
          </p:cNvSpPr>
          <p:nvPr>
            <p:ph type="title" idx="6"/>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화재 감지 </a:t>
            </a:r>
            <a:r>
              <a:rPr lang="en-US" altLang="ko-KR" sz="4800" b="0" cap="none" dirty="0">
                <a:solidFill>
                  <a:schemeClr val="tx1"/>
                </a:solidFill>
                <a:latin typeface="맑은 고딕" charset="0"/>
                <a:ea typeface="맑은 고딕" charset="0"/>
              </a:rPr>
              <a:t>[Home-&gt;Alert-&gt;Home]</a:t>
            </a:r>
            <a:endParaRPr lang="ko-KR" altLang="en-US" sz="5865" b="0" cap="none" dirty="0">
              <a:solidFill>
                <a:schemeClr val="tx1"/>
              </a:solidFill>
              <a:latin typeface="맑은 고딕" charset="0"/>
              <a:ea typeface="맑은 고딕" charset="0"/>
            </a:endParaRPr>
          </a:p>
        </p:txBody>
      </p:sp>
      <p:cxnSp>
        <p:nvCxnSpPr>
          <p:cNvPr id="13" name="도형 12"/>
          <p:cNvCxnSpPr/>
          <p:nvPr/>
        </p:nvCxnSpPr>
        <p:spPr>
          <a:xfrm>
            <a:off x="1762125" y="2778125"/>
            <a:ext cx="1302385" cy="254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도형 14"/>
          <p:cNvCxnSpPr>
            <a:endCxn id="7" idx="1"/>
          </p:cNvCxnSpPr>
          <p:nvPr/>
        </p:nvCxnSpPr>
        <p:spPr>
          <a:xfrm>
            <a:off x="6143625" y="4215130"/>
            <a:ext cx="4057015" cy="3175"/>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도형 16"/>
          <p:cNvSpPr>
            <a:spLocks/>
          </p:cNvSpPr>
          <p:nvPr/>
        </p:nvSpPr>
        <p:spPr>
          <a:xfrm rot="16200000" flipH="1">
            <a:off x="4060190" y="1725930"/>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9" name="도형 18"/>
          <p:cNvSpPr>
            <a:spLocks/>
          </p:cNvSpPr>
          <p:nvPr/>
        </p:nvSpPr>
        <p:spPr>
          <a:xfrm>
            <a:off x="333375" y="2524125"/>
            <a:ext cx="1461135"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127375" y="2349500"/>
            <a:ext cx="730885" cy="11277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5540375" y="4111625"/>
            <a:ext cx="540385" cy="2387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10668000" y="2333625"/>
            <a:ext cx="762635" cy="117475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C:/Users/Administrator/AppData/Roaming/PolarisOffice/ETemp/1456_8714072/fImage354106664827.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26060" y="2265045"/>
            <a:ext cx="1616710" cy="3997960"/>
          </a:xfrm>
          <a:prstGeom prst="rect">
            <a:avLst/>
          </a:prstGeom>
          <a:noFill/>
        </p:spPr>
      </p:pic>
      <p:pic>
        <p:nvPicPr>
          <p:cNvPr id="3" name="그림 2" descr="C:/Users/Administrator/AppData/Roaming/PolarisOffice/ETemp/1456_8714072/fImage579306675436.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207260" y="2118995"/>
            <a:ext cx="7628255" cy="4144010"/>
          </a:xfrm>
          <a:prstGeom prst="rect">
            <a:avLst/>
          </a:prstGeom>
          <a:noFill/>
        </p:spPr>
      </p:pic>
      <p:pic>
        <p:nvPicPr>
          <p:cNvPr id="7" name="그림 6" descr="C:/Users/Administrator/AppData/Roaming/PolarisOffice/ETemp/1456_8714072/fImage354106692391.png"/>
          <p:cNvPicPr>
            <a:picLocks noChangeAspect="1"/>
          </p:cNvPicPr>
          <p:nvPr/>
        </p:nvPicPr>
        <p:blipFill rotWithShape="1">
          <a:blip r:embed="rId2">
            <a:extLst>
              <a:ext uri="{28A0092B-C50C-407E-A947-70E740481C1C}">
                <a14:useLocalDpi xmlns:a14="http://schemas.microsoft.com/office/drawing/2010/main" val="0"/>
              </a:ext>
            </a:extLst>
          </a:blip>
          <a:srcRect l="6118" r="71802"/>
          <a:stretch>
            <a:fillRect/>
          </a:stretch>
        </p:blipFill>
        <p:spPr>
          <a:xfrm>
            <a:off x="10200005" y="2141220"/>
            <a:ext cx="1673225" cy="4154170"/>
          </a:xfrm>
          <a:prstGeom prst="rect">
            <a:avLst/>
          </a:prstGeom>
          <a:noFill/>
        </p:spPr>
      </p:pic>
      <p:sp>
        <p:nvSpPr>
          <p:cNvPr id="10" name="텍스트 개체 틀 9"/>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화재 감지 </a:t>
            </a:r>
            <a:r>
              <a:rPr lang="en-US" altLang="ko-KR" sz="4800" b="0" cap="none" dirty="0">
                <a:solidFill>
                  <a:schemeClr val="tx1"/>
                </a:solidFill>
                <a:latin typeface="맑은 고딕" charset="0"/>
                <a:ea typeface="맑은 고딕" charset="0"/>
              </a:rPr>
              <a:t>[Home-&gt;Alert-&gt;Home]</a:t>
            </a:r>
            <a:endParaRPr lang="ko-KR" altLang="en-US" sz="5865" b="0" cap="none" dirty="0">
              <a:solidFill>
                <a:schemeClr val="tx1"/>
              </a:solidFill>
              <a:latin typeface="맑은 고딕" charset="0"/>
              <a:ea typeface="맑은 고딕" charset="0"/>
            </a:endParaRPr>
          </a:p>
        </p:txBody>
      </p:sp>
      <p:cxnSp>
        <p:nvCxnSpPr>
          <p:cNvPr id="13" name="도형 12"/>
          <p:cNvCxnSpPr/>
          <p:nvPr/>
        </p:nvCxnSpPr>
        <p:spPr>
          <a:xfrm>
            <a:off x="1762125" y="2778125"/>
            <a:ext cx="1302385" cy="254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도형 14"/>
          <p:cNvCxnSpPr>
            <a:endCxn id="7" idx="1"/>
          </p:cNvCxnSpPr>
          <p:nvPr/>
        </p:nvCxnSpPr>
        <p:spPr>
          <a:xfrm>
            <a:off x="6143625" y="4215130"/>
            <a:ext cx="4057015" cy="3175"/>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도형 16"/>
          <p:cNvSpPr>
            <a:spLocks/>
          </p:cNvSpPr>
          <p:nvPr/>
        </p:nvSpPr>
        <p:spPr>
          <a:xfrm rot="16200000" flipH="1">
            <a:off x="4060190" y="1725930"/>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9" name="도형 18"/>
          <p:cNvSpPr>
            <a:spLocks/>
          </p:cNvSpPr>
          <p:nvPr/>
        </p:nvSpPr>
        <p:spPr>
          <a:xfrm>
            <a:off x="333375" y="2524125"/>
            <a:ext cx="1461135"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127375" y="2349500"/>
            <a:ext cx="730885" cy="11277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5540375" y="4111625"/>
            <a:ext cx="540385" cy="2387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10668000" y="2333625"/>
            <a:ext cx="762635" cy="117475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23" name="그림 22" descr="C:/Users/Administrator/AppData/Roaming/PolarisOffice/ETemp/1456_8714072/fImage2269011131538.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3239770" y="2524125"/>
            <a:ext cx="5730240" cy="195326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7374604.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17170" y="2105660"/>
            <a:ext cx="1682750" cy="4161790"/>
          </a:xfrm>
          <a:prstGeom prst="rect">
            <a:avLst/>
          </a:prstGeom>
          <a:noFill/>
        </p:spPr>
      </p:pic>
      <p:sp>
        <p:nvSpPr>
          <p:cNvPr id="12" name="텍스트 개체 틀 11"/>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침입 감지 </a:t>
            </a:r>
            <a:r>
              <a:rPr lang="en-US" altLang="ko-KR" sz="4800" b="0" cap="none" dirty="0">
                <a:solidFill>
                  <a:schemeClr val="tx1"/>
                </a:solidFill>
                <a:latin typeface="맑은 고딕" charset="0"/>
                <a:ea typeface="맑은 고딕" charset="0"/>
              </a:rPr>
              <a:t>[Home-&gt;Alert2-&gt;Home]</a:t>
            </a:r>
            <a:endParaRPr lang="ko-KR" altLang="en-US" sz="5865" b="0" cap="none" dirty="0">
              <a:solidFill>
                <a:schemeClr val="tx1"/>
              </a:solidFill>
              <a:latin typeface="맑은 고딕" charset="0"/>
              <a:ea typeface="맑은 고딕"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7374604.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17170" y="2105660"/>
            <a:ext cx="1682750" cy="4161790"/>
          </a:xfrm>
          <a:prstGeom prst="rect">
            <a:avLst/>
          </a:prstGeom>
          <a:noFill/>
        </p:spPr>
      </p:pic>
      <p:pic>
        <p:nvPicPr>
          <p:cNvPr id="5" name="그림 4" descr="C:/Users/Administrator/AppData/Roaming/PolarisOffice/ETemp/1456_8714072/fImage638027383902.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175510" y="1969135"/>
            <a:ext cx="7818754" cy="4298315"/>
          </a:xfrm>
          <a:prstGeom prst="rect">
            <a:avLst/>
          </a:prstGeom>
          <a:noFill/>
        </p:spPr>
      </p:pic>
      <p:sp>
        <p:nvSpPr>
          <p:cNvPr id="12" name="텍스트 개체 틀 11"/>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침입 감지 </a:t>
            </a:r>
            <a:r>
              <a:rPr lang="en-US" altLang="ko-KR" sz="4800" b="0" cap="none" dirty="0">
                <a:solidFill>
                  <a:schemeClr val="tx1"/>
                </a:solidFill>
                <a:latin typeface="맑은 고딕" charset="0"/>
                <a:ea typeface="맑은 고딕" charset="0"/>
              </a:rPr>
              <a:t>[Home-&gt;Alert2-&gt;Home]</a:t>
            </a:r>
            <a:endParaRPr lang="ko-KR" altLang="en-US" sz="5865" b="0" cap="none" dirty="0">
              <a:solidFill>
                <a:schemeClr val="tx1"/>
              </a:solidFill>
              <a:latin typeface="맑은 고딕" charset="0"/>
              <a:ea typeface="맑은 고딕" charset="0"/>
            </a:endParaRPr>
          </a:p>
        </p:txBody>
      </p:sp>
      <p:cxnSp>
        <p:nvCxnSpPr>
          <p:cNvPr id="14" name="도형 13"/>
          <p:cNvCxnSpPr>
            <a:stCxn id="21" idx="3"/>
            <a:endCxn id="20" idx="1"/>
          </p:cNvCxnSpPr>
          <p:nvPr/>
        </p:nvCxnSpPr>
        <p:spPr>
          <a:xfrm flipV="1">
            <a:off x="1873250" y="2801620"/>
            <a:ext cx="1223010" cy="414020"/>
          </a:xfrm>
          <a:prstGeom prst="bentConnector3">
            <a:avLst>
              <a:gd name="adj1" fmla="val 49977"/>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도형 17"/>
          <p:cNvSpPr>
            <a:spLocks/>
          </p:cNvSpPr>
          <p:nvPr/>
        </p:nvSpPr>
        <p:spPr>
          <a:xfrm rot="16200000" flipH="1">
            <a:off x="4028440" y="1614805"/>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095625" y="2206625"/>
            <a:ext cx="810260" cy="11912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333375" y="2984500"/>
            <a:ext cx="1540510"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Member</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idx="3"/>
          </p:nvPr>
        </p:nvSpPr>
        <p:spPr>
          <a:xfrm>
            <a:off x="609600" y="2262505"/>
            <a:ext cx="11012170" cy="3108960"/>
          </a:xfrm>
          <a:prstGeom prst="rect">
            <a:avLst/>
          </a:prstGeom>
        </p:spPr>
        <p:txBody>
          <a:bodyPr vert="horz" wrap="square" lIns="91440" tIns="45720" rIns="91440" bIns="45720" numCol="1" anchor="t">
            <a:normAutofit/>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왕소정 		: 	Project Leader , 개발 , UI 관리 , 총괄 </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전현호 		:	Project Manager , 개발 , DB관리 </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김민재		: 	Project Member , 개발 , 문서</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문정인 		: 	Project Member , 개발 , 피드백</a:t>
            </a:r>
            <a:endParaRPr lang="ko-KR" altLang="en-US" sz="2800" b="0" cap="none" dirty="0">
              <a:solidFill>
                <a:schemeClr val="tx1"/>
              </a:solidFill>
              <a:latin typeface="맑은 고딕" charset="0"/>
              <a:ea typeface="맑은 고딕"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7374604.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17170" y="2105660"/>
            <a:ext cx="1682750" cy="4161790"/>
          </a:xfrm>
          <a:prstGeom prst="rect">
            <a:avLst/>
          </a:prstGeom>
          <a:noFill/>
        </p:spPr>
      </p:pic>
      <p:pic>
        <p:nvPicPr>
          <p:cNvPr id="5" name="그림 4" descr="C:/Users/Administrator/AppData/Roaming/PolarisOffice/ETemp/1456_8714072/fImage638027383902.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175510" y="1969135"/>
            <a:ext cx="7818754" cy="4298315"/>
          </a:xfrm>
          <a:prstGeom prst="rect">
            <a:avLst/>
          </a:prstGeom>
          <a:noFill/>
        </p:spPr>
      </p:pic>
      <p:pic>
        <p:nvPicPr>
          <p:cNvPr id="6" name="그림 5" descr="C:/Users/Administrator/AppData/Roaming/PolarisOffice/ETemp/1456_8714072/fImage35410740153.png"/>
          <p:cNvPicPr>
            <a:picLocks noChangeAspect="1"/>
          </p:cNvPicPr>
          <p:nvPr/>
        </p:nvPicPr>
        <p:blipFill rotWithShape="1">
          <a:blip r:embed="rId2">
            <a:extLst>
              <a:ext uri="{28A0092B-C50C-407E-A947-70E740481C1C}">
                <a14:useLocalDpi xmlns:a14="http://schemas.microsoft.com/office/drawing/2010/main" val="0"/>
              </a:ext>
            </a:extLst>
          </a:blip>
          <a:srcRect l="6118" r="71802"/>
          <a:stretch>
            <a:fillRect/>
          </a:stretch>
        </p:blipFill>
        <p:spPr>
          <a:xfrm>
            <a:off x="10318750" y="2081530"/>
            <a:ext cx="1640205" cy="4154170"/>
          </a:xfrm>
          <a:prstGeom prst="rect">
            <a:avLst/>
          </a:prstGeom>
          <a:noFill/>
        </p:spPr>
      </p:pic>
      <p:sp>
        <p:nvSpPr>
          <p:cNvPr id="12" name="텍스트 개체 틀 11"/>
          <p:cNvSpPr txBox="1">
            <a:spLocks noGrp="1"/>
          </p:cNvSpPr>
          <p:nvPr>
            <p:ph type="title" idx="6"/>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침입 감지 </a:t>
            </a:r>
            <a:r>
              <a:rPr lang="en-US" altLang="ko-KR" sz="4800" b="0" cap="none" dirty="0">
                <a:solidFill>
                  <a:schemeClr val="tx1"/>
                </a:solidFill>
                <a:latin typeface="맑은 고딕" charset="0"/>
                <a:ea typeface="맑은 고딕" charset="0"/>
              </a:rPr>
              <a:t>[Home-&gt;Alert2-&gt;Home]</a:t>
            </a:r>
            <a:endParaRPr lang="ko-KR" altLang="en-US" sz="5865" b="0" cap="none" dirty="0">
              <a:solidFill>
                <a:schemeClr val="tx1"/>
              </a:solidFill>
              <a:latin typeface="맑은 고딕" charset="0"/>
              <a:ea typeface="맑은 고딕" charset="0"/>
            </a:endParaRPr>
          </a:p>
        </p:txBody>
      </p:sp>
      <p:cxnSp>
        <p:nvCxnSpPr>
          <p:cNvPr id="14" name="도형 13"/>
          <p:cNvCxnSpPr>
            <a:stCxn id="21" idx="3"/>
            <a:endCxn id="20" idx="1"/>
          </p:cNvCxnSpPr>
          <p:nvPr/>
        </p:nvCxnSpPr>
        <p:spPr>
          <a:xfrm flipV="1">
            <a:off x="1873250" y="2801620"/>
            <a:ext cx="1223010" cy="414020"/>
          </a:xfrm>
          <a:prstGeom prst="bentConnector3">
            <a:avLst>
              <a:gd name="adj1" fmla="val 49977"/>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도형 15"/>
          <p:cNvCxnSpPr>
            <a:endCxn id="6" idx="1"/>
          </p:cNvCxnSpPr>
          <p:nvPr/>
        </p:nvCxnSpPr>
        <p:spPr>
          <a:xfrm flipV="1">
            <a:off x="6175375" y="4157980"/>
            <a:ext cx="4144010" cy="1016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도형 17"/>
          <p:cNvSpPr>
            <a:spLocks/>
          </p:cNvSpPr>
          <p:nvPr/>
        </p:nvSpPr>
        <p:spPr>
          <a:xfrm rot="16200000" flipH="1">
            <a:off x="4028440" y="1614805"/>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095625" y="2206625"/>
            <a:ext cx="810260" cy="11912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333375" y="2984500"/>
            <a:ext cx="1540510"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5572125" y="4000500"/>
            <a:ext cx="556260" cy="2863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3" name="도형 22"/>
          <p:cNvSpPr>
            <a:spLocks/>
          </p:cNvSpPr>
          <p:nvPr/>
        </p:nvSpPr>
        <p:spPr>
          <a:xfrm>
            <a:off x="10763250" y="2286000"/>
            <a:ext cx="746760" cy="117475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C:/Users/Administrator/AppData/Roaming/PolarisOffice/ETemp/1456_8714072/fImage354107374604.png"/>
          <p:cNvPicPr>
            <a:picLocks noChangeAspect="1"/>
          </p:cNvPicPr>
          <p:nvPr/>
        </p:nvPicPr>
        <p:blipFill rotWithShape="1">
          <a:blip r:embed="rId2">
            <a:extLst>
              <a:ext uri="{28A0092B-C50C-407E-A947-70E740481C1C}">
                <a14:useLocalDpi xmlns:a14="http://schemas.microsoft.com/office/drawing/2010/main" val="0"/>
              </a:ext>
            </a:extLst>
          </a:blip>
          <a:srcRect l="77835"/>
          <a:stretch>
            <a:fillRect/>
          </a:stretch>
        </p:blipFill>
        <p:spPr>
          <a:xfrm>
            <a:off x="217170" y="2105660"/>
            <a:ext cx="1682750" cy="4161790"/>
          </a:xfrm>
          <a:prstGeom prst="rect">
            <a:avLst/>
          </a:prstGeom>
          <a:noFill/>
        </p:spPr>
      </p:pic>
      <p:pic>
        <p:nvPicPr>
          <p:cNvPr id="5" name="그림 4" descr="C:/Users/Administrator/AppData/Roaming/PolarisOffice/ETemp/1456_8714072/fImage638027383902.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175510" y="1969135"/>
            <a:ext cx="7818754" cy="4298315"/>
          </a:xfrm>
          <a:prstGeom prst="rect">
            <a:avLst/>
          </a:prstGeom>
          <a:noFill/>
        </p:spPr>
      </p:pic>
      <p:pic>
        <p:nvPicPr>
          <p:cNvPr id="6" name="그림 5" descr="C:/Users/Administrator/AppData/Roaming/PolarisOffice/ETemp/1456_8714072/fImage35410740153.png"/>
          <p:cNvPicPr>
            <a:picLocks noChangeAspect="1"/>
          </p:cNvPicPr>
          <p:nvPr/>
        </p:nvPicPr>
        <p:blipFill rotWithShape="1">
          <a:blip r:embed="rId2">
            <a:extLst>
              <a:ext uri="{28A0092B-C50C-407E-A947-70E740481C1C}">
                <a14:useLocalDpi xmlns:a14="http://schemas.microsoft.com/office/drawing/2010/main" val="0"/>
              </a:ext>
            </a:extLst>
          </a:blip>
          <a:srcRect l="6118" r="71802"/>
          <a:stretch>
            <a:fillRect/>
          </a:stretch>
        </p:blipFill>
        <p:spPr>
          <a:xfrm>
            <a:off x="10318750" y="2081530"/>
            <a:ext cx="1640205" cy="4154170"/>
          </a:xfrm>
          <a:prstGeom prst="rect">
            <a:avLst/>
          </a:prstGeom>
          <a:noFill/>
        </p:spPr>
      </p:pic>
      <p:sp>
        <p:nvSpPr>
          <p:cNvPr id="12" name="텍스트 개체 틀 11"/>
          <p:cNvSpPr txBox="1">
            <a:spLocks noGrp="1"/>
          </p:cNvSpPr>
          <p:nvPr>
            <p:ph type="title" idx="6"/>
          </p:nvPr>
        </p:nvSpPr>
        <p:spPr>
          <a:xfrm>
            <a:off x="609600" y="274320"/>
            <a:ext cx="1097407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침입 감지 </a:t>
            </a:r>
            <a:r>
              <a:rPr lang="en-US" altLang="ko-KR" sz="4800" b="0" cap="none" dirty="0">
                <a:solidFill>
                  <a:schemeClr val="tx1"/>
                </a:solidFill>
                <a:latin typeface="맑은 고딕" charset="0"/>
                <a:ea typeface="맑은 고딕" charset="0"/>
              </a:rPr>
              <a:t>[Home-&gt;Alert2-&gt;Home]</a:t>
            </a:r>
            <a:endParaRPr lang="ko-KR" altLang="en-US" sz="5865" b="0" cap="none" dirty="0">
              <a:solidFill>
                <a:schemeClr val="tx1"/>
              </a:solidFill>
              <a:latin typeface="맑은 고딕" charset="0"/>
              <a:ea typeface="맑은 고딕" charset="0"/>
            </a:endParaRPr>
          </a:p>
        </p:txBody>
      </p:sp>
      <p:cxnSp>
        <p:nvCxnSpPr>
          <p:cNvPr id="14" name="도형 13"/>
          <p:cNvCxnSpPr>
            <a:stCxn id="21" idx="3"/>
            <a:endCxn id="20" idx="1"/>
          </p:cNvCxnSpPr>
          <p:nvPr/>
        </p:nvCxnSpPr>
        <p:spPr>
          <a:xfrm flipV="1">
            <a:off x="1873250" y="2801620"/>
            <a:ext cx="1223010" cy="414020"/>
          </a:xfrm>
          <a:prstGeom prst="bentConnector3">
            <a:avLst>
              <a:gd name="adj1" fmla="val 49977"/>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도형 15"/>
          <p:cNvCxnSpPr>
            <a:endCxn id="6" idx="1"/>
          </p:cNvCxnSpPr>
          <p:nvPr/>
        </p:nvCxnSpPr>
        <p:spPr>
          <a:xfrm flipV="1">
            <a:off x="6175375" y="4157980"/>
            <a:ext cx="4144010" cy="10160"/>
          </a:xfrm>
          <a:prstGeom prst="bentConnector3">
            <a:avLst>
              <a:gd name="adj1" fmla="val 4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도형 17"/>
          <p:cNvSpPr>
            <a:spLocks/>
          </p:cNvSpPr>
          <p:nvPr/>
        </p:nvSpPr>
        <p:spPr>
          <a:xfrm rot="16200000" flipH="1">
            <a:off x="4028440" y="1614805"/>
            <a:ext cx="1223010" cy="2310765"/>
          </a:xfrm>
          <a:prstGeom prst="bentConnector4">
            <a:avLst>
              <a:gd name="adj1" fmla="val -20773"/>
              <a:gd name="adj2" fmla="val 99995"/>
            </a:avLst>
          </a:prstGeom>
          <a:ln w="38100" cap="flat" cmpd="sng">
            <a:solidFill>
              <a:schemeClr val="tx1">
                <a:alpha val="100000"/>
              </a:schemeClr>
            </a:solidFill>
            <a:prstDash val="sysDash"/>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0" name="도형 19"/>
          <p:cNvSpPr>
            <a:spLocks/>
          </p:cNvSpPr>
          <p:nvPr/>
        </p:nvSpPr>
        <p:spPr>
          <a:xfrm>
            <a:off x="3095625" y="2206625"/>
            <a:ext cx="810260" cy="119126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1" name="도형 20"/>
          <p:cNvSpPr>
            <a:spLocks/>
          </p:cNvSpPr>
          <p:nvPr/>
        </p:nvSpPr>
        <p:spPr>
          <a:xfrm>
            <a:off x="333375" y="2984500"/>
            <a:ext cx="1540510" cy="46101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2" name="도형 21"/>
          <p:cNvSpPr>
            <a:spLocks/>
          </p:cNvSpPr>
          <p:nvPr/>
        </p:nvSpPr>
        <p:spPr>
          <a:xfrm>
            <a:off x="5572125" y="4000500"/>
            <a:ext cx="556260" cy="286385"/>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3" name="도형 22"/>
          <p:cNvSpPr>
            <a:spLocks/>
          </p:cNvSpPr>
          <p:nvPr/>
        </p:nvSpPr>
        <p:spPr>
          <a:xfrm>
            <a:off x="10763250" y="2286000"/>
            <a:ext cx="746760" cy="1174750"/>
          </a:xfrm>
          <a:prstGeom prst="rect">
            <a:avLst/>
          </a:prstGeom>
          <a:solidFill>
            <a:srgbClr val="FF99FF">
              <a:alpha val="30026"/>
            </a:srgbClr>
          </a:solidFill>
          <a:ln w="50800" cap="flat" cmpd="sng">
            <a:solidFill>
              <a:srgbClr val="FF33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fontAlgn="auto">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24" name="그림 23" descr="C:/Users/Administrator/AppData/Roaming/PolarisOffice/ETemp/1456_8714072/fImage2167112021869.png"/>
          <p:cNvPicPr>
            <a:picLocks noChangeAspect="1"/>
          </p:cNvPicPr>
          <p:nvPr/>
        </p:nvPicPr>
        <p:blipFill rotWithShape="1">
          <a:blip r:embed="rId4">
            <a:extLst>
              <a:ext uri="{28A0092B-C50C-407E-A947-70E740481C1C}">
                <a14:useLocalDpi xmlns:a14="http://schemas.microsoft.com/office/drawing/2010/main" val="0"/>
              </a:ext>
            </a:extLst>
          </a:blip>
          <a:stretch>
            <a:fillRect/>
          </a:stretch>
        </p:blipFill>
        <p:spPr>
          <a:xfrm>
            <a:off x="3376295" y="2538095"/>
            <a:ext cx="5434965" cy="181229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200" cy="149923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결 과</a:t>
            </a:r>
            <a:endParaRPr lang="ko-KR" altLang="en-US" sz="5330"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15875" y="4406900"/>
            <a:ext cx="11343005" cy="2435860"/>
          </a:xfrm>
          <a:prstGeom prst="rect">
            <a:avLst/>
          </a:prstGeom>
        </p:spPr>
        <p:txBody>
          <a:bodyPr vert="horz" wrap="square" lIns="91440" tIns="45720" rIns="91440" bIns="45720" numCol="1" anchor="t">
            <a:normAutofit/>
          </a:bodyPr>
          <a:lstStyle/>
          <a:p>
            <a:pPr marL="1016000" indent="254000" algn="l" defTabSz="508000" eaLnBrk="0" fontAlgn="auto">
              <a:lnSpc>
                <a:spcPct val="100000"/>
              </a:lnSpc>
              <a:spcBef>
                <a:spcPts val="0"/>
              </a:spcBef>
              <a:spcAft>
                <a:spcPts val="0"/>
              </a:spcAft>
              <a:buFontTx/>
              <a:buNone/>
            </a:pPr>
            <a:endParaRPr lang="ko-KR" altLang="en-US" sz="2665"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1860" b="0" cap="none" dirty="0">
                <a:solidFill>
                  <a:schemeClr val="tx1"/>
                </a:solidFill>
                <a:latin typeface="맑은 고딕" charset="0"/>
                <a:ea typeface="맑은 고딕" charset="0"/>
              </a:rPr>
              <a:t>고찰</a:t>
            </a:r>
            <a:endParaRPr lang="ko-KR" altLang="en-US" sz="186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1860" b="0" cap="none" dirty="0">
                <a:solidFill>
                  <a:schemeClr val="tx1"/>
                </a:solidFill>
                <a:latin typeface="맑은 고딕" charset="0"/>
                <a:ea typeface="맑은 고딕" charset="0"/>
              </a:rPr>
              <a:t>보완점</a:t>
            </a:r>
            <a:endParaRPr lang="ko-KR" altLang="en-US" sz="1860" b="0" cap="none" dirty="0">
              <a:solidFill>
                <a:schemeClr val="tx1"/>
              </a:solidFill>
              <a:latin typeface="맑은 고딕" charset="0"/>
              <a:ea typeface="맑은 고딕"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239077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고 찰</a:t>
            </a:r>
            <a:endParaRPr lang="ko-KR" altLang="en-US" sz="5865" b="0" cap="none" dirty="0">
              <a:solidFill>
                <a:schemeClr val="tx1"/>
              </a:solidFill>
              <a:latin typeface="맑은 고딕" charset="0"/>
              <a:ea typeface="맑은 고딕" charset="0"/>
            </a:endParaRPr>
          </a:p>
        </p:txBody>
      </p:sp>
      <p:sp>
        <p:nvSpPr>
          <p:cNvPr id="4" name="텍스트 상자 3"/>
          <p:cNvSpPr txBox="1">
            <a:spLocks/>
          </p:cNvSpPr>
          <p:nvPr/>
        </p:nvSpPr>
        <p:spPr>
          <a:xfrm>
            <a:off x="5087620" y="1595120"/>
            <a:ext cx="5168900" cy="92392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1. 모니터링 및 시설물 감지 관련 산업 성장률 증가</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2. 다양한 기술력을 가진 업체 간의 상호협력 기대</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3. 출입 관리 및 보안 관련 비용 지출 대폭 감소</a:t>
            </a:r>
            <a:endParaRPr lang="ko-KR" altLang="en-US" sz="1800" b="0" cap="none" dirty="0">
              <a:latin typeface="±¼¸²" charset="0"/>
              <a:ea typeface="±¼¸²" charset="0"/>
            </a:endParaRPr>
          </a:p>
        </p:txBody>
      </p:sp>
      <p:sp>
        <p:nvSpPr>
          <p:cNvPr id="5" name="텍스트 상자 4"/>
          <p:cNvSpPr txBox="1">
            <a:spLocks/>
          </p:cNvSpPr>
          <p:nvPr/>
        </p:nvSpPr>
        <p:spPr>
          <a:xfrm>
            <a:off x="645795" y="1595120"/>
            <a:ext cx="218249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경제</a:t>
            </a:r>
            <a:r>
              <a:rPr lang="en-US" altLang="ko-KR" sz="2000" b="1" cap="none" dirty="0">
                <a:latin typeface="맑은 고딕" charset="0"/>
                <a:ea typeface="맑은 고딕" charset="0"/>
              </a:rPr>
              <a:t>/</a:t>
            </a:r>
            <a:r>
              <a:rPr lang="en-US" altLang="ko-KR" sz="2000" b="1" cap="none" dirty="0">
                <a:latin typeface="±¼¸²" charset="0"/>
                <a:ea typeface="±¼¸²" charset="0"/>
              </a:rPr>
              <a:t>산업적</a:t>
            </a:r>
            <a:r>
              <a:rPr lang="en-US" altLang="ko-KR" sz="2000" b="1" cap="none" dirty="0">
                <a:latin typeface="맑은 고딕" charset="0"/>
                <a:ea typeface="맑은 고딕" charset="0"/>
              </a:rPr>
              <a:t> </a:t>
            </a:r>
            <a:r>
              <a:rPr lang="en-US" altLang="ko-KR" sz="2000" b="1" cap="none" dirty="0">
                <a:latin typeface="±¼¸²" charset="0"/>
                <a:ea typeface="±¼¸²" charset="0"/>
              </a:rPr>
              <a:t>측면</a:t>
            </a:r>
            <a:endParaRPr lang="ko-KR" altLang="en-US" sz="2000" b="1" cap="none" dirty="0">
              <a:latin typeface="±¼¸²" charset="0"/>
              <a:ea typeface="±¼¸²" charset="0"/>
            </a:endParaRPr>
          </a:p>
        </p:txBody>
      </p:sp>
      <p:cxnSp>
        <p:nvCxnSpPr>
          <p:cNvPr id="6" name="도형 5"/>
          <p:cNvCxnSpPr/>
          <p:nvPr/>
        </p:nvCxnSpPr>
        <p:spPr>
          <a:xfrm>
            <a:off x="2999740" y="1795145"/>
            <a:ext cx="1814195" cy="635"/>
          </a:xfrm>
          <a:prstGeom prst="line">
            <a:avLst/>
          </a:prstGeom>
        </p:spPr>
        <p:style>
          <a:lnRef idx="1">
            <a:schemeClr val="dk1"/>
          </a:lnRef>
          <a:fillRef idx="0">
            <a:schemeClr val="dk1"/>
          </a:fillRef>
          <a:effectRef idx="0">
            <a:schemeClr val="dk1"/>
          </a:effectRef>
          <a:fontRef idx="minor">
            <a:schemeClr val="tx1"/>
          </a:fontRef>
        </p:style>
      </p:cxnSp>
      <p:sp>
        <p:nvSpPr>
          <p:cNvPr id="7" name="텍스트 상자 6"/>
          <p:cNvSpPr txBox="1">
            <a:spLocks/>
          </p:cNvSpPr>
          <p:nvPr/>
        </p:nvSpPr>
        <p:spPr>
          <a:xfrm>
            <a:off x="5087620" y="2903855"/>
            <a:ext cx="6250940" cy="92392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1. 다양한 기술을 융합해 각종 센서 및 네트워크 이용 가능</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2. 모니터링 및 각종 재난에 대한 솔루션 기술을 확보</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3. 복합 센서를 통한 다양한 환경 및 정보 취득 및 보안성 증가</a:t>
            </a:r>
            <a:endParaRPr lang="ko-KR" altLang="en-US" sz="1800" b="0" cap="none" dirty="0">
              <a:latin typeface="±¼¸²" charset="0"/>
              <a:ea typeface="±¼¸²" charset="0"/>
            </a:endParaRPr>
          </a:p>
        </p:txBody>
      </p:sp>
      <p:sp>
        <p:nvSpPr>
          <p:cNvPr id="8" name="텍스트 상자 7"/>
          <p:cNvSpPr txBox="1">
            <a:spLocks/>
          </p:cNvSpPr>
          <p:nvPr/>
        </p:nvSpPr>
        <p:spPr>
          <a:xfrm>
            <a:off x="645795" y="2903855"/>
            <a:ext cx="155765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기술적</a:t>
            </a:r>
            <a:r>
              <a:rPr lang="en-US" altLang="ko-KR" sz="2000" b="1" cap="none" dirty="0">
                <a:latin typeface="맑은 고딕" charset="0"/>
                <a:ea typeface="맑은 고딕" charset="0"/>
              </a:rPr>
              <a:t> </a:t>
            </a:r>
            <a:r>
              <a:rPr lang="en-US" altLang="ko-KR" sz="2000" b="1" cap="none" dirty="0">
                <a:latin typeface="±¼¸²" charset="0"/>
                <a:ea typeface="±¼¸²" charset="0"/>
              </a:rPr>
              <a:t>측면</a:t>
            </a:r>
            <a:endParaRPr lang="ko-KR" altLang="en-US" sz="2000" b="1" cap="none" dirty="0">
              <a:latin typeface="±¼¸²" charset="0"/>
              <a:ea typeface="±¼¸²" charset="0"/>
            </a:endParaRPr>
          </a:p>
        </p:txBody>
      </p:sp>
      <p:cxnSp>
        <p:nvCxnSpPr>
          <p:cNvPr id="9" name="도형 8"/>
          <p:cNvCxnSpPr/>
          <p:nvPr/>
        </p:nvCxnSpPr>
        <p:spPr>
          <a:xfrm>
            <a:off x="2999740" y="3103880"/>
            <a:ext cx="1814195" cy="635"/>
          </a:xfrm>
          <a:prstGeom prst="line">
            <a:avLst/>
          </a:prstGeom>
        </p:spPr>
        <p:style>
          <a:lnRef idx="1">
            <a:schemeClr val="dk1"/>
          </a:lnRef>
          <a:fillRef idx="0">
            <a:schemeClr val="dk1"/>
          </a:fillRef>
          <a:effectRef idx="0">
            <a:schemeClr val="dk1"/>
          </a:effectRef>
          <a:fontRef idx="minor">
            <a:schemeClr val="tx1"/>
          </a:fontRef>
        </p:style>
      </p:cxnSp>
      <p:sp>
        <p:nvSpPr>
          <p:cNvPr id="10" name="텍스트 상자 9"/>
          <p:cNvSpPr txBox="1">
            <a:spLocks/>
          </p:cNvSpPr>
          <p:nvPr/>
        </p:nvSpPr>
        <p:spPr>
          <a:xfrm>
            <a:off x="5087620" y="4200525"/>
            <a:ext cx="6619875" cy="923925"/>
          </a:xfrm>
          <a:prstGeom prst="rect">
            <a:avLst/>
          </a:prstGeom>
          <a:noFill/>
        </p:spPr>
        <p:txBody>
          <a:bodyPr vert="horz" wrap="none" lIns="91440" tIns="45720" rIns="91440" bIns="45720" anchor="t">
            <a:spAutoFit/>
          </a:bodyPr>
          <a:lstStyle/>
          <a:p>
            <a:pPr marL="342900" indent="-342900" algn="l" defTabSz="914400" eaLnBrk="0" fontAlgn="auto" latinLnBrk="0">
              <a:lnSpc>
                <a:spcPct val="100000"/>
              </a:lnSpc>
              <a:spcBef>
                <a:spcPts val="0"/>
              </a:spcBef>
              <a:spcAft>
                <a:spcPts val="0"/>
              </a:spcAft>
              <a:buFont typeface="±¼¸²"/>
              <a:buChar char="•"/>
            </a:pPr>
            <a:r>
              <a:rPr lang="en-US" altLang="ko-KR" sz="1800" b="0" cap="none" dirty="0">
                <a:latin typeface="±¼¸²" charset="0"/>
                <a:ea typeface="±¼¸²" charset="0"/>
              </a:rPr>
              <a:t>사용자 지향적인 인터페이스로 쉽고 편리하게 모니터링 가능</a:t>
            </a:r>
            <a:endParaRPr lang="ko-KR" altLang="en-US" sz="1800" b="0" cap="none" dirty="0">
              <a:latin typeface="±¼¸²" charset="0"/>
              <a:ea typeface="±¼¸²" charset="0"/>
            </a:endParaRPr>
          </a:p>
          <a:p>
            <a:pPr marL="342900" indent="-342900" algn="l" defTabSz="914400" eaLnBrk="0" fontAlgn="auto" latinLnBrk="0">
              <a:lnSpc>
                <a:spcPct val="100000"/>
              </a:lnSpc>
              <a:spcBef>
                <a:spcPts val="0"/>
              </a:spcBef>
              <a:spcAft>
                <a:spcPts val="0"/>
              </a:spcAft>
              <a:buFont typeface="±¼¸²"/>
              <a:buChar char="•"/>
            </a:pPr>
            <a:r>
              <a:rPr lang="en-US" altLang="ko-KR" sz="1800" b="0" cap="none" dirty="0">
                <a:latin typeface="±¼¸²" charset="0"/>
                <a:ea typeface="±¼¸²" charset="0"/>
              </a:rPr>
              <a:t>재난 상황을 신속하게 인지하여 피해 최소화</a:t>
            </a:r>
            <a:endParaRPr lang="ko-KR" altLang="en-US" sz="1800" b="0" cap="none" dirty="0">
              <a:latin typeface="±¼¸²" charset="0"/>
              <a:ea typeface="±¼¸²" charset="0"/>
            </a:endParaRPr>
          </a:p>
          <a:p>
            <a:pPr marL="342900" indent="-342900" algn="l" defTabSz="914400" eaLnBrk="0" fontAlgn="auto" latinLnBrk="0">
              <a:lnSpc>
                <a:spcPct val="100000"/>
              </a:lnSpc>
              <a:spcBef>
                <a:spcPts val="0"/>
              </a:spcBef>
              <a:spcAft>
                <a:spcPts val="0"/>
              </a:spcAft>
              <a:buFont typeface="±¼¸²"/>
              <a:buChar char="•"/>
            </a:pPr>
            <a:r>
              <a:rPr lang="en-US" altLang="ko-KR" sz="1800" b="0" cap="none" dirty="0">
                <a:latin typeface="±¼¸²" charset="0"/>
                <a:ea typeface="±¼¸²" charset="0"/>
              </a:rPr>
              <a:t>공통적인 개발 환경 제공으로 고도화 및 유지보수 용이</a:t>
            </a:r>
            <a:endParaRPr lang="ko-KR" altLang="en-US" sz="1800" b="0" cap="none" dirty="0">
              <a:latin typeface="±¼¸²" charset="0"/>
              <a:ea typeface="±¼¸²" charset="0"/>
            </a:endParaRPr>
          </a:p>
        </p:txBody>
      </p:sp>
      <p:sp>
        <p:nvSpPr>
          <p:cNvPr id="11" name="텍스트 상자 10"/>
          <p:cNvSpPr txBox="1">
            <a:spLocks/>
          </p:cNvSpPr>
          <p:nvPr/>
        </p:nvSpPr>
        <p:spPr>
          <a:xfrm>
            <a:off x="645795" y="4200525"/>
            <a:ext cx="155765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사회적</a:t>
            </a:r>
            <a:r>
              <a:rPr lang="en-US" altLang="ko-KR" sz="2000" b="1" cap="none" dirty="0">
                <a:latin typeface="맑은 고딕" charset="0"/>
                <a:ea typeface="맑은 고딕" charset="0"/>
              </a:rPr>
              <a:t> </a:t>
            </a:r>
            <a:r>
              <a:rPr lang="en-US" altLang="ko-KR" sz="2000" b="1" cap="none" dirty="0">
                <a:latin typeface="±¼¸²" charset="0"/>
                <a:ea typeface="±¼¸²" charset="0"/>
              </a:rPr>
              <a:t>측면</a:t>
            </a:r>
            <a:endParaRPr lang="ko-KR" altLang="en-US" sz="2000" b="1" cap="none" dirty="0">
              <a:latin typeface="±¼¸²" charset="0"/>
              <a:ea typeface="±¼¸²" charset="0"/>
            </a:endParaRPr>
          </a:p>
        </p:txBody>
      </p:sp>
      <p:cxnSp>
        <p:nvCxnSpPr>
          <p:cNvPr id="12" name="도형 11"/>
          <p:cNvCxnSpPr/>
          <p:nvPr/>
        </p:nvCxnSpPr>
        <p:spPr>
          <a:xfrm>
            <a:off x="2999740" y="4400550"/>
            <a:ext cx="1814195" cy="635"/>
          </a:xfrm>
          <a:prstGeom prst="line">
            <a:avLst/>
          </a:prstGeom>
        </p:spPr>
        <p:style>
          <a:lnRef idx="1">
            <a:schemeClr val="dk1"/>
          </a:lnRef>
          <a:fillRef idx="0">
            <a:schemeClr val="dk1"/>
          </a:fillRef>
          <a:effectRef idx="0">
            <a:schemeClr val="dk1"/>
          </a:effectRef>
          <a:fontRef idx="minor">
            <a:schemeClr val="tx1"/>
          </a:fontRef>
        </p:style>
      </p:cxnSp>
      <p:sp>
        <p:nvSpPr>
          <p:cNvPr id="13" name="텍스트 상자 12"/>
          <p:cNvSpPr txBox="1">
            <a:spLocks/>
          </p:cNvSpPr>
          <p:nvPr/>
        </p:nvSpPr>
        <p:spPr>
          <a:xfrm>
            <a:off x="2723515" y="5631815"/>
            <a:ext cx="6712585" cy="64706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1" cap="none" dirty="0">
                <a:latin typeface="±¼¸²" charset="0"/>
                <a:ea typeface="±¼¸²" charset="0"/>
              </a:rPr>
              <a:t>보안</a:t>
            </a:r>
            <a:r>
              <a:rPr lang="en-US" altLang="ko-KR" sz="1800" b="1" cap="none" dirty="0">
                <a:latin typeface="맑은 고딕" charset="0"/>
                <a:ea typeface="맑은 고딕" charset="0"/>
              </a:rPr>
              <a:t> </a:t>
            </a:r>
            <a:r>
              <a:rPr lang="en-US" altLang="ko-KR" sz="1800" b="1" cap="none" dirty="0">
                <a:latin typeface="±¼¸²" charset="0"/>
                <a:ea typeface="±¼¸²" charset="0"/>
              </a:rPr>
              <a:t>솔루션</a:t>
            </a:r>
            <a:r>
              <a:rPr lang="en-US" altLang="ko-KR" sz="1800" b="1" cap="none" dirty="0">
                <a:latin typeface="맑은 고딕" charset="0"/>
                <a:ea typeface="맑은 고딕" charset="0"/>
              </a:rPr>
              <a:t>, </a:t>
            </a:r>
            <a:r>
              <a:rPr lang="en-US" altLang="ko-KR" sz="1800" b="1" cap="none" dirty="0">
                <a:latin typeface="±¼¸²" charset="0"/>
                <a:ea typeface="±¼¸²" charset="0"/>
              </a:rPr>
              <a:t>재난방지</a:t>
            </a:r>
            <a:r>
              <a:rPr lang="en-US" altLang="ko-KR" sz="1800" b="1" cap="none" dirty="0">
                <a:latin typeface="맑은 고딕" charset="0"/>
                <a:ea typeface="맑은 고딕" charset="0"/>
              </a:rPr>
              <a:t>, </a:t>
            </a:r>
            <a:r>
              <a:rPr lang="en-US" altLang="ko-KR" sz="1800" b="1" cap="none" dirty="0">
                <a:latin typeface="±¼¸²" charset="0"/>
                <a:ea typeface="±¼¸²" charset="0"/>
              </a:rPr>
              <a:t>인텔리전트</a:t>
            </a:r>
            <a:r>
              <a:rPr lang="en-US" altLang="ko-KR" sz="1800" b="1" cap="none" dirty="0">
                <a:latin typeface="맑은 고딕" charset="0"/>
                <a:ea typeface="맑은 고딕" charset="0"/>
              </a:rPr>
              <a:t> </a:t>
            </a:r>
            <a:r>
              <a:rPr lang="en-US" altLang="ko-KR" sz="1800" b="1" cap="none" dirty="0">
                <a:latin typeface="±¼¸²" charset="0"/>
                <a:ea typeface="±¼¸²" charset="0"/>
              </a:rPr>
              <a:t>스마트</a:t>
            </a:r>
            <a:r>
              <a:rPr lang="en-US" altLang="ko-KR" sz="1800" b="1" cap="none" dirty="0">
                <a:latin typeface="맑은 고딕" charset="0"/>
                <a:ea typeface="맑은 고딕" charset="0"/>
              </a:rPr>
              <a:t> </a:t>
            </a:r>
            <a:r>
              <a:rPr lang="en-US" altLang="ko-KR" sz="1800" b="1" cap="none" dirty="0">
                <a:latin typeface="±¼¸²" charset="0"/>
                <a:ea typeface="±¼¸²" charset="0"/>
              </a:rPr>
              <a:t>빌딩</a:t>
            </a:r>
            <a:r>
              <a:rPr lang="en-US" altLang="ko-KR" sz="1800" b="1" cap="none" dirty="0">
                <a:latin typeface="맑은 고딕" charset="0"/>
                <a:ea typeface="맑은 고딕" charset="0"/>
              </a:rPr>
              <a:t> </a:t>
            </a:r>
            <a:r>
              <a:rPr lang="en-US" altLang="ko-KR" sz="1800" b="1" cap="none" dirty="0">
                <a:latin typeface="±¼¸²" charset="0"/>
                <a:ea typeface="±¼¸²" charset="0"/>
              </a:rPr>
              <a:t>등에</a:t>
            </a:r>
            <a:r>
              <a:rPr lang="en-US" altLang="ko-KR" sz="1800" b="1" cap="none" dirty="0">
                <a:latin typeface="맑은 고딕" charset="0"/>
                <a:ea typeface="맑은 고딕" charset="0"/>
              </a:rPr>
              <a:t> </a:t>
            </a:r>
            <a:r>
              <a:rPr lang="en-US" altLang="ko-KR" sz="1800" b="1" cap="none" dirty="0">
                <a:latin typeface="±¼¸²" charset="0"/>
                <a:ea typeface="±¼¸²" charset="0"/>
              </a:rPr>
              <a:t>적용</a:t>
            </a:r>
            <a:r>
              <a:rPr lang="en-US" altLang="ko-KR" sz="1800" b="1" cap="none" dirty="0">
                <a:latin typeface="맑은 고딕" charset="0"/>
                <a:ea typeface="맑은 고딕" charset="0"/>
              </a:rPr>
              <a:t> </a:t>
            </a:r>
            <a:r>
              <a:rPr lang="en-US" altLang="ko-KR" sz="1800" b="1" cap="none" dirty="0">
                <a:latin typeface="±¼¸²" charset="0"/>
                <a:ea typeface="±¼¸²" charset="0"/>
              </a:rPr>
              <a:t>가능</a:t>
            </a:r>
            <a:endParaRPr lang="ko-KR" altLang="en-US" sz="1800" b="1"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1" cap="none" dirty="0">
                <a:latin typeface="맑은 고딕" charset="0"/>
                <a:ea typeface="맑은 고딕" charset="0"/>
              </a:rPr>
              <a:t>&gt;&gt; </a:t>
            </a:r>
            <a:r>
              <a:rPr lang="en-US" altLang="ko-KR" sz="1800" b="1" cap="none" dirty="0">
                <a:latin typeface="±¼¸²" charset="0"/>
                <a:ea typeface="±¼¸²" charset="0"/>
              </a:rPr>
              <a:t>기술</a:t>
            </a:r>
            <a:r>
              <a:rPr lang="en-US" altLang="ko-KR" sz="1800" b="1" cap="none" dirty="0">
                <a:latin typeface="맑은 고딕" charset="0"/>
                <a:ea typeface="맑은 고딕" charset="0"/>
              </a:rPr>
              <a:t> </a:t>
            </a:r>
            <a:r>
              <a:rPr lang="en-US" altLang="ko-KR" sz="1800" b="1" cap="none" dirty="0">
                <a:latin typeface="±¼¸²" charset="0"/>
                <a:ea typeface="±¼¸²" charset="0"/>
              </a:rPr>
              <a:t>융합을</a:t>
            </a:r>
            <a:r>
              <a:rPr lang="en-US" altLang="ko-KR" sz="1800" b="1" cap="none" dirty="0">
                <a:latin typeface="맑은 고딕" charset="0"/>
                <a:ea typeface="맑은 고딕" charset="0"/>
              </a:rPr>
              <a:t> </a:t>
            </a:r>
            <a:r>
              <a:rPr lang="en-US" altLang="ko-KR" sz="1800" b="1" cap="none" dirty="0">
                <a:latin typeface="±¼¸²" charset="0"/>
                <a:ea typeface="±¼¸²" charset="0"/>
              </a:rPr>
              <a:t>통해</a:t>
            </a:r>
            <a:r>
              <a:rPr lang="en-US" altLang="ko-KR" sz="1800" b="1" cap="none" dirty="0">
                <a:latin typeface="맑은 고딕" charset="0"/>
                <a:ea typeface="맑은 고딕" charset="0"/>
              </a:rPr>
              <a:t> </a:t>
            </a:r>
            <a:r>
              <a:rPr lang="en-US" altLang="ko-KR" sz="1800" b="1" cap="none" dirty="0">
                <a:latin typeface="±¼¸²" charset="0"/>
                <a:ea typeface="±¼¸²" charset="0"/>
              </a:rPr>
              <a:t>다양한</a:t>
            </a:r>
            <a:r>
              <a:rPr lang="en-US" altLang="ko-KR" sz="1800" b="1" cap="none" dirty="0">
                <a:latin typeface="맑은 고딕" charset="0"/>
                <a:ea typeface="맑은 고딕" charset="0"/>
              </a:rPr>
              <a:t> </a:t>
            </a:r>
            <a:r>
              <a:rPr lang="en-US" altLang="ko-KR" sz="1800" b="1" cap="none" dirty="0">
                <a:latin typeface="±¼¸²" charset="0"/>
                <a:ea typeface="±¼¸²" charset="0"/>
              </a:rPr>
              <a:t>형태의</a:t>
            </a:r>
            <a:r>
              <a:rPr lang="en-US" altLang="ko-KR" sz="1800" b="1" cap="none" dirty="0">
                <a:latin typeface="맑은 고딕" charset="0"/>
                <a:ea typeface="맑은 고딕" charset="0"/>
              </a:rPr>
              <a:t> </a:t>
            </a:r>
            <a:r>
              <a:rPr lang="en-US" altLang="ko-KR" sz="1800" b="1" cap="none" dirty="0">
                <a:latin typeface="±¼¸²" charset="0"/>
                <a:ea typeface="±¼¸²" charset="0"/>
              </a:rPr>
              <a:t>이윤</a:t>
            </a:r>
            <a:r>
              <a:rPr lang="en-US" altLang="ko-KR" sz="1800" b="1" cap="none" dirty="0">
                <a:latin typeface="맑은 고딕" charset="0"/>
                <a:ea typeface="맑은 고딕" charset="0"/>
              </a:rPr>
              <a:t> </a:t>
            </a:r>
            <a:r>
              <a:rPr lang="en-US" altLang="ko-KR" sz="1800" b="1" cap="none" dirty="0">
                <a:latin typeface="±¼¸²" charset="0"/>
                <a:ea typeface="±¼¸²" charset="0"/>
              </a:rPr>
              <a:t>창출</a:t>
            </a:r>
            <a:r>
              <a:rPr lang="en-US" altLang="ko-KR" sz="1800" b="1" cap="none" dirty="0">
                <a:latin typeface="맑은 고딕" charset="0"/>
                <a:ea typeface="맑은 고딕" charset="0"/>
              </a:rPr>
              <a:t> </a:t>
            </a:r>
            <a:r>
              <a:rPr lang="en-US" altLang="ko-KR" sz="1800" b="1" cap="none" dirty="0">
                <a:latin typeface="±¼¸²" charset="0"/>
                <a:ea typeface="±¼¸²" charset="0"/>
              </a:rPr>
              <a:t>기대</a:t>
            </a:r>
            <a:endParaRPr lang="ko-KR" altLang="en-US" sz="1800" b="1" cap="none" dirty="0">
              <a:latin typeface="±¼¸²" charset="0"/>
              <a:ea typeface="±¼¸²" charset="0"/>
            </a:endParaRPr>
          </a:p>
        </p:txBody>
      </p:sp>
      <p:sp>
        <p:nvSpPr>
          <p:cNvPr id="17" name="텍스트 상자 16"/>
          <p:cNvSpPr txBox="1">
            <a:spLocks/>
          </p:cNvSpPr>
          <p:nvPr/>
        </p:nvSpPr>
        <p:spPr>
          <a:xfrm>
            <a:off x="2180590" y="5135880"/>
            <a:ext cx="531495" cy="144716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8800" b="0" cap="none" dirty="0">
                <a:latin typeface="맑은 고딕" charset="0"/>
                <a:ea typeface="맑은 고딕" charset="0"/>
              </a:rPr>
              <a:t>[</a:t>
            </a:r>
            <a:endParaRPr lang="ko-KR" altLang="en-US" sz="8800" b="0" cap="none" dirty="0">
              <a:latin typeface="맑은 고딕" charset="0"/>
              <a:ea typeface="맑은 고딕" charset="0"/>
            </a:endParaRPr>
          </a:p>
        </p:txBody>
      </p:sp>
      <p:sp>
        <p:nvSpPr>
          <p:cNvPr id="19" name="텍스트 상자 18"/>
          <p:cNvSpPr txBox="1">
            <a:spLocks/>
          </p:cNvSpPr>
          <p:nvPr/>
        </p:nvSpPr>
        <p:spPr>
          <a:xfrm>
            <a:off x="9425940" y="5123815"/>
            <a:ext cx="530225" cy="144716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8800" b="0" cap="none" dirty="0">
                <a:latin typeface="맑은 고딕" charset="0"/>
                <a:ea typeface="맑은 고딕" charset="0"/>
              </a:rPr>
              <a:t>]</a:t>
            </a:r>
            <a:endParaRPr lang="ko-KR" altLang="en-US" sz="8800" b="0" cap="none" dirty="0">
              <a:latin typeface="맑은 고딕" charset="0"/>
              <a:ea typeface="맑은 고딕"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3435" cy="1143635"/>
          </a:xfrm>
          <a:prstGeom prst="rect">
            <a:avLst/>
          </a:prstGeom>
        </p:spPr>
        <p:txBody>
          <a:bodyPr vert="horz" wrap="square" lIns="91440" tIns="45720" rIns="91440" bIns="45720" anchor="ctr">
            <a:normAutofit/>
          </a:bodyPr>
          <a:lstStyle/>
          <a:p>
            <a:pPr marL="0" indent="0" algn="l" defTabSz="50800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보완점</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idx="1"/>
          </p:nvPr>
        </p:nvSpPr>
        <p:spPr>
          <a:xfrm>
            <a:off x="609600" y="1695450"/>
            <a:ext cx="11012170" cy="4527550"/>
          </a:xfrm>
          <a:prstGeom prst="rect">
            <a:avLst/>
          </a:prstGeom>
        </p:spPr>
        <p:txBody>
          <a:bodyPr vert="horz" wrap="square" lIns="91440" tIns="45720" rIns="91440" bIns="45720" numCol="1" anchor="t">
            <a:normAutofit/>
          </a:bodyPr>
          <a:lstStyle/>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 Enter 키를 눌렀을 때, 버튼 누른 효과 추가</a:t>
            </a:r>
            <a:endParaRPr lang="ko-KR" altLang="en-US" sz="28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 센서를 사용하여 화재감지 및 침입감지 정보값 받음</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 모바일과 연동하여 모바일 어플 내에서 구동 </a:t>
            </a: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endParaRPr lang="ko-KR" altLang="en-US" sz="2800" b="0" cap="none" dirty="0">
              <a:solidFill>
                <a:schemeClr val="tx1"/>
              </a:solidFill>
              <a:latin typeface="맑은 고딕" charset="0"/>
              <a:ea typeface="맑은 고딕" charset="0"/>
            </a:endParaRPr>
          </a:p>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 계정으로 로그인 시, 홈페이지에 접속한 계정 표시</a:t>
            </a:r>
            <a:endParaRPr lang="ko-KR" altLang="en-US" sz="2800" b="0" cap="none" dirty="0">
              <a:solidFill>
                <a:schemeClr val="tx1"/>
              </a:solidFill>
              <a:latin typeface="맑은 고딕" charset="0"/>
              <a:ea typeface="맑은 고딕"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a:off x="4445" y="-5080"/>
            <a:ext cx="12188190" cy="6847840"/>
          </a:xfrm>
          <a:prstGeom prst="rect">
            <a:avLst/>
          </a:prstGeom>
          <a:noFill/>
        </p:spPr>
      </p:pic>
      <p:sp>
        <p:nvSpPr>
          <p:cNvPr id="2" name="텍스트 개체 틀 1"/>
          <p:cNvSpPr txBox="1">
            <a:spLocks noGrp="1"/>
          </p:cNvSpPr>
          <p:nvPr>
            <p:ph type="ctrTitle"/>
          </p:nvPr>
        </p:nvSpPr>
        <p:spPr>
          <a:xfrm>
            <a:off x="-6350" y="499745"/>
            <a:ext cx="12215495" cy="1505585"/>
          </a:xfrm>
          <a:prstGeom prst="rect">
            <a:avLst/>
          </a:prstGeom>
        </p:spPr>
        <p:txBody>
          <a:bodyPr vert="horz" wrap="square" lIns="91440" tIns="45720" rIns="91440" bIns="45720" numCol="1" anchor="b">
            <a:normAutofit fontScale="90000"/>
          </a:bodyPr>
          <a:lstStyle/>
          <a:p>
            <a:pPr marL="0" indent="0" algn="ctr" defTabSz="508000" eaLnBrk="0" fontAlgn="auto">
              <a:lnSpc>
                <a:spcPct val="100000"/>
              </a:lnSpc>
              <a:spcBef>
                <a:spcPts val="0"/>
              </a:spcBef>
              <a:spcAft>
                <a:spcPts val="0"/>
              </a:spcAft>
              <a:buFontTx/>
              <a:buNone/>
            </a:pPr>
            <a:r>
              <a:rPr lang="en-US" altLang="ko-KR" sz="7200" b="0" cap="none" dirty="0">
                <a:solidFill>
                  <a:schemeClr val="tx1"/>
                </a:solidFill>
                <a:latin typeface="Snap ITC" charset="0"/>
                <a:ea typeface="Snap ITC" charset="0"/>
              </a:rPr>
              <a:t>QnA</a:t>
            </a:r>
            <a:br>
              <a:rPr lang="en-US" altLang="ko-KR" sz="7200" b="0" cap="none" dirty="0">
                <a:solidFill>
                  <a:schemeClr val="tx1"/>
                </a:solidFill>
                <a:latin typeface="Snap ITC" charset="0"/>
                <a:ea typeface="Snap ITC" charset="0"/>
              </a:rPr>
            </a:br>
            <a:endParaRPr lang="ko-KR" altLang="en-US" sz="7200" b="0" cap="none" dirty="0">
              <a:solidFill>
                <a:schemeClr val="tx1"/>
              </a:solidFill>
              <a:latin typeface="Snap ITC" charset="0"/>
              <a:ea typeface="Snap ITC" charset="0"/>
            </a:endParaRPr>
          </a:p>
        </p:txBody>
      </p:sp>
      <p:sp>
        <p:nvSpPr>
          <p:cNvPr id="4" name="텍스트 상자 3"/>
          <p:cNvSpPr txBox="1">
            <a:spLocks/>
          </p:cNvSpPr>
          <p:nvPr/>
        </p:nvSpPr>
        <p:spPr>
          <a:xfrm>
            <a:off x="0" y="907415"/>
            <a:ext cx="12240895" cy="5626735"/>
          </a:xfrm>
          <a:prstGeom prst="rect">
            <a:avLst/>
          </a:prstGeom>
          <a:noFill/>
          <a:ln w="0">
            <a:noFill/>
            <a:prstDash/>
          </a:ln>
        </p:spPr>
        <p:txBody>
          <a:bodyPr vert="horz" wrap="square" lIns="89535" tIns="46355" rIns="89535" bIns="46355" numCol="1" anchor="t">
            <a:spAutoFit/>
          </a:bodyPr>
          <a:lstStyle/>
          <a:p>
            <a:pPr marL="0" indent="0" algn="l" defTabSz="508000" eaLnBrk="0" fontAlgn="auto" latinLnBrk="0">
              <a:lnSpc>
                <a:spcPct val="100000"/>
              </a:lnSpc>
              <a:spcBef>
                <a:spcPts val="0"/>
              </a:spcBef>
              <a:spcAft>
                <a:spcPts val="0"/>
              </a:spcAft>
              <a:buFontTx/>
              <a:buNone/>
            </a:pPr>
            <a:r>
              <a:rPr lang="en-US" altLang="ko-KR" sz="1400" b="0" cap="none" dirty="0">
                <a:solidFill>
                  <a:schemeClr val="tx1"/>
                </a:solidFill>
                <a:latin typeface="맑은 고딕" charset="0"/>
                <a:ea typeface="맑은 고딕" charset="0"/>
              </a:rPr>
              <a:t>지금까지 2조의 발표를 들어주셔서 </a:t>
            </a:r>
            <a:r>
              <a:rPr lang="en-US" altLang="ko-KR" sz="2000" b="0" cap="none" dirty="0">
                <a:solidFill>
                  <a:schemeClr val="tx1"/>
                </a:solidFill>
                <a:latin typeface="맑은 고딕" charset="0"/>
                <a:ea typeface="맑은 고딕" charset="0"/>
              </a:rPr>
              <a:t>감사합</a:t>
            </a:r>
            <a:r>
              <a:rPr lang="en-US" altLang="ko-KR" sz="1400" b="0" cap="none" dirty="0">
                <a:solidFill>
                  <a:schemeClr val="tx1"/>
                </a:solidFill>
                <a:latin typeface="맑은 고딕" charset="0"/>
                <a:ea typeface="맑은 고딕" charset="0"/>
              </a:rPr>
              <a:t>니다. 지금부터 발표자 및 조원들이 질문에 대한 답</a:t>
            </a:r>
            <a:r>
              <a:rPr lang="en-US" altLang="ko-KR" sz="1800" b="0" cap="none" dirty="0">
                <a:solidFill>
                  <a:schemeClr val="tx1"/>
                </a:solidFill>
                <a:latin typeface="맑은 고딕" charset="0"/>
                <a:ea typeface="맑은 고딕" charset="0"/>
              </a:rPr>
              <a:t>변을 하</a:t>
            </a:r>
            <a:r>
              <a:rPr lang="en-US" altLang="ko-KR" sz="1400" b="0" cap="none" dirty="0">
                <a:solidFill>
                  <a:schemeClr val="tx1"/>
                </a:solidFill>
                <a:latin typeface="맑은 고딕" charset="0"/>
                <a:ea typeface="맑은 고딕" charset="0"/>
              </a:rPr>
              <a:t>도록 하겠습니다. 우리조를 포함하여 6일동안 다들 각자 조원들과 함께 </a:t>
            </a:r>
            <a:r>
              <a:rPr lang="en-US" altLang="ko-KR" sz="2000" b="0" cap="none" dirty="0">
                <a:solidFill>
                  <a:srgbClr val="FF0000"/>
                </a:solidFill>
                <a:latin typeface="맑은 고딕" charset="0"/>
                <a:ea typeface="맑은 고딕" charset="0"/>
              </a:rPr>
              <a:t>보</a:t>
            </a:r>
            <a:r>
              <a:rPr lang="en-US" altLang="ko-KR" sz="2000" b="0" cap="none" dirty="0">
                <a:solidFill>
                  <a:schemeClr val="accent2"/>
                </a:solidFill>
                <a:latin typeface="맑은 고딕" charset="0"/>
                <a:ea typeface="맑은 고딕" charset="0"/>
              </a:rPr>
              <a:t>람</a:t>
            </a:r>
            <a:r>
              <a:rPr lang="en-US" altLang="ko-KR" sz="2000" b="0" cap="none" dirty="0">
                <a:solidFill>
                  <a:schemeClr val="accent4"/>
                </a:solidFill>
                <a:latin typeface="맑은 고딕" charset="0"/>
                <a:ea typeface="맑은 고딕" charset="0"/>
              </a:rPr>
              <a:t>찬</a:t>
            </a:r>
            <a:r>
              <a:rPr lang="en-US" altLang="ko-KR" sz="2000" b="0" cap="none" dirty="0">
                <a:solidFill>
                  <a:schemeClr val="tx1"/>
                </a:solidFill>
                <a:latin typeface="맑은 고딕" charset="0"/>
                <a:ea typeface="맑은 고딕" charset="0"/>
              </a:rPr>
              <a:t> </a:t>
            </a:r>
            <a:r>
              <a:rPr lang="en-US" altLang="ko-KR" sz="2000" b="0" cap="none" dirty="0">
                <a:solidFill>
                  <a:srgbClr val="0611F2"/>
                </a:solidFill>
                <a:latin typeface="맑은 고딕" charset="0"/>
                <a:ea typeface="맑은 고딕" charset="0"/>
              </a:rPr>
              <a:t>시</a:t>
            </a:r>
            <a:r>
              <a:rPr lang="en-US" altLang="ko-KR" sz="2000" b="0" cap="none" dirty="0">
                <a:solidFill>
                  <a:srgbClr val="4D009A"/>
                </a:solidFill>
                <a:latin typeface="맑은 고딕" charset="0"/>
                <a:ea typeface="맑은 고딕" charset="0"/>
              </a:rPr>
              <a:t>간</a:t>
            </a:r>
            <a:r>
              <a:rPr lang="en-US" altLang="ko-KR" sz="2000" b="0" cap="none" dirty="0">
                <a:solidFill>
                  <a:schemeClr val="tx1"/>
                </a:solidFill>
                <a:latin typeface="맑은 고딕" charset="0"/>
                <a:ea typeface="맑은 고딕" charset="0"/>
              </a:rPr>
              <a:t>을</a:t>
            </a:r>
            <a:r>
              <a:rPr lang="en-US" altLang="ko-KR" sz="1400" b="0" cap="none" dirty="0">
                <a:solidFill>
                  <a:schemeClr val="tx1"/>
                </a:solidFill>
                <a:latin typeface="맑은 고딕" charset="0"/>
                <a:ea typeface="맑은 고딕" charset="0"/>
              </a:rPr>
              <a:t> 보냈길 바래. 자 인사를 시작하지. 안녕 나는 정인인데 </a:t>
            </a:r>
            <a:r>
              <a:rPr lang="en-US" altLang="ko-KR" sz="1800" b="0" cap="none" dirty="0">
                <a:solidFill>
                  <a:srgbClr val="FFC0FF"/>
                </a:solidFill>
                <a:latin typeface="맑은 고딕" charset="0"/>
                <a:ea typeface="맑은 고딕" charset="0"/>
              </a:rPr>
              <a:t>핑</a:t>
            </a:r>
            <a:r>
              <a:rPr lang="en-US" altLang="ko-KR" sz="1800" b="0" cap="none" dirty="0">
                <a:solidFill>
                  <a:srgbClr val="FF33C0"/>
                </a:solidFill>
                <a:latin typeface="맑은 고딕" charset="0"/>
                <a:ea typeface="맑은 고딕" charset="0"/>
              </a:rPr>
              <a:t>크</a:t>
            </a:r>
            <a:r>
              <a:rPr lang="en-US" altLang="ko-KR" sz="1800" b="0" cap="none" dirty="0">
                <a:solidFill>
                  <a:srgbClr val="FF0066"/>
                </a:solidFill>
                <a:latin typeface="맑은 고딕" charset="0"/>
                <a:ea typeface="맑은 고딕" charset="0"/>
              </a:rPr>
              <a:t>색</a:t>
            </a:r>
            <a:r>
              <a:rPr lang="en-US" altLang="ko-KR" sz="1400" b="0" cap="none" dirty="0">
                <a:solidFill>
                  <a:schemeClr val="tx1"/>
                </a:solidFill>
                <a:latin typeface="맑은 고딕" charset="0"/>
                <a:ea typeface="맑은 고딕" charset="0"/>
              </a:rPr>
              <a:t>을 좋아하지. 근데 우리조원들한테 취좆을 당해 </a:t>
            </a:r>
            <a:r>
              <a:rPr lang="en-US" altLang="ko-KR" sz="1400" b="1" cap="none" dirty="0">
                <a:solidFill>
                  <a:srgbClr val="0611F2"/>
                </a:solidFill>
                <a:latin typeface="맑은 고딕" charset="0"/>
                <a:ea typeface="맑은 고딕" charset="0"/>
              </a:rPr>
              <a:t>파</a:t>
            </a:r>
            <a:r>
              <a:rPr lang="en-US" altLang="ko-KR" sz="2000" b="1" cap="none" dirty="0">
                <a:solidFill>
                  <a:srgbClr val="0611F2"/>
                </a:solidFill>
                <a:latin typeface="맑은 고딕" charset="0"/>
                <a:ea typeface="맑은 고딕" charset="0"/>
              </a:rPr>
              <a:t>랗</a:t>
            </a:r>
            <a:r>
              <a:rPr lang="en-US" altLang="ko-KR" sz="1400" b="1" cap="none" dirty="0">
                <a:solidFill>
                  <a:srgbClr val="0611F2"/>
                </a:solidFill>
                <a:latin typeface="맑은 고딕" charset="0"/>
                <a:ea typeface="맑은 고딕" charset="0"/>
              </a:rPr>
              <a:t>고 </a:t>
            </a:r>
            <a:r>
              <a:rPr lang="en-US" altLang="ko-KR" sz="1400" b="0" cap="none" dirty="0">
                <a:solidFill>
                  <a:schemeClr val="tx1"/>
                </a:solidFill>
                <a:latin typeface="맑은 고딕" charset="0"/>
                <a:ea typeface="맑은 고딕" charset="0"/>
              </a:rPr>
              <a:t>무채색인 결과물을 얻게 되었지. 나의 취향을 존중해주길바라. 하지만 보노보노는 마음에 들어. 왜냐면 내가 보노보노 흉내를 잘내거든. 내가 이걸 가득채워야 뭐같은 보노보노가 완성이 되는데 아직 반밖에 안차있어 어떡하지 이건 아무도 안읽을거니까 아무거나 써도 되겠지? 글씨체를 </a:t>
            </a:r>
            <a:r>
              <a:rPr lang="en-US" altLang="ko-KR" sz="1600" b="0" cap="none" dirty="0">
                <a:solidFill>
                  <a:schemeClr val="tx1"/>
                </a:solidFill>
                <a:latin typeface="맑은 고딕" charset="0"/>
                <a:ea typeface="맑은 고딕" charset="0"/>
              </a:rPr>
              <a:t>조금</a:t>
            </a:r>
            <a:r>
              <a:rPr lang="en-US" altLang="ko-KR" sz="1400" b="0" cap="none" dirty="0">
                <a:solidFill>
                  <a:schemeClr val="tx1"/>
                </a:solidFill>
                <a:latin typeface="맑은 고딕" charset="0"/>
                <a:ea typeface="맑은 고딕" charset="0"/>
              </a:rPr>
              <a:t> </a:t>
            </a:r>
            <a:r>
              <a:rPr lang="en-US" altLang="ko-KR" sz="1800" b="0" cap="none" dirty="0">
                <a:solidFill>
                  <a:schemeClr val="tx1"/>
                </a:solidFill>
                <a:latin typeface="맑은 고딕" charset="0"/>
                <a:ea typeface="맑은 고딕" charset="0"/>
              </a:rPr>
              <a:t>키워보고</a:t>
            </a:r>
            <a:r>
              <a:rPr lang="en-US" altLang="ko-KR" sz="1400" b="0" cap="none" dirty="0">
                <a:solidFill>
                  <a:schemeClr val="tx1"/>
                </a:solidFill>
                <a:latin typeface="맑은 고딕" charset="0"/>
                <a:ea typeface="맑은 고딕" charset="0"/>
              </a:rPr>
              <a:t> </a:t>
            </a:r>
            <a:r>
              <a:rPr lang="en-US" altLang="ko-KR" sz="2000" b="0" cap="none" dirty="0">
                <a:solidFill>
                  <a:schemeClr val="tx1"/>
                </a:solidFill>
                <a:latin typeface="맑은 고딕" charset="0"/>
                <a:ea typeface="맑은 고딕" charset="0"/>
              </a:rPr>
              <a:t>싶</a:t>
            </a:r>
            <a:r>
              <a:rPr lang="en-US" altLang="ko-KR" sz="2000" b="1" cap="none" dirty="0">
                <a:solidFill>
                  <a:schemeClr val="tx1"/>
                </a:solidFill>
                <a:latin typeface="맑은 고딕" charset="0"/>
                <a:ea typeface="맑은 고딕" charset="0"/>
              </a:rPr>
              <a:t>지</a:t>
            </a:r>
            <a:r>
              <a:rPr lang="en-US" altLang="ko-KR" sz="2000" b="0" cap="none" dirty="0">
                <a:solidFill>
                  <a:schemeClr val="tx1"/>
                </a:solidFill>
                <a:latin typeface="맑은 고딕" charset="0"/>
                <a:ea typeface="맑은 고딕" charset="0"/>
              </a:rPr>
              <a:t>만</a:t>
            </a:r>
            <a:r>
              <a:rPr lang="en-US" altLang="ko-KR" sz="1400" b="0" cap="none" dirty="0">
                <a:solidFill>
                  <a:schemeClr val="tx1"/>
                </a:solidFill>
                <a:latin typeface="맑은 고딕" charset="0"/>
                <a:ea typeface="맑은 고딕" charset="0"/>
              </a:rPr>
              <a:t> 글씨가 커지면 내용이 보일까봐 안되겠지..</a:t>
            </a:r>
            <a:r>
              <a:rPr lang="en-US" altLang="ko-KR" sz="1400" b="0" cap="none" dirty="0">
                <a:solidFill>
                  <a:schemeClr val="accent6">
                    <a:lumMod val="50000"/>
                    <a:lumOff val="0"/>
                  </a:schemeClr>
                </a:solidFill>
                <a:latin typeface="맑은 고딕" charset="0"/>
                <a:ea typeface="맑은 고딕" charset="0"/>
              </a:rPr>
              <a:t>난 안</a:t>
            </a:r>
            <a:r>
              <a:rPr lang="en-US" altLang="ko-KR" sz="1400" b="0" cap="none" dirty="0">
                <a:solidFill>
                  <a:schemeClr val="accent4"/>
                </a:solidFill>
                <a:latin typeface="맑은 고딕" charset="0"/>
                <a:ea typeface="맑은 고딕" charset="0"/>
              </a:rPr>
              <a:t>될거</a:t>
            </a:r>
            <a:r>
              <a:rPr lang="en-US" altLang="ko-KR" sz="1400" b="0" cap="none" dirty="0">
                <a:solidFill>
                  <a:srgbClr val="E80074"/>
                </a:solidFill>
                <a:latin typeface="맑은 고딕" charset="0"/>
                <a:ea typeface="맑은 고딕" charset="0"/>
              </a:rPr>
              <a:t>야</a:t>
            </a:r>
            <a:r>
              <a:rPr lang="en-US" altLang="ko-KR" sz="1400" b="0" cap="none" dirty="0">
                <a:solidFill>
                  <a:schemeClr val="accent4"/>
                </a:solidFill>
                <a:latin typeface="맑은 고딕" charset="0"/>
                <a:ea typeface="맑은 고딕" charset="0"/>
              </a:rPr>
              <a:t> </a:t>
            </a:r>
            <a:r>
              <a:rPr lang="en-US" altLang="ko-KR" sz="1400" b="0" cap="none" dirty="0">
                <a:solidFill>
                  <a:schemeClr val="tx1"/>
                </a:solidFill>
                <a:latin typeface="맑은 고딕" charset="0"/>
                <a:ea typeface="맑은 고딕" charset="0"/>
              </a:rPr>
              <a:t>아마 그렇다면 앞에서 보완점을 긁어와볼게.Enter 키를 눌렀을 때, 버튼 누른 효과 추가, 센서를 사용하여 화재감지 및 침입감지 정보값 받음, 모바일과 연동하여 모바일 어플 내에서 구동, 계정으로 </a:t>
            </a:r>
            <a:r>
              <a:rPr lang="en-US" altLang="ko-KR" sz="2400" b="1" u="sng" cap="none" dirty="0">
                <a:solidFill>
                  <a:schemeClr val="tx1"/>
                </a:solidFill>
                <a:latin typeface="맑은 고딕" charset="0"/>
                <a:ea typeface="맑은 고딕" charset="0"/>
              </a:rPr>
              <a:t>로그인</a:t>
            </a:r>
            <a:r>
              <a:rPr lang="en-US" altLang="ko-KR" sz="1400" b="0" cap="none" dirty="0">
                <a:solidFill>
                  <a:schemeClr val="tx1"/>
                </a:solidFill>
                <a:latin typeface="맑은 고딕" charset="0"/>
                <a:ea typeface="맑은 고딕" charset="0"/>
              </a:rPr>
              <a:t> 시, 홈페이지에 접속한 계정 표시</a:t>
            </a:r>
            <a:r>
              <a:rPr lang="en-US" altLang="ko-KR" sz="1400" b="0" cap="none" dirty="0">
                <a:latin typeface="±¼¸²" charset="0"/>
                <a:ea typeface="±¼¸²" charset="0"/>
              </a:rPr>
              <a:t>1. 모니터링 및 시설물 감지 관련 산업 성장률 증가2. 다양한 기술력을 가진 업체 간의 상호협력 기대3. </a:t>
            </a:r>
            <a:r>
              <a:rPr lang="en-US" altLang="ko-KR" sz="1800" b="0" cap="none" dirty="0">
                <a:solidFill>
                  <a:srgbClr val="E80074"/>
                </a:solidFill>
                <a:latin typeface="±¼¸²" charset="0"/>
                <a:ea typeface="±¼¸²" charset="0"/>
              </a:rPr>
              <a:t>출입 관리 및 보안</a:t>
            </a:r>
            <a:r>
              <a:rPr lang="en-US" altLang="ko-KR" sz="1400" b="0" cap="none" dirty="0">
                <a:latin typeface="±¼¸²" charset="0"/>
                <a:ea typeface="±¼¸²" charset="0"/>
              </a:rPr>
              <a:t> 관련 비용 지출 대폭 감소1. 다양한 기술을 융합해 각종 센서 및 네트워크 이용 가능2. 모니터링 및 각종 재난에 대한 솔루션 기술을 확보3. 복합 센서를 통한 다양한 환경 및 정보 취득 및 보안성 증가</a:t>
            </a:r>
            <a:r>
              <a:rPr lang="en-US" altLang="ko-KR" sz="1400" b="0" cap="none" dirty="0">
                <a:solidFill>
                  <a:schemeClr val="tx1"/>
                </a:solidFill>
                <a:latin typeface="맑은 고딕" charset="0"/>
                <a:ea typeface="맑은 고딕" charset="0"/>
              </a:rPr>
              <a:t>지금까지 2조의 발표를 들어주셔서 </a:t>
            </a:r>
            <a:r>
              <a:rPr lang="en-US" altLang="ko-KR" sz="2000" b="0" cap="none" dirty="0">
                <a:solidFill>
                  <a:schemeClr val="tx1"/>
                </a:solidFill>
                <a:latin typeface="맑은 고딕" charset="0"/>
                <a:ea typeface="맑은 고딕" charset="0"/>
              </a:rPr>
              <a:t>감사합</a:t>
            </a:r>
            <a:r>
              <a:rPr lang="en-US" altLang="ko-KR" sz="1400" b="0" cap="none" dirty="0">
                <a:solidFill>
                  <a:schemeClr val="tx1"/>
                </a:solidFill>
                <a:latin typeface="맑은 고딕" charset="0"/>
                <a:ea typeface="맑은 고딕" charset="0"/>
              </a:rPr>
              <a:t>니다. 지금부터 발표자 및 조원들이 질문에 대한 답</a:t>
            </a:r>
            <a:r>
              <a:rPr lang="en-US" altLang="ko-KR" sz="1800" b="0" cap="none" dirty="0">
                <a:solidFill>
                  <a:schemeClr val="tx1"/>
                </a:solidFill>
                <a:latin typeface="맑은 고딕" charset="0"/>
                <a:ea typeface="맑은 고딕" charset="0"/>
              </a:rPr>
              <a:t>변을 하</a:t>
            </a:r>
            <a:r>
              <a:rPr lang="en-US" altLang="ko-KR" sz="1400" b="0" cap="none" dirty="0">
                <a:solidFill>
                  <a:schemeClr val="tx1"/>
                </a:solidFill>
                <a:latin typeface="맑은 고딕" charset="0"/>
                <a:ea typeface="맑은 고딕" charset="0"/>
              </a:rPr>
              <a:t>도록 하겠습니다. 우리조를 포함하여 6일동안 다들 각자 조원들과 함께 </a:t>
            </a:r>
            <a:r>
              <a:rPr lang="en-US" altLang="ko-KR" sz="2000" b="0" cap="none" dirty="0">
                <a:solidFill>
                  <a:srgbClr val="FF0000"/>
                </a:solidFill>
                <a:latin typeface="맑은 고딕" charset="0"/>
                <a:ea typeface="맑은 고딕" charset="0"/>
              </a:rPr>
              <a:t>보</a:t>
            </a:r>
            <a:r>
              <a:rPr lang="en-US" altLang="ko-KR" sz="2000" b="0" cap="none" dirty="0">
                <a:solidFill>
                  <a:schemeClr val="accent2"/>
                </a:solidFill>
                <a:latin typeface="맑은 고딕" charset="0"/>
                <a:ea typeface="맑은 고딕" charset="0"/>
              </a:rPr>
              <a:t>람</a:t>
            </a:r>
            <a:r>
              <a:rPr lang="en-US" altLang="ko-KR" sz="2000" b="0" cap="none" dirty="0">
                <a:solidFill>
                  <a:schemeClr val="accent4"/>
                </a:solidFill>
                <a:latin typeface="맑은 고딕" charset="0"/>
                <a:ea typeface="맑은 고딕" charset="0"/>
              </a:rPr>
              <a:t>찬</a:t>
            </a:r>
            <a:r>
              <a:rPr lang="en-US" altLang="ko-KR" sz="2000" b="0" cap="none" dirty="0">
                <a:solidFill>
                  <a:schemeClr val="tx1"/>
                </a:solidFill>
                <a:latin typeface="맑은 고딕" charset="0"/>
                <a:ea typeface="맑은 고딕" charset="0"/>
              </a:rPr>
              <a:t> </a:t>
            </a:r>
            <a:r>
              <a:rPr lang="en-US" altLang="ko-KR" sz="2000" b="0" cap="none" dirty="0">
                <a:solidFill>
                  <a:srgbClr val="0611F2"/>
                </a:solidFill>
                <a:latin typeface="맑은 고딕" charset="0"/>
                <a:ea typeface="맑은 고딕" charset="0"/>
              </a:rPr>
              <a:t>시</a:t>
            </a:r>
            <a:r>
              <a:rPr lang="en-US" altLang="ko-KR" sz="2000" b="0" cap="none" dirty="0">
                <a:solidFill>
                  <a:srgbClr val="4D009A"/>
                </a:solidFill>
                <a:latin typeface="맑은 고딕" charset="0"/>
                <a:ea typeface="맑은 고딕" charset="0"/>
              </a:rPr>
              <a:t>간</a:t>
            </a:r>
            <a:r>
              <a:rPr lang="en-US" altLang="ko-KR" sz="2000" b="0" cap="none" dirty="0">
                <a:solidFill>
                  <a:schemeClr val="tx1"/>
                </a:solidFill>
                <a:latin typeface="맑은 고딕" charset="0"/>
                <a:ea typeface="맑은 고딕" charset="0"/>
              </a:rPr>
              <a:t>을</a:t>
            </a:r>
            <a:r>
              <a:rPr lang="en-US" altLang="ko-KR" sz="1400" b="0" cap="none" dirty="0">
                <a:solidFill>
                  <a:schemeClr val="tx1"/>
                </a:solidFill>
                <a:latin typeface="맑은 고딕" charset="0"/>
                <a:ea typeface="맑은 고딕" charset="0"/>
              </a:rPr>
              <a:t> 보냈길 바래. 자 인사를 시작하지. 안녕 나는 정인인데 </a:t>
            </a:r>
            <a:r>
              <a:rPr lang="en-US" altLang="ko-KR" sz="1800" b="0" cap="none" dirty="0">
                <a:solidFill>
                  <a:srgbClr val="FFC0FF"/>
                </a:solidFill>
                <a:latin typeface="맑은 고딕" charset="0"/>
                <a:ea typeface="맑은 고딕" charset="0"/>
              </a:rPr>
              <a:t>핑</a:t>
            </a:r>
            <a:r>
              <a:rPr lang="en-US" altLang="ko-KR" sz="1800" b="0" cap="none" dirty="0">
                <a:solidFill>
                  <a:srgbClr val="FF33C0"/>
                </a:solidFill>
                <a:latin typeface="맑은 고딕" charset="0"/>
                <a:ea typeface="맑은 고딕" charset="0"/>
              </a:rPr>
              <a:t>크</a:t>
            </a:r>
            <a:r>
              <a:rPr lang="en-US" altLang="ko-KR" sz="1800" b="0" cap="none" dirty="0">
                <a:solidFill>
                  <a:srgbClr val="FF0066"/>
                </a:solidFill>
                <a:latin typeface="맑은 고딕" charset="0"/>
                <a:ea typeface="맑은 고딕" charset="0"/>
              </a:rPr>
              <a:t>색</a:t>
            </a:r>
            <a:r>
              <a:rPr lang="en-US" altLang="ko-KR" sz="1400" b="0" cap="none" dirty="0">
                <a:solidFill>
                  <a:schemeClr val="tx1"/>
                </a:solidFill>
                <a:latin typeface="맑은 고딕" charset="0"/>
                <a:ea typeface="맑은 고딕" charset="0"/>
              </a:rPr>
              <a:t>을 좋아하지. 근데 우리조원들한테 취좆을 당해 </a:t>
            </a:r>
            <a:r>
              <a:rPr lang="en-US" altLang="ko-KR" sz="1400" b="1" cap="none" dirty="0">
                <a:solidFill>
                  <a:srgbClr val="0611F2"/>
                </a:solidFill>
                <a:latin typeface="맑은 고딕" charset="0"/>
                <a:ea typeface="맑은 고딕" charset="0"/>
              </a:rPr>
              <a:t>파</a:t>
            </a:r>
            <a:r>
              <a:rPr lang="en-US" altLang="ko-KR" sz="2000" b="1" cap="none" dirty="0">
                <a:solidFill>
                  <a:srgbClr val="0611F2"/>
                </a:solidFill>
                <a:latin typeface="맑은 고딕" charset="0"/>
                <a:ea typeface="맑은 고딕" charset="0"/>
              </a:rPr>
              <a:t>랗</a:t>
            </a:r>
            <a:r>
              <a:rPr lang="en-US" altLang="ko-KR" sz="1400" b="1" cap="none" dirty="0">
                <a:solidFill>
                  <a:srgbClr val="0611F2"/>
                </a:solidFill>
                <a:latin typeface="맑은 고딕" charset="0"/>
                <a:ea typeface="맑은 고딕" charset="0"/>
              </a:rPr>
              <a:t>고 </a:t>
            </a:r>
            <a:r>
              <a:rPr lang="en-US" altLang="ko-KR" sz="1400" b="0" cap="none" dirty="0">
                <a:solidFill>
                  <a:schemeClr val="tx1"/>
                </a:solidFill>
                <a:latin typeface="맑은 고딕" charset="0"/>
                <a:ea typeface="맑은 고딕" charset="0"/>
              </a:rPr>
              <a:t>무채색인 결과물을 얻게 되었지. 나의 취향을 존중해주길바라. 하지만 보노보노는 마음에 들어. 왜냐면 내가 보노보노 흉내를 잘내거든. 내가 이걸 가득채워야 뭐같은 보노보노가 완성이 되는데 아직 반밖에 안차있어 어떡하지 이건 아무도 안읽을거니까 아무거나 써도 되겠지? 글씨체를 </a:t>
            </a:r>
            <a:r>
              <a:rPr lang="en-US" altLang="ko-KR" sz="1600" b="0" cap="none" dirty="0">
                <a:solidFill>
                  <a:schemeClr val="tx1"/>
                </a:solidFill>
                <a:latin typeface="맑은 고딕" charset="0"/>
                <a:ea typeface="맑은 고딕" charset="0"/>
              </a:rPr>
              <a:t>조금</a:t>
            </a:r>
            <a:r>
              <a:rPr lang="en-US" altLang="ko-KR" sz="1400" b="0" cap="none" dirty="0">
                <a:solidFill>
                  <a:schemeClr val="tx1"/>
                </a:solidFill>
                <a:latin typeface="맑은 고딕" charset="0"/>
                <a:ea typeface="맑은 고딕" charset="0"/>
              </a:rPr>
              <a:t> </a:t>
            </a:r>
            <a:r>
              <a:rPr lang="en-US" altLang="ko-KR" sz="1800" b="0" cap="none" dirty="0">
                <a:solidFill>
                  <a:schemeClr val="tx1"/>
                </a:solidFill>
                <a:latin typeface="맑은 고딕" charset="0"/>
                <a:ea typeface="맑은 고딕" charset="0"/>
              </a:rPr>
              <a:t>키워보고</a:t>
            </a:r>
            <a:r>
              <a:rPr lang="en-US" altLang="ko-KR" sz="1400" b="0" cap="none" dirty="0">
                <a:solidFill>
                  <a:schemeClr val="tx1"/>
                </a:solidFill>
                <a:latin typeface="맑은 고딕" charset="0"/>
                <a:ea typeface="맑은 고딕" charset="0"/>
              </a:rPr>
              <a:t> </a:t>
            </a:r>
            <a:r>
              <a:rPr lang="en-US" altLang="ko-KR" sz="2000" b="0" cap="none" dirty="0">
                <a:solidFill>
                  <a:schemeClr val="tx1"/>
                </a:solidFill>
                <a:latin typeface="맑은 고딕" charset="0"/>
                <a:ea typeface="맑은 고딕" charset="0"/>
              </a:rPr>
              <a:t>싶</a:t>
            </a:r>
            <a:r>
              <a:rPr lang="en-US" altLang="ko-KR" sz="2000" b="1" cap="none" dirty="0">
                <a:solidFill>
                  <a:schemeClr val="tx1"/>
                </a:solidFill>
                <a:latin typeface="맑은 고딕" charset="0"/>
                <a:ea typeface="맑은 고딕" charset="0"/>
              </a:rPr>
              <a:t>지</a:t>
            </a:r>
            <a:r>
              <a:rPr lang="en-US" altLang="ko-KR" sz="2000" b="0" cap="none" dirty="0">
                <a:solidFill>
                  <a:schemeClr val="tx1"/>
                </a:solidFill>
                <a:latin typeface="맑은 고딕" charset="0"/>
                <a:ea typeface="맑은 고딕" charset="0"/>
              </a:rPr>
              <a:t>만</a:t>
            </a:r>
            <a:r>
              <a:rPr lang="en-US" altLang="ko-KR" sz="1400" b="0" cap="none" dirty="0">
                <a:solidFill>
                  <a:schemeClr val="tx1"/>
                </a:solidFill>
                <a:latin typeface="맑은 고딕" charset="0"/>
                <a:ea typeface="맑은 고딕" charset="0"/>
              </a:rPr>
              <a:t> 글씨가 커지면 내용이 보일까봐 안되겠지..</a:t>
            </a:r>
            <a:r>
              <a:rPr lang="en-US" altLang="ko-KR" sz="1400" b="0" cap="none" dirty="0">
                <a:solidFill>
                  <a:schemeClr val="accent6">
                    <a:lumMod val="50000"/>
                    <a:lumOff val="0"/>
                  </a:schemeClr>
                </a:solidFill>
                <a:latin typeface="맑은 고딕" charset="0"/>
                <a:ea typeface="맑은 고딕" charset="0"/>
              </a:rPr>
              <a:t>난 안</a:t>
            </a:r>
            <a:r>
              <a:rPr lang="en-US" altLang="ko-KR" sz="1400" b="0" cap="none" dirty="0">
                <a:solidFill>
                  <a:schemeClr val="accent4"/>
                </a:solidFill>
                <a:latin typeface="맑은 고딕" charset="0"/>
                <a:ea typeface="맑은 고딕" charset="0"/>
              </a:rPr>
              <a:t>될거</a:t>
            </a:r>
            <a:r>
              <a:rPr lang="en-US" altLang="ko-KR" sz="1400" b="0" cap="none" dirty="0">
                <a:solidFill>
                  <a:srgbClr val="E80074"/>
                </a:solidFill>
                <a:latin typeface="맑은 고딕" charset="0"/>
                <a:ea typeface="맑은 고딕" charset="0"/>
              </a:rPr>
              <a:t>야</a:t>
            </a:r>
            <a:r>
              <a:rPr lang="en-US" altLang="ko-KR" sz="1400" b="0" cap="none" dirty="0">
                <a:solidFill>
                  <a:schemeClr val="accent4"/>
                </a:solidFill>
                <a:latin typeface="맑은 고딕" charset="0"/>
                <a:ea typeface="맑은 고딕" charset="0"/>
              </a:rPr>
              <a:t> </a:t>
            </a:r>
            <a:r>
              <a:rPr lang="en-US" altLang="ko-KR" sz="1400" b="0" cap="none" dirty="0">
                <a:solidFill>
                  <a:schemeClr val="tx1"/>
                </a:solidFill>
                <a:latin typeface="맑은 고딕" charset="0"/>
                <a:ea typeface="맑은 고딕" charset="0"/>
              </a:rPr>
              <a:t>아마 그렇다면 앞에서 보완점을 긁어와볼게.Enter 키를 눌렀을 때, 버튼 누른 효과 추가, 센서를 사용하여 화재감지 및 침입감지 정보값 받음, 모바일과 연동하여 모바일 어플 내에서 구동, 계정으로 </a:t>
            </a:r>
            <a:r>
              <a:rPr lang="en-US" altLang="ko-KR" sz="2400" b="1" u="sng" cap="none" dirty="0">
                <a:solidFill>
                  <a:schemeClr val="tx1"/>
                </a:solidFill>
                <a:latin typeface="맑은 고딕" charset="0"/>
                <a:ea typeface="맑은 고딕" charset="0"/>
              </a:rPr>
              <a:t>로그인</a:t>
            </a:r>
            <a:r>
              <a:rPr lang="en-US" altLang="ko-KR" sz="1400" b="0" cap="none" dirty="0">
                <a:solidFill>
                  <a:schemeClr val="tx1"/>
                </a:solidFill>
                <a:latin typeface="맑은 고딕" charset="0"/>
                <a:ea typeface="맑은 고딕" charset="0"/>
              </a:rPr>
              <a:t> 시, 홈페이지에 접속한 계정 표시</a:t>
            </a:r>
            <a:r>
              <a:rPr lang="en-US" altLang="ko-KR" sz="1400" b="0" cap="none" dirty="0">
                <a:latin typeface="±¼¸²" charset="0"/>
                <a:ea typeface="±¼¸²" charset="0"/>
              </a:rPr>
              <a:t>1. 모니터링 및 시설물 감지 관련 산업 성장률 증가2. 다양한 기술력을 가진 업체 간의 상호협력 기대3. </a:t>
            </a:r>
            <a:r>
              <a:rPr lang="en-US" altLang="ko-KR" sz="1800" b="0" cap="none" dirty="0">
                <a:solidFill>
                  <a:srgbClr val="E80074"/>
                </a:solidFill>
                <a:latin typeface="±¼¸²" charset="0"/>
                <a:ea typeface="±¼¸²" charset="0"/>
              </a:rPr>
              <a:t>출입 관리 및 보안</a:t>
            </a:r>
            <a:r>
              <a:rPr lang="en-US" altLang="ko-KR" sz="1400" b="0" cap="none" dirty="0">
                <a:latin typeface="±¼¸²" charset="0"/>
                <a:ea typeface="±¼¸²" charset="0"/>
              </a:rPr>
              <a:t> 관련 비용 지출 대폭 감소1. 다양한 기술을 융합해 각종 센서 및 네트워크 이용 가능2. 모니터링 및 각종 재난에 대한 솔루션 기술을 확보3. 복합 센서를 통한 다양한 환경 및 정보 취득 및 보안성 증가</a:t>
            </a:r>
            <a:r>
              <a:rPr lang="en-US" altLang="ko-KR" sz="1400" b="0" cap="none" dirty="0">
                <a:solidFill>
                  <a:schemeClr val="tx1"/>
                </a:solidFill>
                <a:latin typeface="맑은 고딕" charset="0"/>
                <a:ea typeface="맑은 고딕" charset="0"/>
              </a:rPr>
              <a:t>지금까지 2조의 발표를 들어주셔서 </a:t>
            </a:r>
            <a:r>
              <a:rPr lang="en-US" altLang="ko-KR" sz="2000" b="0" cap="none" dirty="0">
                <a:solidFill>
                  <a:schemeClr val="tx1"/>
                </a:solidFill>
                <a:latin typeface="맑은 고딕" charset="0"/>
                <a:ea typeface="맑은 고딕" charset="0"/>
              </a:rPr>
              <a:t>감사합</a:t>
            </a:r>
            <a:r>
              <a:rPr lang="en-US" altLang="ko-KR" sz="1400" b="0" cap="none" dirty="0">
                <a:solidFill>
                  <a:schemeClr val="tx1"/>
                </a:solidFill>
                <a:latin typeface="맑은 고딕" charset="0"/>
                <a:ea typeface="맑은 고딕" charset="0"/>
              </a:rPr>
              <a:t>니다. 지금부터 발표자 및 조원들이 질문에 대한 답</a:t>
            </a:r>
            <a:r>
              <a:rPr lang="en-US" altLang="ko-KR" sz="1800" b="0" cap="none" dirty="0">
                <a:solidFill>
                  <a:schemeClr val="tx1"/>
                </a:solidFill>
                <a:latin typeface="맑은 고딕" charset="0"/>
                <a:ea typeface="맑은 고딕" charset="0"/>
              </a:rPr>
              <a:t>변을 하</a:t>
            </a:r>
            <a:r>
              <a:rPr lang="en-US" altLang="ko-KR" sz="1400" b="0" cap="none" dirty="0">
                <a:solidFill>
                  <a:schemeClr val="tx1"/>
                </a:solidFill>
                <a:latin typeface="맑은 고딕" charset="0"/>
                <a:ea typeface="맑은 고딕" charset="0"/>
              </a:rPr>
              <a:t>도록 하겠습니다. 우리조를 포함하여 6일동안 다들 각자 조원들과 함께 </a:t>
            </a:r>
            <a:r>
              <a:rPr lang="en-US" altLang="ko-KR" sz="2000" b="0" cap="none" dirty="0">
                <a:solidFill>
                  <a:srgbClr val="FF0000"/>
                </a:solidFill>
                <a:latin typeface="맑은 고딕" charset="0"/>
                <a:ea typeface="맑은 고딕" charset="0"/>
              </a:rPr>
              <a:t>보</a:t>
            </a:r>
            <a:r>
              <a:rPr lang="en-US" altLang="ko-KR" sz="2000" b="0" cap="none" dirty="0">
                <a:solidFill>
                  <a:schemeClr val="accent2"/>
                </a:solidFill>
                <a:latin typeface="맑은 고딕" charset="0"/>
                <a:ea typeface="맑은 고딕" charset="0"/>
              </a:rPr>
              <a:t>람</a:t>
            </a:r>
            <a:r>
              <a:rPr lang="en-US" altLang="ko-KR" sz="2000" b="0" cap="none" dirty="0">
                <a:solidFill>
                  <a:schemeClr val="accent4"/>
                </a:solidFill>
                <a:latin typeface="맑은 고딕" charset="0"/>
                <a:ea typeface="맑은 고딕" charset="0"/>
              </a:rPr>
              <a:t>찬</a:t>
            </a:r>
            <a:r>
              <a:rPr lang="en-US" altLang="ko-KR" sz="2000" b="0" cap="none" dirty="0">
                <a:solidFill>
                  <a:schemeClr val="tx1"/>
                </a:solidFill>
                <a:latin typeface="맑은 고딕" charset="0"/>
                <a:ea typeface="맑은 고딕" charset="0"/>
              </a:rPr>
              <a:t> </a:t>
            </a:r>
            <a:r>
              <a:rPr lang="en-US" altLang="ko-KR" sz="2000" b="0" cap="none" dirty="0">
                <a:solidFill>
                  <a:srgbClr val="0611F2"/>
                </a:solidFill>
                <a:latin typeface="맑은 고딕" charset="0"/>
                <a:ea typeface="맑은 고딕" charset="0"/>
              </a:rPr>
              <a:t>시</a:t>
            </a:r>
            <a:r>
              <a:rPr lang="en-US" altLang="ko-KR" sz="2000" b="0" cap="none" dirty="0">
                <a:solidFill>
                  <a:srgbClr val="4D009A"/>
                </a:solidFill>
                <a:latin typeface="맑은 고딕" charset="0"/>
                <a:ea typeface="맑은 고딕" charset="0"/>
              </a:rPr>
              <a:t>간</a:t>
            </a:r>
            <a:r>
              <a:rPr lang="en-US" altLang="ko-KR" sz="2000" b="0" cap="none" dirty="0">
                <a:solidFill>
                  <a:schemeClr val="tx1"/>
                </a:solidFill>
                <a:latin typeface="맑은 고딕" charset="0"/>
                <a:ea typeface="맑은 고딕" charset="0"/>
              </a:rPr>
              <a:t>을</a:t>
            </a:r>
            <a:r>
              <a:rPr lang="en-US" altLang="ko-KR" sz="1400" b="0" cap="none" dirty="0">
                <a:solidFill>
                  <a:schemeClr val="tx1"/>
                </a:solidFill>
                <a:latin typeface="맑은 고딕" charset="0"/>
                <a:ea typeface="맑은 고딕" charset="0"/>
              </a:rPr>
              <a:t> 보냈길 바래. 자 인사를 시작하지. 안녕 나는 정인인데 </a:t>
            </a:r>
            <a:r>
              <a:rPr lang="en-US" altLang="ko-KR" sz="1800" b="0" cap="none" dirty="0">
                <a:solidFill>
                  <a:srgbClr val="FFC0FF"/>
                </a:solidFill>
                <a:latin typeface="맑은 고딕" charset="0"/>
                <a:ea typeface="맑은 고딕" charset="0"/>
              </a:rPr>
              <a:t>핑</a:t>
            </a:r>
            <a:r>
              <a:rPr lang="en-US" altLang="ko-KR" sz="1800" b="0" cap="none" dirty="0">
                <a:solidFill>
                  <a:srgbClr val="FF33C0"/>
                </a:solidFill>
                <a:latin typeface="맑은 고딕" charset="0"/>
                <a:ea typeface="맑은 고딕" charset="0"/>
              </a:rPr>
              <a:t>크</a:t>
            </a:r>
            <a:r>
              <a:rPr lang="en-US" altLang="ko-KR" sz="1800" b="0" cap="none" dirty="0">
                <a:solidFill>
                  <a:srgbClr val="FF0066"/>
                </a:solidFill>
                <a:latin typeface="맑은 고딕" charset="0"/>
                <a:ea typeface="맑은 고딕" charset="0"/>
              </a:rPr>
              <a:t>색</a:t>
            </a:r>
            <a:r>
              <a:rPr lang="en-US" altLang="ko-KR" sz="1400" b="0" cap="none" dirty="0">
                <a:solidFill>
                  <a:schemeClr val="tx1"/>
                </a:solidFill>
                <a:latin typeface="맑은 고딕" charset="0"/>
                <a:ea typeface="맑은 고딕" charset="0"/>
              </a:rPr>
              <a:t>을 좋아하지. 근데 우리조원들한테 취좆을 당해 </a:t>
            </a:r>
            <a:r>
              <a:rPr lang="en-US" altLang="ko-KR" sz="1400" b="1" cap="none" dirty="0">
                <a:solidFill>
                  <a:srgbClr val="0611F2"/>
                </a:solidFill>
                <a:latin typeface="맑은 고딕" charset="0"/>
                <a:ea typeface="맑은 고딕" charset="0"/>
              </a:rPr>
              <a:t>파</a:t>
            </a:r>
            <a:r>
              <a:rPr lang="en-US" altLang="ko-KR" sz="2000" b="1" cap="none" dirty="0">
                <a:solidFill>
                  <a:srgbClr val="0611F2"/>
                </a:solidFill>
                <a:latin typeface="맑은 고딕" charset="0"/>
                <a:ea typeface="맑은 고딕" charset="0"/>
              </a:rPr>
              <a:t>랗</a:t>
            </a:r>
            <a:r>
              <a:rPr lang="en-US" altLang="ko-KR" sz="1400" b="1" cap="none" dirty="0">
                <a:solidFill>
                  <a:srgbClr val="0611F2"/>
                </a:solidFill>
                <a:latin typeface="맑은 고딕" charset="0"/>
                <a:ea typeface="맑은 고딕" charset="0"/>
              </a:rPr>
              <a:t>고 </a:t>
            </a:r>
            <a:r>
              <a:rPr lang="en-US" altLang="ko-KR" sz="1400" b="0" cap="none" dirty="0">
                <a:solidFill>
                  <a:schemeClr val="tx1"/>
                </a:solidFill>
                <a:latin typeface="맑은 고딕" charset="0"/>
                <a:ea typeface="맑은 고딕" charset="0"/>
              </a:rPr>
              <a:t>무채색인 결과물을 얻게 되었지. </a:t>
            </a:r>
            <a:endParaRPr lang="ko-KR" altLang="en-US" sz="1400" b="0" cap="none" dirty="0">
              <a:latin typeface="±¼¸²" charset="0"/>
              <a:ea typeface="±¼¸²"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070" cy="1144270"/>
          </a:xfrm>
          <a:prstGeom prst="rect">
            <a:avLst/>
          </a:prstGeom>
        </p:spPr>
        <p:txBody>
          <a:bodyPr vert="horz" wrap="square" lIns="91440" tIns="45720" rIns="91440" bIns="45720" numCol="1"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MVC </a:t>
            </a:r>
            <a:r>
              <a:rPr lang="en-US" altLang="ko-KR" sz="5400" b="0" cap="none" dirty="0">
                <a:solidFill>
                  <a:schemeClr val="tx1"/>
                </a:solidFill>
                <a:latin typeface="맑은 고딕" charset="0"/>
                <a:ea typeface="맑은 고딕" charset="0"/>
              </a:rPr>
              <a:t>Role Sharing</a:t>
            </a:r>
            <a:endParaRPr lang="ko-KR" altLang="en-US" sz="9600" b="0" cap="none" dirty="0">
              <a:solidFill>
                <a:schemeClr val="tx1"/>
              </a:solidFill>
              <a:latin typeface="맑은 고딕" charset="0"/>
              <a:ea typeface="맑은 고딕" charset="0"/>
            </a:endParaRPr>
          </a:p>
        </p:txBody>
      </p:sp>
      <p:graphicFrame>
        <p:nvGraphicFramePr>
          <p:cNvPr id="4" name="표 3"/>
          <p:cNvGraphicFramePr>
            <a:graphicFrameLocks noGrp="1"/>
          </p:cNvGraphicFramePr>
          <p:nvPr>
            <p:extLst>
              <p:ext uri="{D42A27DB-BD31-4B8C-83A1-F6EECF244321}">
                <p14:modId xmlns:p14="http://schemas.microsoft.com/office/powerpoint/2010/main" val="1698344068"/>
              </p:ext>
            </p:extLst>
          </p:nvPr>
        </p:nvGraphicFramePr>
        <p:xfrm>
          <a:off x="349250" y="1635125"/>
          <a:ext cx="11509375" cy="3886835"/>
        </p:xfrm>
        <a:graphic>
          <a:graphicData uri="http://schemas.openxmlformats.org/drawingml/2006/table">
            <a:tbl>
              <a:tblPr firstRow="1" bandRow="1">
                <a:tableStyleId>{5C22544A-7EE6-4342-B048-85BDC9FD1C3A}</a:tableStyleId>
              </a:tblPr>
              <a:tblGrid>
                <a:gridCol w="2301875">
                  <a:extLst>
                    <a:ext uri="{9D8B030D-6E8A-4147-A177-3AD203B41FA5}">
                      <a16:colId xmlns:a16="http://schemas.microsoft.com/office/drawing/2014/main" val="20000"/>
                    </a:ext>
                  </a:extLst>
                </a:gridCol>
                <a:gridCol w="2301875">
                  <a:extLst>
                    <a:ext uri="{9D8B030D-6E8A-4147-A177-3AD203B41FA5}">
                      <a16:colId xmlns:a16="http://schemas.microsoft.com/office/drawing/2014/main" val="20001"/>
                    </a:ext>
                  </a:extLst>
                </a:gridCol>
                <a:gridCol w="2301875">
                  <a:extLst>
                    <a:ext uri="{9D8B030D-6E8A-4147-A177-3AD203B41FA5}">
                      <a16:colId xmlns:a16="http://schemas.microsoft.com/office/drawing/2014/main" val="20002"/>
                    </a:ext>
                  </a:extLst>
                </a:gridCol>
                <a:gridCol w="2301875">
                  <a:extLst>
                    <a:ext uri="{9D8B030D-6E8A-4147-A177-3AD203B41FA5}">
                      <a16:colId xmlns:a16="http://schemas.microsoft.com/office/drawing/2014/main" val="20003"/>
                    </a:ext>
                  </a:extLst>
                </a:gridCol>
                <a:gridCol w="2301875">
                  <a:extLst>
                    <a:ext uri="{9D8B030D-6E8A-4147-A177-3AD203B41FA5}">
                      <a16:colId xmlns:a16="http://schemas.microsoft.com/office/drawing/2014/main" val="20004"/>
                    </a:ext>
                  </a:extLst>
                </a:gridCol>
              </a:tblGrid>
              <a:tr h="666115">
                <a:tc>
                  <a:txBody>
                    <a:bodyPr/>
                    <a:lstStyle/>
                    <a:p>
                      <a:pPr marL="0" indent="0" algn="ctr" defTabSz="508000" fontAlgn="auto">
                        <a:lnSpc>
                          <a:spcPct val="100000"/>
                        </a:lnSpc>
                        <a:spcBef>
                          <a:spcPts val="0"/>
                        </a:spcBef>
                        <a:spcAft>
                          <a:spcPts val="0"/>
                        </a:spcAft>
                        <a:buFontTx/>
                        <a:buNone/>
                      </a:pPr>
                      <a:endParaRPr lang="ko-KR" altLang="en-US" sz="1800" b="1" kern="1200" dirty="0">
                        <a:solidFill>
                          <a:schemeClr val="lt1"/>
                        </a:solidFill>
                        <a:latin typeface="맑은 고딕" charset="0"/>
                        <a:ea typeface="맑은 고딕" charset="0"/>
                      </a:endParaRPr>
                    </a:p>
                  </a:txBody>
                  <a:tcPr marL="90170" marR="90170" marT="46990" marB="46990" anchor="ctr">
                    <a:solidFill>
                      <a:schemeClr val="tx1">
                        <a:lumMod val="50000"/>
                        <a:lumOff val="50000"/>
                      </a:schemeClr>
                    </a:solidFill>
                  </a:tcPr>
                </a:tc>
                <a:tc>
                  <a:txBody>
                    <a:bodyPr/>
                    <a:lstStyle/>
                    <a:p>
                      <a:pPr marL="0" indent="0" algn="ctr" defTabSz="508000" fontAlgn="auto">
                        <a:lnSpc>
                          <a:spcPct val="100000"/>
                        </a:lnSpc>
                        <a:spcBef>
                          <a:spcPts val="0"/>
                        </a:spcBef>
                        <a:spcAft>
                          <a:spcPts val="0"/>
                        </a:spcAft>
                        <a:buFontTx/>
                        <a:buNone/>
                      </a:pPr>
                      <a:r>
                        <a:rPr lang="ko-KR" altLang="en-US" sz="2000" b="1" kern="1200" dirty="0">
                          <a:solidFill>
                            <a:schemeClr val="lt1"/>
                          </a:solidFill>
                          <a:latin typeface="맑은 고딕" charset="0"/>
                          <a:ea typeface="맑은 고딕" charset="0"/>
                        </a:rPr>
                        <a:t>본인</a:t>
                      </a:r>
                    </a:p>
                  </a:txBody>
                  <a:tcPr marL="90170" marR="90170" marT="46990" marB="46990" anchor="ctr">
                    <a:solidFill>
                      <a:schemeClr val="tx1">
                        <a:lumMod val="50000"/>
                        <a:lumOff val="50000"/>
                      </a:schemeClr>
                    </a:solidFill>
                  </a:tcPr>
                </a:tc>
                <a:tc>
                  <a:txBody>
                    <a:bodyPr/>
                    <a:lstStyle/>
                    <a:p>
                      <a:pPr marL="0" indent="0" algn="ctr" defTabSz="508000" fontAlgn="auto">
                        <a:lnSpc>
                          <a:spcPct val="100000"/>
                        </a:lnSpc>
                        <a:spcBef>
                          <a:spcPts val="0"/>
                        </a:spcBef>
                        <a:spcAft>
                          <a:spcPts val="0"/>
                        </a:spcAft>
                        <a:buFontTx/>
                        <a:buNone/>
                      </a:pPr>
                      <a:r>
                        <a:rPr lang="ko-KR" altLang="en-US" sz="2000" b="1" kern="1200" dirty="0">
                          <a:solidFill>
                            <a:schemeClr val="lt1"/>
                          </a:solidFill>
                          <a:latin typeface="맑은 고딕" charset="0"/>
                          <a:ea typeface="맑은 고딕" charset="0"/>
                        </a:rPr>
                        <a:t>팀원 </a:t>
                      </a:r>
                      <a:r>
                        <a:rPr lang="en-US" altLang="ko-KR" sz="2000" b="1" kern="1200" dirty="0">
                          <a:solidFill>
                            <a:schemeClr val="lt1"/>
                          </a:solidFill>
                          <a:latin typeface="맑은 고딕" charset="0"/>
                          <a:ea typeface="맑은 고딕" charset="0"/>
                        </a:rPr>
                        <a:t>A</a:t>
                      </a:r>
                      <a:endParaRPr lang="ko-KR" altLang="en-US" sz="2000" b="1" kern="1200" dirty="0">
                        <a:solidFill>
                          <a:schemeClr val="lt1"/>
                        </a:solidFill>
                        <a:latin typeface="맑은 고딕" charset="0"/>
                        <a:ea typeface="맑은 고딕" charset="0"/>
                      </a:endParaRPr>
                    </a:p>
                  </a:txBody>
                  <a:tcPr marL="90170" marR="90170" marT="46990" marB="46990" anchor="ctr">
                    <a:solidFill>
                      <a:schemeClr val="tx1">
                        <a:lumMod val="50000"/>
                        <a:lumOff val="50000"/>
                      </a:schemeClr>
                    </a:solidFill>
                  </a:tcPr>
                </a:tc>
                <a:tc>
                  <a:txBody>
                    <a:bodyPr/>
                    <a:lstStyle/>
                    <a:p>
                      <a:pPr marL="0" indent="0" algn="ctr" defTabSz="508000" fontAlgn="auto">
                        <a:lnSpc>
                          <a:spcPct val="100000"/>
                        </a:lnSpc>
                        <a:spcBef>
                          <a:spcPts val="0"/>
                        </a:spcBef>
                        <a:spcAft>
                          <a:spcPts val="0"/>
                        </a:spcAft>
                        <a:buFontTx/>
                        <a:buNone/>
                      </a:pPr>
                      <a:r>
                        <a:rPr lang="ko-KR" altLang="en-US" sz="2000" b="1" kern="1200" dirty="0">
                          <a:solidFill>
                            <a:schemeClr val="lt1"/>
                          </a:solidFill>
                          <a:latin typeface="맑은 고딕" charset="0"/>
                          <a:ea typeface="맑은 고딕" charset="0"/>
                        </a:rPr>
                        <a:t>팀원</a:t>
                      </a:r>
                      <a:r>
                        <a:rPr lang="en-US" altLang="ko-KR" sz="2000" b="1" kern="1200" dirty="0">
                          <a:solidFill>
                            <a:schemeClr val="lt1"/>
                          </a:solidFill>
                          <a:latin typeface="맑은 고딕" charset="0"/>
                          <a:ea typeface="맑은 고딕" charset="0"/>
                        </a:rPr>
                        <a:t> B</a:t>
                      </a:r>
                      <a:endParaRPr lang="ko-KR" altLang="en-US" sz="2000" b="1" kern="1200" dirty="0">
                        <a:solidFill>
                          <a:schemeClr val="lt1"/>
                        </a:solidFill>
                        <a:latin typeface="맑은 고딕" charset="0"/>
                        <a:ea typeface="맑은 고딕" charset="0"/>
                      </a:endParaRPr>
                    </a:p>
                  </a:txBody>
                  <a:tcPr marL="90170" marR="90170" marT="46990" marB="46990" anchor="ctr">
                    <a:solidFill>
                      <a:schemeClr val="tx1">
                        <a:lumMod val="50000"/>
                        <a:lumOff val="50000"/>
                      </a:schemeClr>
                    </a:solidFill>
                  </a:tcPr>
                </a:tc>
                <a:tc>
                  <a:txBody>
                    <a:bodyPr/>
                    <a:lstStyle/>
                    <a:p>
                      <a:pPr marL="0" indent="0" algn="ctr" defTabSz="508000" fontAlgn="auto">
                        <a:lnSpc>
                          <a:spcPct val="100000"/>
                        </a:lnSpc>
                        <a:spcBef>
                          <a:spcPts val="0"/>
                        </a:spcBef>
                        <a:spcAft>
                          <a:spcPts val="0"/>
                        </a:spcAft>
                        <a:buFontTx/>
                        <a:buNone/>
                      </a:pPr>
                      <a:r>
                        <a:rPr lang="ko-KR" altLang="en-US" sz="2000" b="1" kern="1200" dirty="0">
                          <a:solidFill>
                            <a:schemeClr val="lt1"/>
                          </a:solidFill>
                          <a:latin typeface="맑은 고딕" charset="0"/>
                          <a:ea typeface="맑은 고딕" charset="0"/>
                        </a:rPr>
                        <a:t>팀원 </a:t>
                      </a:r>
                      <a:r>
                        <a:rPr lang="en-US" altLang="ko-KR" sz="2000" b="1" kern="1200" dirty="0">
                          <a:solidFill>
                            <a:schemeClr val="lt1"/>
                          </a:solidFill>
                          <a:latin typeface="맑은 고딕" charset="0"/>
                          <a:ea typeface="맑은 고딕" charset="0"/>
                        </a:rPr>
                        <a:t>C</a:t>
                      </a:r>
                      <a:endParaRPr lang="ko-KR" altLang="en-US" sz="2000" b="1" kern="1200" dirty="0">
                        <a:solidFill>
                          <a:schemeClr val="lt1"/>
                        </a:solidFill>
                        <a:latin typeface="맑은 고딕" charset="0"/>
                        <a:ea typeface="맑은 고딕" charset="0"/>
                      </a:endParaRPr>
                    </a:p>
                  </a:txBody>
                  <a:tcPr marL="90170" marR="90170" marT="46990" marB="46990" anchor="ctr">
                    <a:solidFill>
                      <a:schemeClr val="tx1">
                        <a:lumMod val="50000"/>
                        <a:lumOff val="50000"/>
                      </a:schemeClr>
                    </a:solidFill>
                  </a:tcPr>
                </a:tc>
                <a:extLst>
                  <a:ext uri="{0D108BD9-81ED-4DB2-BD59-A6C34878D82A}">
                    <a16:rowId xmlns:a16="http://schemas.microsoft.com/office/drawing/2014/main" val="10000"/>
                  </a:ext>
                </a:extLst>
              </a:tr>
              <a:tr h="805180">
                <a:tc>
                  <a:txBody>
                    <a:bodyPr/>
                    <a:lstStyle/>
                    <a:p>
                      <a:pPr marL="0" indent="0" algn="ctr" defTabSz="508000" fontAlgn="auto">
                        <a:lnSpc>
                          <a:spcPct val="100000"/>
                        </a:lnSpc>
                        <a:spcBef>
                          <a:spcPts val="0"/>
                        </a:spcBef>
                        <a:spcAft>
                          <a:spcPts val="0"/>
                        </a:spcAft>
                        <a:buFontTx/>
                        <a:buNone/>
                      </a:pPr>
                      <a:r>
                        <a:rPr lang="en-US" altLang="ko-KR" sz="2000" b="1" kern="1200" dirty="0">
                          <a:solidFill>
                            <a:schemeClr val="dk1"/>
                          </a:solidFill>
                          <a:latin typeface="맑은 고딕" charset="0"/>
                          <a:ea typeface="맑은 고딕" charset="0"/>
                        </a:rPr>
                        <a:t>Model</a:t>
                      </a:r>
                      <a:endParaRPr lang="ko-KR" altLang="en-US" sz="2000" b="1" kern="1200" dirty="0">
                        <a:solidFill>
                          <a:schemeClr val="dk1"/>
                        </a:solidFill>
                        <a:latin typeface="맑은 고딕" charset="0"/>
                        <a:ea typeface="맑은 고딕" charset="0"/>
                      </a:endParaRPr>
                    </a:p>
                  </a:txBody>
                  <a:tcPr marL="90170" marR="90170" marT="46990" marB="46990" anchor="ctr">
                    <a:solidFill>
                      <a:schemeClr val="bg2">
                        <a:lumMod val="75000"/>
                        <a:lumOff val="0"/>
                      </a:schemeClr>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AdminDAO</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UserDAO</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AdminDAO</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UserDAO</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extLst>
                  <a:ext uri="{0D108BD9-81ED-4DB2-BD59-A6C34878D82A}">
                    <a16:rowId xmlns:a16="http://schemas.microsoft.com/office/drawing/2014/main" val="10001"/>
                  </a:ext>
                </a:extLst>
              </a:tr>
              <a:tr h="805180">
                <a:tc>
                  <a:txBody>
                    <a:bodyPr/>
                    <a:lstStyle/>
                    <a:p>
                      <a:pPr marL="0" indent="0" algn="ctr" defTabSz="508000" fontAlgn="auto">
                        <a:lnSpc>
                          <a:spcPct val="100000"/>
                        </a:lnSpc>
                        <a:spcBef>
                          <a:spcPts val="0"/>
                        </a:spcBef>
                        <a:spcAft>
                          <a:spcPts val="0"/>
                        </a:spcAft>
                        <a:buFontTx/>
                        <a:buNone/>
                      </a:pPr>
                      <a:r>
                        <a:rPr lang="en-US" altLang="ko-KR" sz="2000" b="1" kern="1200" dirty="0">
                          <a:solidFill>
                            <a:schemeClr val="dk1"/>
                          </a:solidFill>
                          <a:latin typeface="맑은 고딕" charset="0"/>
                          <a:ea typeface="맑은 고딕" charset="0"/>
                        </a:rPr>
                        <a:t>Control</a:t>
                      </a:r>
                      <a:endParaRPr lang="ko-KR" altLang="en-US" sz="2000" b="1" kern="1200" dirty="0">
                        <a:solidFill>
                          <a:schemeClr val="dk1"/>
                        </a:solidFill>
                        <a:latin typeface="맑은 고딕" charset="0"/>
                        <a:ea typeface="맑은 고딕" charset="0"/>
                      </a:endParaRPr>
                    </a:p>
                  </a:txBody>
                  <a:tcPr marL="90170" marR="90170" marT="46990" marB="46990" anchor="ctr">
                    <a:solidFill>
                      <a:schemeClr val="bg2">
                        <a:lumMod val="75000"/>
                        <a:lumOff val="0"/>
                      </a:schemeClr>
                    </a:solidFill>
                  </a:tcPr>
                </a:tc>
                <a:tc gridSpan="4">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HomeController</a:t>
                      </a:r>
                      <a:r>
                        <a:rPr lang="en-US" altLang="ko-KR" sz="1800" b="0" kern="1200" dirty="0">
                          <a:solidFill>
                            <a:schemeClr val="dk1"/>
                          </a:solidFill>
                          <a:latin typeface="맑은 고딕" charset="0"/>
                          <a:ea typeface="맑은 고딕" charset="0"/>
                        </a:rPr>
                        <a:t>, </a:t>
                      </a:r>
                      <a:r>
                        <a:rPr lang="en-US" altLang="ko-KR" sz="1800" b="0" kern="1200" dirty="0" err="1">
                          <a:solidFill>
                            <a:schemeClr val="dk1"/>
                          </a:solidFill>
                          <a:latin typeface="맑은 고딕" charset="0"/>
                          <a:ea typeface="맑은 고딕" charset="0"/>
                        </a:rPr>
                        <a:t>UserController</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hMerge="1">
                  <a:txBody>
                    <a:bodyPr/>
                    <a:lstStyle/>
                    <a:p>
                      <a:pPr marL="0" indent="0" algn="ctr" defTabSz="508000" fontAlgn="auto">
                        <a:lnSpc>
                          <a:spcPct val="100000"/>
                        </a:lnSpc>
                        <a:spcBef>
                          <a:spcPts val="0"/>
                        </a:spcBef>
                        <a:spcAft>
                          <a:spcPts val="0"/>
                        </a:spcAft>
                        <a:buFontTx/>
                        <a:buNone/>
                      </a:pP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hMerge="1">
                  <a:txBody>
                    <a:bodyPr/>
                    <a:lstStyle/>
                    <a:p>
                      <a:pPr marL="0" indent="0" algn="ctr" defTabSz="508000" fontAlgn="auto">
                        <a:lnSpc>
                          <a:spcPct val="100000"/>
                        </a:lnSpc>
                        <a:spcBef>
                          <a:spcPts val="0"/>
                        </a:spcBef>
                        <a:spcAft>
                          <a:spcPts val="0"/>
                        </a:spcAft>
                        <a:buFontTx/>
                        <a:buNone/>
                      </a:pP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hMerge="1">
                  <a:txBody>
                    <a:bodyPr/>
                    <a:lstStyle/>
                    <a:p>
                      <a:pPr marL="0" indent="0" algn="ctr" defTabSz="508000" fontAlgn="auto">
                        <a:lnSpc>
                          <a:spcPct val="100000"/>
                        </a:lnSpc>
                        <a:spcBef>
                          <a:spcPts val="0"/>
                        </a:spcBef>
                        <a:spcAft>
                          <a:spcPts val="0"/>
                        </a:spcAft>
                        <a:buFontTx/>
                        <a:buNone/>
                      </a:pP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extLst>
                  <a:ext uri="{0D108BD9-81ED-4DB2-BD59-A6C34878D82A}">
                    <a16:rowId xmlns:a16="http://schemas.microsoft.com/office/drawing/2014/main" val="10002"/>
                  </a:ext>
                </a:extLst>
              </a:tr>
              <a:tr h="805180">
                <a:tc rowSpan="2">
                  <a:txBody>
                    <a:bodyPr/>
                    <a:lstStyle/>
                    <a:p>
                      <a:pPr marL="0" indent="0" algn="ctr" defTabSz="508000" fontAlgn="auto">
                        <a:lnSpc>
                          <a:spcPct val="100000"/>
                        </a:lnSpc>
                        <a:spcBef>
                          <a:spcPts val="0"/>
                        </a:spcBef>
                        <a:spcAft>
                          <a:spcPts val="0"/>
                        </a:spcAft>
                        <a:buFontTx/>
                        <a:buNone/>
                      </a:pPr>
                      <a:r>
                        <a:rPr lang="en-US" altLang="ko-KR" sz="2000" b="1" kern="1200" dirty="0">
                          <a:solidFill>
                            <a:schemeClr val="dk1"/>
                          </a:solidFill>
                          <a:latin typeface="맑은 고딕" charset="0"/>
                          <a:ea typeface="맑은 고딕" charset="0"/>
                        </a:rPr>
                        <a:t>View</a:t>
                      </a:r>
                      <a:endParaRPr lang="ko-KR" altLang="en-US" sz="2000" b="1" kern="1200" dirty="0">
                        <a:solidFill>
                          <a:schemeClr val="dk1"/>
                        </a:solidFill>
                        <a:latin typeface="맑은 고딕" charset="0"/>
                        <a:ea typeface="맑은 고딕" charset="0"/>
                      </a:endParaRPr>
                    </a:p>
                  </a:txBody>
                  <a:tcPr marL="90170" marR="90170" marT="46990" marB="46990" anchor="ctr">
                    <a:solidFill>
                      <a:schemeClr val="bg2">
                        <a:lumMod val="75000"/>
                        <a:lumOff val="0"/>
                      </a:schemeClr>
                    </a:solidFill>
                  </a:tcPr>
                </a:tc>
                <a:tc gridSpan="4">
                  <a:txBody>
                    <a:bodyPr/>
                    <a:lstStyle/>
                    <a:p>
                      <a:pPr marL="0" indent="0" algn="ctr" defTabSz="508000" fontAlgn="auto">
                        <a:lnSpc>
                          <a:spcPct val="100000"/>
                        </a:lnSpc>
                        <a:spcBef>
                          <a:spcPts val="0"/>
                        </a:spcBef>
                        <a:spcAft>
                          <a:spcPts val="0"/>
                        </a:spcAft>
                        <a:buFontTx/>
                        <a:buNone/>
                      </a:pPr>
                      <a:r>
                        <a:rPr lang="en-US" altLang="ko-KR" sz="1800" b="0" kern="1200" dirty="0">
                          <a:solidFill>
                            <a:schemeClr val="dk1"/>
                          </a:solidFill>
                          <a:latin typeface="맑은 고딕" charset="0"/>
                          <a:ea typeface="맑은 고딕" charset="0"/>
                        </a:rPr>
                        <a:t>HomePage</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hMerge="1">
                  <a:txBody>
                    <a:bodyPr/>
                    <a:lstStyle/>
                    <a:p>
                      <a:pPr>
                        <a:buFontTx/>
                        <a:buNone/>
                      </a:pPr>
                      <a:endParaRPr lang="ko-KR" altLang="en-US" b="0" kern="1200" dirty="0"/>
                    </a:p>
                  </a:txBody>
                  <a:tcPr/>
                </a:tc>
                <a:tc hMerge="1">
                  <a:txBody>
                    <a:bodyPr/>
                    <a:lstStyle/>
                    <a:p>
                      <a:pPr>
                        <a:buFontTx/>
                        <a:buNone/>
                      </a:pPr>
                      <a:endParaRPr lang="ko-KR" altLang="en-US" b="0" kern="1200" dirty="0"/>
                    </a:p>
                  </a:txBody>
                  <a:tcPr/>
                </a:tc>
                <a:tc hMerge="1">
                  <a:txBody>
                    <a:bodyPr/>
                    <a:lstStyle/>
                    <a:p>
                      <a:pPr>
                        <a:buFontTx/>
                        <a:buNone/>
                      </a:pPr>
                      <a:endParaRPr lang="ko-KR" altLang="en-US" b="0" kern="1200" dirty="0"/>
                    </a:p>
                  </a:txBody>
                  <a:tcPr/>
                </a:tc>
                <a:extLst>
                  <a:ext uri="{0D108BD9-81ED-4DB2-BD59-A6C34878D82A}">
                    <a16:rowId xmlns:a16="http://schemas.microsoft.com/office/drawing/2014/main" val="10003"/>
                  </a:ext>
                </a:extLst>
              </a:tr>
              <a:tr h="805180">
                <a:tc vMerge="1">
                  <a:txBody>
                    <a:bodyPr/>
                    <a:lstStyle/>
                    <a:p>
                      <a:pPr>
                        <a:buFontTx/>
                        <a:buNone/>
                      </a:pPr>
                      <a:endParaRPr lang="ko-KR" altLang="en-US" b="0" kern="1200" dirty="0"/>
                    </a:p>
                  </a:txBody>
                  <a:tcPr/>
                </a:tc>
                <a:tc>
                  <a:txBody>
                    <a:bodyPr/>
                    <a:lstStyle/>
                    <a:p>
                      <a:pPr marL="0" indent="0" algn="ctr" defTabSz="508000" fontAlgn="auto">
                        <a:lnSpc>
                          <a:spcPct val="100000"/>
                        </a:lnSpc>
                        <a:spcBef>
                          <a:spcPts val="0"/>
                        </a:spcBef>
                        <a:spcAft>
                          <a:spcPts val="0"/>
                        </a:spcAft>
                        <a:buFontTx/>
                        <a:buNone/>
                      </a:pPr>
                      <a:r>
                        <a:rPr lang="en-US" altLang="ko-KR" sz="1800" b="0" kern="1200" dirty="0">
                          <a:solidFill>
                            <a:schemeClr val="dk1"/>
                          </a:solidFill>
                          <a:latin typeface="맑은 고딕" charset="0"/>
                          <a:ea typeface="맑은 고딕" charset="0"/>
                        </a:rPr>
                        <a:t>Admin Page</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UserPage</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AdminPage</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tc>
                  <a:txBody>
                    <a:bodyPr/>
                    <a:lstStyle/>
                    <a:p>
                      <a:pPr marL="0" indent="0" algn="ctr" defTabSz="508000" fontAlgn="auto">
                        <a:lnSpc>
                          <a:spcPct val="100000"/>
                        </a:lnSpc>
                        <a:spcBef>
                          <a:spcPts val="0"/>
                        </a:spcBef>
                        <a:spcAft>
                          <a:spcPts val="0"/>
                        </a:spcAft>
                        <a:buFontTx/>
                        <a:buNone/>
                      </a:pPr>
                      <a:r>
                        <a:rPr lang="en-US" altLang="ko-KR" sz="1800" b="0" kern="1200" dirty="0" err="1">
                          <a:solidFill>
                            <a:schemeClr val="dk1"/>
                          </a:solidFill>
                          <a:latin typeface="맑은 고딕" charset="0"/>
                          <a:ea typeface="맑은 고딕" charset="0"/>
                        </a:rPr>
                        <a:t>UserPage</a:t>
                      </a:r>
                      <a:endParaRPr lang="ko-KR" altLang="en-US" sz="1800" b="0" kern="1200" dirty="0">
                        <a:solidFill>
                          <a:schemeClr val="dk1"/>
                        </a:solidFill>
                        <a:latin typeface="맑은 고딕" charset="0"/>
                        <a:ea typeface="맑은 고딕" charset="0"/>
                      </a:endParaRPr>
                    </a:p>
                  </a:txBody>
                  <a:tcPr marL="90170" marR="90170" marT="46990" marB="46990" anchor="ctr">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963295" y="2908300"/>
            <a:ext cx="10363200" cy="1499235"/>
          </a:xfrm>
          <a:prstGeom prst="rect">
            <a:avLst/>
          </a:prstGeom>
        </p:spPr>
        <p:txBody>
          <a:bodyPr vert="horz" wrap="square" lIns="91440" tIns="45720" rIns="91440" bIns="45720" anchor="b">
            <a:normAutofit/>
          </a:bodyPr>
          <a:lstStyle/>
          <a:p>
            <a:pPr marL="0" indent="0" algn="l" defTabSz="508000" fontAlgn="auto">
              <a:lnSpc>
                <a:spcPct val="100000"/>
              </a:lnSpc>
              <a:spcBef>
                <a:spcPts val="0"/>
              </a:spcBef>
              <a:spcAft>
                <a:spcPts val="0"/>
              </a:spcAft>
              <a:buFontTx/>
              <a:buNone/>
            </a:pPr>
            <a:r>
              <a:rPr lang="en-US" altLang="ko-KR" sz="5330" b="0" cap="none" dirty="0">
                <a:solidFill>
                  <a:schemeClr val="tx1"/>
                </a:solidFill>
                <a:latin typeface="맑은 고딕" charset="0"/>
                <a:ea typeface="맑은 고딕" charset="0"/>
              </a:rPr>
              <a:t>프로젝트</a:t>
            </a:r>
            <a:endParaRPr lang="ko-KR" altLang="en-US" sz="5330" b="0" cap="none" dirty="0">
              <a:solidFill>
                <a:schemeClr val="tx1"/>
              </a:solidFill>
              <a:latin typeface="맑은 고딕" charset="0"/>
              <a:ea typeface="맑은 고딕" charset="0"/>
            </a:endParaRPr>
          </a:p>
        </p:txBody>
      </p:sp>
      <p:sp>
        <p:nvSpPr>
          <p:cNvPr id="3" name="텍스트 개체 틀 2"/>
          <p:cNvSpPr txBox="1">
            <a:spLocks noGrp="1"/>
          </p:cNvSpPr>
          <p:nvPr>
            <p:ph type="body" idx="1"/>
          </p:nvPr>
        </p:nvSpPr>
        <p:spPr>
          <a:xfrm>
            <a:off x="-15875" y="4406900"/>
            <a:ext cx="12208510" cy="2451735"/>
          </a:xfrm>
          <a:prstGeom prst="rect">
            <a:avLst/>
          </a:prstGeom>
        </p:spPr>
        <p:txBody>
          <a:bodyPr vert="horz" wrap="square" lIns="91440" tIns="45720" rIns="91440" bIns="45720" numCol="1" anchor="t">
            <a:normAutofit fontScale="55000" lnSpcReduction="20000"/>
          </a:bodyPr>
          <a:lstStyle/>
          <a:p>
            <a:pPr marL="1016000" indent="254000" algn="l" defTabSz="508000" eaLnBrk="0" fontAlgn="auto">
              <a:lnSpc>
                <a:spcPct val="100000"/>
              </a:lnSpc>
              <a:spcBef>
                <a:spcPts val="0"/>
              </a:spcBef>
              <a:spcAft>
                <a:spcPts val="0"/>
              </a:spcAft>
              <a:buFontTx/>
              <a:buNone/>
            </a:pPr>
            <a:endParaRPr lang="ko-KR" altLang="en-US" sz="2665"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4650" b="0" cap="none" dirty="0">
                <a:solidFill>
                  <a:schemeClr val="tx1"/>
                </a:solidFill>
                <a:latin typeface="맑은 고딕" charset="0"/>
                <a:ea typeface="맑은 고딕" charset="0"/>
              </a:rPr>
              <a:t>개발 목표 </a:t>
            </a:r>
            <a:endParaRPr lang="ko-KR" altLang="en-US" sz="465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4650" b="0" cap="none" dirty="0">
                <a:solidFill>
                  <a:schemeClr val="tx1"/>
                </a:solidFill>
                <a:latin typeface="맑은 고딕" charset="0"/>
                <a:ea typeface="맑은 고딕" charset="0"/>
              </a:rPr>
              <a:t>개발 일정 </a:t>
            </a:r>
            <a:endParaRPr lang="ko-KR" altLang="en-US" sz="4650" b="0" cap="none" dirty="0">
              <a:solidFill>
                <a:schemeClr val="tx1"/>
              </a:solidFill>
              <a:latin typeface="맑은 고딕" charset="0"/>
              <a:ea typeface="맑은 고딕" charset="0"/>
            </a:endParaRPr>
          </a:p>
          <a:p>
            <a:pPr marL="1016000" indent="254000" algn="l" defTabSz="508000" eaLnBrk="0" fontAlgn="auto">
              <a:lnSpc>
                <a:spcPct val="200000"/>
              </a:lnSpc>
              <a:spcBef>
                <a:spcPts val="0"/>
              </a:spcBef>
              <a:spcAft>
                <a:spcPts val="0"/>
              </a:spcAft>
              <a:buFontTx/>
              <a:buNone/>
            </a:pPr>
            <a:r>
              <a:rPr lang="en-US" altLang="ko-KR" sz="4650" b="0" cap="none" dirty="0">
                <a:solidFill>
                  <a:schemeClr val="tx1"/>
                </a:solidFill>
                <a:latin typeface="맑은 고딕" charset="0"/>
                <a:ea typeface="맑은 고딕" charset="0"/>
              </a:rPr>
              <a:t>개발 환경</a:t>
            </a:r>
            <a:endParaRPr lang="ko-KR" altLang="en-US" sz="4650" b="0" cap="none" dirty="0">
              <a:solidFill>
                <a:schemeClr val="tx1"/>
              </a:solidFill>
              <a:latin typeface="맑은 고딕" charset="0"/>
              <a:ea typeface="맑은 고딕"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txBox="1">
            <a:spLocks noGrp="1"/>
          </p:cNvSpPr>
          <p:nvPr>
            <p:ph type="title"/>
          </p:nvPr>
        </p:nvSpPr>
        <p:spPr>
          <a:xfrm>
            <a:off x="609600" y="274320"/>
            <a:ext cx="10974705" cy="1144905"/>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개발 목표</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p:nvPr>
        </p:nvSpPr>
        <p:spPr>
          <a:xfrm>
            <a:off x="609600" y="1663700"/>
            <a:ext cx="2328545" cy="591820"/>
          </a:xfrm>
          <a:prstGeom prst="rect">
            <a:avLst/>
          </a:prstGeom>
        </p:spPr>
        <p:txBody>
          <a:bodyPr vert="horz" wrap="square" lIns="91440" tIns="45720" rIns="91440" bIns="45720" anchor="t">
            <a:normAutofit fontScale="55000" lnSpcReduction="10000"/>
          </a:bodyPr>
          <a:lstStyle/>
          <a:p>
            <a:pPr marL="228600" indent="-228600" algn="l" defTabSz="508000" eaLnBrk="0" fontAlgn="auto">
              <a:lnSpc>
                <a:spcPct val="90000"/>
              </a:lnSpc>
              <a:spcBef>
                <a:spcPts val="0"/>
              </a:spcBef>
              <a:spcAft>
                <a:spcPts val="0"/>
              </a:spcAft>
              <a:buClr>
                <a:srgbClr val="000000"/>
              </a:buClr>
              <a:buFont typeface="±¼¸²"/>
              <a:buChar char="•"/>
            </a:pPr>
            <a:r>
              <a:rPr lang="en-US" altLang="ko-KR" sz="7000" b="0" cap="none" dirty="0">
                <a:solidFill>
                  <a:schemeClr val="tx1"/>
                </a:solidFill>
                <a:latin typeface="맑은 고딕" charset="0"/>
                <a:ea typeface="맑은 고딕" charset="0"/>
              </a:rPr>
              <a:t>WHY?</a:t>
            </a:r>
            <a:endParaRPr lang="ko-KR" altLang="en-US" sz="70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p:txBody>
      </p:sp>
      <p:sp>
        <p:nvSpPr>
          <p:cNvPr id="5" name="도형 4"/>
          <p:cNvSpPr>
            <a:spLocks/>
          </p:cNvSpPr>
          <p:nvPr/>
        </p:nvSpPr>
        <p:spPr>
          <a:xfrm>
            <a:off x="873125" y="2397125"/>
            <a:ext cx="1779270" cy="1779270"/>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4" name="그림 3" descr="C:/Users/Administrator/AppData/Roaming/PolarisOffice/ETemp/1456_8714072/fImage1881283841.png"/>
          <p:cNvPicPr>
            <a:picLocks noChangeAspect="1"/>
          </p:cNvPicPr>
          <p:nvPr/>
        </p:nvPicPr>
        <p:blipFill rotWithShape="1">
          <a:blip r:embed="rId2" cstate="print">
            <a:duotone>
              <a:prstClr val="black"/>
              <a:schemeClr val="bg1">
                <a:tint val="45000"/>
                <a:satMod val="400000"/>
              </a:schemeClr>
            </a:duotone>
            <a:extLst>
              <a:ext uri="{28A0092B-C50C-407E-A947-70E740481C1C}">
                <a14:useLocalDpi xmlns:a14="http://schemas.microsoft.com/office/drawing/2010/main" val="0"/>
              </a:ext>
            </a:extLst>
          </a:blip>
          <a:srcRect r="-925" b="16435"/>
          <a:stretch>
            <a:fillRect/>
          </a:stretch>
        </p:blipFill>
        <p:spPr>
          <a:xfrm>
            <a:off x="1095375" y="2730500"/>
            <a:ext cx="1350645" cy="1112520"/>
          </a:xfrm>
          <a:prstGeom prst="rect">
            <a:avLst/>
          </a:prstGeom>
          <a:noFill/>
        </p:spPr>
      </p:pic>
      <p:sp>
        <p:nvSpPr>
          <p:cNvPr id="6" name="도형 5"/>
          <p:cNvSpPr>
            <a:spLocks/>
          </p:cNvSpPr>
          <p:nvPr/>
        </p:nvSpPr>
        <p:spPr>
          <a:xfrm>
            <a:off x="9477375" y="2397125"/>
            <a:ext cx="1779270" cy="1779270"/>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8" name="도형 7"/>
          <p:cNvSpPr>
            <a:spLocks/>
          </p:cNvSpPr>
          <p:nvPr/>
        </p:nvSpPr>
        <p:spPr>
          <a:xfrm>
            <a:off x="3778250" y="2397125"/>
            <a:ext cx="1779270" cy="1779270"/>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2" name="도형 11"/>
          <p:cNvSpPr>
            <a:spLocks/>
          </p:cNvSpPr>
          <p:nvPr/>
        </p:nvSpPr>
        <p:spPr>
          <a:xfrm>
            <a:off x="6683375" y="2397125"/>
            <a:ext cx="1779270" cy="1779270"/>
          </a:xfrm>
          <a:prstGeom prst="ellipse">
            <a:avLst/>
          </a:prstGeom>
          <a:solidFill>
            <a:srgbClr val="D9D9D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5080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14" name="그림 13" descr="C:/Users/Administrator/AppData/Roaming/PolarisOffice/ETemp/1456_8714072/fImage213338428467.png"/>
          <p:cNvPicPr>
            <a:picLocks noChangeAspect="1"/>
          </p:cNvPicPr>
          <p:nvPr/>
        </p:nvPicPr>
        <p:blipFill rotWithShape="1">
          <a:blip r:embed="rId3" cstate="print">
            <a:extLst>
              <a:ext uri="{28A0092B-C50C-407E-A947-70E740481C1C}">
                <a14:useLocalDpi xmlns:a14="http://schemas.microsoft.com/office/drawing/2010/main" val="0"/>
              </a:ext>
            </a:extLst>
          </a:blip>
          <a:srcRect l="462" b="14351"/>
          <a:stretch>
            <a:fillRect/>
          </a:stretch>
        </p:blipFill>
        <p:spPr>
          <a:xfrm>
            <a:off x="9620250" y="2635250"/>
            <a:ext cx="1525270" cy="1318895"/>
          </a:xfrm>
          <a:prstGeom prst="rect">
            <a:avLst/>
          </a:prstGeom>
          <a:noFill/>
        </p:spPr>
      </p:pic>
      <p:pic>
        <p:nvPicPr>
          <p:cNvPr id="15" name="그림 14" descr="C:/Users/Administrator/AppData/Roaming/PolarisOffice/ETemp/1456_8714072/fImage246938436334.png"/>
          <p:cNvPicPr>
            <a:picLocks noChangeAspect="1"/>
          </p:cNvPicPr>
          <p:nvPr/>
        </p:nvPicPr>
        <p:blipFill rotWithShape="1">
          <a:blip r:embed="rId4" cstate="print">
            <a:extLst>
              <a:ext uri="{28A0092B-C50C-407E-A947-70E740481C1C}">
                <a14:useLocalDpi xmlns:a14="http://schemas.microsoft.com/office/drawing/2010/main" val="0"/>
              </a:ext>
            </a:extLst>
          </a:blip>
          <a:srcRect l="17558" t="3915" r="17809" b="14331"/>
          <a:stretch>
            <a:fillRect/>
          </a:stretch>
        </p:blipFill>
        <p:spPr>
          <a:xfrm>
            <a:off x="4095750" y="2571750"/>
            <a:ext cx="1144270" cy="1445895"/>
          </a:xfrm>
          <a:prstGeom prst="rect">
            <a:avLst/>
          </a:prstGeom>
          <a:noFill/>
        </p:spPr>
      </p:pic>
      <p:pic>
        <p:nvPicPr>
          <p:cNvPr id="16" name="그림 15" descr="C:/Users/Administrator/AppData/Roaming/PolarisOffice/ETemp/1456_8714072/fImage145878446500.png"/>
          <p:cNvPicPr>
            <a:picLocks noChangeAspect="1"/>
          </p:cNvPicPr>
          <p:nvPr/>
        </p:nvPicPr>
        <p:blipFill rotWithShape="1">
          <a:blip r:embed="rId5" cstate="print">
            <a:extLst>
              <a:ext uri="{28A0092B-C50C-407E-A947-70E740481C1C}">
                <a14:useLocalDpi xmlns:a14="http://schemas.microsoft.com/office/drawing/2010/main" val="0"/>
              </a:ext>
            </a:extLst>
          </a:blip>
          <a:srcRect l="9461" r="10639" b="14010"/>
          <a:stretch>
            <a:fillRect/>
          </a:stretch>
        </p:blipFill>
        <p:spPr>
          <a:xfrm>
            <a:off x="7016750" y="2619375"/>
            <a:ext cx="1112520" cy="1207770"/>
          </a:xfrm>
          <a:prstGeom prst="rect">
            <a:avLst/>
          </a:prstGeom>
          <a:noFill/>
        </p:spPr>
      </p:pic>
      <p:sp>
        <p:nvSpPr>
          <p:cNvPr id="17" name="텍스트 상자 16"/>
          <p:cNvSpPr txBox="1">
            <a:spLocks/>
          </p:cNvSpPr>
          <p:nvPr/>
        </p:nvSpPr>
        <p:spPr>
          <a:xfrm>
            <a:off x="333375" y="4333875"/>
            <a:ext cx="2858770" cy="1569720"/>
          </a:xfrm>
          <a:prstGeom prst="rect">
            <a:avLst/>
          </a:prstGeom>
          <a:noFill/>
          <a:ln w="0">
            <a:noFill/>
            <a:prstDash/>
          </a:ln>
        </p:spPr>
        <p:txBody>
          <a:bodyPr vert="horz" wrap="square" lIns="89535" tIns="46355" rIns="89535" bIns="46355" anchor="t">
            <a:spAutoFit/>
          </a:bodyPr>
          <a:lstStyle/>
          <a:p>
            <a:pPr marL="0" indent="0" algn="ctr" defTabSz="508000" eaLnBrk="0" fontAlgn="auto" latinLnBrk="0">
              <a:lnSpc>
                <a:spcPct val="100000"/>
              </a:lnSpc>
              <a:spcBef>
                <a:spcPts val="0"/>
              </a:spcBef>
              <a:spcAft>
                <a:spcPts val="0"/>
              </a:spcAft>
              <a:buFontTx/>
              <a:buNone/>
            </a:pPr>
            <a:r>
              <a:rPr lang="en-US" altLang="ko-KR" sz="2000" b="1" cap="none" dirty="0">
                <a:solidFill>
                  <a:schemeClr val="tx1"/>
                </a:solidFill>
                <a:latin typeface="맑은 고딕" charset="0"/>
                <a:ea typeface="맑은 고딕" charset="0"/>
              </a:rPr>
              <a:t>사물인터넷</a:t>
            </a: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4차산업혁명으로 </a:t>
            </a:r>
            <a:endParaRPr lang="ko-KR" altLang="en-US" sz="1800" b="0"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인터넷과 생활의 결합</a:t>
            </a:r>
            <a:endParaRPr lang="ko-KR" altLang="en-US" sz="1800" b="0" cap="none" dirty="0">
              <a:solidFill>
                <a:schemeClr val="tx1"/>
              </a:solidFill>
              <a:latin typeface="맑은 고딕" charset="0"/>
              <a:ea typeface="맑은 고딕" charset="0"/>
            </a:endParaRPr>
          </a:p>
        </p:txBody>
      </p:sp>
      <p:sp>
        <p:nvSpPr>
          <p:cNvPr id="18" name="텍스트 상자 17"/>
          <p:cNvSpPr txBox="1">
            <a:spLocks/>
          </p:cNvSpPr>
          <p:nvPr/>
        </p:nvSpPr>
        <p:spPr>
          <a:xfrm>
            <a:off x="3238500" y="4349750"/>
            <a:ext cx="2858770" cy="1569720"/>
          </a:xfrm>
          <a:prstGeom prst="rect">
            <a:avLst/>
          </a:prstGeom>
          <a:noFill/>
          <a:ln w="0">
            <a:noFill/>
            <a:prstDash/>
          </a:ln>
        </p:spPr>
        <p:txBody>
          <a:bodyPr vert="horz" wrap="square" lIns="89535" tIns="46355" rIns="89535" bIns="46355" anchor="t">
            <a:spAutoFit/>
          </a:bodyPr>
          <a:lstStyle/>
          <a:p>
            <a:pPr marL="0" indent="0" algn="ctr" defTabSz="508000" eaLnBrk="0" fontAlgn="auto" latinLnBrk="0">
              <a:lnSpc>
                <a:spcPct val="100000"/>
              </a:lnSpc>
              <a:spcBef>
                <a:spcPts val="0"/>
              </a:spcBef>
              <a:spcAft>
                <a:spcPts val="0"/>
              </a:spcAft>
              <a:buFontTx/>
              <a:buNone/>
            </a:pPr>
            <a:r>
              <a:rPr lang="en-US" altLang="ko-KR" sz="2000" b="1" cap="none" dirty="0">
                <a:solidFill>
                  <a:schemeClr val="tx1"/>
                </a:solidFill>
                <a:latin typeface="맑은 고딕" charset="0"/>
                <a:ea typeface="맑은 고딕" charset="0"/>
              </a:rPr>
              <a:t>빌딩 화재</a:t>
            </a: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고층빌딩화재가</a:t>
            </a:r>
            <a:endParaRPr lang="ko-KR" altLang="en-US" sz="1800" b="0"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큰 사회적 문제로 대두</a:t>
            </a:r>
            <a:endParaRPr lang="ko-KR" altLang="en-US" sz="1800" b="0" cap="none" dirty="0">
              <a:solidFill>
                <a:schemeClr val="tx1"/>
              </a:solidFill>
              <a:latin typeface="맑은 고딕" charset="0"/>
              <a:ea typeface="맑은 고딕" charset="0"/>
            </a:endParaRPr>
          </a:p>
        </p:txBody>
      </p:sp>
      <p:sp>
        <p:nvSpPr>
          <p:cNvPr id="19" name="텍스트 상자 18"/>
          <p:cNvSpPr txBox="1">
            <a:spLocks/>
          </p:cNvSpPr>
          <p:nvPr/>
        </p:nvSpPr>
        <p:spPr>
          <a:xfrm>
            <a:off x="6143625" y="4349750"/>
            <a:ext cx="2858770" cy="1569720"/>
          </a:xfrm>
          <a:prstGeom prst="rect">
            <a:avLst/>
          </a:prstGeom>
          <a:noFill/>
          <a:ln w="0">
            <a:noFill/>
            <a:prstDash/>
          </a:ln>
        </p:spPr>
        <p:txBody>
          <a:bodyPr vert="horz" wrap="square" lIns="89535" tIns="46355" rIns="89535" bIns="46355" anchor="t">
            <a:spAutoFit/>
          </a:bodyPr>
          <a:lstStyle/>
          <a:p>
            <a:pPr marL="0" indent="0" algn="ctr" defTabSz="508000" eaLnBrk="0" fontAlgn="auto" latinLnBrk="0">
              <a:lnSpc>
                <a:spcPct val="100000"/>
              </a:lnSpc>
              <a:spcBef>
                <a:spcPts val="0"/>
              </a:spcBef>
              <a:spcAft>
                <a:spcPts val="0"/>
              </a:spcAft>
              <a:buFontTx/>
              <a:buNone/>
            </a:pPr>
            <a:r>
              <a:rPr lang="en-US" altLang="ko-KR" sz="2000" b="1" cap="none" dirty="0">
                <a:solidFill>
                  <a:schemeClr val="tx1"/>
                </a:solidFill>
                <a:latin typeface="맑은 고딕" charset="0"/>
                <a:ea typeface="맑은 고딕" charset="0"/>
              </a:rPr>
              <a:t>보안위협</a:t>
            </a: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테러/범죄 등</a:t>
            </a:r>
            <a:endParaRPr lang="ko-KR" altLang="en-US" sz="1800" b="0"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보안위협 증가</a:t>
            </a:r>
            <a:endParaRPr lang="ko-KR" altLang="en-US" sz="1800" b="0" cap="none" dirty="0">
              <a:solidFill>
                <a:schemeClr val="tx1"/>
              </a:solidFill>
              <a:latin typeface="맑은 고딕" charset="0"/>
              <a:ea typeface="맑은 고딕" charset="0"/>
            </a:endParaRPr>
          </a:p>
        </p:txBody>
      </p:sp>
      <p:sp>
        <p:nvSpPr>
          <p:cNvPr id="20" name="텍스트 상자 19"/>
          <p:cNvSpPr txBox="1">
            <a:spLocks/>
          </p:cNvSpPr>
          <p:nvPr/>
        </p:nvSpPr>
        <p:spPr>
          <a:xfrm>
            <a:off x="8937625" y="4333875"/>
            <a:ext cx="2858770" cy="1569720"/>
          </a:xfrm>
          <a:prstGeom prst="rect">
            <a:avLst/>
          </a:prstGeom>
          <a:noFill/>
          <a:ln w="0">
            <a:noFill/>
            <a:prstDash/>
          </a:ln>
        </p:spPr>
        <p:txBody>
          <a:bodyPr vert="horz" wrap="square" lIns="89535" tIns="46355" rIns="89535" bIns="46355" anchor="t">
            <a:spAutoFit/>
          </a:bodyPr>
          <a:lstStyle/>
          <a:p>
            <a:pPr marL="0" indent="0" algn="ctr" defTabSz="508000" eaLnBrk="0" fontAlgn="auto" latinLnBrk="0">
              <a:lnSpc>
                <a:spcPct val="100000"/>
              </a:lnSpc>
              <a:spcBef>
                <a:spcPts val="0"/>
              </a:spcBef>
              <a:spcAft>
                <a:spcPts val="0"/>
              </a:spcAft>
              <a:buFontTx/>
              <a:buNone/>
            </a:pPr>
            <a:r>
              <a:rPr lang="en-US" altLang="ko-KR" sz="2000" b="1" cap="none" dirty="0">
                <a:solidFill>
                  <a:schemeClr val="tx1"/>
                </a:solidFill>
                <a:latin typeface="맑은 고딕" charset="0"/>
                <a:ea typeface="맑은 고딕" charset="0"/>
              </a:rPr>
              <a:t>에너지절감</a:t>
            </a: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endParaRPr lang="ko-KR" altLang="en-US" sz="2000" b="1"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통합적인 관리를 통한 </a:t>
            </a:r>
            <a:endParaRPr lang="ko-KR" altLang="en-US" sz="1800" b="0" cap="none" dirty="0">
              <a:solidFill>
                <a:schemeClr val="tx1"/>
              </a:solidFill>
              <a:latin typeface="맑은 고딕" charset="0"/>
              <a:ea typeface="맑은 고딕" charset="0"/>
            </a:endParaRPr>
          </a:p>
          <a:p>
            <a:pPr marL="0" indent="0" algn="ctr" defTabSz="508000" eaLnBrk="0" fontAlgn="auto" latinLnBrk="0">
              <a:lnSpc>
                <a:spcPct val="100000"/>
              </a:lnSpc>
              <a:spcBef>
                <a:spcPts val="0"/>
              </a:spcBef>
              <a:spcAft>
                <a:spcPts val="0"/>
              </a:spcAft>
              <a:buFontTx/>
              <a:buNone/>
            </a:pPr>
            <a:r>
              <a:rPr lang="en-US" altLang="ko-KR" sz="1800" b="0" cap="none" dirty="0">
                <a:solidFill>
                  <a:schemeClr val="tx1"/>
                </a:solidFill>
                <a:latin typeface="맑은 고딕" charset="0"/>
                <a:ea typeface="맑은 고딕" charset="0"/>
              </a:rPr>
              <a:t>에너지 절감 및 최적화</a:t>
            </a:r>
            <a:endParaRPr lang="ko-KR" altLang="en-US" sz="1800" b="0" cap="none" dirty="0">
              <a:solidFill>
                <a:schemeClr val="tx1"/>
              </a:solidFill>
              <a:latin typeface="맑은 고딕" charset="0"/>
              <a:ea typeface="맑은 고딕" charset="0"/>
            </a:endParaRPr>
          </a:p>
        </p:txBody>
      </p:sp>
      <p:cxnSp>
        <p:nvCxnSpPr>
          <p:cNvPr id="21" name="도형 20"/>
          <p:cNvCxnSpPr/>
          <p:nvPr/>
        </p:nvCxnSpPr>
        <p:spPr>
          <a:xfrm>
            <a:off x="889000" y="4921250"/>
            <a:ext cx="1779270" cy="1905"/>
          </a:xfrm>
          <a:prstGeom prst="line">
            <a:avLst/>
          </a:prstGeom>
          <a:ln w="6350" cap="flat" cmpd="sng">
            <a:solidFill>
              <a:schemeClr val="tx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2" name="도형 21"/>
          <p:cNvCxnSpPr/>
          <p:nvPr/>
        </p:nvCxnSpPr>
        <p:spPr>
          <a:xfrm>
            <a:off x="3841750" y="4921250"/>
            <a:ext cx="1779270" cy="1905"/>
          </a:xfrm>
          <a:prstGeom prst="line">
            <a:avLst/>
          </a:prstGeom>
          <a:ln w="6350" cap="flat" cmpd="sng">
            <a:solidFill>
              <a:schemeClr val="tx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3" name="도형 22"/>
          <p:cNvCxnSpPr/>
          <p:nvPr/>
        </p:nvCxnSpPr>
        <p:spPr>
          <a:xfrm>
            <a:off x="6715125" y="4921250"/>
            <a:ext cx="1779270" cy="1905"/>
          </a:xfrm>
          <a:prstGeom prst="line">
            <a:avLst/>
          </a:prstGeom>
          <a:ln w="6350" cap="flat" cmpd="sng">
            <a:solidFill>
              <a:schemeClr val="tx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4" name="도형 23"/>
          <p:cNvCxnSpPr/>
          <p:nvPr/>
        </p:nvCxnSpPr>
        <p:spPr>
          <a:xfrm>
            <a:off x="9556750" y="4921250"/>
            <a:ext cx="1779270" cy="1905"/>
          </a:xfrm>
          <a:prstGeom prst="line">
            <a:avLst/>
          </a:prstGeom>
          <a:ln w="6350" cap="flat" cmpd="sng">
            <a:solidFill>
              <a:schemeClr val="tx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도형 24"/>
          <p:cNvSpPr>
            <a:spLocks/>
          </p:cNvSpPr>
          <p:nvPr/>
        </p:nvSpPr>
        <p:spPr>
          <a:xfrm>
            <a:off x="1762760" y="2084070"/>
            <a:ext cx="2082800" cy="2082800"/>
          </a:xfrm>
          <a:prstGeom prst="ellipse">
            <a:avLst/>
          </a:prstGeom>
          <a:solidFill>
            <a:schemeClr val="bg2">
              <a:lumMod val="9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4" name="도형 23"/>
          <p:cNvSpPr>
            <a:spLocks/>
          </p:cNvSpPr>
          <p:nvPr/>
        </p:nvSpPr>
        <p:spPr>
          <a:xfrm>
            <a:off x="5398770" y="2087880"/>
            <a:ext cx="2082800" cy="2082800"/>
          </a:xfrm>
          <a:prstGeom prst="ellipse">
            <a:avLst/>
          </a:prstGeom>
          <a:solidFill>
            <a:schemeClr val="bg2">
              <a:lumMod val="9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 name="텍스트 개체 틀 1"/>
          <p:cNvSpPr txBox="1">
            <a:spLocks noGrp="1"/>
          </p:cNvSpPr>
          <p:nvPr>
            <p:ph type="title"/>
          </p:nvPr>
        </p:nvSpPr>
        <p:spPr>
          <a:xfrm>
            <a:off x="609600" y="274320"/>
            <a:ext cx="3830955"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개발 목표</a:t>
            </a:r>
            <a:endParaRPr lang="ko-KR" altLang="en-US" sz="5865" b="0" cap="none" dirty="0">
              <a:solidFill>
                <a:schemeClr val="tx1"/>
              </a:solidFill>
              <a:latin typeface="맑은 고딕" charset="0"/>
              <a:ea typeface="맑은 고딕" charset="0"/>
            </a:endParaRPr>
          </a:p>
        </p:txBody>
      </p:sp>
      <p:sp>
        <p:nvSpPr>
          <p:cNvPr id="3" name="내용 개체 틀 2"/>
          <p:cNvSpPr txBox="1">
            <a:spLocks noGrp="1"/>
          </p:cNvSpPr>
          <p:nvPr>
            <p:ph/>
          </p:nvPr>
        </p:nvSpPr>
        <p:spPr>
          <a:xfrm>
            <a:off x="609600" y="1600200"/>
            <a:ext cx="1598295" cy="461010"/>
          </a:xfrm>
          <a:prstGeom prst="rect">
            <a:avLst/>
          </a:prstGeom>
        </p:spPr>
        <p:txBody>
          <a:bodyPr vert="horz" wrap="square" lIns="91440" tIns="45720" rIns="91440" bIns="45720" anchor="t">
            <a:normAutofit lnSpcReduction="10000"/>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WHAT?</a:t>
            </a:r>
            <a:endParaRPr lang="ko-KR" altLang="en-US" sz="28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p:txBody>
      </p:sp>
      <p:sp>
        <p:nvSpPr>
          <p:cNvPr id="10" name="텍스트 상자 9"/>
          <p:cNvSpPr txBox="1">
            <a:spLocks/>
          </p:cNvSpPr>
          <p:nvPr/>
        </p:nvSpPr>
        <p:spPr>
          <a:xfrm>
            <a:off x="1300480" y="5171440"/>
            <a:ext cx="3061335" cy="12007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건물의 특성에 맞는 빌딩 내</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안전사고를 방지하기 위하여</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빌딩 내의 객체 추적 및 감시</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시스템의 구축 필요</a:t>
            </a:r>
            <a:endParaRPr lang="ko-KR" altLang="en-US" sz="1800" b="0" cap="none" dirty="0">
              <a:latin typeface="±¼¸²" charset="0"/>
              <a:ea typeface="±¼¸²" charset="0"/>
            </a:endParaRPr>
          </a:p>
        </p:txBody>
      </p:sp>
      <p:sp>
        <p:nvSpPr>
          <p:cNvPr id="11" name="텍스트 상자 10"/>
          <p:cNvSpPr txBox="1">
            <a:spLocks/>
          </p:cNvSpPr>
          <p:nvPr/>
        </p:nvSpPr>
        <p:spPr>
          <a:xfrm>
            <a:off x="1924050" y="4343400"/>
            <a:ext cx="181419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안전사고</a:t>
            </a:r>
            <a:r>
              <a:rPr lang="en-US" altLang="ko-KR" sz="2000" b="1" cap="none" dirty="0">
                <a:latin typeface="맑은 고딕" charset="0"/>
                <a:ea typeface="맑은 고딕" charset="0"/>
              </a:rPr>
              <a:t> </a:t>
            </a:r>
            <a:r>
              <a:rPr lang="en-US" altLang="ko-KR" sz="2000" b="1" cap="none" dirty="0">
                <a:latin typeface="±¼¸²" charset="0"/>
                <a:ea typeface="±¼¸²" charset="0"/>
              </a:rPr>
              <a:t>방지</a:t>
            </a:r>
            <a:endParaRPr lang="ko-KR" altLang="en-US" sz="2000" b="1" cap="none" dirty="0">
              <a:latin typeface="±¼¸²" charset="0"/>
              <a:ea typeface="±¼¸²" charset="0"/>
            </a:endParaRPr>
          </a:p>
        </p:txBody>
      </p:sp>
      <p:cxnSp>
        <p:nvCxnSpPr>
          <p:cNvPr id="14" name="도형 13"/>
          <p:cNvCxnSpPr/>
          <p:nvPr/>
        </p:nvCxnSpPr>
        <p:spPr>
          <a:xfrm>
            <a:off x="1897380" y="4903470"/>
            <a:ext cx="1814195" cy="635"/>
          </a:xfrm>
          <a:prstGeom prst="line">
            <a:avLst/>
          </a:prstGeom>
        </p:spPr>
        <p:style>
          <a:lnRef idx="1">
            <a:schemeClr val="dk1"/>
          </a:lnRef>
          <a:fillRef idx="0">
            <a:schemeClr val="dk1"/>
          </a:fillRef>
          <a:effectRef idx="0">
            <a:schemeClr val="dk1"/>
          </a:effectRef>
          <a:fontRef idx="minor">
            <a:schemeClr val="tx1"/>
          </a:fontRef>
        </p:style>
      </p:cxnSp>
      <p:pic>
        <p:nvPicPr>
          <p:cNvPr id="16" name="그림 15" descr="C:/Users/Administrator/AppData/Roaming/PolarisOffice/ETemp/1456_8714072/fImage133209189169.png"/>
          <p:cNvPicPr>
            <a:picLocks noChangeAspect="1"/>
          </p:cNvPicPr>
          <p:nvPr/>
        </p:nvPicPr>
        <p:blipFill rotWithShape="1">
          <a:blip r:embed="rId2" cstate="hqprint">
            <a:extLst>
              <a:ext uri="{28A0092B-C50C-407E-A947-70E740481C1C}">
                <a14:useLocalDpi xmlns:a14="http://schemas.microsoft.com/office/drawing/2010/main" val="0"/>
              </a:ext>
            </a:extLst>
          </a:blip>
          <a:srcRect b="14945"/>
          <a:stretch>
            <a:fillRect/>
          </a:stretch>
        </p:blipFill>
        <p:spPr>
          <a:xfrm>
            <a:off x="2011045" y="2466975"/>
            <a:ext cx="1544320" cy="1313180"/>
          </a:xfrm>
          <a:prstGeom prst="rect">
            <a:avLst/>
          </a:prstGeom>
          <a:noFill/>
        </p:spPr>
      </p:pic>
      <p:sp>
        <p:nvSpPr>
          <p:cNvPr id="20" name="텍스트 상자 19"/>
          <p:cNvSpPr txBox="1">
            <a:spLocks/>
          </p:cNvSpPr>
          <p:nvPr/>
        </p:nvSpPr>
        <p:spPr>
          <a:xfrm>
            <a:off x="4892675" y="5168265"/>
            <a:ext cx="3291840" cy="12007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빌딩에서 발생하는 보안사고의</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실시간 방지 및 대응.</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빌딩 환경감시의 자동화 및</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지능형 보안감시 시스템 구축</a:t>
            </a:r>
            <a:endParaRPr lang="ko-KR" altLang="en-US" sz="1800" b="0" cap="none" dirty="0">
              <a:latin typeface="±¼¸²" charset="0"/>
              <a:ea typeface="±¼¸²" charset="0"/>
            </a:endParaRPr>
          </a:p>
        </p:txBody>
      </p:sp>
      <p:pic>
        <p:nvPicPr>
          <p:cNvPr id="18" name="그림 17" descr="C:/Users/Administrator/AppData/Roaming/PolarisOffice/ETemp/1456_8714072/fImage127919205724.png"/>
          <p:cNvPicPr>
            <a:picLocks noChangeAspect="1"/>
          </p:cNvPicPr>
          <p:nvPr/>
        </p:nvPicPr>
        <p:blipFill rotWithShape="1">
          <a:blip r:embed="rId3" cstate="hqprint">
            <a:extLst>
              <a:ext uri="{28A0092B-C50C-407E-A947-70E740481C1C}">
                <a14:useLocalDpi xmlns:a14="http://schemas.microsoft.com/office/drawing/2010/main" val="0"/>
              </a:ext>
            </a:extLst>
          </a:blip>
          <a:srcRect b="16401"/>
          <a:stretch>
            <a:fillRect/>
          </a:stretch>
        </p:blipFill>
        <p:spPr>
          <a:xfrm>
            <a:off x="5614670" y="2498725"/>
            <a:ext cx="1650365" cy="1379855"/>
          </a:xfrm>
          <a:prstGeom prst="rect">
            <a:avLst/>
          </a:prstGeom>
          <a:noFill/>
        </p:spPr>
      </p:pic>
      <p:sp>
        <p:nvSpPr>
          <p:cNvPr id="21" name="텍스트 상자 20"/>
          <p:cNvSpPr txBox="1">
            <a:spLocks/>
          </p:cNvSpPr>
          <p:nvPr/>
        </p:nvSpPr>
        <p:spPr>
          <a:xfrm>
            <a:off x="5631815" y="4340860"/>
            <a:ext cx="181419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보안사고</a:t>
            </a:r>
            <a:r>
              <a:rPr lang="en-US" altLang="ko-KR" sz="2000" b="1" cap="none" dirty="0">
                <a:latin typeface="맑은 고딕" charset="0"/>
                <a:ea typeface="맑은 고딕" charset="0"/>
              </a:rPr>
              <a:t> </a:t>
            </a:r>
            <a:r>
              <a:rPr lang="en-US" altLang="ko-KR" sz="2000" b="1" cap="none" dirty="0">
                <a:latin typeface="±¼¸²" charset="0"/>
                <a:ea typeface="±¼¸²" charset="0"/>
              </a:rPr>
              <a:t>방지</a:t>
            </a:r>
            <a:endParaRPr lang="ko-KR" altLang="en-US" sz="2000" b="1" cap="none" dirty="0">
              <a:latin typeface="±¼¸²" charset="0"/>
              <a:ea typeface="±¼¸²" charset="0"/>
            </a:endParaRPr>
          </a:p>
        </p:txBody>
      </p:sp>
      <p:cxnSp>
        <p:nvCxnSpPr>
          <p:cNvPr id="22" name="도형 21"/>
          <p:cNvCxnSpPr/>
          <p:nvPr/>
        </p:nvCxnSpPr>
        <p:spPr>
          <a:xfrm>
            <a:off x="5605145" y="4900930"/>
            <a:ext cx="1814195" cy="635"/>
          </a:xfrm>
          <a:prstGeom prst="line">
            <a:avLst/>
          </a:prstGeom>
        </p:spPr>
        <p:style>
          <a:lnRef idx="1">
            <a:schemeClr val="dk1"/>
          </a:lnRef>
          <a:fillRef idx="0">
            <a:schemeClr val="dk1"/>
          </a:fillRef>
          <a:effectRef idx="0">
            <a:schemeClr val="dk1"/>
          </a:effectRef>
          <a:fontRef idx="minor">
            <a:schemeClr val="tx1"/>
          </a:fontRef>
        </p:style>
      </p:cxnSp>
      <p:sp>
        <p:nvSpPr>
          <p:cNvPr id="28" name="도형 27"/>
          <p:cNvSpPr>
            <a:spLocks/>
          </p:cNvSpPr>
          <p:nvPr/>
        </p:nvSpPr>
        <p:spPr>
          <a:xfrm>
            <a:off x="8832215" y="2087880"/>
            <a:ext cx="2082800" cy="2082800"/>
          </a:xfrm>
          <a:prstGeom prst="ellipse">
            <a:avLst/>
          </a:prstGeom>
          <a:solidFill>
            <a:schemeClr val="bg2">
              <a:lumMod val="9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pic>
        <p:nvPicPr>
          <p:cNvPr id="27" name="그림 26" descr="C:/Users/Administrator/AppData/Roaming/PolarisOffice/ETemp/1456_8714072/fImage105639241478.png"/>
          <p:cNvPicPr>
            <a:picLocks noChangeAspect="1"/>
          </p:cNvPicPr>
          <p:nvPr/>
        </p:nvPicPr>
        <p:blipFill rotWithShape="1">
          <a:blip r:embed="rId4" cstate="hqprint">
            <a:extLst>
              <a:ext uri="{28A0092B-C50C-407E-A947-70E740481C1C}">
                <a14:useLocalDpi xmlns:a14="http://schemas.microsoft.com/office/drawing/2010/main" val="0"/>
              </a:ext>
            </a:extLst>
          </a:blip>
          <a:srcRect b="18500"/>
          <a:stretch>
            <a:fillRect/>
          </a:stretch>
        </p:blipFill>
        <p:spPr>
          <a:xfrm>
            <a:off x="9142095" y="2515870"/>
            <a:ext cx="1503045" cy="1224915"/>
          </a:xfrm>
          <a:prstGeom prst="rect">
            <a:avLst/>
          </a:prstGeom>
          <a:noFill/>
        </p:spPr>
      </p:pic>
      <p:sp>
        <p:nvSpPr>
          <p:cNvPr id="29" name="텍스트 상자 28"/>
          <p:cNvSpPr txBox="1">
            <a:spLocks/>
          </p:cNvSpPr>
          <p:nvPr/>
        </p:nvSpPr>
        <p:spPr>
          <a:xfrm>
            <a:off x="8761730" y="5168265"/>
            <a:ext cx="2421255" cy="92392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빌딩 내 다양한 공간의</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정보를 DB화 하여</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쉽고 간편하게 관리</a:t>
            </a:r>
            <a:endParaRPr lang="ko-KR" altLang="en-US" sz="1800" b="0" cap="none" dirty="0">
              <a:latin typeface="±¼¸²" charset="0"/>
              <a:ea typeface="±¼¸²" charset="0"/>
            </a:endParaRPr>
          </a:p>
        </p:txBody>
      </p:sp>
      <p:sp>
        <p:nvSpPr>
          <p:cNvPr id="31" name="텍스트 상자 30"/>
          <p:cNvSpPr txBox="1">
            <a:spLocks/>
          </p:cNvSpPr>
          <p:nvPr/>
        </p:nvSpPr>
        <p:spPr>
          <a:xfrm>
            <a:off x="9321800" y="4340860"/>
            <a:ext cx="1301115" cy="40068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000" b="1" cap="none" dirty="0">
                <a:latin typeface="±¼¸²" charset="0"/>
                <a:ea typeface="±¼¸²" charset="0"/>
              </a:rPr>
              <a:t>공간</a:t>
            </a:r>
            <a:r>
              <a:rPr lang="en-US" altLang="ko-KR" sz="2000" b="1" cap="none" dirty="0">
                <a:latin typeface="맑은 고딕" charset="0"/>
                <a:ea typeface="맑은 고딕" charset="0"/>
              </a:rPr>
              <a:t> </a:t>
            </a:r>
            <a:r>
              <a:rPr lang="en-US" altLang="ko-KR" sz="2000" b="1" cap="none" dirty="0">
                <a:latin typeface="±¼¸²" charset="0"/>
                <a:ea typeface="±¼¸²" charset="0"/>
              </a:rPr>
              <a:t>관리</a:t>
            </a:r>
            <a:endParaRPr lang="ko-KR" altLang="en-US" sz="2000" b="1" cap="none" dirty="0">
              <a:latin typeface="±¼¸²" charset="0"/>
              <a:ea typeface="±¼¸²" charset="0"/>
            </a:endParaRPr>
          </a:p>
        </p:txBody>
      </p:sp>
      <p:cxnSp>
        <p:nvCxnSpPr>
          <p:cNvPr id="32" name="도형 31"/>
          <p:cNvCxnSpPr/>
          <p:nvPr/>
        </p:nvCxnSpPr>
        <p:spPr>
          <a:xfrm>
            <a:off x="9038590" y="4900930"/>
            <a:ext cx="1814195" cy="63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도형 37"/>
          <p:cNvSpPr>
            <a:spLocks/>
          </p:cNvSpPr>
          <p:nvPr/>
        </p:nvSpPr>
        <p:spPr>
          <a:xfrm>
            <a:off x="8136890" y="2938780"/>
            <a:ext cx="1871345" cy="1871345"/>
          </a:xfrm>
          <a:prstGeom prst="ellipse">
            <a:avLst/>
          </a:prstGeom>
          <a:solidFill>
            <a:schemeClr val="bg2">
              <a:lumMod val="9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14" name="도형 13"/>
          <p:cNvSpPr>
            <a:spLocks/>
          </p:cNvSpPr>
          <p:nvPr/>
        </p:nvSpPr>
        <p:spPr>
          <a:xfrm>
            <a:off x="2306955" y="3002280"/>
            <a:ext cx="1871345" cy="1871345"/>
          </a:xfrm>
          <a:prstGeom prst="ellipse">
            <a:avLst/>
          </a:prstGeom>
          <a:solidFill>
            <a:schemeClr val="bg2">
              <a:lumMod val="9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defTabSz="914400" eaLnBrk="0" fontAlgn="auto" latinLnBrk="0">
              <a:lnSpc>
                <a:spcPct val="100000"/>
              </a:lnSpc>
              <a:spcBef>
                <a:spcPts val="0"/>
              </a:spcBef>
              <a:spcAft>
                <a:spcPts val="0"/>
              </a:spcAft>
              <a:buFontTx/>
              <a:buNone/>
            </a:pPr>
            <a:endParaRPr lang="ko-KR" altLang="en-US" sz="1800" b="0" cap="none" dirty="0">
              <a:latin typeface="맑은 고딕" charset="0"/>
              <a:ea typeface="맑은 고딕" charset="0"/>
            </a:endParaRPr>
          </a:p>
        </p:txBody>
      </p:sp>
      <p:sp>
        <p:nvSpPr>
          <p:cNvPr id="2" name="텍스트 상자 1"/>
          <p:cNvSpPr txBox="1">
            <a:spLocks/>
          </p:cNvSpPr>
          <p:nvPr/>
        </p:nvSpPr>
        <p:spPr>
          <a:xfrm>
            <a:off x="609600" y="274320"/>
            <a:ext cx="3470910" cy="1144270"/>
          </a:xfrm>
          <a:prstGeom prst="rect">
            <a:avLst/>
          </a:prstGeom>
        </p:spPr>
        <p:txBody>
          <a:bodyPr vert="horz" wrap="square" lIns="91440" tIns="45720" rIns="91440" bIns="45720" anchor="ctr">
            <a:normAutofit/>
          </a:bodyPr>
          <a:lstStyle/>
          <a:p>
            <a:pPr marL="0" indent="0" algn="l" defTabSz="508000" eaLnBrk="0" fontAlgn="auto">
              <a:lnSpc>
                <a:spcPct val="100000"/>
              </a:lnSpc>
              <a:spcBef>
                <a:spcPts val="0"/>
              </a:spcBef>
              <a:spcAft>
                <a:spcPts val="0"/>
              </a:spcAft>
              <a:buFontTx/>
              <a:buNone/>
            </a:pPr>
            <a:r>
              <a:rPr lang="en-US" altLang="ko-KR" sz="5865" b="0" cap="none" dirty="0">
                <a:solidFill>
                  <a:schemeClr val="tx1"/>
                </a:solidFill>
                <a:latin typeface="맑은 고딕" charset="0"/>
                <a:ea typeface="맑은 고딕" charset="0"/>
              </a:rPr>
              <a:t>개발 목표</a:t>
            </a:r>
            <a:endParaRPr lang="ko-KR" altLang="en-US" sz="5865" b="0" cap="none" dirty="0">
              <a:solidFill>
                <a:schemeClr val="tx1"/>
              </a:solidFill>
              <a:latin typeface="맑은 고딕" charset="0"/>
              <a:ea typeface="맑은 고딕" charset="0"/>
            </a:endParaRPr>
          </a:p>
        </p:txBody>
      </p:sp>
      <p:sp>
        <p:nvSpPr>
          <p:cNvPr id="3" name="텍스트 상자 2"/>
          <p:cNvSpPr txBox="1">
            <a:spLocks/>
          </p:cNvSpPr>
          <p:nvPr/>
        </p:nvSpPr>
        <p:spPr>
          <a:xfrm>
            <a:off x="609600" y="1600200"/>
            <a:ext cx="1598295" cy="461010"/>
          </a:xfrm>
          <a:prstGeom prst="rect">
            <a:avLst/>
          </a:prstGeom>
        </p:spPr>
        <p:txBody>
          <a:bodyPr vert="horz" wrap="square" lIns="91440" tIns="45720" rIns="91440" bIns="45720" anchor="t">
            <a:normAutofit lnSpcReduction="10000"/>
          </a:bodyPr>
          <a:lstStyle/>
          <a:p>
            <a:pPr marL="228600" indent="-228600" algn="l" defTabSz="508000" eaLnBrk="0" fontAlgn="auto">
              <a:lnSpc>
                <a:spcPct val="90000"/>
              </a:lnSpc>
              <a:spcBef>
                <a:spcPts val="0"/>
              </a:spcBef>
              <a:spcAft>
                <a:spcPts val="0"/>
              </a:spcAft>
              <a:buClr>
                <a:srgbClr val="000000"/>
              </a:buClr>
              <a:buFont typeface="맑은 고딕"/>
              <a:buChar char="•"/>
            </a:pPr>
            <a:r>
              <a:rPr lang="en-US" altLang="ko-KR" sz="2800" b="0" cap="none" dirty="0">
                <a:solidFill>
                  <a:schemeClr val="tx1"/>
                </a:solidFill>
                <a:latin typeface="맑은 고딕" charset="0"/>
                <a:ea typeface="맑은 고딕" charset="0"/>
              </a:rPr>
              <a:t>HOW?</a:t>
            </a:r>
            <a:endParaRPr lang="ko-KR" altLang="en-US" sz="28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a:p>
            <a:pPr marL="0" indent="0" algn="l" defTabSz="508000" eaLnBrk="0" fontAlgn="auto">
              <a:lnSpc>
                <a:spcPct val="90000"/>
              </a:lnSpc>
              <a:spcBef>
                <a:spcPts val="0"/>
              </a:spcBef>
              <a:spcAft>
                <a:spcPts val="0"/>
              </a:spcAft>
              <a:buFontTx/>
              <a:buNone/>
            </a:pPr>
            <a:endParaRPr lang="ko-KR" altLang="en-US" sz="2800" b="0" cap="none" dirty="0">
              <a:solidFill>
                <a:schemeClr val="tx1"/>
              </a:solidFill>
              <a:latin typeface="맑은 고딕" charset="0"/>
              <a:ea typeface="맑은 고딕" charset="0"/>
            </a:endParaRPr>
          </a:p>
        </p:txBody>
      </p:sp>
      <p:sp>
        <p:nvSpPr>
          <p:cNvPr id="4" name="텍스트 상자 3"/>
          <p:cNvSpPr txBox="1">
            <a:spLocks/>
          </p:cNvSpPr>
          <p:nvPr/>
        </p:nvSpPr>
        <p:spPr>
          <a:xfrm>
            <a:off x="2705100" y="3429000"/>
            <a:ext cx="1031875" cy="1108710"/>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실시간</a:t>
            </a:r>
            <a:endParaRPr lang="ko-KR" altLang="en-US" sz="2200" b="1"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보안</a:t>
            </a:r>
            <a:endParaRPr lang="ko-KR" altLang="en-US" sz="2200" b="1"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감시</a:t>
            </a:r>
            <a:endParaRPr lang="ko-KR" altLang="en-US" sz="2200" b="1" cap="none" dirty="0">
              <a:latin typeface="±¼¸²" charset="0"/>
              <a:ea typeface="±¼¸²" charset="0"/>
            </a:endParaRPr>
          </a:p>
        </p:txBody>
      </p:sp>
      <p:sp>
        <p:nvSpPr>
          <p:cNvPr id="7" name="텍스트 상자 6"/>
          <p:cNvSpPr txBox="1">
            <a:spLocks/>
          </p:cNvSpPr>
          <p:nvPr/>
        </p:nvSpPr>
        <p:spPr>
          <a:xfrm>
            <a:off x="6914515" y="4156710"/>
            <a:ext cx="1392555" cy="64706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사무실 정보</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추가/ 수정</a:t>
            </a:r>
            <a:endParaRPr lang="ko-KR" altLang="en-US" sz="1800" b="0" cap="none" dirty="0">
              <a:latin typeface="±¼¸²" charset="0"/>
              <a:ea typeface="±¼¸²" charset="0"/>
            </a:endParaRPr>
          </a:p>
        </p:txBody>
      </p:sp>
      <p:sp>
        <p:nvSpPr>
          <p:cNvPr id="8" name="텍스트 상자 7"/>
          <p:cNvSpPr txBox="1">
            <a:spLocks/>
          </p:cNvSpPr>
          <p:nvPr/>
        </p:nvSpPr>
        <p:spPr>
          <a:xfrm>
            <a:off x="9947275" y="2132965"/>
            <a:ext cx="1765935" cy="64706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사무실 정보</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삭제 / 목록보기</a:t>
            </a:r>
            <a:endParaRPr lang="ko-KR" altLang="en-US" sz="1800" b="0" cap="none" dirty="0">
              <a:latin typeface="±¼¸²" charset="0"/>
              <a:ea typeface="±¼¸²" charset="0"/>
            </a:endParaRPr>
          </a:p>
        </p:txBody>
      </p:sp>
      <p:sp>
        <p:nvSpPr>
          <p:cNvPr id="5" name="텍스트 상자 4"/>
          <p:cNvSpPr txBox="1">
            <a:spLocks/>
          </p:cNvSpPr>
          <p:nvPr/>
        </p:nvSpPr>
        <p:spPr>
          <a:xfrm>
            <a:off x="8557260" y="3383915"/>
            <a:ext cx="1031875" cy="1108710"/>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데이터</a:t>
            </a:r>
            <a:endParaRPr lang="ko-KR" altLang="en-US" sz="2200" b="1"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베이스</a:t>
            </a:r>
            <a:endParaRPr lang="ko-KR" altLang="en-US" sz="2200" b="1"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2200" b="1" cap="none" dirty="0">
                <a:latin typeface="±¼¸²" charset="0"/>
                <a:ea typeface="±¼¸²" charset="0"/>
              </a:rPr>
              <a:t>구축</a:t>
            </a:r>
            <a:endParaRPr lang="ko-KR" altLang="en-US" sz="2200" b="1" cap="none" dirty="0">
              <a:latin typeface="±¼¸²" charset="0"/>
              <a:ea typeface="±¼¸²" charset="0"/>
            </a:endParaRPr>
          </a:p>
        </p:txBody>
      </p:sp>
      <p:sp>
        <p:nvSpPr>
          <p:cNvPr id="11" name="텍스트 상자 10"/>
          <p:cNvSpPr txBox="1">
            <a:spLocks/>
          </p:cNvSpPr>
          <p:nvPr/>
        </p:nvSpPr>
        <p:spPr>
          <a:xfrm>
            <a:off x="1487805" y="5627370"/>
            <a:ext cx="3522980" cy="64706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인력소비의 비효율성을 개선하고</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모니터링 및 통합관제 수행</a:t>
            </a:r>
            <a:endParaRPr lang="ko-KR" altLang="en-US" sz="1800" b="0" cap="none" dirty="0">
              <a:latin typeface="±¼¸²" charset="0"/>
              <a:ea typeface="±¼¸²" charset="0"/>
            </a:endParaRPr>
          </a:p>
        </p:txBody>
      </p:sp>
      <p:sp>
        <p:nvSpPr>
          <p:cNvPr id="12" name="텍스트 상자 11"/>
          <p:cNvSpPr txBox="1">
            <a:spLocks/>
          </p:cNvSpPr>
          <p:nvPr/>
        </p:nvSpPr>
        <p:spPr>
          <a:xfrm>
            <a:off x="4209415" y="2042160"/>
            <a:ext cx="1951355" cy="923925"/>
          </a:xfrm>
          <a:prstGeom prst="rect">
            <a:avLst/>
          </a:prstGeom>
          <a:noFill/>
        </p:spPr>
        <p:txBody>
          <a:bodyPr vert="horz" wrap="squar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네트워크 기반/ 스마트 단말 기반 관제 시스템</a:t>
            </a:r>
            <a:endParaRPr lang="ko-KR" altLang="en-US" sz="1800" b="0" cap="none" dirty="0">
              <a:latin typeface="±¼¸²" charset="0"/>
              <a:ea typeface="±¼¸²" charset="0"/>
            </a:endParaRPr>
          </a:p>
        </p:txBody>
      </p:sp>
      <p:sp>
        <p:nvSpPr>
          <p:cNvPr id="13" name="텍스트 상자 12"/>
          <p:cNvSpPr txBox="1">
            <a:spLocks/>
          </p:cNvSpPr>
          <p:nvPr/>
        </p:nvSpPr>
        <p:spPr>
          <a:xfrm>
            <a:off x="554990" y="4002405"/>
            <a:ext cx="1854200" cy="923925"/>
          </a:xfrm>
          <a:prstGeom prst="rect">
            <a:avLst/>
          </a:prstGeom>
          <a:noFill/>
        </p:spPr>
        <p:txBody>
          <a:bodyPr vert="horz" wrap="none" lIns="91440" tIns="45720" rIns="91440" bIns="45720" anchor="t">
            <a:spAutoFit/>
          </a:bodyPr>
          <a:lstStyle/>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사고 발생시</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정보를 발송하는</a:t>
            </a:r>
            <a:endParaRPr lang="ko-KR" altLang="en-US" sz="1800" b="0" cap="none" dirty="0">
              <a:latin typeface="±¼¸²" charset="0"/>
              <a:ea typeface="±¼¸²" charset="0"/>
            </a:endParaRPr>
          </a:p>
          <a:p>
            <a:pPr marL="0" indent="0" algn="l"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첨단 SMS 시스템</a:t>
            </a:r>
            <a:endParaRPr lang="ko-KR" altLang="en-US" sz="1800" b="0" cap="none" dirty="0">
              <a:latin typeface="±¼¸²" charset="0"/>
              <a:ea typeface="±¼¸²" charset="0"/>
            </a:endParaRPr>
          </a:p>
        </p:txBody>
      </p:sp>
      <p:grpSp>
        <p:nvGrpSpPr>
          <p:cNvPr id="31" name="그룹 30"/>
          <p:cNvGrpSpPr/>
          <p:nvPr/>
        </p:nvGrpSpPr>
        <p:grpSpPr>
          <a:xfrm>
            <a:off x="3890645" y="2969260"/>
            <a:ext cx="2117090" cy="310515"/>
            <a:chOff x="3890645" y="2969260"/>
            <a:chExt cx="2117090" cy="310515"/>
          </a:xfrm>
        </p:grpSpPr>
        <p:cxnSp>
          <p:nvCxnSpPr>
            <p:cNvPr id="28" name="도형 27"/>
            <p:cNvCxnSpPr/>
            <p:nvPr/>
          </p:nvCxnSpPr>
          <p:spPr>
            <a:xfrm flipV="1">
              <a:off x="3890645" y="2969260"/>
              <a:ext cx="310515" cy="310515"/>
            </a:xfrm>
            <a:prstGeom prst="line">
              <a:avLst/>
            </a:prstGeom>
            <a:ln w="12700" cap="flat" cmpd="sng">
              <a:solidFill>
                <a:schemeClr val="tx1">
                  <a:alpha val="100000"/>
                </a:schemeClr>
              </a:solidFill>
              <a:prstDash val="solid"/>
              <a:headEnd type="oval" w="med" len="med"/>
            </a:ln>
          </p:spPr>
          <p:style>
            <a:lnRef idx="1">
              <a:schemeClr val="accent1"/>
            </a:lnRef>
            <a:fillRef idx="0">
              <a:schemeClr val="accent1"/>
            </a:fillRef>
            <a:effectRef idx="0">
              <a:schemeClr val="accent1"/>
            </a:effectRef>
            <a:fontRef idx="minor">
              <a:schemeClr val="tx1"/>
            </a:fontRef>
          </p:style>
        </p:cxnSp>
        <p:cxnSp>
          <p:nvCxnSpPr>
            <p:cNvPr id="30" name="도형 29"/>
            <p:cNvCxnSpPr/>
            <p:nvPr/>
          </p:nvCxnSpPr>
          <p:spPr>
            <a:xfrm>
              <a:off x="4200525" y="2969260"/>
              <a:ext cx="1807210" cy="635"/>
            </a:xfrm>
            <a:prstGeom prst="line">
              <a:avLst/>
            </a:prstGeom>
            <a:ln w="12700" cap="flat" cmpd="sng">
              <a:solidFill>
                <a:schemeClr val="tx1">
                  <a:alpha val="10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3" name="그룹 32"/>
          <p:cNvGrpSpPr/>
          <p:nvPr/>
        </p:nvGrpSpPr>
        <p:grpSpPr>
          <a:xfrm rot="10800000">
            <a:off x="606425" y="4631055"/>
            <a:ext cx="2011045" cy="310515"/>
            <a:chOff x="606425" y="4631055"/>
            <a:chExt cx="2011045" cy="310515"/>
          </a:xfrm>
        </p:grpSpPr>
        <p:cxnSp>
          <p:nvCxnSpPr>
            <p:cNvPr id="34" name="도형 33"/>
            <p:cNvCxnSpPr/>
            <p:nvPr/>
          </p:nvCxnSpPr>
          <p:spPr>
            <a:xfrm rot="32400000" flipV="1">
              <a:off x="2306955" y="4631055"/>
              <a:ext cx="310515" cy="310515"/>
            </a:xfrm>
            <a:prstGeom prst="line">
              <a:avLst/>
            </a:prstGeom>
            <a:ln w="12700" cap="flat" cmpd="sng">
              <a:solidFill>
                <a:schemeClr val="tx1">
                  <a:alpha val="100000"/>
                </a:schemeClr>
              </a:solidFill>
              <a:prstDash val="solid"/>
              <a:headEnd type="oval" w="med" len="med"/>
            </a:ln>
          </p:spPr>
          <p:style>
            <a:lnRef idx="1">
              <a:schemeClr val="accent1"/>
            </a:lnRef>
            <a:fillRef idx="0">
              <a:schemeClr val="accent1"/>
            </a:fillRef>
            <a:effectRef idx="0">
              <a:schemeClr val="accent1"/>
            </a:effectRef>
            <a:fontRef idx="minor">
              <a:schemeClr val="tx1"/>
            </a:fontRef>
          </p:style>
        </p:cxnSp>
        <p:cxnSp>
          <p:nvCxnSpPr>
            <p:cNvPr id="35" name="도형 34"/>
            <p:cNvCxnSpPr/>
            <p:nvPr/>
          </p:nvCxnSpPr>
          <p:spPr>
            <a:xfrm rot="43200000" flipH="1">
              <a:off x="606425" y="4940935"/>
              <a:ext cx="1701165" cy="635"/>
            </a:xfrm>
            <a:prstGeom prst="line">
              <a:avLst/>
            </a:prstGeom>
            <a:ln w="12700" cap="flat" cmpd="sng">
              <a:solidFill>
                <a:schemeClr val="tx1">
                  <a:alpha val="10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5" name="그룹 54"/>
          <p:cNvGrpSpPr/>
          <p:nvPr/>
        </p:nvGrpSpPr>
        <p:grpSpPr>
          <a:xfrm rot="10800000">
            <a:off x="6967220" y="4559300"/>
            <a:ext cx="1494790" cy="310515"/>
            <a:chOff x="6967220" y="4559300"/>
            <a:chExt cx="1494790" cy="310515"/>
          </a:xfrm>
        </p:grpSpPr>
        <p:cxnSp>
          <p:nvCxnSpPr>
            <p:cNvPr id="56" name="도형 55"/>
            <p:cNvCxnSpPr/>
            <p:nvPr/>
          </p:nvCxnSpPr>
          <p:spPr>
            <a:xfrm rot="32400000" flipV="1">
              <a:off x="8150860" y="4559300"/>
              <a:ext cx="310515" cy="310515"/>
            </a:xfrm>
            <a:prstGeom prst="line">
              <a:avLst/>
            </a:prstGeom>
            <a:ln w="12700" cap="flat" cmpd="sng">
              <a:solidFill>
                <a:schemeClr val="tx1">
                  <a:alpha val="100000"/>
                </a:schemeClr>
              </a:solidFill>
              <a:prstDash val="solid"/>
              <a:headEnd type="oval" w="med" len="med"/>
            </a:ln>
          </p:spPr>
          <p:style>
            <a:lnRef idx="1">
              <a:schemeClr val="accent1"/>
            </a:lnRef>
            <a:fillRef idx="0">
              <a:schemeClr val="accent1"/>
            </a:fillRef>
            <a:effectRef idx="0">
              <a:schemeClr val="accent1"/>
            </a:effectRef>
            <a:fontRef idx="minor">
              <a:schemeClr val="tx1"/>
            </a:fontRef>
          </p:style>
        </p:cxnSp>
        <p:cxnSp>
          <p:nvCxnSpPr>
            <p:cNvPr id="57" name="도형 56"/>
            <p:cNvCxnSpPr/>
            <p:nvPr/>
          </p:nvCxnSpPr>
          <p:spPr>
            <a:xfrm rot="43200000" flipH="1">
              <a:off x="6967855" y="4869180"/>
              <a:ext cx="1184910" cy="635"/>
            </a:xfrm>
            <a:prstGeom prst="line">
              <a:avLst/>
            </a:prstGeom>
            <a:ln w="12700" cap="flat" cmpd="sng">
              <a:solidFill>
                <a:schemeClr val="tx1">
                  <a:alpha val="10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59" name="그룹 58"/>
          <p:cNvGrpSpPr/>
          <p:nvPr/>
        </p:nvGrpSpPr>
        <p:grpSpPr>
          <a:xfrm>
            <a:off x="9696450" y="2853055"/>
            <a:ext cx="1872615" cy="310515"/>
            <a:chOff x="9696450" y="2853055"/>
            <a:chExt cx="1872615" cy="310515"/>
          </a:xfrm>
        </p:grpSpPr>
        <p:cxnSp>
          <p:nvCxnSpPr>
            <p:cNvPr id="60" name="도형 59"/>
            <p:cNvCxnSpPr/>
            <p:nvPr/>
          </p:nvCxnSpPr>
          <p:spPr>
            <a:xfrm flipV="1">
              <a:off x="9696450" y="2853055"/>
              <a:ext cx="310515" cy="310515"/>
            </a:xfrm>
            <a:prstGeom prst="line">
              <a:avLst/>
            </a:prstGeom>
            <a:ln w="12700" cap="flat" cmpd="sng">
              <a:solidFill>
                <a:schemeClr val="tx1">
                  <a:alpha val="100000"/>
                </a:schemeClr>
              </a:solidFill>
              <a:prstDash val="solid"/>
              <a:headEnd type="oval" w="med" len="med"/>
            </a:ln>
          </p:spPr>
          <p:style>
            <a:lnRef idx="1">
              <a:schemeClr val="accent1"/>
            </a:lnRef>
            <a:fillRef idx="0">
              <a:schemeClr val="accent1"/>
            </a:fillRef>
            <a:effectRef idx="0">
              <a:schemeClr val="accent1"/>
            </a:effectRef>
            <a:fontRef idx="minor">
              <a:schemeClr val="tx1"/>
            </a:fontRef>
          </p:style>
        </p:cxnSp>
        <p:cxnSp>
          <p:nvCxnSpPr>
            <p:cNvPr id="61" name="도형 60"/>
            <p:cNvCxnSpPr/>
            <p:nvPr/>
          </p:nvCxnSpPr>
          <p:spPr>
            <a:xfrm>
              <a:off x="10006330" y="2853055"/>
              <a:ext cx="1562735" cy="635"/>
            </a:xfrm>
            <a:prstGeom prst="line">
              <a:avLst/>
            </a:prstGeom>
            <a:ln w="12700" cap="flat" cmpd="sng">
              <a:solidFill>
                <a:schemeClr val="tx1">
                  <a:alpha val="10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63" name="텍스트 상자 62"/>
          <p:cNvSpPr txBox="1">
            <a:spLocks/>
          </p:cNvSpPr>
          <p:nvPr/>
        </p:nvSpPr>
        <p:spPr>
          <a:xfrm>
            <a:off x="7800975" y="5625465"/>
            <a:ext cx="2536825" cy="647065"/>
          </a:xfrm>
          <a:prstGeom prst="rect">
            <a:avLst/>
          </a:prstGeom>
          <a:noFill/>
        </p:spPr>
        <p:txBody>
          <a:bodyPr vert="horz" wrap="none" lIns="91440" tIns="45720" rIns="91440" bIns="45720" anchor="t">
            <a:spAutoFit/>
          </a:bodyPr>
          <a:lstStyle/>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사무실 이름, 창문 개수,</a:t>
            </a:r>
            <a:endParaRPr lang="ko-KR" altLang="en-US" sz="1800" b="0" cap="none" dirty="0">
              <a:latin typeface="±¼¸²" charset="0"/>
              <a:ea typeface="±¼¸²" charset="0"/>
            </a:endParaRPr>
          </a:p>
          <a:p>
            <a:pPr marL="0" indent="0" algn="ctr" defTabSz="914400" eaLnBrk="0" fontAlgn="auto" latinLnBrk="0">
              <a:lnSpc>
                <a:spcPct val="100000"/>
              </a:lnSpc>
              <a:spcBef>
                <a:spcPts val="0"/>
              </a:spcBef>
              <a:spcAft>
                <a:spcPts val="0"/>
              </a:spcAft>
              <a:buFontTx/>
              <a:buNone/>
            </a:pPr>
            <a:r>
              <a:rPr lang="en-US" altLang="ko-KR" sz="1800" b="0" cap="none" dirty="0">
                <a:latin typeface="±¼¸²" charset="0"/>
                <a:ea typeface="±¼¸²" charset="0"/>
              </a:rPr>
              <a:t>문 개수 등의 정보 관리</a:t>
            </a:r>
            <a:endParaRPr lang="ko-KR" altLang="en-US" sz="1800" b="0" cap="none" dirty="0">
              <a:latin typeface="±¼¸²" charset="0"/>
              <a:ea typeface="±¼¸²" charset="0"/>
            </a:endParaRPr>
          </a:p>
        </p:txBody>
      </p:sp>
    </p:spTree>
  </p:cSld>
  <p:clrMapOvr>
    <a:masterClrMapping/>
  </p:clrMapOvr>
</p:sld>
</file>

<file path=ppt/theme/theme1.xml><?xml version="1.0" encoding="utf-8"?>
<a:theme xmlns:a="http://schemas.openxmlformats.org/drawingml/2006/main" name="오피스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Pages>45</Pages>
  <Words>1049</Words>
  <Characters>0</Characters>
  <Application>Microsoft Office PowerPoint</Application>
  <DocSecurity>0</DocSecurity>
  <PresentationFormat>와이드스크린</PresentationFormat>
  <Lines>0</Lines>
  <Paragraphs>189</Paragraphs>
  <Slides>45</Slides>
  <Notes>0</Notes>
  <HiddenSlides>0</HiddenSlides>
  <MMClips>0</MMClips>
  <ScaleCrop>false</ScaleCrop>
  <HeadingPairs>
    <vt:vector size="6" baseType="variant">
      <vt:variant>
        <vt:lpstr>사용한 글꼴</vt:lpstr>
      </vt:variant>
      <vt:variant>
        <vt:i4>3</vt:i4>
      </vt:variant>
      <vt:variant>
        <vt:lpstr>테마</vt:lpstr>
      </vt:variant>
      <vt:variant>
        <vt:i4>12</vt:i4>
      </vt:variant>
      <vt:variant>
        <vt:lpstr>슬라이드 제목</vt:lpstr>
      </vt:variant>
      <vt:variant>
        <vt:i4>45</vt:i4>
      </vt:variant>
    </vt:vector>
  </HeadingPairs>
  <TitlesOfParts>
    <vt:vector size="60" baseType="lpstr">
      <vt:lpstr>±¼¸²</vt:lpstr>
      <vt:lpstr>맑은 고딕</vt:lpstr>
      <vt:lpstr>Snap ITC</vt:lpstr>
      <vt:lpstr>오피스 테마</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Building Safety System </vt:lpstr>
      <vt:lpstr>Contents</vt:lpstr>
      <vt:lpstr>팀원 소개</vt:lpstr>
      <vt:lpstr>Member</vt:lpstr>
      <vt:lpstr>MVC Role Sharing</vt:lpstr>
      <vt:lpstr>프로젝트</vt:lpstr>
      <vt:lpstr>개발 목표</vt:lpstr>
      <vt:lpstr>개발 목표</vt:lpstr>
      <vt:lpstr>PowerPoint 프레젠테이션</vt:lpstr>
      <vt:lpstr>개발 일정</vt:lpstr>
      <vt:lpstr>개발 환경</vt:lpstr>
      <vt:lpstr>설계 내용</vt:lpstr>
      <vt:lpstr>통합적 건물정보관리</vt:lpstr>
      <vt:lpstr>클래스 다이어그램</vt:lpstr>
      <vt:lpstr>클래스 다이어그램</vt:lpstr>
      <vt:lpstr>클래스 다이어그램</vt:lpstr>
      <vt:lpstr>클래스 다이어그램</vt:lpstr>
      <vt:lpstr>클래스 다이어그램</vt:lpstr>
      <vt:lpstr>테이블 정의서</vt:lpstr>
      <vt:lpstr>Log-in 기능 [Login-&gt;Home]</vt:lpstr>
      <vt:lpstr>Log-in 기능 [Login-&gt;Home]</vt:lpstr>
      <vt:lpstr>Log-in 기능 [Login-&gt;Home]</vt:lpstr>
      <vt:lpstr>Room 메뉴 [Home-&gt;Menu]</vt:lpstr>
      <vt:lpstr>Room 메뉴 [Home-&gt;Menu]</vt:lpstr>
      <vt:lpstr>Room 추가 [Menu-&gt;Insert-&gt;Select]</vt:lpstr>
      <vt:lpstr>Room 추가 [Menu-&gt;Insert-&gt;Select]</vt:lpstr>
      <vt:lpstr>Room 수정 [Menu-&gt;Update-&gt;Select]</vt:lpstr>
      <vt:lpstr>Room 수정 [Menu-&gt;Update-&gt;Select]</vt:lpstr>
      <vt:lpstr>Room 삭제 [Menu-&gt;Delete]</vt:lpstr>
      <vt:lpstr>Room 삭제 [Menu-&gt;Delete]</vt:lpstr>
      <vt:lpstr>Room 상세정보 [Menu-&gt;Info]</vt:lpstr>
      <vt:lpstr>Room 상세정보 [Menu-&gt;Info]</vt:lpstr>
      <vt:lpstr>화재 감지 [Home-&gt;Alert-&gt;Home]</vt:lpstr>
      <vt:lpstr>화재 감지 [Home-&gt;Alert-&gt;Home]</vt:lpstr>
      <vt:lpstr>화재 감지 [Home-&gt;Alert-&gt;Home]</vt:lpstr>
      <vt:lpstr>화재 감지 [Home-&gt;Alert-&gt;Home]</vt:lpstr>
      <vt:lpstr>화재 감지 [Home-&gt;Alert-&gt;Home]</vt:lpstr>
      <vt:lpstr>침입 감지 [Home-&gt;Alert2-&gt;Home]</vt:lpstr>
      <vt:lpstr>침입 감지 [Home-&gt;Alert2-&gt;Home]</vt:lpstr>
      <vt:lpstr>침입 감지 [Home-&gt;Alert2-&gt;Home]</vt:lpstr>
      <vt:lpstr>침입 감지 [Home-&gt;Alert2-&gt;Home]</vt:lpstr>
      <vt:lpstr>결 과</vt:lpstr>
      <vt:lpstr>고 찰</vt:lpstr>
      <vt:lpstr>보완점</vt:lpstr>
      <vt:lpstr>QnA </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Safety System </dc:title>
  <dc:creator>김 민재</dc:creator>
  <cp:lastModifiedBy>Registered User</cp:lastModifiedBy>
  <cp:revision>4</cp:revision>
  <dcterms:modified xsi:type="dcterms:W3CDTF">2017-11-15T06:40:22Z</dcterms:modified>
</cp:coreProperties>
</file>